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38" r:id="rId1"/>
  </p:sldMasterIdLst>
  <p:notesMasterIdLst>
    <p:notesMasterId r:id="rId26"/>
  </p:notesMasterIdLst>
  <p:handoutMasterIdLst>
    <p:handoutMasterId r:id="rId27"/>
  </p:handoutMasterIdLst>
  <p:sldIdLst>
    <p:sldId id="11399" r:id="rId2"/>
    <p:sldId id="11377" r:id="rId3"/>
    <p:sldId id="11378" r:id="rId4"/>
    <p:sldId id="11401" r:id="rId5"/>
    <p:sldId id="11406" r:id="rId6"/>
    <p:sldId id="11407" r:id="rId7"/>
    <p:sldId id="11415" r:id="rId8"/>
    <p:sldId id="11417" r:id="rId9"/>
    <p:sldId id="11421" r:id="rId10"/>
    <p:sldId id="11412" r:id="rId11"/>
    <p:sldId id="11413" r:id="rId12"/>
    <p:sldId id="11414" r:id="rId13"/>
    <p:sldId id="11416" r:id="rId14"/>
    <p:sldId id="11422" r:id="rId15"/>
    <p:sldId id="11403" r:id="rId16"/>
    <p:sldId id="11404" r:id="rId17"/>
    <p:sldId id="11405" r:id="rId18"/>
    <p:sldId id="11408" r:id="rId19"/>
    <p:sldId id="11423" r:id="rId20"/>
    <p:sldId id="11402" r:id="rId21"/>
    <p:sldId id="11409" r:id="rId22"/>
    <p:sldId id="11410" r:id="rId23"/>
    <p:sldId id="11411" r:id="rId24"/>
    <p:sldId id="11400" r:id="rId25"/>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A016C"/>
    <a:srgbClr val="AE002B"/>
    <a:srgbClr val="C00000"/>
    <a:srgbClr val="3AB7D1"/>
    <a:srgbClr val="336699"/>
    <a:srgbClr val="CA8F45"/>
    <a:srgbClr val="FDA98B"/>
    <a:srgbClr val="EA5751"/>
    <a:srgbClr val="DEC8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04" autoAdjust="0"/>
    <p:restoredTop sz="95274" autoAdjust="0"/>
  </p:normalViewPr>
  <p:slideViewPr>
    <p:cSldViewPr>
      <p:cViewPr varScale="1">
        <p:scale>
          <a:sx n="105" d="100"/>
          <a:sy n="105" d="100"/>
        </p:scale>
        <p:origin x="774" y="108"/>
      </p:cViewPr>
      <p:guideLst>
        <p:guide orient="horz" pos="328"/>
        <p:guide pos="4050"/>
        <p:guide pos="557"/>
        <p:guide orient="horz" pos="4183"/>
        <p:guide pos="7497"/>
        <p:guide pos="6908"/>
      </p:guideLst>
    </p:cSldViewPr>
  </p:slideViewPr>
  <p:outlineViewPr>
    <p:cViewPr>
      <p:scale>
        <a:sx n="100" d="100"/>
        <a:sy n="100" d="100"/>
      </p:scale>
      <p:origin x="0" y="-14814"/>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9" d="100"/>
          <a:sy n="69" d="100"/>
        </p:scale>
        <p:origin x="2826"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2020/8/7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190060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66279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738826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dirty="0"/>
          </a:p>
        </p:txBody>
      </p:sp>
    </p:spTree>
    <p:extLst>
      <p:ext uri="{BB962C8B-B14F-4D97-AF65-F5344CB8AC3E}">
        <p14:creationId xmlns:p14="http://schemas.microsoft.com/office/powerpoint/2010/main" val="299653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5</a:t>
            </a:fld>
            <a:endParaRPr lang="zh-CN" altLang="en-US"/>
          </a:p>
        </p:txBody>
      </p:sp>
    </p:spTree>
    <p:extLst>
      <p:ext uri="{BB962C8B-B14F-4D97-AF65-F5344CB8AC3E}">
        <p14:creationId xmlns:p14="http://schemas.microsoft.com/office/powerpoint/2010/main" val="1878420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6</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781859237"/>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341443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535928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351165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dirty="0"/>
          </a:p>
        </p:txBody>
      </p:sp>
    </p:spTree>
    <p:extLst>
      <p:ext uri="{BB962C8B-B14F-4D97-AF65-F5344CB8AC3E}">
        <p14:creationId xmlns:p14="http://schemas.microsoft.com/office/powerpoint/2010/main" val="3032172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dirty="0"/>
          </a:p>
        </p:txBody>
      </p:sp>
    </p:spTree>
    <p:extLst>
      <p:ext uri="{BB962C8B-B14F-4D97-AF65-F5344CB8AC3E}">
        <p14:creationId xmlns:p14="http://schemas.microsoft.com/office/powerpoint/2010/main" val="1197950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dirty="0"/>
          </a:p>
        </p:txBody>
      </p:sp>
    </p:spTree>
    <p:extLst>
      <p:ext uri="{BB962C8B-B14F-4D97-AF65-F5344CB8AC3E}">
        <p14:creationId xmlns:p14="http://schemas.microsoft.com/office/powerpoint/2010/main" val="31483062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3357574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895948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dirty="0"/>
          </a:p>
        </p:txBody>
      </p:sp>
    </p:spTree>
    <p:extLst>
      <p:ext uri="{BB962C8B-B14F-4D97-AF65-F5344CB8AC3E}">
        <p14:creationId xmlns:p14="http://schemas.microsoft.com/office/powerpoint/2010/main" val="4233437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dirty="0"/>
          </a:p>
        </p:txBody>
      </p:sp>
    </p:spTree>
    <p:extLst>
      <p:ext uri="{BB962C8B-B14F-4D97-AF65-F5344CB8AC3E}">
        <p14:creationId xmlns:p14="http://schemas.microsoft.com/office/powerpoint/2010/main" val="40475777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844046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3238119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4778099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dirty="0"/>
          </a:p>
        </p:txBody>
      </p:sp>
    </p:spTree>
    <p:extLst>
      <p:ext uri="{BB962C8B-B14F-4D97-AF65-F5344CB8AC3E}">
        <p14:creationId xmlns:p14="http://schemas.microsoft.com/office/powerpoint/2010/main" val="267052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dirty="0"/>
          </a:p>
        </p:txBody>
      </p:sp>
    </p:spTree>
    <p:extLst>
      <p:ext uri="{BB962C8B-B14F-4D97-AF65-F5344CB8AC3E}">
        <p14:creationId xmlns:p14="http://schemas.microsoft.com/office/powerpoint/2010/main" val="3094023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dirty="0"/>
          </a:p>
        </p:txBody>
      </p:sp>
    </p:spTree>
    <p:extLst>
      <p:ext uri="{BB962C8B-B14F-4D97-AF65-F5344CB8AC3E}">
        <p14:creationId xmlns:p14="http://schemas.microsoft.com/office/powerpoint/2010/main" val="1980820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dirty="0"/>
          </a:p>
        </p:txBody>
      </p:sp>
    </p:spTree>
    <p:extLst>
      <p:ext uri="{BB962C8B-B14F-4D97-AF65-F5344CB8AC3E}">
        <p14:creationId xmlns:p14="http://schemas.microsoft.com/office/powerpoint/2010/main" val="3435681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34970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2185449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5043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矩形 5"/>
          <p:cNvSpPr/>
          <p:nvPr userDrawn="1"/>
        </p:nvSpPr>
        <p:spPr>
          <a:xfrm>
            <a:off x="0" y="198"/>
            <a:ext cx="12858396" cy="7232253"/>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7" name="矩形 6"/>
          <p:cNvSpPr/>
          <p:nvPr userDrawn="1"/>
        </p:nvSpPr>
        <p:spPr>
          <a:xfrm>
            <a:off x="0" y="736005"/>
            <a:ext cx="12858750" cy="6264696"/>
          </a:xfrm>
          <a:prstGeom prst="rect">
            <a:avLst/>
          </a:prstGeom>
          <a:solidFill>
            <a:schemeClr val="bg1">
              <a:alpha val="90000"/>
            </a:schemeClr>
          </a:solidFill>
          <a:ln>
            <a:no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solidFill>
            </a:endParaRPr>
          </a:p>
        </p:txBody>
      </p:sp>
    </p:spTree>
    <p:extLst>
      <p:ext uri="{BB962C8B-B14F-4D97-AF65-F5344CB8AC3E}">
        <p14:creationId xmlns:p14="http://schemas.microsoft.com/office/powerpoint/2010/main" val="1232293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153647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809629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3373811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2690111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
        <p:nvSpPr>
          <p:cNvPr id="7" name="矩形 6"/>
          <p:cNvSpPr/>
          <p:nvPr userDrawn="1"/>
        </p:nvSpPr>
        <p:spPr>
          <a:xfrm>
            <a:off x="9758695" y="6841877"/>
            <a:ext cx="775136" cy="230832"/>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fontAlgn="auto">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fontAlgn="auto">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fontAlgn="auto">
              <a:spcBef>
                <a:spcPts val="0"/>
              </a:spcBef>
              <a:spcAft>
                <a:spcPts val="0"/>
              </a:spcAft>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315852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D615DFD-8505-4C7B-90FE-F45A3565472F}"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309749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DD615DFD-8505-4C7B-90FE-F45A3565472F}" type="datetimeFigureOut">
              <a:rPr lang="zh-CN" altLang="en-US" smtClean="0"/>
              <a:t>2020/8/7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3332929234"/>
      </p:ext>
    </p:extLst>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Lst>
  <mc:AlternateContent xmlns:mc="http://schemas.openxmlformats.org/markup-compatibility/2006" xmlns:p15="http://schemas.microsoft.com/office/powerpoint/2012/main">
    <mc:Choice Requires="p15">
      <p:transition xmlns:p14="http://schemas.microsoft.com/office/powerpoint/2010/main" spd="slow" p14:dur="2000" advTm="3000">
        <p15:prstTrans prst="fallOver"/>
      </p:transition>
    </mc:Choice>
    <mc:Fallback xmlns="">
      <p:transition spd="slow"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5" name="TextBox 84"/>
          <p:cNvSpPr txBox="1"/>
          <p:nvPr/>
        </p:nvSpPr>
        <p:spPr>
          <a:xfrm>
            <a:off x="5617865" y="3486257"/>
            <a:ext cx="6684169" cy="492443"/>
          </a:xfrm>
          <a:prstGeom prst="rect">
            <a:avLst/>
          </a:prstGeom>
          <a:noFill/>
          <a:ln>
            <a:noFill/>
          </a:ln>
        </p:spPr>
        <p:txBody>
          <a:bodyPr vert="horz" wrap="square" lIns="0" tIns="0" rIns="0" bIns="0" rtlCol="0">
            <a:spAutoFit/>
          </a:bodyPr>
          <a:lstStyle/>
          <a:p>
            <a:r>
              <a:rPr lang="zh-CN" altLang="en-US" sz="3200" spc="1000" dirty="0">
                <a:solidFill>
                  <a:schemeClr val="tx1">
                    <a:lumMod val="75000"/>
                    <a:lumOff val="25000"/>
                  </a:schemeClr>
                </a:solidFill>
                <a:latin typeface="微软雅黑" panose="020B0503020204020204" pitchFamily="34" charset="-122"/>
                <a:ea typeface="微软雅黑" panose="020B0503020204020204" pitchFamily="34" charset="-122"/>
              </a:rPr>
              <a:t>初中综合素质评价</a:t>
            </a:r>
            <a:r>
              <a:rPr lang="en-US" altLang="zh-CN" sz="3200" spc="1000" dirty="0" err="1">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3200" spc="1000" dirty="0">
                <a:solidFill>
                  <a:schemeClr val="tx1">
                    <a:lumMod val="75000"/>
                    <a:lumOff val="25000"/>
                  </a:schemeClr>
                </a:solidFill>
                <a:latin typeface="微软雅黑" panose="020B0503020204020204" pitchFamily="34" charset="-122"/>
                <a:ea typeface="微软雅黑" panose="020B0503020204020204" pitchFamily="34" charset="-122"/>
              </a:rPr>
              <a:t>模板</a:t>
            </a:r>
            <a:endParaRPr lang="en-US" altLang="zh-CN" sz="3200" spc="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84"/>
          <p:cNvSpPr txBox="1"/>
          <p:nvPr/>
        </p:nvSpPr>
        <p:spPr>
          <a:xfrm>
            <a:off x="5617866" y="4333005"/>
            <a:ext cx="6684168" cy="184666"/>
          </a:xfrm>
          <a:prstGeom prst="rect">
            <a:avLst/>
          </a:prstGeom>
          <a:noFill/>
          <a:ln>
            <a:noFill/>
          </a:ln>
        </p:spPr>
        <p:txBody>
          <a:bodyPr vert="horz" wrap="square" lIns="0" tIns="0" rIns="0" bIns="0" rtlCol="0">
            <a:spAutoFit/>
          </a:bodyPr>
          <a:lstStyle/>
          <a:p>
            <a:r>
              <a:rPr lang="en-US" altLang="zh-CN" sz="1200" spc="600">
                <a:solidFill>
                  <a:schemeClr val="tx1">
                    <a:lumMod val="75000"/>
                    <a:lumOff val="25000"/>
                  </a:schemeClr>
                </a:solidFill>
                <a:latin typeface="微软雅黑" panose="020B0503020204020204" pitchFamily="34" charset="-122"/>
                <a:ea typeface="微软雅黑" panose="020B0503020204020204" pitchFamily="34" charset="-122"/>
              </a:rPr>
              <a:t>PURE AND FRESH AND WORK SUMMARY PPT</a:t>
            </a:r>
            <a:endParaRPr lang="en-US" altLang="zh-CN" sz="1200" spc="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84"/>
          <p:cNvSpPr txBox="1"/>
          <p:nvPr/>
        </p:nvSpPr>
        <p:spPr>
          <a:xfrm>
            <a:off x="5617865" y="2394245"/>
            <a:ext cx="2762250" cy="1231106"/>
          </a:xfrm>
          <a:prstGeom prst="rect">
            <a:avLst/>
          </a:prstGeom>
          <a:noFill/>
          <a:ln>
            <a:noFill/>
          </a:ln>
        </p:spPr>
        <p:txBody>
          <a:bodyPr vert="horz" wrap="square" lIns="0" tIns="0" rIns="0" bIns="0" rtlCol="0">
            <a:spAutoFit/>
          </a:bodyPr>
          <a:lstStyle/>
          <a:p>
            <a:r>
              <a:rPr lang="en-US" altLang="zh-CN" sz="8000" spc="600" dirty="0" smtClean="0">
                <a:solidFill>
                  <a:schemeClr val="tx1">
                    <a:lumMod val="75000"/>
                    <a:lumOff val="25000"/>
                  </a:schemeClr>
                </a:solidFill>
                <a:latin typeface="Agency FB" panose="020B0503020202020204" pitchFamily="34" charset="0"/>
                <a:ea typeface="+mn-ea"/>
              </a:rPr>
              <a:t>2030</a:t>
            </a:r>
            <a:endParaRPr lang="en-US" altLang="zh-CN" sz="8000" spc="600" dirty="0">
              <a:solidFill>
                <a:schemeClr val="tx1">
                  <a:lumMod val="75000"/>
                  <a:lumOff val="25000"/>
                </a:schemeClr>
              </a:solidFill>
              <a:latin typeface="Agency FB" panose="020B0503020202020204" pitchFamily="34" charset="0"/>
              <a:ea typeface="+mn-ea"/>
            </a:endParaRPr>
          </a:p>
        </p:txBody>
      </p:sp>
      <p:sp>
        <p:nvSpPr>
          <p:cNvPr id="19" name="TextBox 84"/>
          <p:cNvSpPr txBox="1"/>
          <p:nvPr/>
        </p:nvSpPr>
        <p:spPr>
          <a:xfrm>
            <a:off x="5617865" y="4628682"/>
            <a:ext cx="5946389" cy="369332"/>
          </a:xfrm>
          <a:prstGeom prst="rect">
            <a:avLst/>
          </a:prstGeom>
          <a:noFill/>
          <a:ln>
            <a:noFill/>
          </a:ln>
        </p:spPr>
        <p:txBody>
          <a:bodyPr vert="horz" wrap="square" lIns="0" tIns="0" rIns="0" bIns="0" rtlCol="0">
            <a:spAutoFit/>
          </a:bodyPr>
          <a:lstStyle/>
          <a:p>
            <a:pPr>
              <a:lnSpc>
                <a:spcPct val="150000"/>
              </a:lnSpc>
            </a:pPr>
            <a:r>
              <a:rPr lang="en-US" altLang="zh-CN" sz="800" dirty="0">
                <a:solidFill>
                  <a:schemeClr val="tx1">
                    <a:lumMod val="75000"/>
                    <a:lumOff val="25000"/>
                  </a:schemeClr>
                </a:solidFill>
                <a:latin typeface="+mn-ea"/>
                <a:ea typeface="+mn-ea"/>
              </a:rPr>
              <a:t>Please replace the text, modify the text, you can also copy your content directly to this. Please replace the text, modify the text, you can also copy your content directly to this.</a:t>
            </a:r>
            <a:endParaRPr lang="zh-CN" altLang="en-US" sz="800" dirty="0">
              <a:solidFill>
                <a:schemeClr val="tx1">
                  <a:lumMod val="75000"/>
                  <a:lumOff val="25000"/>
                </a:schemeClr>
              </a:solidFill>
              <a:latin typeface="+mn-ea"/>
              <a:ea typeface="+mn-ea"/>
            </a:endParaRPr>
          </a:p>
        </p:txBody>
      </p:sp>
      <p:sp>
        <p:nvSpPr>
          <p:cNvPr id="8" name="Freeform 5"/>
          <p:cNvSpPr>
            <a:spLocks/>
          </p:cNvSpPr>
          <p:nvPr/>
        </p:nvSpPr>
        <p:spPr bwMode="auto">
          <a:xfrm>
            <a:off x="5106268" y="2250695"/>
            <a:ext cx="3296692" cy="3169690"/>
          </a:xfrm>
          <a:custGeom>
            <a:avLst/>
            <a:gdLst>
              <a:gd name="T0" fmla="*/ 3357 w 3357"/>
              <a:gd name="T1" fmla="*/ 514 h 3187"/>
              <a:gd name="T2" fmla="*/ 3357 w 3357"/>
              <a:gd name="T3" fmla="*/ 0 h 3187"/>
              <a:gd name="T4" fmla="*/ 0 w 3357"/>
              <a:gd name="T5" fmla="*/ 0 h 3187"/>
              <a:gd name="T6" fmla="*/ 0 w 3357"/>
              <a:gd name="T7" fmla="*/ 3187 h 3187"/>
              <a:gd name="T8" fmla="*/ 3357 w 3357"/>
              <a:gd name="T9" fmla="*/ 3187 h 3187"/>
              <a:gd name="T10" fmla="*/ 3357 w 3357"/>
              <a:gd name="T11" fmla="*/ 2673 h 3187"/>
            </a:gdLst>
            <a:ahLst/>
            <a:cxnLst>
              <a:cxn ang="0">
                <a:pos x="T0" y="T1"/>
              </a:cxn>
              <a:cxn ang="0">
                <a:pos x="T2" y="T3"/>
              </a:cxn>
              <a:cxn ang="0">
                <a:pos x="T4" y="T5"/>
              </a:cxn>
              <a:cxn ang="0">
                <a:pos x="T6" y="T7"/>
              </a:cxn>
              <a:cxn ang="0">
                <a:pos x="T8" y="T9"/>
              </a:cxn>
              <a:cxn ang="0">
                <a:pos x="T10" y="T11"/>
              </a:cxn>
            </a:cxnLst>
            <a:rect l="0" t="0" r="r" b="b"/>
            <a:pathLst>
              <a:path w="3357" h="3187">
                <a:moveTo>
                  <a:pt x="3357" y="514"/>
                </a:moveTo>
                <a:lnTo>
                  <a:pt x="3357" y="0"/>
                </a:lnTo>
                <a:lnTo>
                  <a:pt x="0" y="0"/>
                </a:lnTo>
                <a:lnTo>
                  <a:pt x="0" y="3187"/>
                </a:lnTo>
                <a:lnTo>
                  <a:pt x="3357" y="3187"/>
                </a:lnTo>
                <a:lnTo>
                  <a:pt x="3357" y="2673"/>
                </a:lnTo>
              </a:path>
            </a:pathLst>
          </a:custGeom>
          <a:noFill/>
          <a:ln w="38100" cap="flat">
            <a:solidFill>
              <a:schemeClr val="tx1">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p>
        </p:txBody>
      </p:sp>
    </p:spTree>
    <p:extLst>
      <p:ext uri="{BB962C8B-B14F-4D97-AF65-F5344CB8AC3E}">
        <p14:creationId xmlns:p14="http://schemas.microsoft.com/office/powerpoint/2010/main" val="1389505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2" presetClass="entr" presetSubtype="4" fill="hold" grpId="0" nodeType="afterEffect">
                                  <p:stCondLst>
                                    <p:cond delay="0"/>
                                  </p:stCondLst>
                                  <p:iterate type="lt">
                                    <p:tmPct val="10000"/>
                                  </p:iterate>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p:tgtEl>
                                          <p:spTgt spid="15"/>
                                        </p:tgtEl>
                                        <p:attrNameLst>
                                          <p:attrName>ppt_y</p:attrName>
                                        </p:attrNameLst>
                                      </p:cBhvr>
                                      <p:tavLst>
                                        <p:tav tm="0">
                                          <p:val>
                                            <p:strVal val="#ppt_y+#ppt_h*1.125000"/>
                                          </p:val>
                                        </p:tav>
                                        <p:tav tm="100000">
                                          <p:val>
                                            <p:strVal val="#ppt_y"/>
                                          </p:val>
                                        </p:tav>
                                      </p:tavLst>
                                    </p:anim>
                                    <p:animEffect transition="in" filter="wipe(up)">
                                      <p:cBhvr>
                                        <p:cTn id="12" dur="750"/>
                                        <p:tgtEl>
                                          <p:spTgt spid="15"/>
                                        </p:tgtEl>
                                      </p:cBhvr>
                                    </p:animEffect>
                                  </p:childTnLst>
                                </p:cTn>
                              </p:par>
                            </p:childTnLst>
                          </p:cTn>
                        </p:par>
                        <p:par>
                          <p:cTn id="13" fill="hold">
                            <p:stCondLst>
                              <p:cond delay="215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750"/>
                                        <p:tgtEl>
                                          <p:spTgt spid="16"/>
                                        </p:tgtEl>
                                        <p:attrNameLst>
                                          <p:attrName>ppt_y</p:attrName>
                                        </p:attrNameLst>
                                      </p:cBhvr>
                                      <p:tavLst>
                                        <p:tav tm="0">
                                          <p:val>
                                            <p:strVal val="#ppt_y+#ppt_h*1.125000"/>
                                          </p:val>
                                        </p:tav>
                                        <p:tav tm="100000">
                                          <p:val>
                                            <p:strVal val="#ppt_y"/>
                                          </p:val>
                                        </p:tav>
                                      </p:tavLst>
                                    </p:anim>
                                    <p:animEffect transition="in" filter="wipe(up)">
                                      <p:cBhvr>
                                        <p:cTn id="17" dur="750"/>
                                        <p:tgtEl>
                                          <p:spTgt spid="16"/>
                                        </p:tgtEl>
                                      </p:cBhvr>
                                    </p:animEffect>
                                  </p:childTnLst>
                                </p:cTn>
                              </p:par>
                            </p:childTnLst>
                          </p:cTn>
                        </p:par>
                        <p:par>
                          <p:cTn id="18" fill="hold">
                            <p:stCondLst>
                              <p:cond delay="5000"/>
                            </p:stCondLst>
                            <p:childTnLst>
                              <p:par>
                                <p:cTn id="19" presetID="12" presetClass="entr" presetSubtype="4" fill="hold" grpId="0" nodeType="afterEffect">
                                  <p:stCondLst>
                                    <p:cond delay="0"/>
                                  </p:stCondLst>
                                  <p:iterate type="lt">
                                    <p:tmPct val="10000"/>
                                  </p:iterate>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750"/>
                                        <p:tgtEl>
                                          <p:spTgt spid="18"/>
                                        </p:tgtEl>
                                        <p:attrNameLst>
                                          <p:attrName>ppt_y</p:attrName>
                                        </p:attrNameLst>
                                      </p:cBhvr>
                                      <p:tavLst>
                                        <p:tav tm="0">
                                          <p:val>
                                            <p:strVal val="#ppt_y+#ppt_h*1.125000"/>
                                          </p:val>
                                        </p:tav>
                                        <p:tav tm="100000">
                                          <p:val>
                                            <p:strVal val="#ppt_y"/>
                                          </p:val>
                                        </p:tav>
                                      </p:tavLst>
                                    </p:anim>
                                    <p:animEffect transition="in" filter="wipe(up)">
                                      <p:cBhvr>
                                        <p:cTn id="22" dur="750"/>
                                        <p:tgtEl>
                                          <p:spTgt spid="18"/>
                                        </p:tgtEl>
                                      </p:cBhvr>
                                    </p:animEffect>
                                  </p:childTnLst>
                                </p:cTn>
                              </p:par>
                            </p:childTnLst>
                          </p:cTn>
                        </p:par>
                        <p:par>
                          <p:cTn id="23" fill="hold">
                            <p:stCondLst>
                              <p:cond delay="5975"/>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p:tgtEl>
                                          <p:spTgt spid="19"/>
                                        </p:tgtEl>
                                        <p:attrNameLst>
                                          <p:attrName>ppt_y</p:attrName>
                                        </p:attrNameLst>
                                      </p:cBhvr>
                                      <p:tavLst>
                                        <p:tav tm="0">
                                          <p:val>
                                            <p:strVal val="#ppt_y+#ppt_h*1.125000"/>
                                          </p:val>
                                        </p:tav>
                                        <p:tav tm="100000">
                                          <p:val>
                                            <p:strVal val="#ppt_y"/>
                                          </p:val>
                                        </p:tav>
                                      </p:tavLst>
                                    </p:anim>
                                    <p:animEffect transition="in" filter="wipe(up)">
                                      <p:cBhvr>
                                        <p:cTn id="27" dur="75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0-#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p:bldP spid="16" grpId="0"/>
      <p:bldP spid="18" grpId="0"/>
      <p:bldP spid="19"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1" name="矩形 10"/>
          <p:cNvSpPr/>
          <p:nvPr/>
        </p:nvSpPr>
        <p:spPr>
          <a:xfrm>
            <a:off x="0" y="1204686"/>
            <a:ext cx="12858750" cy="4823278"/>
          </a:xfrm>
          <a:prstGeom prst="rect">
            <a:avLst/>
          </a:prstGeom>
          <a:solidFill>
            <a:schemeClr val="bg1"/>
          </a:solidFill>
          <a:ln>
            <a:no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solidFill>
            </a:endParaRPr>
          </a:p>
        </p:txBody>
      </p:sp>
      <p:sp>
        <p:nvSpPr>
          <p:cNvPr id="12" name="矩形 11"/>
          <p:cNvSpPr/>
          <p:nvPr/>
        </p:nvSpPr>
        <p:spPr>
          <a:xfrm>
            <a:off x="8229575" y="1908826"/>
            <a:ext cx="2646878" cy="461665"/>
          </a:xfrm>
          <a:prstGeom prst="rect">
            <a:avLst/>
          </a:prstGeom>
          <a:noFill/>
          <a:effectLst/>
        </p:spPr>
        <p:txBody>
          <a:bodyPr wrap="none">
            <a:spAutoFit/>
          </a:bodyPr>
          <a:lstStyle/>
          <a:p>
            <a:pPr fontAlgn="auto">
              <a:spcBef>
                <a:spcPts val="0"/>
              </a:spcBef>
              <a:spcAft>
                <a:spcPts val="0"/>
              </a:spcAft>
              <a:defRPr/>
            </a:pPr>
            <a:r>
              <a:rPr lang="zh-CN" altLang="en-US" sz="2400" b="1">
                <a:solidFill>
                  <a:schemeClr val="accent1"/>
                </a:solidFill>
                <a:latin typeface="Franklin Gothic Medium" panose="020B0603020102020204" pitchFamily="34" charset="0"/>
                <a:ea typeface="微软雅黑" panose="020B0503020204020204" pitchFamily="34" charset="-122"/>
              </a:rPr>
              <a:t>添加相关标题文字</a:t>
            </a:r>
            <a:endParaRPr lang="zh-CN" altLang="en-US" sz="2400" b="1" dirty="0">
              <a:solidFill>
                <a:schemeClr val="accent1"/>
              </a:solidFill>
              <a:latin typeface="Franklin Gothic Medium" panose="020B0603020102020204" pitchFamily="34" charset="0"/>
              <a:ea typeface="微软雅黑" panose="020B0503020204020204" pitchFamily="34" charset="-122"/>
            </a:endParaRPr>
          </a:p>
        </p:txBody>
      </p:sp>
      <p:sp>
        <p:nvSpPr>
          <p:cNvPr id="14" name="圆角矩形 13"/>
          <p:cNvSpPr/>
          <p:nvPr/>
        </p:nvSpPr>
        <p:spPr bwMode="auto">
          <a:xfrm>
            <a:off x="7070368" y="1820980"/>
            <a:ext cx="714280" cy="588896"/>
          </a:xfrm>
          <a:prstGeom prst="roundRect">
            <a:avLst/>
          </a:prstGeom>
          <a:solidFill>
            <a:schemeClr val="accent1"/>
          </a:solidFill>
          <a:ln w="38100">
            <a:solidFill>
              <a:schemeClr val="bg1"/>
            </a:soli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solidFill>
                  <a:schemeClr val="bg1"/>
                </a:solidFill>
                <a:latin typeface="Impact" panose="020B0806030902050204" pitchFamily="34" charset="0"/>
                <a:cs typeface="+mn-ea"/>
                <a:sym typeface="+mn-lt"/>
              </a:rPr>
              <a:t>01</a:t>
            </a:r>
            <a:endParaRPr lang="zh-CN" altLang="en-US" sz="2800" dirty="0">
              <a:solidFill>
                <a:schemeClr val="bg1"/>
              </a:solidFill>
              <a:latin typeface="Impact" panose="020B0806030902050204" pitchFamily="34" charset="0"/>
              <a:cs typeface="+mn-ea"/>
              <a:sym typeface="+mn-lt"/>
            </a:endParaRPr>
          </a:p>
        </p:txBody>
      </p:sp>
      <p:sp>
        <p:nvSpPr>
          <p:cNvPr id="16" name="TextBox 148"/>
          <p:cNvSpPr txBox="1"/>
          <p:nvPr/>
        </p:nvSpPr>
        <p:spPr>
          <a:xfrm>
            <a:off x="1358544" y="2954606"/>
            <a:ext cx="3421360" cy="1323439"/>
          </a:xfrm>
          <a:prstGeom prst="rect">
            <a:avLst/>
          </a:prstGeom>
          <a:noFill/>
        </p:spPr>
        <p:txBody>
          <a:bodyPr wrap="square" rtlCol="0">
            <a:spAutoFit/>
          </a:bodyPr>
          <a:lstStyle/>
          <a:p>
            <a:pPr algn="ctr"/>
            <a:r>
              <a:rPr lang="zh-CN" altLang="en-US" sz="6000" cap="all" spc="2000">
                <a:solidFill>
                  <a:schemeClr val="tx2"/>
                </a:solidFill>
                <a:latin typeface="微软雅黑" panose="020B0503020204020204" pitchFamily="34" charset="-122"/>
                <a:ea typeface="微软雅黑" panose="020B0503020204020204" pitchFamily="34" charset="-122"/>
                <a:cs typeface="+mn-ea"/>
                <a:sym typeface="+mn-lt"/>
              </a:rPr>
              <a:t>目 录</a:t>
            </a:r>
            <a:endParaRPr lang="en-US" altLang="zh-CN" sz="6000" cap="all" spc="2000">
              <a:solidFill>
                <a:schemeClr val="tx2"/>
              </a:solidFill>
              <a:latin typeface="微软雅黑" panose="020B0503020204020204" pitchFamily="34" charset="-122"/>
              <a:ea typeface="微软雅黑" panose="020B0503020204020204" pitchFamily="34" charset="-122"/>
              <a:cs typeface="+mn-ea"/>
              <a:sym typeface="+mn-lt"/>
            </a:endParaRPr>
          </a:p>
          <a:p>
            <a:pPr algn="ctr"/>
            <a:r>
              <a:rPr lang="en-US" altLang="zh-CN" sz="2000" cap="all" spc="2000">
                <a:solidFill>
                  <a:schemeClr val="tx2"/>
                </a:solidFill>
                <a:latin typeface="Franklin Gothic Book" panose="020B0503020102020204" pitchFamily="34" charset="0"/>
                <a:ea typeface="Cambria Math" panose="02040503050406030204" pitchFamily="18" charset="0"/>
                <a:cs typeface="+mn-ea"/>
                <a:sym typeface="+mn-lt"/>
              </a:rPr>
              <a:t>contents</a:t>
            </a:r>
            <a:endParaRPr lang="zh-CN" altLang="en-US" sz="2000" cap="all" spc="2000" dirty="0">
              <a:solidFill>
                <a:schemeClr val="tx2"/>
              </a:solidFill>
              <a:latin typeface="Franklin Gothic Book" panose="020B0503020102020204" pitchFamily="34" charset="0"/>
              <a:cs typeface="+mn-ea"/>
              <a:sym typeface="+mn-lt"/>
            </a:endParaRPr>
          </a:p>
        </p:txBody>
      </p:sp>
      <p:sp>
        <p:nvSpPr>
          <p:cNvPr id="17" name="矩形 16"/>
          <p:cNvSpPr/>
          <p:nvPr/>
        </p:nvSpPr>
        <p:spPr>
          <a:xfrm>
            <a:off x="8229575" y="2881343"/>
            <a:ext cx="2646878" cy="461665"/>
          </a:xfrm>
          <a:prstGeom prst="rect">
            <a:avLst/>
          </a:prstGeom>
          <a:noFill/>
          <a:effectLst/>
        </p:spPr>
        <p:txBody>
          <a:bodyPr wrap="none">
            <a:spAutoFit/>
          </a:bodyPr>
          <a:lstStyle/>
          <a:p>
            <a:pPr fontAlgn="auto">
              <a:spcBef>
                <a:spcPts val="0"/>
              </a:spcBef>
              <a:spcAft>
                <a:spcPts val="0"/>
              </a:spcAft>
              <a:defRPr/>
            </a:pPr>
            <a:r>
              <a:rPr lang="zh-CN" altLang="en-US" sz="2400" b="1">
                <a:solidFill>
                  <a:schemeClr val="accent1"/>
                </a:solidFill>
                <a:latin typeface="Franklin Gothic Medium" panose="020B0603020102020204" pitchFamily="34" charset="0"/>
                <a:ea typeface="微软雅黑" panose="020B0503020204020204" pitchFamily="34" charset="-122"/>
              </a:rPr>
              <a:t>添加相关标题文字</a:t>
            </a:r>
            <a:endParaRPr lang="zh-CN" altLang="en-US" sz="2400" b="1" dirty="0">
              <a:solidFill>
                <a:schemeClr val="accent1"/>
              </a:solidFill>
              <a:latin typeface="Franklin Gothic Medium" panose="020B0603020102020204" pitchFamily="34" charset="0"/>
              <a:ea typeface="微软雅黑" panose="020B0503020204020204" pitchFamily="34" charset="-122"/>
            </a:endParaRPr>
          </a:p>
        </p:txBody>
      </p:sp>
      <p:sp>
        <p:nvSpPr>
          <p:cNvPr id="18" name="圆角矩形 17"/>
          <p:cNvSpPr/>
          <p:nvPr/>
        </p:nvSpPr>
        <p:spPr bwMode="auto">
          <a:xfrm>
            <a:off x="7070368" y="2793497"/>
            <a:ext cx="714280" cy="588896"/>
          </a:xfrm>
          <a:prstGeom prst="roundRect">
            <a:avLst/>
          </a:prstGeom>
          <a:solidFill>
            <a:schemeClr val="accent2"/>
          </a:solidFill>
          <a:ln w="38100">
            <a:solidFill>
              <a:schemeClr val="bg1"/>
            </a:soli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solidFill>
                  <a:schemeClr val="bg1"/>
                </a:solidFill>
                <a:latin typeface="Impact" panose="020B0806030902050204" pitchFamily="34" charset="0"/>
                <a:cs typeface="+mn-ea"/>
                <a:sym typeface="+mn-lt"/>
              </a:rPr>
              <a:t>02</a:t>
            </a:r>
            <a:endParaRPr lang="zh-CN" altLang="en-US" sz="2800" dirty="0">
              <a:solidFill>
                <a:schemeClr val="bg1"/>
              </a:solidFill>
              <a:latin typeface="Impact" panose="020B0806030902050204" pitchFamily="34" charset="0"/>
              <a:cs typeface="+mn-ea"/>
              <a:sym typeface="+mn-lt"/>
            </a:endParaRPr>
          </a:p>
        </p:txBody>
      </p:sp>
      <p:sp>
        <p:nvSpPr>
          <p:cNvPr id="19" name="矩形 18"/>
          <p:cNvSpPr/>
          <p:nvPr/>
        </p:nvSpPr>
        <p:spPr>
          <a:xfrm>
            <a:off x="8229575" y="3854034"/>
            <a:ext cx="2646878" cy="461665"/>
          </a:xfrm>
          <a:prstGeom prst="rect">
            <a:avLst/>
          </a:prstGeom>
          <a:noFill/>
          <a:effectLst/>
        </p:spPr>
        <p:txBody>
          <a:bodyPr wrap="none">
            <a:spAutoFit/>
          </a:bodyPr>
          <a:lstStyle/>
          <a:p>
            <a:pPr fontAlgn="auto">
              <a:spcBef>
                <a:spcPts val="0"/>
              </a:spcBef>
              <a:spcAft>
                <a:spcPts val="0"/>
              </a:spcAft>
              <a:defRPr/>
            </a:pPr>
            <a:r>
              <a:rPr lang="zh-CN" altLang="en-US" sz="2400" b="1">
                <a:solidFill>
                  <a:schemeClr val="accent1"/>
                </a:solidFill>
                <a:latin typeface="Franklin Gothic Medium" panose="020B0603020102020204" pitchFamily="34" charset="0"/>
                <a:ea typeface="微软雅黑" panose="020B0503020204020204" pitchFamily="34" charset="-122"/>
              </a:rPr>
              <a:t>添加相关标题文字</a:t>
            </a:r>
            <a:endParaRPr lang="zh-CN" altLang="en-US" sz="2400" b="1" dirty="0">
              <a:solidFill>
                <a:schemeClr val="accent1"/>
              </a:solidFill>
              <a:latin typeface="Franklin Gothic Medium" panose="020B0603020102020204" pitchFamily="34" charset="0"/>
              <a:ea typeface="微软雅黑" panose="020B0503020204020204" pitchFamily="34" charset="-122"/>
            </a:endParaRPr>
          </a:p>
        </p:txBody>
      </p:sp>
      <p:sp>
        <p:nvSpPr>
          <p:cNvPr id="20" name="圆角矩形 19"/>
          <p:cNvSpPr/>
          <p:nvPr/>
        </p:nvSpPr>
        <p:spPr bwMode="auto">
          <a:xfrm>
            <a:off x="7070368" y="3766188"/>
            <a:ext cx="714280" cy="588896"/>
          </a:xfrm>
          <a:prstGeom prst="roundRect">
            <a:avLst/>
          </a:prstGeom>
          <a:solidFill>
            <a:schemeClr val="accent3"/>
          </a:solidFill>
          <a:ln w="38100">
            <a:solidFill>
              <a:schemeClr val="bg1"/>
            </a:soli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solidFill>
                  <a:schemeClr val="bg1"/>
                </a:solidFill>
                <a:latin typeface="Impact" panose="020B0806030902050204" pitchFamily="34" charset="0"/>
                <a:cs typeface="+mn-ea"/>
                <a:sym typeface="+mn-lt"/>
              </a:rPr>
              <a:t>03</a:t>
            </a:r>
            <a:endParaRPr lang="zh-CN" altLang="en-US" sz="2800" dirty="0">
              <a:solidFill>
                <a:schemeClr val="bg1"/>
              </a:solidFill>
              <a:latin typeface="Impact" panose="020B0806030902050204" pitchFamily="34" charset="0"/>
              <a:cs typeface="+mn-ea"/>
              <a:sym typeface="+mn-lt"/>
            </a:endParaRPr>
          </a:p>
        </p:txBody>
      </p:sp>
      <p:sp>
        <p:nvSpPr>
          <p:cNvPr id="21" name="矩形 20"/>
          <p:cNvSpPr/>
          <p:nvPr/>
        </p:nvSpPr>
        <p:spPr>
          <a:xfrm>
            <a:off x="8229575" y="4798150"/>
            <a:ext cx="2646878" cy="461665"/>
          </a:xfrm>
          <a:prstGeom prst="rect">
            <a:avLst/>
          </a:prstGeom>
          <a:noFill/>
          <a:effectLst/>
        </p:spPr>
        <p:txBody>
          <a:bodyPr wrap="none">
            <a:spAutoFit/>
          </a:bodyPr>
          <a:lstStyle/>
          <a:p>
            <a:pPr fontAlgn="auto">
              <a:spcBef>
                <a:spcPts val="0"/>
              </a:spcBef>
              <a:spcAft>
                <a:spcPts val="0"/>
              </a:spcAft>
              <a:defRPr/>
            </a:pPr>
            <a:r>
              <a:rPr lang="zh-CN" altLang="en-US" sz="2400" b="1">
                <a:solidFill>
                  <a:schemeClr val="accent1"/>
                </a:solidFill>
                <a:latin typeface="Franklin Gothic Medium" panose="020B0603020102020204" pitchFamily="34" charset="0"/>
                <a:ea typeface="微软雅黑" panose="020B0503020204020204" pitchFamily="34" charset="-122"/>
              </a:rPr>
              <a:t>添加相关标题文字</a:t>
            </a:r>
            <a:endParaRPr lang="zh-CN" altLang="en-US" sz="2400" b="1" dirty="0">
              <a:solidFill>
                <a:schemeClr val="accent1"/>
              </a:solidFill>
              <a:latin typeface="Franklin Gothic Medium" panose="020B0603020102020204" pitchFamily="34" charset="0"/>
              <a:ea typeface="微软雅黑" panose="020B0503020204020204" pitchFamily="34" charset="-122"/>
            </a:endParaRPr>
          </a:p>
        </p:txBody>
      </p:sp>
      <p:sp>
        <p:nvSpPr>
          <p:cNvPr id="22" name="圆角矩形 21"/>
          <p:cNvSpPr/>
          <p:nvPr/>
        </p:nvSpPr>
        <p:spPr bwMode="auto">
          <a:xfrm>
            <a:off x="7070368" y="4710304"/>
            <a:ext cx="714280" cy="588896"/>
          </a:xfrm>
          <a:prstGeom prst="roundRect">
            <a:avLst/>
          </a:prstGeom>
          <a:solidFill>
            <a:schemeClr val="accent4"/>
          </a:solidFill>
          <a:ln w="38100">
            <a:solidFill>
              <a:schemeClr val="bg1"/>
            </a:soli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solidFill>
                  <a:schemeClr val="bg1"/>
                </a:solidFill>
                <a:latin typeface="Impact" panose="020B0806030902050204" pitchFamily="34" charset="0"/>
                <a:cs typeface="+mn-ea"/>
                <a:sym typeface="+mn-lt"/>
              </a:rPr>
              <a:t>04</a:t>
            </a:r>
            <a:endParaRPr lang="zh-CN" altLang="en-US" sz="2800" dirty="0">
              <a:solidFill>
                <a:schemeClr val="bg1"/>
              </a:solidFill>
              <a:latin typeface="Impact" panose="020B0806030902050204" pitchFamily="34" charset="0"/>
              <a:cs typeface="+mn-ea"/>
              <a:sym typeface="+mn-lt"/>
            </a:endParaRPr>
          </a:p>
        </p:txBody>
      </p:sp>
    </p:spTree>
    <p:extLst>
      <p:ext uri="{BB962C8B-B14F-4D97-AF65-F5344CB8AC3E}">
        <p14:creationId xmlns:p14="http://schemas.microsoft.com/office/powerpoint/2010/main" val="37769165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par>
                                <p:cTn id="14" presetID="12" presetClass="entr" presetSubtype="4"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ppt_y</p:attrName>
                                        </p:attrNameLst>
                                      </p:cBhvr>
                                      <p:tavLst>
                                        <p:tav tm="0">
                                          <p:val>
                                            <p:strVal val="#ppt_y+#ppt_h*1.125000"/>
                                          </p:val>
                                        </p:tav>
                                        <p:tav tm="100000">
                                          <p:val>
                                            <p:strVal val="#ppt_y"/>
                                          </p:val>
                                        </p:tav>
                                      </p:tavLst>
                                    </p:anim>
                                    <p:animEffect transition="in" filter="wipe(up)">
                                      <p:cBhvr>
                                        <p:cTn id="17" dur="500"/>
                                        <p:tgtEl>
                                          <p:spTgt spid="16"/>
                                        </p:tgtEl>
                                      </p:cBhvr>
                                    </p:animEffect>
                                  </p:childTnLst>
                                </p:cTn>
                              </p:par>
                            </p:childTnLst>
                          </p:cTn>
                        </p:par>
                        <p:par>
                          <p:cTn id="18" fill="hold">
                            <p:stCondLst>
                              <p:cond delay="500"/>
                            </p:stCondLst>
                            <p:childTnLst>
                              <p:par>
                                <p:cTn id="19" presetID="2" presetClass="entr" presetSubtype="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3500"/>
                            </p:stCondLst>
                            <p:childTnLst>
                              <p:par>
                                <p:cTn id="46" presetID="2" presetClass="entr" presetSubtype="1"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0-#ppt_h/2"/>
                                          </p:val>
                                        </p:tav>
                                        <p:tav tm="100000">
                                          <p:val>
                                            <p:strVal val="#ppt_y"/>
                                          </p:val>
                                        </p:tav>
                                      </p:tavLst>
                                    </p:anim>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animBg="1"/>
      <p:bldP spid="12" grpId="0"/>
      <p:bldP spid="14" grpId="0" animBg="1"/>
      <p:bldP spid="16" grpId="0"/>
      <p:bldP spid="17" grpId="0"/>
      <p:bldP spid="18" grpId="0" animBg="1"/>
      <p:bldP spid="19" grpId="0"/>
      <p:bldP spid="20" grpId="0" animBg="1"/>
      <p:bldP spid="21" grpId="0"/>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1" name="矩形 10"/>
          <p:cNvSpPr/>
          <p:nvPr/>
        </p:nvSpPr>
        <p:spPr>
          <a:xfrm>
            <a:off x="2539095" y="1494971"/>
            <a:ext cx="7780562" cy="4242708"/>
          </a:xfrm>
          <a:prstGeom prst="rect">
            <a:avLst/>
          </a:prstGeom>
          <a:noFill/>
          <a:ln>
            <a:solidFill>
              <a:schemeClr val="tx1">
                <a:lumMod val="75000"/>
                <a:lumOff val="25000"/>
              </a:schemeClr>
            </a:solid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4017108" y="3777559"/>
            <a:ext cx="48245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3600" spc="1000">
                <a:solidFill>
                  <a:schemeClr val="accent1"/>
                </a:solidFill>
                <a:ea typeface="微软雅黑" panose="020B0503020204020204" pitchFamily="34" charset="-122"/>
              </a:rPr>
              <a:t>请</a:t>
            </a:r>
            <a:r>
              <a:rPr lang="zh-CN" altLang="en-US" sz="3600" spc="1000" dirty="0">
                <a:solidFill>
                  <a:schemeClr val="accent1"/>
                </a:solidFill>
                <a:ea typeface="微软雅黑" panose="020B0503020204020204" pitchFamily="34" charset="-122"/>
              </a:rPr>
              <a:t>替换文字内容</a:t>
            </a:r>
            <a:endParaRPr lang="en-US" altLang="zh-CN" sz="3600" spc="1000" dirty="0">
              <a:solidFill>
                <a:schemeClr val="accent1"/>
              </a:solidFill>
              <a:ea typeface="微软雅黑" panose="020B0503020204020204" pitchFamily="34" charset="-122"/>
            </a:endParaRPr>
          </a:p>
        </p:txBody>
      </p:sp>
      <p:sp>
        <p:nvSpPr>
          <p:cNvPr id="14" name="文本框 13"/>
          <p:cNvSpPr txBox="1">
            <a:spLocks noChangeArrowheads="1"/>
          </p:cNvSpPr>
          <p:nvPr/>
        </p:nvSpPr>
        <p:spPr bwMode="auto">
          <a:xfrm>
            <a:off x="4419791" y="4565538"/>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01</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059943" y="1600101"/>
            <a:ext cx="2889133" cy="1969770"/>
          </a:xfrm>
          <a:prstGeom prst="rect">
            <a:avLst/>
          </a:prstGeom>
          <a:noFill/>
        </p:spPr>
        <p:txBody>
          <a:bodyPr wrap="square">
            <a:spAutoFit/>
          </a:bodyPr>
          <a:lstStyle/>
          <a:p>
            <a:pPr algn="ctr" fontAlgn="auto">
              <a:spcBef>
                <a:spcPts val="0"/>
              </a:spcBef>
              <a:spcAft>
                <a:spcPts val="0"/>
              </a:spcAft>
              <a:defRPr/>
            </a:pPr>
            <a:r>
              <a:rPr lang="en-US" altLang="zh-CN" sz="12200">
                <a:solidFill>
                  <a:schemeClr val="accent1"/>
                </a:solidFill>
                <a:latin typeface="Agency FB" panose="020B0503020202020204" pitchFamily="34" charset="0"/>
                <a:ea typeface="微软雅黑" panose="020B0503020204020204" pitchFamily="34" charset="-122"/>
              </a:rPr>
              <a:t>01</a:t>
            </a:r>
            <a:endParaRPr lang="zh-CN" altLang="en-US" sz="12200" dirty="0">
              <a:solidFill>
                <a:schemeClr val="accent1"/>
              </a:solidFill>
              <a:latin typeface="Agency FB" panose="020B0503020202020204" pitchFamily="34" charset="0"/>
              <a:ea typeface="微软雅黑" panose="020B0503020204020204" pitchFamily="34" charset="-122"/>
            </a:endParaRPr>
          </a:p>
        </p:txBody>
      </p:sp>
      <p:sp>
        <p:nvSpPr>
          <p:cNvPr id="17" name="文本框 8"/>
          <p:cNvSpPr txBox="1">
            <a:spLocks noChangeArrowheads="1"/>
          </p:cNvSpPr>
          <p:nvPr/>
        </p:nvSpPr>
        <p:spPr bwMode="auto">
          <a:xfrm>
            <a:off x="6648641" y="4575516"/>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02</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8" name="文本框 8"/>
          <p:cNvSpPr txBox="1">
            <a:spLocks noChangeArrowheads="1"/>
          </p:cNvSpPr>
          <p:nvPr/>
        </p:nvSpPr>
        <p:spPr bwMode="auto">
          <a:xfrm>
            <a:off x="4419791" y="5042695"/>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03</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9" name="文本框 8"/>
          <p:cNvSpPr txBox="1">
            <a:spLocks noChangeArrowheads="1"/>
          </p:cNvSpPr>
          <p:nvPr/>
        </p:nvSpPr>
        <p:spPr bwMode="auto">
          <a:xfrm>
            <a:off x="6648641" y="5052673"/>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04</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46694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4*#ppt_w"/>
                                          </p:val>
                                        </p:tav>
                                        <p:tav tm="100000">
                                          <p:val>
                                            <p:strVal val="#ppt_w"/>
                                          </p:val>
                                        </p:tav>
                                      </p:tavLst>
                                    </p:anim>
                                    <p:anim calcmode="lin" valueType="num">
                                      <p:cBhvr>
                                        <p:cTn id="18" dur="500" fill="hold"/>
                                        <p:tgtEl>
                                          <p:spTgt spid="16"/>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Effect transition="in" filter="fade">
                                      <p:cBhvr>
                                        <p:cTn id="40" dur="500"/>
                                        <p:tgtEl>
                                          <p:spTgt spid="18"/>
                                        </p:tgtEl>
                                      </p:cBhvr>
                                    </p:animEffect>
                                  </p:childTnLst>
                                </p:cTn>
                              </p:par>
                            </p:childTnLst>
                          </p:cTn>
                        </p:par>
                        <p:par>
                          <p:cTn id="41" fill="hold">
                            <p:stCondLst>
                              <p:cond delay="30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4"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组合 19"/>
          <p:cNvGrpSpPr>
            <a:grpSpLocks/>
          </p:cNvGrpSpPr>
          <p:nvPr/>
        </p:nvGrpSpPr>
        <p:grpSpPr bwMode="auto">
          <a:xfrm>
            <a:off x="8826888" y="4152006"/>
            <a:ext cx="3507143" cy="1415881"/>
            <a:chOff x="1160463" y="2509323"/>
            <a:chExt cx="5937970" cy="1006736"/>
          </a:xfrm>
        </p:grpSpPr>
        <p:sp>
          <p:nvSpPr>
            <p:cNvPr id="60" name="Text Box 11"/>
            <p:cNvSpPr txBox="1">
              <a:spLocks noChangeArrowheads="1"/>
            </p:cNvSpPr>
            <p:nvPr/>
          </p:nvSpPr>
          <p:spPr bwMode="auto">
            <a:xfrm>
              <a:off x="1160463" y="2509323"/>
              <a:ext cx="3195774" cy="12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20000"/>
                </a:lnSpc>
                <a:spcBef>
                  <a:spcPts val="0"/>
                </a:spcBef>
                <a:spcAft>
                  <a:spcPts val="0"/>
                </a:spcAft>
              </a:pPr>
              <a:r>
                <a:rPr lang="zh-CN" altLang="en-US" sz="105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61" name="矩形 18"/>
            <p:cNvSpPr>
              <a:spLocks noChangeArrowheads="1"/>
            </p:cNvSpPr>
            <p:nvPr/>
          </p:nvSpPr>
          <p:spPr bwMode="auto">
            <a:xfrm>
              <a:off x="1160463" y="2859542"/>
              <a:ext cx="5937970" cy="65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 name="Freeform 14"/>
          <p:cNvSpPr>
            <a:spLocks/>
          </p:cNvSpPr>
          <p:nvPr/>
        </p:nvSpPr>
        <p:spPr bwMode="auto">
          <a:xfrm>
            <a:off x="6331304" y="3499910"/>
            <a:ext cx="2175759" cy="2719699"/>
          </a:xfrm>
          <a:custGeom>
            <a:avLst/>
            <a:gdLst>
              <a:gd name="T0" fmla="*/ 716 w 716"/>
              <a:gd name="T1" fmla="*/ 895 h 895"/>
              <a:gd name="T2" fmla="*/ 0 w 716"/>
              <a:gd name="T3" fmla="*/ 895 h 895"/>
              <a:gd name="T4" fmla="*/ 357 w 716"/>
              <a:gd name="T5" fmla="*/ 0 h 895"/>
              <a:gd name="T6" fmla="*/ 716 w 716"/>
              <a:gd name="T7" fmla="*/ 895 h 895"/>
              <a:gd name="T8" fmla="*/ 716 w 716"/>
              <a:gd name="T9" fmla="*/ 895 h 895"/>
            </a:gdLst>
            <a:ahLst/>
            <a:cxnLst>
              <a:cxn ang="0">
                <a:pos x="T0" y="T1"/>
              </a:cxn>
              <a:cxn ang="0">
                <a:pos x="T2" y="T3"/>
              </a:cxn>
              <a:cxn ang="0">
                <a:pos x="T4" y="T5"/>
              </a:cxn>
              <a:cxn ang="0">
                <a:pos x="T6" y="T7"/>
              </a:cxn>
              <a:cxn ang="0">
                <a:pos x="T8" y="T9"/>
              </a:cxn>
            </a:cxnLst>
            <a:rect l="0" t="0" r="r" b="b"/>
            <a:pathLst>
              <a:path w="716" h="895">
                <a:moveTo>
                  <a:pt x="716" y="895"/>
                </a:moveTo>
                <a:lnTo>
                  <a:pt x="0" y="895"/>
                </a:lnTo>
                <a:lnTo>
                  <a:pt x="357" y="0"/>
                </a:lnTo>
                <a:lnTo>
                  <a:pt x="716" y="895"/>
                </a:lnTo>
                <a:lnTo>
                  <a:pt x="716" y="895"/>
                </a:lnTo>
                <a:close/>
              </a:path>
            </a:pathLst>
          </a:custGeom>
          <a:solidFill>
            <a:schemeClr val="accent4">
              <a:lumMod val="75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5"/>
          <p:cNvSpPr>
            <a:spLocks/>
          </p:cNvSpPr>
          <p:nvPr/>
        </p:nvSpPr>
        <p:spPr bwMode="auto">
          <a:xfrm>
            <a:off x="6331303" y="3499910"/>
            <a:ext cx="1084843" cy="2719699"/>
          </a:xfrm>
          <a:custGeom>
            <a:avLst/>
            <a:gdLst>
              <a:gd name="T0" fmla="*/ 357 w 357"/>
              <a:gd name="T1" fmla="*/ 895 h 895"/>
              <a:gd name="T2" fmla="*/ 0 w 357"/>
              <a:gd name="T3" fmla="*/ 895 h 895"/>
              <a:gd name="T4" fmla="*/ 357 w 357"/>
              <a:gd name="T5" fmla="*/ 0 h 895"/>
              <a:gd name="T6" fmla="*/ 357 w 357"/>
              <a:gd name="T7" fmla="*/ 895 h 895"/>
              <a:gd name="T8" fmla="*/ 357 w 357"/>
              <a:gd name="T9" fmla="*/ 895 h 895"/>
            </a:gdLst>
            <a:ahLst/>
            <a:cxnLst>
              <a:cxn ang="0">
                <a:pos x="T0" y="T1"/>
              </a:cxn>
              <a:cxn ang="0">
                <a:pos x="T2" y="T3"/>
              </a:cxn>
              <a:cxn ang="0">
                <a:pos x="T4" y="T5"/>
              </a:cxn>
              <a:cxn ang="0">
                <a:pos x="T6" y="T7"/>
              </a:cxn>
              <a:cxn ang="0">
                <a:pos x="T8" y="T9"/>
              </a:cxn>
            </a:cxnLst>
            <a:rect l="0" t="0" r="r" b="b"/>
            <a:pathLst>
              <a:path w="357" h="895">
                <a:moveTo>
                  <a:pt x="357" y="895"/>
                </a:moveTo>
                <a:lnTo>
                  <a:pt x="0" y="895"/>
                </a:lnTo>
                <a:lnTo>
                  <a:pt x="357" y="0"/>
                </a:lnTo>
                <a:lnTo>
                  <a:pt x="357" y="895"/>
                </a:lnTo>
                <a:lnTo>
                  <a:pt x="357" y="895"/>
                </a:lnTo>
                <a:close/>
              </a:path>
            </a:pathLst>
          </a:custGeom>
          <a:solidFill>
            <a:schemeClr val="accent4">
              <a:lumMod val="60000"/>
              <a:lumOff val="4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6"/>
          <p:cNvSpPr>
            <a:spLocks/>
          </p:cNvSpPr>
          <p:nvPr/>
        </p:nvSpPr>
        <p:spPr bwMode="auto">
          <a:xfrm>
            <a:off x="6331304" y="5271515"/>
            <a:ext cx="2175759" cy="948097"/>
          </a:xfrm>
          <a:custGeom>
            <a:avLst/>
            <a:gdLst>
              <a:gd name="T0" fmla="*/ 716 w 716"/>
              <a:gd name="T1" fmla="*/ 312 h 312"/>
              <a:gd name="T2" fmla="*/ 0 w 716"/>
              <a:gd name="T3" fmla="*/ 312 h 312"/>
              <a:gd name="T4" fmla="*/ 357 w 716"/>
              <a:gd name="T5" fmla="*/ 0 h 312"/>
              <a:gd name="T6" fmla="*/ 716 w 716"/>
              <a:gd name="T7" fmla="*/ 312 h 312"/>
              <a:gd name="T8" fmla="*/ 716 w 716"/>
              <a:gd name="T9" fmla="*/ 312 h 312"/>
            </a:gdLst>
            <a:ahLst/>
            <a:cxnLst>
              <a:cxn ang="0">
                <a:pos x="T0" y="T1"/>
              </a:cxn>
              <a:cxn ang="0">
                <a:pos x="T2" y="T3"/>
              </a:cxn>
              <a:cxn ang="0">
                <a:pos x="T4" y="T5"/>
              </a:cxn>
              <a:cxn ang="0">
                <a:pos x="T6" y="T7"/>
              </a:cxn>
              <a:cxn ang="0">
                <a:pos x="T8" y="T9"/>
              </a:cxn>
            </a:cxnLst>
            <a:rect l="0" t="0" r="r" b="b"/>
            <a:pathLst>
              <a:path w="716" h="312">
                <a:moveTo>
                  <a:pt x="716" y="312"/>
                </a:moveTo>
                <a:lnTo>
                  <a:pt x="0" y="312"/>
                </a:lnTo>
                <a:lnTo>
                  <a:pt x="357" y="0"/>
                </a:lnTo>
                <a:lnTo>
                  <a:pt x="716" y="312"/>
                </a:lnTo>
                <a:lnTo>
                  <a:pt x="716" y="312"/>
                </a:lnTo>
                <a:close/>
              </a:path>
            </a:pathLst>
          </a:custGeom>
          <a:solidFill>
            <a:schemeClr val="accent4"/>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7"/>
          <p:cNvSpPr>
            <a:spLocks/>
          </p:cNvSpPr>
          <p:nvPr/>
        </p:nvSpPr>
        <p:spPr bwMode="auto">
          <a:xfrm>
            <a:off x="4602246" y="2703752"/>
            <a:ext cx="2172721" cy="3515857"/>
          </a:xfrm>
          <a:custGeom>
            <a:avLst/>
            <a:gdLst>
              <a:gd name="T0" fmla="*/ 715 w 715"/>
              <a:gd name="T1" fmla="*/ 1157 h 1157"/>
              <a:gd name="T2" fmla="*/ 0 w 715"/>
              <a:gd name="T3" fmla="*/ 1157 h 1157"/>
              <a:gd name="T4" fmla="*/ 359 w 715"/>
              <a:gd name="T5" fmla="*/ 0 h 1157"/>
              <a:gd name="T6" fmla="*/ 715 w 715"/>
              <a:gd name="T7" fmla="*/ 1157 h 1157"/>
              <a:gd name="T8" fmla="*/ 715 w 715"/>
              <a:gd name="T9" fmla="*/ 1157 h 1157"/>
            </a:gdLst>
            <a:ahLst/>
            <a:cxnLst>
              <a:cxn ang="0">
                <a:pos x="T0" y="T1"/>
              </a:cxn>
              <a:cxn ang="0">
                <a:pos x="T2" y="T3"/>
              </a:cxn>
              <a:cxn ang="0">
                <a:pos x="T4" y="T5"/>
              </a:cxn>
              <a:cxn ang="0">
                <a:pos x="T6" y="T7"/>
              </a:cxn>
              <a:cxn ang="0">
                <a:pos x="T8" y="T9"/>
              </a:cxn>
            </a:cxnLst>
            <a:rect l="0" t="0" r="r" b="b"/>
            <a:pathLst>
              <a:path w="715" h="1157">
                <a:moveTo>
                  <a:pt x="715" y="1157"/>
                </a:moveTo>
                <a:lnTo>
                  <a:pt x="0" y="1157"/>
                </a:lnTo>
                <a:lnTo>
                  <a:pt x="359" y="0"/>
                </a:lnTo>
                <a:lnTo>
                  <a:pt x="715" y="1157"/>
                </a:lnTo>
                <a:lnTo>
                  <a:pt x="715" y="1157"/>
                </a:lnTo>
                <a:close/>
              </a:path>
            </a:pathLst>
          </a:custGeom>
          <a:solidFill>
            <a:schemeClr val="accent3">
              <a:lumMod val="5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8"/>
          <p:cNvSpPr>
            <a:spLocks/>
          </p:cNvSpPr>
          <p:nvPr/>
        </p:nvSpPr>
        <p:spPr bwMode="auto">
          <a:xfrm>
            <a:off x="4602245" y="2703752"/>
            <a:ext cx="1090920" cy="3515857"/>
          </a:xfrm>
          <a:custGeom>
            <a:avLst/>
            <a:gdLst>
              <a:gd name="T0" fmla="*/ 359 w 359"/>
              <a:gd name="T1" fmla="*/ 1157 h 1157"/>
              <a:gd name="T2" fmla="*/ 0 w 359"/>
              <a:gd name="T3" fmla="*/ 1157 h 1157"/>
              <a:gd name="T4" fmla="*/ 359 w 359"/>
              <a:gd name="T5" fmla="*/ 0 h 1157"/>
              <a:gd name="T6" fmla="*/ 359 w 359"/>
              <a:gd name="T7" fmla="*/ 1157 h 1157"/>
              <a:gd name="T8" fmla="*/ 359 w 359"/>
              <a:gd name="T9" fmla="*/ 1157 h 1157"/>
            </a:gdLst>
            <a:ahLst/>
            <a:cxnLst>
              <a:cxn ang="0">
                <a:pos x="T0" y="T1"/>
              </a:cxn>
              <a:cxn ang="0">
                <a:pos x="T2" y="T3"/>
              </a:cxn>
              <a:cxn ang="0">
                <a:pos x="T4" y="T5"/>
              </a:cxn>
              <a:cxn ang="0">
                <a:pos x="T6" y="T7"/>
              </a:cxn>
              <a:cxn ang="0">
                <a:pos x="T8" y="T9"/>
              </a:cxn>
            </a:cxnLst>
            <a:rect l="0" t="0" r="r" b="b"/>
            <a:pathLst>
              <a:path w="359" h="1157">
                <a:moveTo>
                  <a:pt x="359" y="1157"/>
                </a:moveTo>
                <a:lnTo>
                  <a:pt x="0" y="1157"/>
                </a:lnTo>
                <a:lnTo>
                  <a:pt x="359" y="0"/>
                </a:lnTo>
                <a:lnTo>
                  <a:pt x="359" y="1157"/>
                </a:lnTo>
                <a:lnTo>
                  <a:pt x="359" y="1157"/>
                </a:lnTo>
                <a:close/>
              </a:path>
            </a:pathLst>
          </a:custGeom>
          <a:solidFill>
            <a:schemeClr val="accent3">
              <a:lumMod val="60000"/>
              <a:lumOff val="4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4602246" y="5001063"/>
            <a:ext cx="2172721" cy="1218546"/>
          </a:xfrm>
          <a:custGeom>
            <a:avLst/>
            <a:gdLst>
              <a:gd name="T0" fmla="*/ 715 w 715"/>
              <a:gd name="T1" fmla="*/ 401 h 401"/>
              <a:gd name="T2" fmla="*/ 0 w 715"/>
              <a:gd name="T3" fmla="*/ 401 h 401"/>
              <a:gd name="T4" fmla="*/ 359 w 715"/>
              <a:gd name="T5" fmla="*/ 0 h 401"/>
              <a:gd name="T6" fmla="*/ 715 w 715"/>
              <a:gd name="T7" fmla="*/ 401 h 401"/>
              <a:gd name="T8" fmla="*/ 715 w 715"/>
              <a:gd name="T9" fmla="*/ 401 h 401"/>
            </a:gdLst>
            <a:ahLst/>
            <a:cxnLst>
              <a:cxn ang="0">
                <a:pos x="T0" y="T1"/>
              </a:cxn>
              <a:cxn ang="0">
                <a:pos x="T2" y="T3"/>
              </a:cxn>
              <a:cxn ang="0">
                <a:pos x="T4" y="T5"/>
              </a:cxn>
              <a:cxn ang="0">
                <a:pos x="T6" y="T7"/>
              </a:cxn>
              <a:cxn ang="0">
                <a:pos x="T8" y="T9"/>
              </a:cxn>
            </a:cxnLst>
            <a:rect l="0" t="0" r="r" b="b"/>
            <a:pathLst>
              <a:path w="715" h="401">
                <a:moveTo>
                  <a:pt x="715" y="401"/>
                </a:moveTo>
                <a:lnTo>
                  <a:pt x="0" y="401"/>
                </a:lnTo>
                <a:lnTo>
                  <a:pt x="359" y="0"/>
                </a:lnTo>
                <a:lnTo>
                  <a:pt x="715" y="401"/>
                </a:lnTo>
                <a:lnTo>
                  <a:pt x="715" y="401"/>
                </a:lnTo>
                <a:close/>
              </a:path>
            </a:pathLst>
          </a:custGeom>
          <a:solidFill>
            <a:schemeClr val="accent3"/>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p:cNvSpPr>
          <p:nvPr/>
        </p:nvSpPr>
        <p:spPr bwMode="auto">
          <a:xfrm>
            <a:off x="2879262" y="3047135"/>
            <a:ext cx="2166644" cy="3172476"/>
          </a:xfrm>
          <a:custGeom>
            <a:avLst/>
            <a:gdLst>
              <a:gd name="T0" fmla="*/ 713 w 713"/>
              <a:gd name="T1" fmla="*/ 1044 h 1044"/>
              <a:gd name="T2" fmla="*/ 0 w 713"/>
              <a:gd name="T3" fmla="*/ 1044 h 1044"/>
              <a:gd name="T4" fmla="*/ 356 w 713"/>
              <a:gd name="T5" fmla="*/ 0 h 1044"/>
              <a:gd name="T6" fmla="*/ 713 w 713"/>
              <a:gd name="T7" fmla="*/ 1044 h 1044"/>
              <a:gd name="T8" fmla="*/ 713 w 713"/>
              <a:gd name="T9" fmla="*/ 1044 h 1044"/>
            </a:gdLst>
            <a:ahLst/>
            <a:cxnLst>
              <a:cxn ang="0">
                <a:pos x="T0" y="T1"/>
              </a:cxn>
              <a:cxn ang="0">
                <a:pos x="T2" y="T3"/>
              </a:cxn>
              <a:cxn ang="0">
                <a:pos x="T4" y="T5"/>
              </a:cxn>
              <a:cxn ang="0">
                <a:pos x="T6" y="T7"/>
              </a:cxn>
              <a:cxn ang="0">
                <a:pos x="T8" y="T9"/>
              </a:cxn>
            </a:cxnLst>
            <a:rect l="0" t="0" r="r" b="b"/>
            <a:pathLst>
              <a:path w="713" h="1044">
                <a:moveTo>
                  <a:pt x="713" y="1044"/>
                </a:moveTo>
                <a:lnTo>
                  <a:pt x="0" y="1044"/>
                </a:lnTo>
                <a:lnTo>
                  <a:pt x="356" y="0"/>
                </a:lnTo>
                <a:lnTo>
                  <a:pt x="713" y="1044"/>
                </a:lnTo>
                <a:lnTo>
                  <a:pt x="713" y="1044"/>
                </a:lnTo>
                <a:close/>
              </a:path>
            </a:pathLst>
          </a:custGeom>
          <a:solidFill>
            <a:schemeClr val="accent2">
              <a:lumMod val="75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2879261" y="3047135"/>
            <a:ext cx="1081803" cy="3172476"/>
          </a:xfrm>
          <a:custGeom>
            <a:avLst/>
            <a:gdLst>
              <a:gd name="T0" fmla="*/ 356 w 356"/>
              <a:gd name="T1" fmla="*/ 1044 h 1044"/>
              <a:gd name="T2" fmla="*/ 0 w 356"/>
              <a:gd name="T3" fmla="*/ 1044 h 1044"/>
              <a:gd name="T4" fmla="*/ 356 w 356"/>
              <a:gd name="T5" fmla="*/ 0 h 1044"/>
              <a:gd name="T6" fmla="*/ 356 w 356"/>
              <a:gd name="T7" fmla="*/ 1044 h 1044"/>
              <a:gd name="T8" fmla="*/ 356 w 356"/>
              <a:gd name="T9" fmla="*/ 1044 h 1044"/>
            </a:gdLst>
            <a:ahLst/>
            <a:cxnLst>
              <a:cxn ang="0">
                <a:pos x="T0" y="T1"/>
              </a:cxn>
              <a:cxn ang="0">
                <a:pos x="T2" y="T3"/>
              </a:cxn>
              <a:cxn ang="0">
                <a:pos x="T4" y="T5"/>
              </a:cxn>
              <a:cxn ang="0">
                <a:pos x="T6" y="T7"/>
              </a:cxn>
              <a:cxn ang="0">
                <a:pos x="T8" y="T9"/>
              </a:cxn>
            </a:cxnLst>
            <a:rect l="0" t="0" r="r" b="b"/>
            <a:pathLst>
              <a:path w="356" h="1044">
                <a:moveTo>
                  <a:pt x="356" y="1044"/>
                </a:moveTo>
                <a:lnTo>
                  <a:pt x="0" y="1044"/>
                </a:lnTo>
                <a:lnTo>
                  <a:pt x="356" y="0"/>
                </a:lnTo>
                <a:lnTo>
                  <a:pt x="356" y="1044"/>
                </a:lnTo>
                <a:lnTo>
                  <a:pt x="356" y="1044"/>
                </a:lnTo>
                <a:close/>
              </a:path>
            </a:pathLst>
          </a:custGeom>
          <a:solidFill>
            <a:schemeClr val="accent2">
              <a:lumMod val="40000"/>
              <a:lumOff val="6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2879262" y="5122613"/>
            <a:ext cx="2166644" cy="1096996"/>
          </a:xfrm>
          <a:custGeom>
            <a:avLst/>
            <a:gdLst>
              <a:gd name="T0" fmla="*/ 713 w 713"/>
              <a:gd name="T1" fmla="*/ 361 h 361"/>
              <a:gd name="T2" fmla="*/ 0 w 713"/>
              <a:gd name="T3" fmla="*/ 361 h 361"/>
              <a:gd name="T4" fmla="*/ 356 w 713"/>
              <a:gd name="T5" fmla="*/ 0 h 361"/>
              <a:gd name="T6" fmla="*/ 713 w 713"/>
              <a:gd name="T7" fmla="*/ 361 h 361"/>
              <a:gd name="T8" fmla="*/ 713 w 713"/>
              <a:gd name="T9" fmla="*/ 361 h 361"/>
            </a:gdLst>
            <a:ahLst/>
            <a:cxnLst>
              <a:cxn ang="0">
                <a:pos x="T0" y="T1"/>
              </a:cxn>
              <a:cxn ang="0">
                <a:pos x="T2" y="T3"/>
              </a:cxn>
              <a:cxn ang="0">
                <a:pos x="T4" y="T5"/>
              </a:cxn>
              <a:cxn ang="0">
                <a:pos x="T6" y="T7"/>
              </a:cxn>
              <a:cxn ang="0">
                <a:pos x="T8" y="T9"/>
              </a:cxn>
            </a:cxnLst>
            <a:rect l="0" t="0" r="r" b="b"/>
            <a:pathLst>
              <a:path w="713" h="361">
                <a:moveTo>
                  <a:pt x="713" y="361"/>
                </a:moveTo>
                <a:lnTo>
                  <a:pt x="0" y="361"/>
                </a:lnTo>
                <a:lnTo>
                  <a:pt x="356" y="0"/>
                </a:lnTo>
                <a:lnTo>
                  <a:pt x="713" y="361"/>
                </a:lnTo>
                <a:lnTo>
                  <a:pt x="713" y="361"/>
                </a:lnTo>
                <a:close/>
              </a:path>
            </a:pathLst>
          </a:custGeom>
          <a:solidFill>
            <a:schemeClr val="accent2"/>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1141085" y="4016500"/>
            <a:ext cx="2175759" cy="2203109"/>
          </a:xfrm>
          <a:custGeom>
            <a:avLst/>
            <a:gdLst>
              <a:gd name="T0" fmla="*/ 716 w 716"/>
              <a:gd name="T1" fmla="*/ 725 h 725"/>
              <a:gd name="T2" fmla="*/ 0 w 716"/>
              <a:gd name="T3" fmla="*/ 725 h 725"/>
              <a:gd name="T4" fmla="*/ 359 w 716"/>
              <a:gd name="T5" fmla="*/ 0 h 725"/>
              <a:gd name="T6" fmla="*/ 716 w 716"/>
              <a:gd name="T7" fmla="*/ 725 h 725"/>
              <a:gd name="T8" fmla="*/ 716 w 716"/>
              <a:gd name="T9" fmla="*/ 725 h 725"/>
            </a:gdLst>
            <a:ahLst/>
            <a:cxnLst>
              <a:cxn ang="0">
                <a:pos x="T0" y="T1"/>
              </a:cxn>
              <a:cxn ang="0">
                <a:pos x="T2" y="T3"/>
              </a:cxn>
              <a:cxn ang="0">
                <a:pos x="T4" y="T5"/>
              </a:cxn>
              <a:cxn ang="0">
                <a:pos x="T6" y="T7"/>
              </a:cxn>
              <a:cxn ang="0">
                <a:pos x="T8" y="T9"/>
              </a:cxn>
            </a:cxnLst>
            <a:rect l="0" t="0" r="r" b="b"/>
            <a:pathLst>
              <a:path w="716" h="725">
                <a:moveTo>
                  <a:pt x="716" y="725"/>
                </a:moveTo>
                <a:lnTo>
                  <a:pt x="0" y="725"/>
                </a:lnTo>
                <a:lnTo>
                  <a:pt x="359" y="0"/>
                </a:lnTo>
                <a:lnTo>
                  <a:pt x="716" y="725"/>
                </a:lnTo>
                <a:lnTo>
                  <a:pt x="716" y="725"/>
                </a:lnTo>
                <a:close/>
              </a:path>
            </a:pathLst>
          </a:custGeom>
          <a:solidFill>
            <a:schemeClr val="accent1">
              <a:lumMod val="5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p:cNvSpPr>
          <p:nvPr/>
        </p:nvSpPr>
        <p:spPr bwMode="auto">
          <a:xfrm>
            <a:off x="1141084" y="4016500"/>
            <a:ext cx="1090920" cy="2203109"/>
          </a:xfrm>
          <a:custGeom>
            <a:avLst/>
            <a:gdLst>
              <a:gd name="T0" fmla="*/ 359 w 359"/>
              <a:gd name="T1" fmla="*/ 725 h 725"/>
              <a:gd name="T2" fmla="*/ 0 w 359"/>
              <a:gd name="T3" fmla="*/ 725 h 725"/>
              <a:gd name="T4" fmla="*/ 359 w 359"/>
              <a:gd name="T5" fmla="*/ 0 h 725"/>
              <a:gd name="T6" fmla="*/ 359 w 359"/>
              <a:gd name="T7" fmla="*/ 725 h 725"/>
              <a:gd name="T8" fmla="*/ 359 w 359"/>
              <a:gd name="T9" fmla="*/ 725 h 725"/>
            </a:gdLst>
            <a:ahLst/>
            <a:cxnLst>
              <a:cxn ang="0">
                <a:pos x="T0" y="T1"/>
              </a:cxn>
              <a:cxn ang="0">
                <a:pos x="T2" y="T3"/>
              </a:cxn>
              <a:cxn ang="0">
                <a:pos x="T4" y="T5"/>
              </a:cxn>
              <a:cxn ang="0">
                <a:pos x="T6" y="T7"/>
              </a:cxn>
              <a:cxn ang="0">
                <a:pos x="T8" y="T9"/>
              </a:cxn>
            </a:cxnLst>
            <a:rect l="0" t="0" r="r" b="b"/>
            <a:pathLst>
              <a:path w="359" h="725">
                <a:moveTo>
                  <a:pt x="359" y="725"/>
                </a:moveTo>
                <a:lnTo>
                  <a:pt x="0" y="725"/>
                </a:lnTo>
                <a:lnTo>
                  <a:pt x="359" y="0"/>
                </a:lnTo>
                <a:lnTo>
                  <a:pt x="359" y="725"/>
                </a:lnTo>
                <a:lnTo>
                  <a:pt x="359" y="725"/>
                </a:lnTo>
                <a:close/>
              </a:path>
            </a:pathLst>
          </a:custGeom>
          <a:solidFill>
            <a:schemeClr val="accent1">
              <a:lumMod val="60000"/>
              <a:lumOff val="4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1141085" y="5459917"/>
            <a:ext cx="2175759" cy="759692"/>
          </a:xfrm>
          <a:custGeom>
            <a:avLst/>
            <a:gdLst>
              <a:gd name="T0" fmla="*/ 716 w 716"/>
              <a:gd name="T1" fmla="*/ 250 h 250"/>
              <a:gd name="T2" fmla="*/ 0 w 716"/>
              <a:gd name="T3" fmla="*/ 250 h 250"/>
              <a:gd name="T4" fmla="*/ 359 w 716"/>
              <a:gd name="T5" fmla="*/ 0 h 250"/>
              <a:gd name="T6" fmla="*/ 716 w 716"/>
              <a:gd name="T7" fmla="*/ 250 h 250"/>
              <a:gd name="T8" fmla="*/ 716 w 716"/>
              <a:gd name="T9" fmla="*/ 250 h 250"/>
            </a:gdLst>
            <a:ahLst/>
            <a:cxnLst>
              <a:cxn ang="0">
                <a:pos x="T0" y="T1"/>
              </a:cxn>
              <a:cxn ang="0">
                <a:pos x="T2" y="T3"/>
              </a:cxn>
              <a:cxn ang="0">
                <a:pos x="T4" y="T5"/>
              </a:cxn>
              <a:cxn ang="0">
                <a:pos x="T6" y="T7"/>
              </a:cxn>
              <a:cxn ang="0">
                <a:pos x="T8" y="T9"/>
              </a:cxn>
            </a:cxnLst>
            <a:rect l="0" t="0" r="r" b="b"/>
            <a:pathLst>
              <a:path w="716" h="250">
                <a:moveTo>
                  <a:pt x="716" y="250"/>
                </a:moveTo>
                <a:lnTo>
                  <a:pt x="0" y="250"/>
                </a:lnTo>
                <a:lnTo>
                  <a:pt x="359" y="0"/>
                </a:lnTo>
                <a:lnTo>
                  <a:pt x="716" y="250"/>
                </a:lnTo>
                <a:lnTo>
                  <a:pt x="716" y="250"/>
                </a:lnTo>
                <a:close/>
              </a:path>
            </a:pathLst>
          </a:custGeom>
          <a:solidFill>
            <a:schemeClr val="accent1"/>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1438246" y="3572844"/>
            <a:ext cx="1502188" cy="422388"/>
            <a:chOff x="960626" y="2437608"/>
            <a:chExt cx="1068281" cy="300381"/>
          </a:xfrm>
        </p:grpSpPr>
        <p:sp>
          <p:nvSpPr>
            <p:cNvPr id="2058" name="Freeform 39"/>
            <p:cNvSpPr>
              <a:spLocks/>
            </p:cNvSpPr>
            <p:nvPr/>
          </p:nvSpPr>
          <p:spPr bwMode="auto">
            <a:xfrm>
              <a:off x="960626" y="2437608"/>
              <a:ext cx="1068281" cy="300381"/>
            </a:xfrm>
            <a:custGeom>
              <a:avLst/>
              <a:gdLst>
                <a:gd name="T0" fmla="*/ 21 w 179"/>
                <a:gd name="T1" fmla="*/ 0 h 59"/>
                <a:gd name="T2" fmla="*/ 158 w 179"/>
                <a:gd name="T3" fmla="*/ 0 h 59"/>
                <a:gd name="T4" fmla="*/ 179 w 179"/>
                <a:gd name="T5" fmla="*/ 21 h 59"/>
                <a:gd name="T6" fmla="*/ 179 w 179"/>
                <a:gd name="T7" fmla="*/ 37 h 59"/>
                <a:gd name="T8" fmla="*/ 158 w 179"/>
                <a:gd name="T9" fmla="*/ 59 h 59"/>
                <a:gd name="T10" fmla="*/ 21 w 179"/>
                <a:gd name="T11" fmla="*/ 59 h 59"/>
                <a:gd name="T12" fmla="*/ 0 w 179"/>
                <a:gd name="T13" fmla="*/ 37 h 59"/>
                <a:gd name="T14" fmla="*/ 0 w 179"/>
                <a:gd name="T15" fmla="*/ 21 h 59"/>
                <a:gd name="T16" fmla="*/ 21 w 179"/>
                <a:gd name="T17"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59">
                  <a:moveTo>
                    <a:pt x="21" y="0"/>
                  </a:moveTo>
                  <a:cubicBezTo>
                    <a:pt x="158" y="0"/>
                    <a:pt x="158" y="0"/>
                    <a:pt x="158" y="0"/>
                  </a:cubicBezTo>
                  <a:cubicBezTo>
                    <a:pt x="170" y="0"/>
                    <a:pt x="179" y="10"/>
                    <a:pt x="179" y="21"/>
                  </a:cubicBezTo>
                  <a:cubicBezTo>
                    <a:pt x="179" y="37"/>
                    <a:pt x="179" y="37"/>
                    <a:pt x="179" y="37"/>
                  </a:cubicBezTo>
                  <a:cubicBezTo>
                    <a:pt x="179" y="49"/>
                    <a:pt x="170" y="59"/>
                    <a:pt x="158" y="59"/>
                  </a:cubicBezTo>
                  <a:cubicBezTo>
                    <a:pt x="21" y="59"/>
                    <a:pt x="21" y="59"/>
                    <a:pt x="21" y="59"/>
                  </a:cubicBezTo>
                  <a:cubicBezTo>
                    <a:pt x="9" y="59"/>
                    <a:pt x="0" y="49"/>
                    <a:pt x="0" y="37"/>
                  </a:cubicBezTo>
                  <a:cubicBezTo>
                    <a:pt x="0" y="21"/>
                    <a:pt x="0" y="21"/>
                    <a:pt x="0" y="21"/>
                  </a:cubicBezTo>
                  <a:cubicBezTo>
                    <a:pt x="0" y="10"/>
                    <a:pt x="9" y="0"/>
                    <a:pt x="21" y="0"/>
                  </a:cubicBezTo>
                  <a:close/>
                </a:path>
              </a:pathLst>
            </a:custGeom>
            <a:solidFill>
              <a:schemeClr val="accent1"/>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9" name="Freeform 40"/>
            <p:cNvSpPr>
              <a:spLocks/>
            </p:cNvSpPr>
            <p:nvPr/>
          </p:nvSpPr>
          <p:spPr bwMode="auto">
            <a:xfrm>
              <a:off x="1001129" y="2476507"/>
              <a:ext cx="987275" cy="220423"/>
            </a:xfrm>
            <a:custGeom>
              <a:avLst/>
              <a:gdLst>
                <a:gd name="T0" fmla="*/ 14 w 165"/>
                <a:gd name="T1" fmla="*/ 0 h 43"/>
                <a:gd name="T2" fmla="*/ 151 w 165"/>
                <a:gd name="T3" fmla="*/ 0 h 43"/>
                <a:gd name="T4" fmla="*/ 165 w 165"/>
                <a:gd name="T5" fmla="*/ 13 h 43"/>
                <a:gd name="T6" fmla="*/ 165 w 165"/>
                <a:gd name="T7" fmla="*/ 29 h 43"/>
                <a:gd name="T8" fmla="*/ 151 w 165"/>
                <a:gd name="T9" fmla="*/ 43 h 43"/>
                <a:gd name="T10" fmla="*/ 14 w 165"/>
                <a:gd name="T11" fmla="*/ 43 h 43"/>
                <a:gd name="T12" fmla="*/ 0 w 165"/>
                <a:gd name="T13" fmla="*/ 29 h 43"/>
                <a:gd name="T14" fmla="*/ 0 w 165"/>
                <a:gd name="T15" fmla="*/ 13 h 43"/>
                <a:gd name="T16" fmla="*/ 14 w 165"/>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43">
                  <a:moveTo>
                    <a:pt x="14" y="0"/>
                  </a:moveTo>
                  <a:cubicBezTo>
                    <a:pt x="151" y="0"/>
                    <a:pt x="151" y="0"/>
                    <a:pt x="151" y="0"/>
                  </a:cubicBezTo>
                  <a:cubicBezTo>
                    <a:pt x="159" y="0"/>
                    <a:pt x="165" y="6"/>
                    <a:pt x="165" y="13"/>
                  </a:cubicBezTo>
                  <a:cubicBezTo>
                    <a:pt x="165" y="29"/>
                    <a:pt x="165" y="29"/>
                    <a:pt x="165" y="29"/>
                  </a:cubicBezTo>
                  <a:cubicBezTo>
                    <a:pt x="165" y="37"/>
                    <a:pt x="159" y="43"/>
                    <a:pt x="151" y="43"/>
                  </a:cubicBezTo>
                  <a:cubicBezTo>
                    <a:pt x="14" y="43"/>
                    <a:pt x="14" y="43"/>
                    <a:pt x="14" y="43"/>
                  </a:cubicBezTo>
                  <a:cubicBezTo>
                    <a:pt x="6" y="43"/>
                    <a:pt x="0" y="37"/>
                    <a:pt x="0" y="29"/>
                  </a:cubicBezTo>
                  <a:cubicBezTo>
                    <a:pt x="0" y="13"/>
                    <a:pt x="0" y="13"/>
                    <a:pt x="0" y="13"/>
                  </a:cubicBezTo>
                  <a:cubicBezTo>
                    <a:pt x="0" y="6"/>
                    <a:pt x="6" y="0"/>
                    <a:pt x="14" y="0"/>
                  </a:cubicBezTo>
                  <a:close/>
                </a:path>
              </a:pathLst>
            </a:custGeom>
            <a:solidFill>
              <a:schemeClr val="accent1">
                <a:lumMod val="5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2" name="TextBox 2061"/>
            <p:cNvSpPr txBox="1"/>
            <p:nvPr/>
          </p:nvSpPr>
          <p:spPr>
            <a:xfrm>
              <a:off x="1046074" y="2460759"/>
              <a:ext cx="897389" cy="223253"/>
            </a:xfrm>
            <a:prstGeom prst="rect">
              <a:avLst/>
            </a:prstGeom>
            <a:noFill/>
          </p:spPr>
          <p:txBody>
            <a:bodyPr wrap="none" rtlCol="0">
              <a:spAutoFit/>
            </a:bodyPr>
            <a:lstStyle/>
            <a:p>
              <a:pPr algn="ctr">
                <a:lnSpc>
                  <a:spcPct val="120000"/>
                </a:lnSpc>
                <a:spcBef>
                  <a:spcPts val="0"/>
                </a:spcBef>
                <a:spcAft>
                  <a:spcPts val="0"/>
                </a:spcAft>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组合 2"/>
          <p:cNvGrpSpPr/>
          <p:nvPr/>
        </p:nvGrpSpPr>
        <p:grpSpPr>
          <a:xfrm>
            <a:off x="3168426" y="2588282"/>
            <a:ext cx="1512869" cy="422388"/>
            <a:chOff x="2191044" y="1737437"/>
            <a:chExt cx="1075877" cy="300381"/>
          </a:xfrm>
        </p:grpSpPr>
        <p:sp>
          <p:nvSpPr>
            <p:cNvPr id="2055" name="Freeform 36"/>
            <p:cNvSpPr>
              <a:spLocks/>
            </p:cNvSpPr>
            <p:nvPr/>
          </p:nvSpPr>
          <p:spPr bwMode="auto">
            <a:xfrm>
              <a:off x="2191044" y="1737437"/>
              <a:ext cx="1075877" cy="300381"/>
            </a:xfrm>
            <a:custGeom>
              <a:avLst/>
              <a:gdLst>
                <a:gd name="T0" fmla="*/ 21 w 180"/>
                <a:gd name="T1" fmla="*/ 0 h 59"/>
                <a:gd name="T2" fmla="*/ 159 w 180"/>
                <a:gd name="T3" fmla="*/ 0 h 59"/>
                <a:gd name="T4" fmla="*/ 180 w 180"/>
                <a:gd name="T5" fmla="*/ 22 h 59"/>
                <a:gd name="T6" fmla="*/ 180 w 180"/>
                <a:gd name="T7" fmla="*/ 38 h 59"/>
                <a:gd name="T8" fmla="*/ 159 w 180"/>
                <a:gd name="T9" fmla="*/ 59 h 59"/>
                <a:gd name="T10" fmla="*/ 21 w 180"/>
                <a:gd name="T11" fmla="*/ 59 h 59"/>
                <a:gd name="T12" fmla="*/ 0 w 180"/>
                <a:gd name="T13" fmla="*/ 38 h 59"/>
                <a:gd name="T14" fmla="*/ 0 w 180"/>
                <a:gd name="T15" fmla="*/ 22 h 59"/>
                <a:gd name="T16" fmla="*/ 21 w 180"/>
                <a:gd name="T17"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59">
                  <a:moveTo>
                    <a:pt x="21" y="0"/>
                  </a:moveTo>
                  <a:cubicBezTo>
                    <a:pt x="159" y="0"/>
                    <a:pt x="159" y="0"/>
                    <a:pt x="159" y="0"/>
                  </a:cubicBezTo>
                  <a:cubicBezTo>
                    <a:pt x="170" y="0"/>
                    <a:pt x="180" y="10"/>
                    <a:pt x="180" y="22"/>
                  </a:cubicBezTo>
                  <a:cubicBezTo>
                    <a:pt x="180" y="38"/>
                    <a:pt x="180" y="38"/>
                    <a:pt x="180" y="38"/>
                  </a:cubicBezTo>
                  <a:cubicBezTo>
                    <a:pt x="180" y="50"/>
                    <a:pt x="170" y="59"/>
                    <a:pt x="159" y="59"/>
                  </a:cubicBezTo>
                  <a:cubicBezTo>
                    <a:pt x="21" y="59"/>
                    <a:pt x="21" y="59"/>
                    <a:pt x="21" y="59"/>
                  </a:cubicBezTo>
                  <a:cubicBezTo>
                    <a:pt x="10" y="59"/>
                    <a:pt x="0" y="50"/>
                    <a:pt x="0" y="38"/>
                  </a:cubicBezTo>
                  <a:cubicBezTo>
                    <a:pt x="0" y="22"/>
                    <a:pt x="0" y="22"/>
                    <a:pt x="0" y="22"/>
                  </a:cubicBezTo>
                  <a:cubicBezTo>
                    <a:pt x="0" y="10"/>
                    <a:pt x="10" y="0"/>
                    <a:pt x="21" y="0"/>
                  </a:cubicBezTo>
                  <a:close/>
                </a:path>
              </a:pathLst>
            </a:custGeom>
            <a:solidFill>
              <a:schemeClr val="accent2">
                <a:lumMod val="60000"/>
                <a:lumOff val="4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6" name="Freeform 37"/>
            <p:cNvSpPr>
              <a:spLocks/>
            </p:cNvSpPr>
            <p:nvPr/>
          </p:nvSpPr>
          <p:spPr bwMode="auto">
            <a:xfrm>
              <a:off x="2239142" y="1778497"/>
              <a:ext cx="979681" cy="224746"/>
            </a:xfrm>
            <a:custGeom>
              <a:avLst/>
              <a:gdLst>
                <a:gd name="T0" fmla="*/ 13 w 164"/>
                <a:gd name="T1" fmla="*/ 0 h 44"/>
                <a:gd name="T2" fmla="*/ 151 w 164"/>
                <a:gd name="T3" fmla="*/ 0 h 44"/>
                <a:gd name="T4" fmla="*/ 164 w 164"/>
                <a:gd name="T5" fmla="*/ 14 h 44"/>
                <a:gd name="T6" fmla="*/ 164 w 164"/>
                <a:gd name="T7" fmla="*/ 30 h 44"/>
                <a:gd name="T8" fmla="*/ 151 w 164"/>
                <a:gd name="T9" fmla="*/ 44 h 44"/>
                <a:gd name="T10" fmla="*/ 13 w 164"/>
                <a:gd name="T11" fmla="*/ 44 h 44"/>
                <a:gd name="T12" fmla="*/ 0 w 164"/>
                <a:gd name="T13" fmla="*/ 30 h 44"/>
                <a:gd name="T14" fmla="*/ 0 w 164"/>
                <a:gd name="T15" fmla="*/ 14 h 44"/>
                <a:gd name="T16" fmla="*/ 13 w 164"/>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44">
                  <a:moveTo>
                    <a:pt x="13" y="0"/>
                  </a:moveTo>
                  <a:cubicBezTo>
                    <a:pt x="151" y="0"/>
                    <a:pt x="151" y="0"/>
                    <a:pt x="151" y="0"/>
                  </a:cubicBezTo>
                  <a:cubicBezTo>
                    <a:pt x="158" y="0"/>
                    <a:pt x="164" y="6"/>
                    <a:pt x="164" y="14"/>
                  </a:cubicBezTo>
                  <a:cubicBezTo>
                    <a:pt x="164" y="30"/>
                    <a:pt x="164" y="30"/>
                    <a:pt x="164" y="30"/>
                  </a:cubicBezTo>
                  <a:cubicBezTo>
                    <a:pt x="164" y="37"/>
                    <a:pt x="158" y="44"/>
                    <a:pt x="151" y="44"/>
                  </a:cubicBezTo>
                  <a:cubicBezTo>
                    <a:pt x="13" y="44"/>
                    <a:pt x="13" y="44"/>
                    <a:pt x="13" y="44"/>
                  </a:cubicBezTo>
                  <a:cubicBezTo>
                    <a:pt x="6" y="44"/>
                    <a:pt x="0" y="37"/>
                    <a:pt x="0" y="30"/>
                  </a:cubicBezTo>
                  <a:cubicBezTo>
                    <a:pt x="0" y="14"/>
                    <a:pt x="0" y="14"/>
                    <a:pt x="0" y="14"/>
                  </a:cubicBezTo>
                  <a:cubicBezTo>
                    <a:pt x="0" y="6"/>
                    <a:pt x="6" y="0"/>
                    <a:pt x="13" y="0"/>
                  </a:cubicBezTo>
                  <a:close/>
                </a:path>
              </a:pathLst>
            </a:custGeom>
            <a:solidFill>
              <a:schemeClr val="accent2">
                <a:lumMod val="75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2280290" y="1759618"/>
              <a:ext cx="897389" cy="223253"/>
            </a:xfrm>
            <a:prstGeom prst="rect">
              <a:avLst/>
            </a:prstGeom>
            <a:noFill/>
          </p:spPr>
          <p:txBody>
            <a:bodyPr wrap="none" rtlCol="0">
              <a:spAutoFit/>
            </a:bodyPr>
            <a:lstStyle/>
            <a:p>
              <a:pPr algn="ctr">
                <a:lnSpc>
                  <a:spcPct val="120000"/>
                </a:lnSpc>
                <a:spcBef>
                  <a:spcPts val="0"/>
                </a:spcBef>
                <a:spcAft>
                  <a:spcPts val="0"/>
                </a:spcAft>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组合 3"/>
          <p:cNvGrpSpPr/>
          <p:nvPr/>
        </p:nvGrpSpPr>
        <p:grpSpPr>
          <a:xfrm>
            <a:off x="4897070" y="2257057"/>
            <a:ext cx="1505750" cy="416310"/>
            <a:chOff x="3420369" y="1501886"/>
            <a:chExt cx="1070814" cy="296059"/>
          </a:xfrm>
        </p:grpSpPr>
        <p:sp>
          <p:nvSpPr>
            <p:cNvPr id="31" name="Freeform 30"/>
            <p:cNvSpPr>
              <a:spLocks/>
            </p:cNvSpPr>
            <p:nvPr/>
          </p:nvSpPr>
          <p:spPr bwMode="auto">
            <a:xfrm>
              <a:off x="3420369" y="1501886"/>
              <a:ext cx="1070814" cy="296059"/>
            </a:xfrm>
            <a:custGeom>
              <a:avLst/>
              <a:gdLst>
                <a:gd name="T0" fmla="*/ 21 w 179"/>
                <a:gd name="T1" fmla="*/ 0 h 58"/>
                <a:gd name="T2" fmla="*/ 158 w 179"/>
                <a:gd name="T3" fmla="*/ 0 h 58"/>
                <a:gd name="T4" fmla="*/ 179 w 179"/>
                <a:gd name="T5" fmla="*/ 21 h 58"/>
                <a:gd name="T6" fmla="*/ 179 w 179"/>
                <a:gd name="T7" fmla="*/ 37 h 58"/>
                <a:gd name="T8" fmla="*/ 158 w 179"/>
                <a:gd name="T9" fmla="*/ 58 h 58"/>
                <a:gd name="T10" fmla="*/ 21 w 179"/>
                <a:gd name="T11" fmla="*/ 58 h 58"/>
                <a:gd name="T12" fmla="*/ 0 w 179"/>
                <a:gd name="T13" fmla="*/ 37 h 58"/>
                <a:gd name="T14" fmla="*/ 0 w 179"/>
                <a:gd name="T15" fmla="*/ 21 h 58"/>
                <a:gd name="T16" fmla="*/ 21 w 179"/>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58">
                  <a:moveTo>
                    <a:pt x="21" y="0"/>
                  </a:moveTo>
                  <a:cubicBezTo>
                    <a:pt x="158" y="0"/>
                    <a:pt x="158" y="0"/>
                    <a:pt x="158" y="0"/>
                  </a:cubicBezTo>
                  <a:cubicBezTo>
                    <a:pt x="170" y="0"/>
                    <a:pt x="179" y="9"/>
                    <a:pt x="179" y="21"/>
                  </a:cubicBezTo>
                  <a:cubicBezTo>
                    <a:pt x="179" y="37"/>
                    <a:pt x="179" y="37"/>
                    <a:pt x="179" y="37"/>
                  </a:cubicBezTo>
                  <a:cubicBezTo>
                    <a:pt x="179" y="49"/>
                    <a:pt x="170" y="58"/>
                    <a:pt x="158" y="58"/>
                  </a:cubicBezTo>
                  <a:cubicBezTo>
                    <a:pt x="21" y="58"/>
                    <a:pt x="21" y="58"/>
                    <a:pt x="21" y="58"/>
                  </a:cubicBezTo>
                  <a:cubicBezTo>
                    <a:pt x="9" y="58"/>
                    <a:pt x="0" y="49"/>
                    <a:pt x="0" y="37"/>
                  </a:cubicBezTo>
                  <a:cubicBezTo>
                    <a:pt x="0" y="21"/>
                    <a:pt x="0" y="21"/>
                    <a:pt x="0" y="21"/>
                  </a:cubicBezTo>
                  <a:cubicBezTo>
                    <a:pt x="0" y="9"/>
                    <a:pt x="9" y="0"/>
                    <a:pt x="21" y="0"/>
                  </a:cubicBezTo>
                  <a:close/>
                </a:path>
              </a:pathLst>
            </a:custGeom>
            <a:solidFill>
              <a:schemeClr val="accent3"/>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48" name="Freeform 31"/>
            <p:cNvSpPr>
              <a:spLocks/>
            </p:cNvSpPr>
            <p:nvPr/>
          </p:nvSpPr>
          <p:spPr bwMode="auto">
            <a:xfrm>
              <a:off x="3463404" y="1538623"/>
              <a:ext cx="984744" cy="224746"/>
            </a:xfrm>
            <a:custGeom>
              <a:avLst/>
              <a:gdLst>
                <a:gd name="T0" fmla="*/ 14 w 165"/>
                <a:gd name="T1" fmla="*/ 0 h 44"/>
                <a:gd name="T2" fmla="*/ 151 w 165"/>
                <a:gd name="T3" fmla="*/ 0 h 44"/>
                <a:gd name="T4" fmla="*/ 165 w 165"/>
                <a:gd name="T5" fmla="*/ 14 h 44"/>
                <a:gd name="T6" fmla="*/ 165 w 165"/>
                <a:gd name="T7" fmla="*/ 30 h 44"/>
                <a:gd name="T8" fmla="*/ 151 w 165"/>
                <a:gd name="T9" fmla="*/ 44 h 44"/>
                <a:gd name="T10" fmla="*/ 14 w 165"/>
                <a:gd name="T11" fmla="*/ 44 h 44"/>
                <a:gd name="T12" fmla="*/ 0 w 165"/>
                <a:gd name="T13" fmla="*/ 30 h 44"/>
                <a:gd name="T14" fmla="*/ 0 w 165"/>
                <a:gd name="T15" fmla="*/ 14 h 44"/>
                <a:gd name="T16" fmla="*/ 14 w 165"/>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44">
                  <a:moveTo>
                    <a:pt x="14" y="0"/>
                  </a:moveTo>
                  <a:cubicBezTo>
                    <a:pt x="151" y="0"/>
                    <a:pt x="151" y="0"/>
                    <a:pt x="151" y="0"/>
                  </a:cubicBezTo>
                  <a:cubicBezTo>
                    <a:pt x="159" y="0"/>
                    <a:pt x="165" y="6"/>
                    <a:pt x="165" y="14"/>
                  </a:cubicBezTo>
                  <a:cubicBezTo>
                    <a:pt x="165" y="30"/>
                    <a:pt x="165" y="30"/>
                    <a:pt x="165" y="30"/>
                  </a:cubicBezTo>
                  <a:cubicBezTo>
                    <a:pt x="165" y="38"/>
                    <a:pt x="159" y="44"/>
                    <a:pt x="151" y="44"/>
                  </a:cubicBezTo>
                  <a:cubicBezTo>
                    <a:pt x="14" y="44"/>
                    <a:pt x="14" y="44"/>
                    <a:pt x="14" y="44"/>
                  </a:cubicBezTo>
                  <a:cubicBezTo>
                    <a:pt x="6" y="44"/>
                    <a:pt x="0" y="38"/>
                    <a:pt x="0" y="30"/>
                  </a:cubicBezTo>
                  <a:cubicBezTo>
                    <a:pt x="0" y="14"/>
                    <a:pt x="0" y="14"/>
                    <a:pt x="0" y="14"/>
                  </a:cubicBezTo>
                  <a:cubicBezTo>
                    <a:pt x="0" y="6"/>
                    <a:pt x="6" y="0"/>
                    <a:pt x="14" y="0"/>
                  </a:cubicBezTo>
                  <a:close/>
                </a:path>
              </a:pathLst>
            </a:custGeom>
            <a:solidFill>
              <a:schemeClr val="accent3">
                <a:lumMod val="50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3507084" y="1522948"/>
              <a:ext cx="897389" cy="223253"/>
            </a:xfrm>
            <a:prstGeom prst="rect">
              <a:avLst/>
            </a:prstGeom>
            <a:noFill/>
          </p:spPr>
          <p:txBody>
            <a:bodyPr wrap="none" rtlCol="0">
              <a:spAutoFit/>
            </a:bodyPr>
            <a:lstStyle/>
            <a:p>
              <a:pPr algn="ctr">
                <a:lnSpc>
                  <a:spcPct val="120000"/>
                </a:lnSpc>
                <a:spcBef>
                  <a:spcPts val="0"/>
                </a:spcBef>
                <a:spcAft>
                  <a:spcPts val="0"/>
                </a:spcAft>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组合 4"/>
          <p:cNvGrpSpPr/>
          <p:nvPr/>
        </p:nvGrpSpPr>
        <p:grpSpPr>
          <a:xfrm>
            <a:off x="6627504" y="3056251"/>
            <a:ext cx="1505750" cy="422388"/>
            <a:chOff x="4650967" y="2070233"/>
            <a:chExt cx="1070814" cy="300381"/>
          </a:xfrm>
        </p:grpSpPr>
        <p:sp>
          <p:nvSpPr>
            <p:cNvPr id="2052" name="Freeform 33"/>
            <p:cNvSpPr>
              <a:spLocks/>
            </p:cNvSpPr>
            <p:nvPr/>
          </p:nvSpPr>
          <p:spPr bwMode="auto">
            <a:xfrm>
              <a:off x="4650967" y="2070233"/>
              <a:ext cx="1070814" cy="300381"/>
            </a:xfrm>
            <a:custGeom>
              <a:avLst/>
              <a:gdLst>
                <a:gd name="T0" fmla="*/ 21 w 179"/>
                <a:gd name="T1" fmla="*/ 0 h 59"/>
                <a:gd name="T2" fmla="*/ 158 w 179"/>
                <a:gd name="T3" fmla="*/ 0 h 59"/>
                <a:gd name="T4" fmla="*/ 179 w 179"/>
                <a:gd name="T5" fmla="*/ 21 h 59"/>
                <a:gd name="T6" fmla="*/ 179 w 179"/>
                <a:gd name="T7" fmla="*/ 38 h 59"/>
                <a:gd name="T8" fmla="*/ 158 w 179"/>
                <a:gd name="T9" fmla="*/ 59 h 59"/>
                <a:gd name="T10" fmla="*/ 21 w 179"/>
                <a:gd name="T11" fmla="*/ 59 h 59"/>
                <a:gd name="T12" fmla="*/ 0 w 179"/>
                <a:gd name="T13" fmla="*/ 38 h 59"/>
                <a:gd name="T14" fmla="*/ 0 w 179"/>
                <a:gd name="T15" fmla="*/ 21 h 59"/>
                <a:gd name="T16" fmla="*/ 21 w 179"/>
                <a:gd name="T17"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59">
                  <a:moveTo>
                    <a:pt x="21" y="0"/>
                  </a:moveTo>
                  <a:cubicBezTo>
                    <a:pt x="158" y="0"/>
                    <a:pt x="158" y="0"/>
                    <a:pt x="158" y="0"/>
                  </a:cubicBezTo>
                  <a:cubicBezTo>
                    <a:pt x="170" y="0"/>
                    <a:pt x="179" y="10"/>
                    <a:pt x="179" y="21"/>
                  </a:cubicBezTo>
                  <a:cubicBezTo>
                    <a:pt x="179" y="38"/>
                    <a:pt x="179" y="38"/>
                    <a:pt x="179" y="38"/>
                  </a:cubicBezTo>
                  <a:cubicBezTo>
                    <a:pt x="179" y="49"/>
                    <a:pt x="170" y="59"/>
                    <a:pt x="158" y="59"/>
                  </a:cubicBezTo>
                  <a:cubicBezTo>
                    <a:pt x="21" y="59"/>
                    <a:pt x="21" y="59"/>
                    <a:pt x="21" y="59"/>
                  </a:cubicBezTo>
                  <a:cubicBezTo>
                    <a:pt x="9" y="59"/>
                    <a:pt x="0" y="49"/>
                    <a:pt x="0" y="38"/>
                  </a:cubicBezTo>
                  <a:cubicBezTo>
                    <a:pt x="0" y="21"/>
                    <a:pt x="0" y="21"/>
                    <a:pt x="0" y="21"/>
                  </a:cubicBezTo>
                  <a:cubicBezTo>
                    <a:pt x="0" y="10"/>
                    <a:pt x="9" y="0"/>
                    <a:pt x="21" y="0"/>
                  </a:cubicBezTo>
                  <a:close/>
                </a:path>
              </a:pathLst>
            </a:custGeom>
            <a:solidFill>
              <a:schemeClr val="accent4"/>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3" name="Freeform 34"/>
            <p:cNvSpPr>
              <a:spLocks/>
            </p:cNvSpPr>
            <p:nvPr/>
          </p:nvSpPr>
          <p:spPr bwMode="auto">
            <a:xfrm>
              <a:off x="4692737" y="2109132"/>
              <a:ext cx="987275" cy="220423"/>
            </a:xfrm>
            <a:custGeom>
              <a:avLst/>
              <a:gdLst>
                <a:gd name="T0" fmla="*/ 14 w 165"/>
                <a:gd name="T1" fmla="*/ 0 h 43"/>
                <a:gd name="T2" fmla="*/ 151 w 165"/>
                <a:gd name="T3" fmla="*/ 0 h 43"/>
                <a:gd name="T4" fmla="*/ 165 w 165"/>
                <a:gd name="T5" fmla="*/ 13 h 43"/>
                <a:gd name="T6" fmla="*/ 165 w 165"/>
                <a:gd name="T7" fmla="*/ 30 h 43"/>
                <a:gd name="T8" fmla="*/ 151 w 165"/>
                <a:gd name="T9" fmla="*/ 43 h 43"/>
                <a:gd name="T10" fmla="*/ 14 w 165"/>
                <a:gd name="T11" fmla="*/ 43 h 43"/>
                <a:gd name="T12" fmla="*/ 0 w 165"/>
                <a:gd name="T13" fmla="*/ 30 h 43"/>
                <a:gd name="T14" fmla="*/ 0 w 165"/>
                <a:gd name="T15" fmla="*/ 13 h 43"/>
                <a:gd name="T16" fmla="*/ 14 w 165"/>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43">
                  <a:moveTo>
                    <a:pt x="14" y="0"/>
                  </a:moveTo>
                  <a:cubicBezTo>
                    <a:pt x="151" y="0"/>
                    <a:pt x="151" y="0"/>
                    <a:pt x="151" y="0"/>
                  </a:cubicBezTo>
                  <a:cubicBezTo>
                    <a:pt x="159" y="0"/>
                    <a:pt x="165" y="6"/>
                    <a:pt x="165" y="13"/>
                  </a:cubicBezTo>
                  <a:cubicBezTo>
                    <a:pt x="165" y="30"/>
                    <a:pt x="165" y="30"/>
                    <a:pt x="165" y="30"/>
                  </a:cubicBezTo>
                  <a:cubicBezTo>
                    <a:pt x="165" y="37"/>
                    <a:pt x="159" y="43"/>
                    <a:pt x="151" y="43"/>
                  </a:cubicBezTo>
                  <a:cubicBezTo>
                    <a:pt x="14" y="43"/>
                    <a:pt x="14" y="43"/>
                    <a:pt x="14" y="43"/>
                  </a:cubicBezTo>
                  <a:cubicBezTo>
                    <a:pt x="6" y="43"/>
                    <a:pt x="0" y="37"/>
                    <a:pt x="0" y="30"/>
                  </a:cubicBezTo>
                  <a:cubicBezTo>
                    <a:pt x="0" y="13"/>
                    <a:pt x="0" y="13"/>
                    <a:pt x="0" y="13"/>
                  </a:cubicBezTo>
                  <a:cubicBezTo>
                    <a:pt x="0" y="6"/>
                    <a:pt x="6" y="0"/>
                    <a:pt x="14" y="0"/>
                  </a:cubicBezTo>
                  <a:close/>
                </a:path>
              </a:pathLst>
            </a:custGeom>
            <a:solidFill>
              <a:schemeClr val="accent4">
                <a:lumMod val="75000"/>
              </a:schemeClr>
            </a:solidFill>
            <a:ln>
              <a:noFill/>
            </a:ln>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737682" y="2101575"/>
              <a:ext cx="897389" cy="223253"/>
            </a:xfrm>
            <a:prstGeom prst="rect">
              <a:avLst/>
            </a:prstGeom>
            <a:noFill/>
          </p:spPr>
          <p:txBody>
            <a:bodyPr wrap="none" rtlCol="0">
              <a:spAutoFit/>
            </a:bodyPr>
            <a:lstStyle/>
            <a:p>
              <a:pPr algn="ctr">
                <a:lnSpc>
                  <a:spcPct val="120000"/>
                </a:lnSpc>
                <a:spcBef>
                  <a:spcPts val="0"/>
                </a:spcBef>
                <a:spcAft>
                  <a:spcPts val="0"/>
                </a:spcAft>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067" name="TextBox 2066"/>
          <p:cNvSpPr txBox="1"/>
          <p:nvPr/>
        </p:nvSpPr>
        <p:spPr>
          <a:xfrm>
            <a:off x="1931886" y="5608693"/>
            <a:ext cx="646331" cy="394210"/>
          </a:xfrm>
          <a:prstGeom prst="rect">
            <a:avLst/>
          </a:prstGeom>
          <a:noFill/>
        </p:spPr>
        <p:txBody>
          <a:bodyPr wrap="none" rtlCol="0">
            <a:spAutoFit/>
          </a:bodyPr>
          <a:lstStyle/>
          <a:p>
            <a:pPr algn="ctr">
              <a:lnSpc>
                <a:spcPct val="120000"/>
              </a:lnSpc>
              <a:spcBef>
                <a:spcPts val="0"/>
              </a:spcBef>
              <a:spcAft>
                <a:spcPts val="0"/>
              </a:spcAft>
            </a:pPr>
            <a:r>
              <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54%</a:t>
            </a:r>
            <a:endParaRPr lang="zh-CN" altLang="en-US"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3702639" y="5608693"/>
            <a:ext cx="646331" cy="394210"/>
          </a:xfrm>
          <a:prstGeom prst="rect">
            <a:avLst/>
          </a:prstGeom>
          <a:noFill/>
        </p:spPr>
        <p:txBody>
          <a:bodyPr wrap="none" rtlCol="0">
            <a:spAutoFit/>
          </a:bodyPr>
          <a:lstStyle/>
          <a:p>
            <a:pPr algn="ctr">
              <a:lnSpc>
                <a:spcPct val="120000"/>
              </a:lnSpc>
              <a:spcBef>
                <a:spcPts val="0"/>
              </a:spcBef>
              <a:spcAft>
                <a:spcPts val="0"/>
              </a:spcAft>
            </a:pPr>
            <a:r>
              <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78%</a:t>
            </a:r>
            <a:endParaRPr lang="zh-CN" altLang="en-US"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5413505" y="5608693"/>
            <a:ext cx="646331" cy="394210"/>
          </a:xfrm>
          <a:prstGeom prst="rect">
            <a:avLst/>
          </a:prstGeom>
          <a:noFill/>
        </p:spPr>
        <p:txBody>
          <a:bodyPr wrap="none" rtlCol="0">
            <a:spAutoFit/>
          </a:bodyPr>
          <a:lstStyle/>
          <a:p>
            <a:pPr algn="ctr">
              <a:lnSpc>
                <a:spcPct val="120000"/>
              </a:lnSpc>
              <a:spcBef>
                <a:spcPts val="0"/>
              </a:spcBef>
              <a:spcAft>
                <a:spcPts val="0"/>
              </a:spcAft>
            </a:pPr>
            <a:r>
              <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85%</a:t>
            </a:r>
            <a:endParaRPr lang="zh-CN" altLang="en-US"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7098577" y="5608693"/>
            <a:ext cx="646331" cy="394210"/>
          </a:xfrm>
          <a:prstGeom prst="rect">
            <a:avLst/>
          </a:prstGeom>
          <a:noFill/>
        </p:spPr>
        <p:txBody>
          <a:bodyPr wrap="none" rtlCol="0">
            <a:spAutoFit/>
          </a:bodyPr>
          <a:lstStyle/>
          <a:p>
            <a:pPr algn="ctr">
              <a:lnSpc>
                <a:spcPct val="120000"/>
              </a:lnSpc>
              <a:spcBef>
                <a:spcPts val="0"/>
              </a:spcBef>
              <a:spcAft>
                <a:spcPts val="0"/>
              </a:spcAft>
            </a:pPr>
            <a:r>
              <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67%</a:t>
            </a:r>
            <a:endParaRPr lang="zh-CN" altLang="en-US"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5229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 name="图片 2"/>
          <p:cNvPicPr>
            <a:picLocks noChangeAspect="1"/>
          </p:cNvPicPr>
          <p:nvPr/>
        </p:nvPicPr>
        <p:blipFill rotWithShape="1">
          <a:blip r:embed="rId3" cstate="screen">
            <a:extLst>
              <a:ext uri="{28A0092B-C50C-407E-A947-70E740481C1C}">
                <a14:useLocalDpi xmlns:a14="http://schemas.microsoft.com/office/drawing/2010/main"/>
              </a:ext>
            </a:extLst>
          </a:blip>
          <a:srcRect l="35016" r="16077"/>
          <a:stretch>
            <a:fillRect/>
          </a:stretch>
        </p:blipFill>
        <p:spPr>
          <a:xfrm>
            <a:off x="5115992" y="1427086"/>
            <a:ext cx="2626768" cy="5029981"/>
          </a:xfrm>
          <a:prstGeom prst="rect">
            <a:avLst/>
          </a:prstGeom>
        </p:spPr>
      </p:pic>
      <p:sp>
        <p:nvSpPr>
          <p:cNvPr id="2" name="矩形 1"/>
          <p:cNvSpPr/>
          <p:nvPr/>
        </p:nvSpPr>
        <p:spPr>
          <a:xfrm>
            <a:off x="5363302" y="1997137"/>
            <a:ext cx="2161389" cy="3760305"/>
          </a:xfrm>
          <a:prstGeom prst="rect">
            <a:avLst/>
          </a:prstGeom>
          <a:blipFill dpi="0" rotWithShape="1">
            <a:blip r:embed="rId4"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t="264" b="26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7"/>
          <p:cNvSpPr/>
          <p:nvPr/>
        </p:nvSpPr>
        <p:spPr>
          <a:xfrm>
            <a:off x="707" y="5267872"/>
            <a:ext cx="12858043" cy="196477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endParaRPr lang="en-GB">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5384538" y="5668134"/>
            <a:ext cx="1271961" cy="318973"/>
          </a:xfrm>
          <a:prstGeom prst="rect">
            <a:avLst/>
          </a:prstGeom>
          <a:noFill/>
        </p:spPr>
        <p:txBody>
          <a:bodyPr wrap="none" lIns="96430" tIns="48216" rIns="96430" bIns="48216" rtlCol="0">
            <a:spAutoFit/>
          </a:bodyPr>
          <a:lstStyle/>
          <a:p>
            <a:pPr>
              <a:lnSpc>
                <a:spcPct val="120000"/>
              </a:lnSpc>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9"/>
          <p:cNvSpPr/>
          <p:nvPr/>
        </p:nvSpPr>
        <p:spPr>
          <a:xfrm>
            <a:off x="1465037" y="6065784"/>
            <a:ext cx="9928678" cy="664797"/>
          </a:xfrm>
          <a:prstGeom prst="rect">
            <a:avLst/>
          </a:prstGeom>
        </p:spPr>
        <p:txBody>
          <a:bodyPr vert="horz" wrap="square" lIns="0" tIns="0" rIns="0" bIns="0">
            <a:spAutoFit/>
          </a:bodyPr>
          <a:lstStyle/>
          <a:p>
            <a:pPr algn="just">
              <a:lnSpc>
                <a:spcPct val="120000"/>
              </a:lnSpc>
            </a:pP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200" err="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r>
              <a:rPr lang="en-US" altLang="zh-CN"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7" name="Group 41"/>
          <p:cNvGrpSpPr/>
          <p:nvPr/>
        </p:nvGrpSpPr>
        <p:grpSpPr>
          <a:xfrm>
            <a:off x="8559182" y="1822425"/>
            <a:ext cx="876637" cy="876637"/>
            <a:chOff x="8115591" y="1727927"/>
            <a:chExt cx="831273" cy="831273"/>
          </a:xfrm>
          <a:solidFill>
            <a:schemeClr val="bg1"/>
          </a:solidFill>
        </p:grpSpPr>
        <p:sp>
          <p:nvSpPr>
            <p:cNvPr id="88" name="Oval 12"/>
            <p:cNvSpPr/>
            <p:nvPr/>
          </p:nvSpPr>
          <p:spPr>
            <a:xfrm>
              <a:off x="8115591" y="1727927"/>
              <a:ext cx="831273" cy="831273"/>
            </a:xfrm>
            <a:prstGeom prst="ellipse">
              <a:avLst/>
            </a:prstGeom>
            <a:solidFill>
              <a:schemeClr val="accent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9" name="Group 14"/>
            <p:cNvGrpSpPr/>
            <p:nvPr/>
          </p:nvGrpSpPr>
          <p:grpSpPr>
            <a:xfrm>
              <a:off x="8338661" y="1951357"/>
              <a:ext cx="383755" cy="384412"/>
              <a:chOff x="9145588" y="4435475"/>
              <a:chExt cx="464344" cy="465138"/>
            </a:xfrm>
            <a:grpFill/>
          </p:grpSpPr>
          <p:sp>
            <p:nvSpPr>
              <p:cNvPr id="90"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9" name="Group 43"/>
          <p:cNvGrpSpPr/>
          <p:nvPr/>
        </p:nvGrpSpPr>
        <p:grpSpPr>
          <a:xfrm>
            <a:off x="3423662" y="3616327"/>
            <a:ext cx="876637" cy="876637"/>
            <a:chOff x="3245823" y="3429000"/>
            <a:chExt cx="831273" cy="831273"/>
          </a:xfrm>
          <a:solidFill>
            <a:schemeClr val="bg1"/>
          </a:solidFill>
        </p:grpSpPr>
        <p:sp>
          <p:nvSpPr>
            <p:cNvPr id="100" name="Oval 11"/>
            <p:cNvSpPr/>
            <p:nvPr/>
          </p:nvSpPr>
          <p:spPr>
            <a:xfrm>
              <a:off x="3245823" y="3429000"/>
              <a:ext cx="831273" cy="831273"/>
            </a:xfrm>
            <a:prstGeom prst="ellipse">
              <a:avLst/>
            </a:prstGeom>
            <a:solidFill>
              <a:schemeClr val="accent3"/>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1" name="Group 24"/>
            <p:cNvGrpSpPr/>
            <p:nvPr/>
          </p:nvGrpSpPr>
          <p:grpSpPr>
            <a:xfrm>
              <a:off x="3541739" y="3652429"/>
              <a:ext cx="263709" cy="384412"/>
              <a:chOff x="3582988" y="3510757"/>
              <a:chExt cx="319088" cy="465138"/>
            </a:xfrm>
            <a:grpFill/>
          </p:grpSpPr>
          <p:sp>
            <p:nvSpPr>
              <p:cNvPr id="102"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Group 42"/>
          <p:cNvGrpSpPr/>
          <p:nvPr/>
        </p:nvGrpSpPr>
        <p:grpSpPr>
          <a:xfrm>
            <a:off x="8558456" y="3616327"/>
            <a:ext cx="876637" cy="876637"/>
            <a:chOff x="8114903" y="3428999"/>
            <a:chExt cx="831273" cy="831273"/>
          </a:xfrm>
          <a:solidFill>
            <a:schemeClr val="bg1"/>
          </a:solidFill>
        </p:grpSpPr>
        <p:sp>
          <p:nvSpPr>
            <p:cNvPr id="105" name="Oval 13"/>
            <p:cNvSpPr/>
            <p:nvPr/>
          </p:nvSpPr>
          <p:spPr>
            <a:xfrm>
              <a:off x="8114903" y="3428999"/>
              <a:ext cx="831273" cy="831273"/>
            </a:xfrm>
            <a:prstGeom prst="ellipse">
              <a:avLst/>
            </a:pr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6" name="Group 27"/>
            <p:cNvGrpSpPr/>
            <p:nvPr/>
          </p:nvGrpSpPr>
          <p:grpSpPr>
            <a:xfrm>
              <a:off x="8337871" y="3678854"/>
              <a:ext cx="384412" cy="323405"/>
              <a:chOff x="5368132" y="2625725"/>
              <a:chExt cx="465138" cy="391319"/>
            </a:xfrm>
            <a:grpFill/>
          </p:grpSpPr>
          <p:sp>
            <p:nvSpPr>
              <p:cNvPr id="107"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w="12700">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10" name="Group 3"/>
          <p:cNvGrpSpPr/>
          <p:nvPr/>
        </p:nvGrpSpPr>
        <p:grpSpPr>
          <a:xfrm>
            <a:off x="3423662" y="1822425"/>
            <a:ext cx="876637" cy="876637"/>
            <a:chOff x="3245823" y="1727927"/>
            <a:chExt cx="831273" cy="831273"/>
          </a:xfrm>
          <a:solidFill>
            <a:schemeClr val="bg1"/>
          </a:solidFill>
        </p:grpSpPr>
        <p:sp>
          <p:nvSpPr>
            <p:cNvPr id="111" name="Oval 10"/>
            <p:cNvSpPr/>
            <p:nvPr/>
          </p:nvSpPr>
          <p:spPr>
            <a:xfrm>
              <a:off x="3245823" y="1727927"/>
              <a:ext cx="831273" cy="831273"/>
            </a:xfrm>
            <a:prstGeom prst="ellipse">
              <a:avLst/>
            </a:prstGeom>
            <a:solidFill>
              <a:schemeClr val="accent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2" name="Group 31"/>
            <p:cNvGrpSpPr/>
            <p:nvPr/>
          </p:nvGrpSpPr>
          <p:grpSpPr>
            <a:xfrm>
              <a:off x="3469581" y="1949424"/>
              <a:ext cx="383755" cy="383755"/>
              <a:chOff x="4439444" y="1652588"/>
              <a:chExt cx="464344" cy="464344"/>
            </a:xfrm>
            <a:grpFill/>
          </p:grpSpPr>
          <p:sp>
            <p:nvSpPr>
              <p:cNvPr id="11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6" name="Text Placeholder 7"/>
          <p:cNvSpPr txBox="1">
            <a:spLocks/>
          </p:cNvSpPr>
          <p:nvPr/>
        </p:nvSpPr>
        <p:spPr>
          <a:xfrm>
            <a:off x="1440672" y="1875359"/>
            <a:ext cx="1696868" cy="202491"/>
          </a:xfrm>
          <a:prstGeom prst="rect">
            <a:avLst/>
          </a:prstGeom>
        </p:spPr>
        <p:txBody>
          <a:bodyPr vert="horz" lIns="0" tIns="0" rIns="0" bIns="0" anchor="ctr">
            <a:spAutoFit/>
          </a:bodyP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nSpc>
                <a:spcPct val="120000"/>
              </a:lnSpc>
            </a:pPr>
            <a:r>
              <a:rPr lang="zh-CN" altLang="en-US" sz="1200"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 Placeholder 2"/>
          <p:cNvSpPr txBox="1">
            <a:spLocks/>
          </p:cNvSpPr>
          <p:nvPr/>
        </p:nvSpPr>
        <p:spPr>
          <a:xfrm>
            <a:off x="1028996" y="2183019"/>
            <a:ext cx="2101364" cy="353430"/>
          </a:xfrm>
          <a:prstGeom prst="rect">
            <a:avLst/>
          </a:prstGeom>
        </p:spPr>
        <p:txBody>
          <a:bodyPr vert="horz" lIns="0" tIns="0" rIns="0" bIns="0">
            <a:spAutoFit/>
          </a:bodyPr>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7"/>
          <p:cNvSpPr txBox="1">
            <a:spLocks/>
          </p:cNvSpPr>
          <p:nvPr/>
        </p:nvSpPr>
        <p:spPr>
          <a:xfrm>
            <a:off x="1471843" y="3662820"/>
            <a:ext cx="1696868" cy="202491"/>
          </a:xfrm>
          <a:prstGeom prst="rect">
            <a:avLst/>
          </a:prstGeom>
        </p:spPr>
        <p:txBody>
          <a:bodyPr vert="horz" lIns="0" tIns="0" rIns="0" bIns="0" anchor="ctr">
            <a:spAutoFit/>
          </a:bodyP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nSpc>
                <a:spcPct val="120000"/>
              </a:lnSpc>
            </a:pPr>
            <a:r>
              <a:rPr lang="zh-CN" altLang="en-US" sz="1200"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2"/>
          <p:cNvSpPr txBox="1">
            <a:spLocks/>
          </p:cNvSpPr>
          <p:nvPr/>
        </p:nvSpPr>
        <p:spPr>
          <a:xfrm>
            <a:off x="1060167" y="3970481"/>
            <a:ext cx="2101364" cy="353430"/>
          </a:xfrm>
          <a:prstGeom prst="rect">
            <a:avLst/>
          </a:prstGeom>
        </p:spPr>
        <p:txBody>
          <a:bodyPr vert="horz" lIns="0" tIns="0" rIns="0" bIns="0">
            <a:spAutoFit/>
          </a:bodyPr>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7"/>
          <p:cNvSpPr txBox="1">
            <a:spLocks/>
          </p:cNvSpPr>
          <p:nvPr/>
        </p:nvSpPr>
        <p:spPr>
          <a:xfrm>
            <a:off x="9711361" y="1875359"/>
            <a:ext cx="1696868" cy="202491"/>
          </a:xfrm>
          <a:prstGeom prst="rect">
            <a:avLst/>
          </a:prstGeom>
        </p:spPr>
        <p:txBody>
          <a:bodyPr vert="horz" lIns="0" tIns="0" rIns="0" bIns="0" anchor="ctr">
            <a:spAutoFit/>
          </a:bodyP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1200"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 Placeholder 2"/>
          <p:cNvSpPr txBox="1">
            <a:spLocks/>
          </p:cNvSpPr>
          <p:nvPr/>
        </p:nvSpPr>
        <p:spPr>
          <a:xfrm>
            <a:off x="9689511" y="2183019"/>
            <a:ext cx="2101364" cy="353430"/>
          </a:xfrm>
          <a:prstGeom prst="rect">
            <a:avLst/>
          </a:prstGeom>
        </p:spPr>
        <p:txBody>
          <a:bodyPr vert="horz" lIns="0" tIns="0" rIns="0" bIns="0">
            <a:spAutoFit/>
          </a:bodyPr>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7"/>
          <p:cNvSpPr txBox="1">
            <a:spLocks/>
          </p:cNvSpPr>
          <p:nvPr/>
        </p:nvSpPr>
        <p:spPr>
          <a:xfrm>
            <a:off x="9711361" y="3662820"/>
            <a:ext cx="1696868" cy="202491"/>
          </a:xfrm>
          <a:prstGeom prst="rect">
            <a:avLst/>
          </a:prstGeom>
        </p:spPr>
        <p:txBody>
          <a:bodyPr vert="horz" lIns="0" tIns="0" rIns="0" bIns="0" anchor="ctr">
            <a:spAutoFit/>
          </a:bodyP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1200"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 Placeholder 2"/>
          <p:cNvSpPr txBox="1">
            <a:spLocks/>
          </p:cNvSpPr>
          <p:nvPr/>
        </p:nvSpPr>
        <p:spPr>
          <a:xfrm>
            <a:off x="9689511" y="3970481"/>
            <a:ext cx="2101364" cy="353430"/>
          </a:xfrm>
          <a:prstGeom prst="rect">
            <a:avLst/>
          </a:prstGeom>
        </p:spPr>
        <p:txBody>
          <a:bodyPr vert="horz" lIns="0" tIns="0" rIns="0" bIns="0">
            <a:spAutoFit/>
          </a:bodyPr>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978392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1000"/>
                                        <p:tgtEl>
                                          <p:spTgt spid="84"/>
                                        </p:tgtEl>
                                      </p:cBhvr>
                                    </p:animEffect>
                                    <p:anim calcmode="lin" valueType="num">
                                      <p:cBhvr>
                                        <p:cTn id="8" dur="1000" fill="hold"/>
                                        <p:tgtEl>
                                          <p:spTgt spid="84"/>
                                        </p:tgtEl>
                                        <p:attrNameLst>
                                          <p:attrName>ppt_x</p:attrName>
                                        </p:attrNameLst>
                                      </p:cBhvr>
                                      <p:tavLst>
                                        <p:tav tm="0">
                                          <p:val>
                                            <p:strVal val="#ppt_x"/>
                                          </p:val>
                                        </p:tav>
                                        <p:tav tm="100000">
                                          <p:val>
                                            <p:strVal val="#ppt_x"/>
                                          </p:val>
                                        </p:tav>
                                      </p:tavLst>
                                    </p:anim>
                                    <p:anim calcmode="lin" valueType="num">
                                      <p:cBhvr>
                                        <p:cTn id="9" dur="1000" fill="hold"/>
                                        <p:tgtEl>
                                          <p:spTgt spid="8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3"/>
                                        </p:tgtEl>
                                        <p:attrNameLst>
                                          <p:attrName>style.visibility</p:attrName>
                                        </p:attrNameLst>
                                      </p:cBhvr>
                                      <p:to>
                                        <p:strVal val="visible"/>
                                      </p:to>
                                    </p:set>
                                    <p:animEffect transition="in" filter="fade">
                                      <p:cBhvr>
                                        <p:cTn id="13" dur="500"/>
                                        <p:tgtEl>
                                          <p:spTgt spid="83"/>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10"/>
                                        </p:tgtEl>
                                        <p:attrNameLst>
                                          <p:attrName>style.visibility</p:attrName>
                                        </p:attrNameLst>
                                      </p:cBhvr>
                                      <p:to>
                                        <p:strVal val="visible"/>
                                      </p:to>
                                    </p:set>
                                    <p:anim calcmode="lin" valueType="num">
                                      <p:cBhvr>
                                        <p:cTn id="17" dur="500" fill="hold"/>
                                        <p:tgtEl>
                                          <p:spTgt spid="110"/>
                                        </p:tgtEl>
                                        <p:attrNameLst>
                                          <p:attrName>ppt_w</p:attrName>
                                        </p:attrNameLst>
                                      </p:cBhvr>
                                      <p:tavLst>
                                        <p:tav tm="0">
                                          <p:val>
                                            <p:fltVal val="0"/>
                                          </p:val>
                                        </p:tav>
                                        <p:tav tm="100000">
                                          <p:val>
                                            <p:strVal val="#ppt_w"/>
                                          </p:val>
                                        </p:tav>
                                      </p:tavLst>
                                    </p:anim>
                                    <p:anim calcmode="lin" valueType="num">
                                      <p:cBhvr>
                                        <p:cTn id="18" dur="500" fill="hold"/>
                                        <p:tgtEl>
                                          <p:spTgt spid="110"/>
                                        </p:tgtEl>
                                        <p:attrNameLst>
                                          <p:attrName>ppt_h</p:attrName>
                                        </p:attrNameLst>
                                      </p:cBhvr>
                                      <p:tavLst>
                                        <p:tav tm="0">
                                          <p:val>
                                            <p:fltVal val="0"/>
                                          </p:val>
                                        </p:tav>
                                        <p:tav tm="100000">
                                          <p:val>
                                            <p:strVal val="#ppt_h"/>
                                          </p:val>
                                        </p:tav>
                                      </p:tavLst>
                                    </p:anim>
                                    <p:animEffect transition="in" filter="fade">
                                      <p:cBhvr>
                                        <p:cTn id="19" dur="500"/>
                                        <p:tgtEl>
                                          <p:spTgt spid="110"/>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ipe(right)">
                                      <p:cBhvr>
                                        <p:cTn id="23" dur="500"/>
                                        <p:tgtEl>
                                          <p:spTgt spid="4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wipe(right)">
                                      <p:cBhvr>
                                        <p:cTn id="26" dur="500"/>
                                        <p:tgtEl>
                                          <p:spTgt spid="47"/>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99"/>
                                        </p:tgtEl>
                                        <p:attrNameLst>
                                          <p:attrName>style.visibility</p:attrName>
                                        </p:attrNameLst>
                                      </p:cBhvr>
                                      <p:to>
                                        <p:strVal val="visible"/>
                                      </p:to>
                                    </p:set>
                                    <p:anim calcmode="lin" valueType="num">
                                      <p:cBhvr>
                                        <p:cTn id="30" dur="500" fill="hold"/>
                                        <p:tgtEl>
                                          <p:spTgt spid="99"/>
                                        </p:tgtEl>
                                        <p:attrNameLst>
                                          <p:attrName>ppt_w</p:attrName>
                                        </p:attrNameLst>
                                      </p:cBhvr>
                                      <p:tavLst>
                                        <p:tav tm="0">
                                          <p:val>
                                            <p:fltVal val="0"/>
                                          </p:val>
                                        </p:tav>
                                        <p:tav tm="100000">
                                          <p:val>
                                            <p:strVal val="#ppt_w"/>
                                          </p:val>
                                        </p:tav>
                                      </p:tavLst>
                                    </p:anim>
                                    <p:anim calcmode="lin" valueType="num">
                                      <p:cBhvr>
                                        <p:cTn id="31" dur="500" fill="hold"/>
                                        <p:tgtEl>
                                          <p:spTgt spid="99"/>
                                        </p:tgtEl>
                                        <p:attrNameLst>
                                          <p:attrName>ppt_h</p:attrName>
                                        </p:attrNameLst>
                                      </p:cBhvr>
                                      <p:tavLst>
                                        <p:tav tm="0">
                                          <p:val>
                                            <p:fltVal val="0"/>
                                          </p:val>
                                        </p:tav>
                                        <p:tav tm="100000">
                                          <p:val>
                                            <p:strVal val="#ppt_h"/>
                                          </p:val>
                                        </p:tav>
                                      </p:tavLst>
                                    </p:anim>
                                    <p:animEffect transition="in" filter="fade">
                                      <p:cBhvr>
                                        <p:cTn id="32" dur="500"/>
                                        <p:tgtEl>
                                          <p:spTgt spid="99"/>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right)">
                                      <p:cBhvr>
                                        <p:cTn id="36" dur="500"/>
                                        <p:tgtEl>
                                          <p:spTgt spid="48"/>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right)">
                                      <p:cBhvr>
                                        <p:cTn id="39" dur="500"/>
                                        <p:tgtEl>
                                          <p:spTgt spid="57"/>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87"/>
                                        </p:tgtEl>
                                        <p:attrNameLst>
                                          <p:attrName>style.visibility</p:attrName>
                                        </p:attrNameLst>
                                      </p:cBhvr>
                                      <p:to>
                                        <p:strVal val="visible"/>
                                      </p:to>
                                    </p:set>
                                    <p:anim calcmode="lin" valueType="num">
                                      <p:cBhvr>
                                        <p:cTn id="43" dur="500" fill="hold"/>
                                        <p:tgtEl>
                                          <p:spTgt spid="87"/>
                                        </p:tgtEl>
                                        <p:attrNameLst>
                                          <p:attrName>ppt_w</p:attrName>
                                        </p:attrNameLst>
                                      </p:cBhvr>
                                      <p:tavLst>
                                        <p:tav tm="0">
                                          <p:val>
                                            <p:fltVal val="0"/>
                                          </p:val>
                                        </p:tav>
                                        <p:tav tm="100000">
                                          <p:val>
                                            <p:strVal val="#ppt_w"/>
                                          </p:val>
                                        </p:tav>
                                      </p:tavLst>
                                    </p:anim>
                                    <p:anim calcmode="lin" valueType="num">
                                      <p:cBhvr>
                                        <p:cTn id="44" dur="500" fill="hold"/>
                                        <p:tgtEl>
                                          <p:spTgt spid="87"/>
                                        </p:tgtEl>
                                        <p:attrNameLst>
                                          <p:attrName>ppt_h</p:attrName>
                                        </p:attrNameLst>
                                      </p:cBhvr>
                                      <p:tavLst>
                                        <p:tav tm="0">
                                          <p:val>
                                            <p:fltVal val="0"/>
                                          </p:val>
                                        </p:tav>
                                        <p:tav tm="100000">
                                          <p:val>
                                            <p:strVal val="#ppt_h"/>
                                          </p:val>
                                        </p:tav>
                                      </p:tavLst>
                                    </p:anim>
                                    <p:animEffect transition="in" filter="fade">
                                      <p:cBhvr>
                                        <p:cTn id="45" dur="500"/>
                                        <p:tgtEl>
                                          <p:spTgt spid="87"/>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wipe(right)">
                                      <p:cBhvr>
                                        <p:cTn id="49" dur="500"/>
                                        <p:tgtEl>
                                          <p:spTgt spid="58"/>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wipe(right)">
                                      <p:cBhvr>
                                        <p:cTn id="52" dur="500"/>
                                        <p:tgtEl>
                                          <p:spTgt spid="59"/>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04"/>
                                        </p:tgtEl>
                                        <p:attrNameLst>
                                          <p:attrName>style.visibility</p:attrName>
                                        </p:attrNameLst>
                                      </p:cBhvr>
                                      <p:to>
                                        <p:strVal val="visible"/>
                                      </p:to>
                                    </p:set>
                                    <p:anim calcmode="lin" valueType="num">
                                      <p:cBhvr>
                                        <p:cTn id="56" dur="500" fill="hold"/>
                                        <p:tgtEl>
                                          <p:spTgt spid="104"/>
                                        </p:tgtEl>
                                        <p:attrNameLst>
                                          <p:attrName>ppt_w</p:attrName>
                                        </p:attrNameLst>
                                      </p:cBhvr>
                                      <p:tavLst>
                                        <p:tav tm="0">
                                          <p:val>
                                            <p:fltVal val="0"/>
                                          </p:val>
                                        </p:tav>
                                        <p:tav tm="100000">
                                          <p:val>
                                            <p:strVal val="#ppt_w"/>
                                          </p:val>
                                        </p:tav>
                                      </p:tavLst>
                                    </p:anim>
                                    <p:anim calcmode="lin" valueType="num">
                                      <p:cBhvr>
                                        <p:cTn id="57" dur="500" fill="hold"/>
                                        <p:tgtEl>
                                          <p:spTgt spid="104"/>
                                        </p:tgtEl>
                                        <p:attrNameLst>
                                          <p:attrName>ppt_h</p:attrName>
                                        </p:attrNameLst>
                                      </p:cBhvr>
                                      <p:tavLst>
                                        <p:tav tm="0">
                                          <p:val>
                                            <p:fltVal val="0"/>
                                          </p:val>
                                        </p:tav>
                                        <p:tav tm="100000">
                                          <p:val>
                                            <p:strVal val="#ppt_h"/>
                                          </p:val>
                                        </p:tav>
                                      </p:tavLst>
                                    </p:anim>
                                    <p:animEffect transition="in" filter="fade">
                                      <p:cBhvr>
                                        <p:cTn id="58" dur="500"/>
                                        <p:tgtEl>
                                          <p:spTgt spid="104"/>
                                        </p:tgtEl>
                                      </p:cBhvr>
                                    </p:animEffect>
                                  </p:childTnLst>
                                </p:cTn>
                              </p:par>
                            </p:childTnLst>
                          </p:cTn>
                        </p:par>
                        <p:par>
                          <p:cTn id="59" fill="hold">
                            <p:stCondLst>
                              <p:cond delay="5000"/>
                            </p:stCondLst>
                            <p:childTnLst>
                              <p:par>
                                <p:cTn id="60" presetID="22" presetClass="entr" presetSubtype="2" fill="hold" grpId="0" nodeType="afterEffect">
                                  <p:stCondLst>
                                    <p:cond delay="0"/>
                                  </p:stCondLst>
                                  <p:childTnLst>
                                    <p:set>
                                      <p:cBhvr>
                                        <p:cTn id="61" dur="1" fill="hold">
                                          <p:stCondLst>
                                            <p:cond delay="0"/>
                                          </p:stCondLst>
                                        </p:cTn>
                                        <p:tgtEl>
                                          <p:spTgt spid="60"/>
                                        </p:tgtEl>
                                        <p:attrNameLst>
                                          <p:attrName>style.visibility</p:attrName>
                                        </p:attrNameLst>
                                      </p:cBhvr>
                                      <p:to>
                                        <p:strVal val="visible"/>
                                      </p:to>
                                    </p:set>
                                    <p:animEffect transition="in" filter="wipe(right)">
                                      <p:cBhvr>
                                        <p:cTn id="62" dur="500"/>
                                        <p:tgtEl>
                                          <p:spTgt spid="6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wipe(right)">
                                      <p:cBhvr>
                                        <p:cTn id="65" dur="500"/>
                                        <p:tgtEl>
                                          <p:spTgt spid="61"/>
                                        </p:tgtEl>
                                      </p:cBhvr>
                                    </p:animEffect>
                                  </p:childTnLst>
                                </p:cTn>
                              </p:par>
                            </p:childTnLst>
                          </p:cTn>
                        </p:par>
                        <p:par>
                          <p:cTn id="66" fill="hold">
                            <p:stCondLst>
                              <p:cond delay="5500"/>
                            </p:stCondLst>
                            <p:childTnLst>
                              <p:par>
                                <p:cTn id="67" presetID="52" presetClass="entr" presetSubtype="0" fill="hold" grpId="0" nodeType="afterEffect">
                                  <p:stCondLst>
                                    <p:cond delay="0"/>
                                  </p:stCondLst>
                                  <p:iterate type="lt">
                                    <p:tmPct val="10000"/>
                                  </p:iterate>
                                  <p:childTnLst>
                                    <p:set>
                                      <p:cBhvr>
                                        <p:cTn id="68" dur="1" fill="hold">
                                          <p:stCondLst>
                                            <p:cond delay="0"/>
                                          </p:stCondLst>
                                        </p:cTn>
                                        <p:tgtEl>
                                          <p:spTgt spid="85"/>
                                        </p:tgtEl>
                                        <p:attrNameLst>
                                          <p:attrName>style.visibility</p:attrName>
                                        </p:attrNameLst>
                                      </p:cBhvr>
                                      <p:to>
                                        <p:strVal val="visible"/>
                                      </p:to>
                                    </p:set>
                                    <p:animScale>
                                      <p:cBhvr>
                                        <p:cTn id="69" dur="1000" decel="50000" fill="hold">
                                          <p:stCondLst>
                                            <p:cond delay="0"/>
                                          </p:stCondLst>
                                        </p:cTn>
                                        <p:tgtEl>
                                          <p:spTgt spid="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0" dur="1000" decel="50000" fill="hold">
                                          <p:stCondLst>
                                            <p:cond delay="0"/>
                                          </p:stCondLst>
                                        </p:cTn>
                                        <p:tgtEl>
                                          <p:spTgt spid="85"/>
                                        </p:tgtEl>
                                        <p:attrNameLst>
                                          <p:attrName>ppt_x</p:attrName>
                                          <p:attrName>ppt_y</p:attrName>
                                        </p:attrNameLst>
                                      </p:cBhvr>
                                    </p:animMotion>
                                    <p:animEffect transition="in" filter="fade">
                                      <p:cBhvr>
                                        <p:cTn id="71" dur="1000"/>
                                        <p:tgtEl>
                                          <p:spTgt spid="85"/>
                                        </p:tgtEl>
                                      </p:cBhvr>
                                    </p:animEffect>
                                  </p:childTnLst>
                                </p:cTn>
                              </p:par>
                            </p:childTnLst>
                          </p:cTn>
                        </p:par>
                        <p:par>
                          <p:cTn id="72" fill="hold">
                            <p:stCondLst>
                              <p:cond delay="7100"/>
                            </p:stCondLst>
                            <p:childTnLst>
                              <p:par>
                                <p:cTn id="73" presetID="16" presetClass="entr" presetSubtype="21" fill="hold" grpId="0" nodeType="after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barn(inVertical)">
                                      <p:cBhvr>
                                        <p:cTn id="75"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p:bldP spid="86" grpId="0"/>
      <p:bldP spid="46" grpId="0"/>
      <p:bldP spid="47" grpId="0"/>
      <p:bldP spid="48" grpId="0"/>
      <p:bldP spid="57" grpId="0"/>
      <p:bldP spid="58" grpId="0"/>
      <p:bldP spid="59" grpId="0"/>
      <p:bldP spid="60" grpId="0"/>
      <p:bldP spid="6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353430"/>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077218" cy="202491"/>
          </a:xfrm>
          <a:prstGeom prst="rect">
            <a:avLst/>
          </a:prstGeom>
          <a:noFill/>
        </p:spPr>
        <p:txBody>
          <a:bodyPr wrap="none" lIns="0" tIns="0" rIns="0" bIns="0"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353430"/>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077218" cy="202491"/>
          </a:xfrm>
          <a:prstGeom prst="rect">
            <a:avLst/>
          </a:prstGeom>
          <a:noFill/>
        </p:spPr>
        <p:txBody>
          <a:bodyPr wrap="none" lIns="0" tIns="0" rIns="0" bIns="0"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353430"/>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077218" cy="202491"/>
          </a:xfrm>
          <a:prstGeom prst="rect">
            <a:avLst/>
          </a:prstGeom>
          <a:noFill/>
        </p:spPr>
        <p:txBody>
          <a:bodyPr wrap="none" lIns="0" tIns="0" rIns="0" bIns="0" rtlCol="0">
            <a:spAutoFit/>
          </a:bodyPr>
          <a:lstStyle/>
          <a:p>
            <a:pPr>
              <a:lnSpc>
                <a:spcPct val="120000"/>
              </a:lnSpc>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TextBox 23"/>
          <p:cNvSpPr txBox="1"/>
          <p:nvPr/>
        </p:nvSpPr>
        <p:spPr>
          <a:xfrm>
            <a:off x="5855331" y="2152731"/>
            <a:ext cx="2360168" cy="353430"/>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077218" cy="202491"/>
          </a:xfrm>
          <a:prstGeom prst="rect">
            <a:avLst/>
          </a:prstGeom>
          <a:noFill/>
        </p:spPr>
        <p:txBody>
          <a:bodyPr wrap="none" lIns="0" tIns="0" rIns="0" bIns="0"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508799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3288387" y="2488121"/>
            <a:ext cx="6345087" cy="355326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4"/>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 Placeholder 3"/>
          <p:cNvSpPr txBox="1">
            <a:spLocks/>
          </p:cNvSpPr>
          <p:nvPr/>
        </p:nvSpPr>
        <p:spPr>
          <a:xfrm>
            <a:off x="1921008" y="4181557"/>
            <a:ext cx="1455414" cy="258532"/>
          </a:xfrm>
          <a:prstGeom prst="rect">
            <a:avLst/>
          </a:prstGeom>
        </p:spPr>
        <p:txBody>
          <a:bodyPr lIns="0" tIns="0" rIns="0" bIns="0" anchor="ctr">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4" name="Text Placeholder 4"/>
          <p:cNvSpPr txBox="1">
            <a:spLocks/>
          </p:cNvSpPr>
          <p:nvPr/>
        </p:nvSpPr>
        <p:spPr>
          <a:xfrm>
            <a:off x="1316807" y="4453996"/>
            <a:ext cx="2069617" cy="369332"/>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626"/>
          <p:cNvSpPr/>
          <p:nvPr/>
        </p:nvSpPr>
        <p:spPr>
          <a:xfrm flipV="1">
            <a:off x="3761000" y="4275926"/>
            <a:ext cx="1" cy="1270207"/>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627"/>
          <p:cNvSpPr/>
          <p:nvPr/>
        </p:nvSpPr>
        <p:spPr>
          <a:xfrm flipV="1">
            <a:off x="4977450" y="2888774"/>
            <a:ext cx="1" cy="1803900"/>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628"/>
          <p:cNvSpPr/>
          <p:nvPr/>
        </p:nvSpPr>
        <p:spPr>
          <a:xfrm flipV="1">
            <a:off x="6150256" y="2274125"/>
            <a:ext cx="1" cy="1877028"/>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629"/>
          <p:cNvSpPr/>
          <p:nvPr/>
        </p:nvSpPr>
        <p:spPr>
          <a:xfrm flipV="1">
            <a:off x="7793481" y="3641557"/>
            <a:ext cx="1" cy="1246393"/>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630"/>
          <p:cNvSpPr/>
          <p:nvPr/>
        </p:nvSpPr>
        <p:spPr>
          <a:xfrm>
            <a:off x="3567420" y="4083961"/>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636"/>
          <p:cNvSpPr/>
          <p:nvPr/>
        </p:nvSpPr>
        <p:spPr>
          <a:xfrm>
            <a:off x="4780806" y="2677406"/>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642"/>
          <p:cNvSpPr/>
          <p:nvPr/>
        </p:nvSpPr>
        <p:spPr>
          <a:xfrm>
            <a:off x="5959263" y="1910232"/>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648"/>
          <p:cNvSpPr/>
          <p:nvPr/>
        </p:nvSpPr>
        <p:spPr>
          <a:xfrm>
            <a:off x="7598272" y="4731307"/>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653"/>
          <p:cNvSpPr/>
          <p:nvPr/>
        </p:nvSpPr>
        <p:spPr>
          <a:xfrm>
            <a:off x="3708087" y="5500752"/>
            <a:ext cx="105820" cy="10582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654"/>
          <p:cNvSpPr/>
          <p:nvPr/>
        </p:nvSpPr>
        <p:spPr>
          <a:xfrm>
            <a:off x="4895131" y="4612606"/>
            <a:ext cx="164632" cy="1646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655"/>
          <p:cNvSpPr/>
          <p:nvPr/>
        </p:nvSpPr>
        <p:spPr>
          <a:xfrm>
            <a:off x="6044444" y="4048660"/>
            <a:ext cx="211623" cy="21162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656"/>
          <p:cNvSpPr/>
          <p:nvPr/>
        </p:nvSpPr>
        <p:spPr>
          <a:xfrm>
            <a:off x="7659778" y="3513302"/>
            <a:ext cx="261698" cy="26169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3012064" y="2800944"/>
            <a:ext cx="1570297" cy="236219"/>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9" name="Text Placeholder 4"/>
          <p:cNvSpPr txBox="1">
            <a:spLocks/>
          </p:cNvSpPr>
          <p:nvPr/>
        </p:nvSpPr>
        <p:spPr>
          <a:xfrm>
            <a:off x="2480327" y="3057866"/>
            <a:ext cx="2063339" cy="369332"/>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zh-CN" alt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3"/>
          <p:cNvSpPr txBox="1">
            <a:spLocks/>
          </p:cNvSpPr>
          <p:nvPr/>
        </p:nvSpPr>
        <p:spPr>
          <a:xfrm>
            <a:off x="6537411" y="2038036"/>
            <a:ext cx="1345236" cy="236219"/>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4"/>
          <p:cNvSpPr txBox="1">
            <a:spLocks/>
          </p:cNvSpPr>
          <p:nvPr/>
        </p:nvSpPr>
        <p:spPr>
          <a:xfrm>
            <a:off x="6525057" y="2305244"/>
            <a:ext cx="1920541" cy="369332"/>
          </a:xfrm>
          <a:prstGeom prst="rect">
            <a:avLst/>
          </a:prstGeom>
        </p:spPr>
        <p:txBody>
          <a:bodyPr vert="horz" wrap="square"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8178452" y="4857507"/>
            <a:ext cx="1344392" cy="236219"/>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4"/>
          <p:cNvSpPr txBox="1">
            <a:spLocks/>
          </p:cNvSpPr>
          <p:nvPr/>
        </p:nvSpPr>
        <p:spPr>
          <a:xfrm>
            <a:off x="8148754" y="5118173"/>
            <a:ext cx="2063339" cy="369332"/>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4"/>
          <p:cNvSpPr txBox="1">
            <a:spLocks/>
          </p:cNvSpPr>
          <p:nvPr/>
        </p:nvSpPr>
        <p:spPr>
          <a:xfrm>
            <a:off x="3643250" y="4148913"/>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 Placeholder 4"/>
          <p:cNvSpPr txBox="1">
            <a:spLocks/>
          </p:cNvSpPr>
          <p:nvPr/>
        </p:nvSpPr>
        <p:spPr>
          <a:xfrm>
            <a:off x="4856642" y="272946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6" name="Text Placeholder 4"/>
          <p:cNvSpPr txBox="1">
            <a:spLocks/>
          </p:cNvSpPr>
          <p:nvPr/>
        </p:nvSpPr>
        <p:spPr>
          <a:xfrm>
            <a:off x="6038562" y="196229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7" name="Text Placeholder 4"/>
          <p:cNvSpPr txBox="1">
            <a:spLocks/>
          </p:cNvSpPr>
          <p:nvPr/>
        </p:nvSpPr>
        <p:spPr>
          <a:xfrm>
            <a:off x="7674105" y="4802272"/>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28" name="Shape 1625"/>
          <p:cNvSpPr/>
          <p:nvPr/>
        </p:nvSpPr>
        <p:spPr>
          <a:xfrm>
            <a:off x="9731475" y="2434047"/>
            <a:ext cx="1270207" cy="12702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657"/>
          <p:cNvSpPr/>
          <p:nvPr/>
        </p:nvSpPr>
        <p:spPr>
          <a:xfrm>
            <a:off x="10177332" y="2605031"/>
            <a:ext cx="378722" cy="387159"/>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3"/>
          <p:cNvSpPr txBox="1">
            <a:spLocks/>
          </p:cNvSpPr>
          <p:nvPr/>
        </p:nvSpPr>
        <p:spPr>
          <a:xfrm>
            <a:off x="9891668" y="3044677"/>
            <a:ext cx="934156" cy="37433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endParaRPr lang="id-ID"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653132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animEffect transition="in" filter="fade">
                                      <p:cBhvr>
                                        <p:cTn id="26" dur="500"/>
                                        <p:tgtEl>
                                          <p:spTgt spid="2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strips(downLeft)">
                                      <p:cBhvr>
                                        <p:cTn id="30" dur="500"/>
                                        <p:tgtEl>
                                          <p:spTgt spid="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strips(downLeft)">
                                      <p:cBhvr>
                                        <p:cTn id="33" dur="500"/>
                                        <p:tgtEl>
                                          <p:spTgt spid="4">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00"/>
                                        <p:tgtEl>
                                          <p:spTgt spid="6"/>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strips(downLeft)">
                                      <p:cBhvr>
                                        <p:cTn id="56" dur="500"/>
                                        <p:tgtEl>
                                          <p:spTgt spid="1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strips(downLeft)">
                                      <p:cBhvr>
                                        <p:cTn id="59" dur="500"/>
                                        <p:tgtEl>
                                          <p:spTgt spid="1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fltVal val="0"/>
                                          </p:val>
                                        </p:tav>
                                        <p:tav tm="100000">
                                          <p:val>
                                            <p:strVal val="#ppt_h"/>
                                          </p:val>
                                        </p:tav>
                                      </p:tavLst>
                                    </p:anim>
                                    <p:animEffect transition="in" filter="fade">
                                      <p:cBhvr>
                                        <p:cTn id="73" dur="500"/>
                                        <p:tgtEl>
                                          <p:spTgt spid="11"/>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strips(downRight)">
                                      <p:cBhvr>
                                        <p:cTn id="82" dur="500"/>
                                        <p:tgtEl>
                                          <p:spTgt spid="2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strips(downRight)">
                                      <p:cBhvr>
                                        <p:cTn id="85" dur="500"/>
                                        <p:tgtEl>
                                          <p:spTgt spid="2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wipe(up)">
                                      <p:cBhvr>
                                        <p:cTn id="93" dur="500"/>
                                        <p:tgtEl>
                                          <p:spTgt spid="8"/>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strips(downRight)">
                                      <p:cBhvr>
                                        <p:cTn id="108" dur="500"/>
                                        <p:tgtEl>
                                          <p:spTgt spid="2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strips(downRight)">
                                      <p:cBhvr>
                                        <p:cTn id="111" dur="500"/>
                                        <p:tgtEl>
                                          <p:spTgt spid="2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28"/>
                                        </p:tgtEl>
                                        <p:attrNameLst>
                                          <p:attrName>style.color</p:attrName>
                                        </p:attrNameLst>
                                      </p:cBhvr>
                                      <p:to>
                                        <a:schemeClr val="bg1"/>
                                      </p:to>
                                    </p:animClr>
                                    <p:animClr clrSpc="rgb" dir="cw">
                                      <p:cBhvr>
                                        <p:cTn id="117" dur="250" autoRev="1" fill="remove"/>
                                        <p:tgtEl>
                                          <p:spTgt spid="28"/>
                                        </p:tgtEl>
                                        <p:attrNameLst>
                                          <p:attrName>fillcolor</p:attrName>
                                        </p:attrNameLst>
                                      </p:cBhvr>
                                      <p:to>
                                        <a:schemeClr val="bg1"/>
                                      </p:to>
                                    </p:animClr>
                                    <p:set>
                                      <p:cBhvr>
                                        <p:cTn id="118" dur="250" autoRev="1" fill="remove"/>
                                        <p:tgtEl>
                                          <p:spTgt spid="28"/>
                                        </p:tgtEl>
                                        <p:attrNameLst>
                                          <p:attrName>fill.type</p:attrName>
                                        </p:attrNameLst>
                                      </p:cBhvr>
                                      <p:to>
                                        <p:strVal val="solid"/>
                                      </p:to>
                                    </p:set>
                                    <p:set>
                                      <p:cBhvr>
                                        <p:cTn id="119" dur="250" autoRev="1" fill="remove"/>
                                        <p:tgtEl>
                                          <p:spTgt spid="28"/>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fade">
                                      <p:cBhvr>
                                        <p:cTn id="123" dur="500"/>
                                        <p:tgtEl>
                                          <p:spTgt spid="2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a:spLocks/>
          </p:cNvSpPr>
          <p:nvPr/>
        </p:nvSpPr>
        <p:spPr bwMode="auto">
          <a:xfrm>
            <a:off x="2815005" y="1735551"/>
            <a:ext cx="1361345" cy="2999495"/>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828312" y="1735551"/>
            <a:ext cx="1361344" cy="2999495"/>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a:spLocks/>
          </p:cNvSpPr>
          <p:nvPr/>
        </p:nvSpPr>
        <p:spPr bwMode="auto">
          <a:xfrm>
            <a:off x="8910649" y="1735551"/>
            <a:ext cx="1170755" cy="2999495"/>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895829" y="1735551"/>
            <a:ext cx="1362857" cy="2999495"/>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910649" y="1935217"/>
            <a:ext cx="568739" cy="1692604"/>
            <a:chOff x="9286715" y="1680422"/>
            <a:chExt cx="654939" cy="1949140"/>
          </a:xfrm>
          <a:solidFill>
            <a:schemeClr val="accent4"/>
          </a:solidFill>
        </p:grpSpPr>
        <p:sp>
          <p:nvSpPr>
            <p:cNvPr id="171" name="Freeform 137"/>
            <p:cNvSpPr>
              <a:spLocks/>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a:spLocks/>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815007" y="1935217"/>
            <a:ext cx="571765" cy="1692604"/>
            <a:chOff x="2267202" y="1680422"/>
            <a:chExt cx="658423" cy="1949140"/>
          </a:xfrm>
          <a:solidFill>
            <a:schemeClr val="accent1"/>
          </a:solidFill>
        </p:grpSpPr>
        <p:sp>
          <p:nvSpPr>
            <p:cNvPr id="180" name="Freeform 37"/>
            <p:cNvSpPr>
              <a:spLocks/>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a:spLocks/>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828313" y="1935217"/>
            <a:ext cx="570252" cy="1692604"/>
            <a:chOff x="4585650" y="1680422"/>
            <a:chExt cx="656681" cy="1949140"/>
          </a:xfrm>
          <a:solidFill>
            <a:schemeClr val="accent2"/>
          </a:solidFill>
        </p:grpSpPr>
        <p:sp>
          <p:nvSpPr>
            <p:cNvPr id="189" name="Freeform 72"/>
            <p:cNvSpPr>
              <a:spLocks/>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a:spLocks/>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a:spLocks/>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184715" y="4033200"/>
            <a:ext cx="6547582" cy="570252"/>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a:spLocks/>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a:spLocks/>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a:spLocks/>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a:spLocks/>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895830" y="1935217"/>
            <a:ext cx="571765" cy="1692604"/>
            <a:chOff x="6966525" y="1680422"/>
            <a:chExt cx="658423" cy="1949140"/>
          </a:xfrm>
          <a:solidFill>
            <a:schemeClr val="accent3"/>
          </a:solidFill>
        </p:grpSpPr>
        <p:sp>
          <p:nvSpPr>
            <p:cNvPr id="200" name="Freeform 107"/>
            <p:cNvSpPr>
              <a:spLocks/>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a:spLocks/>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a:spLocks/>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991506" y="5323990"/>
            <a:ext cx="2135561" cy="461665"/>
          </a:xfrm>
          <a:prstGeom prst="rect">
            <a:avLst/>
          </a:prstGeom>
          <a:noFill/>
        </p:spPr>
        <p:txBody>
          <a:bodyPr wrap="square"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991509" y="5067135"/>
            <a:ext cx="1261884" cy="294824"/>
          </a:xfrm>
          <a:prstGeom prst="rect">
            <a:avLst/>
          </a:prstGeom>
          <a:noFill/>
        </p:spPr>
        <p:txBody>
          <a:bodyPr wrap="none"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233049" y="5323990"/>
            <a:ext cx="2135561" cy="461665"/>
          </a:xfrm>
          <a:prstGeom prst="rect">
            <a:avLst/>
          </a:prstGeom>
          <a:noFill/>
        </p:spPr>
        <p:txBody>
          <a:bodyPr wrap="square"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233049" y="5067135"/>
            <a:ext cx="1261884" cy="294824"/>
          </a:xfrm>
          <a:prstGeom prst="rect">
            <a:avLst/>
          </a:prstGeom>
          <a:noFill/>
        </p:spPr>
        <p:txBody>
          <a:bodyPr wrap="none"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482860" y="5323990"/>
            <a:ext cx="2135561" cy="461665"/>
          </a:xfrm>
          <a:prstGeom prst="rect">
            <a:avLst/>
          </a:prstGeom>
          <a:noFill/>
        </p:spPr>
        <p:txBody>
          <a:bodyPr wrap="square"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482863" y="5067135"/>
            <a:ext cx="1261884" cy="294824"/>
          </a:xfrm>
          <a:prstGeom prst="rect">
            <a:avLst/>
          </a:prstGeom>
          <a:noFill/>
        </p:spPr>
        <p:txBody>
          <a:bodyPr wrap="none"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724402" y="5323990"/>
            <a:ext cx="2135561" cy="461665"/>
          </a:xfrm>
          <a:prstGeom prst="rect">
            <a:avLst/>
          </a:prstGeom>
          <a:noFill/>
        </p:spPr>
        <p:txBody>
          <a:bodyPr wrap="square"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GB"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724403" y="5067135"/>
            <a:ext cx="1261884" cy="294824"/>
          </a:xfrm>
          <a:prstGeom prst="rect">
            <a:avLst/>
          </a:prstGeom>
          <a:noFill/>
        </p:spPr>
        <p:txBody>
          <a:bodyPr wrap="none" rtlCol="0">
            <a:spAutoFit/>
          </a:bodyPr>
          <a:lstStyle/>
          <a:p>
            <a:pPr>
              <a:lnSpc>
                <a:spcPct val="120000"/>
              </a:lnSpc>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984728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1" name="矩形 10"/>
          <p:cNvSpPr/>
          <p:nvPr/>
        </p:nvSpPr>
        <p:spPr>
          <a:xfrm>
            <a:off x="2539095" y="1494971"/>
            <a:ext cx="7780562" cy="4242708"/>
          </a:xfrm>
          <a:prstGeom prst="rect">
            <a:avLst/>
          </a:prstGeom>
          <a:noFill/>
          <a:ln>
            <a:solidFill>
              <a:schemeClr val="tx1">
                <a:lumMod val="75000"/>
                <a:lumOff val="25000"/>
              </a:schemeClr>
            </a:solid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4017108" y="3777559"/>
            <a:ext cx="48245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3600" spc="1000">
                <a:solidFill>
                  <a:schemeClr val="accent1"/>
                </a:solidFill>
                <a:ea typeface="微软雅黑" panose="020B0503020204020204" pitchFamily="34" charset="-122"/>
              </a:rPr>
              <a:t>请</a:t>
            </a:r>
            <a:r>
              <a:rPr lang="zh-CN" altLang="en-US" sz="3600" spc="1000" dirty="0">
                <a:solidFill>
                  <a:schemeClr val="accent1"/>
                </a:solidFill>
                <a:ea typeface="微软雅黑" panose="020B0503020204020204" pitchFamily="34" charset="-122"/>
              </a:rPr>
              <a:t>替换文字内容</a:t>
            </a:r>
            <a:endParaRPr lang="en-US" altLang="zh-CN" sz="3600" spc="1000" dirty="0">
              <a:solidFill>
                <a:schemeClr val="accent1"/>
              </a:solidFill>
              <a:ea typeface="微软雅黑" panose="020B0503020204020204" pitchFamily="34" charset="-122"/>
            </a:endParaRPr>
          </a:p>
        </p:txBody>
      </p:sp>
      <p:sp>
        <p:nvSpPr>
          <p:cNvPr id="14" name="文本框 13"/>
          <p:cNvSpPr txBox="1">
            <a:spLocks noChangeArrowheads="1"/>
          </p:cNvSpPr>
          <p:nvPr/>
        </p:nvSpPr>
        <p:spPr bwMode="auto">
          <a:xfrm>
            <a:off x="4419791" y="4565538"/>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01</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059943" y="1600101"/>
            <a:ext cx="2889133" cy="1969770"/>
          </a:xfrm>
          <a:prstGeom prst="rect">
            <a:avLst/>
          </a:prstGeom>
          <a:noFill/>
        </p:spPr>
        <p:txBody>
          <a:bodyPr wrap="square">
            <a:spAutoFit/>
          </a:bodyPr>
          <a:lstStyle/>
          <a:p>
            <a:pPr algn="ctr" fontAlgn="auto">
              <a:spcBef>
                <a:spcPts val="0"/>
              </a:spcBef>
              <a:spcAft>
                <a:spcPts val="0"/>
              </a:spcAft>
              <a:defRPr/>
            </a:pPr>
            <a:r>
              <a:rPr lang="en-US" altLang="zh-CN" sz="12200">
                <a:solidFill>
                  <a:schemeClr val="accent1"/>
                </a:solidFill>
                <a:latin typeface="Agency FB" panose="020B0503020202020204" pitchFamily="34" charset="0"/>
                <a:ea typeface="微软雅黑" panose="020B0503020204020204" pitchFamily="34" charset="-122"/>
              </a:rPr>
              <a:t>02</a:t>
            </a:r>
            <a:endParaRPr lang="zh-CN" altLang="en-US" sz="12200" dirty="0">
              <a:solidFill>
                <a:schemeClr val="accent1"/>
              </a:solidFill>
              <a:latin typeface="Agency FB" panose="020B0503020202020204" pitchFamily="34" charset="0"/>
              <a:ea typeface="微软雅黑" panose="020B0503020204020204" pitchFamily="34" charset="-122"/>
            </a:endParaRPr>
          </a:p>
        </p:txBody>
      </p:sp>
      <p:sp>
        <p:nvSpPr>
          <p:cNvPr id="17" name="文本框 8"/>
          <p:cNvSpPr txBox="1">
            <a:spLocks noChangeArrowheads="1"/>
          </p:cNvSpPr>
          <p:nvPr/>
        </p:nvSpPr>
        <p:spPr bwMode="auto">
          <a:xfrm>
            <a:off x="6648641" y="4575516"/>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02</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8" name="文本框 8"/>
          <p:cNvSpPr txBox="1">
            <a:spLocks noChangeArrowheads="1"/>
          </p:cNvSpPr>
          <p:nvPr/>
        </p:nvSpPr>
        <p:spPr bwMode="auto">
          <a:xfrm>
            <a:off x="4419791" y="5042695"/>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03</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9" name="文本框 8"/>
          <p:cNvSpPr txBox="1">
            <a:spLocks noChangeArrowheads="1"/>
          </p:cNvSpPr>
          <p:nvPr/>
        </p:nvSpPr>
        <p:spPr bwMode="auto">
          <a:xfrm>
            <a:off x="6648641" y="5052673"/>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04</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58414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4*#ppt_w"/>
                                          </p:val>
                                        </p:tav>
                                        <p:tav tm="100000">
                                          <p:val>
                                            <p:strVal val="#ppt_w"/>
                                          </p:val>
                                        </p:tav>
                                      </p:tavLst>
                                    </p:anim>
                                    <p:anim calcmode="lin" valueType="num">
                                      <p:cBhvr>
                                        <p:cTn id="18" dur="500" fill="hold"/>
                                        <p:tgtEl>
                                          <p:spTgt spid="16"/>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Effect transition="in" filter="fade">
                                      <p:cBhvr>
                                        <p:cTn id="40" dur="500"/>
                                        <p:tgtEl>
                                          <p:spTgt spid="18"/>
                                        </p:tgtEl>
                                      </p:cBhvr>
                                    </p:animEffect>
                                  </p:childTnLst>
                                </p:cTn>
                              </p:par>
                            </p:childTnLst>
                          </p:cTn>
                        </p:par>
                        <p:par>
                          <p:cTn id="41" fill="hold">
                            <p:stCondLst>
                              <p:cond delay="30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4"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rot="16200000">
            <a:off x="2945223" y="3457622"/>
            <a:ext cx="3364445" cy="158190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ffectLst/>
          <a:extLst/>
        </p:spPr>
        <p:txBody>
          <a:bodyPr wrap="none" anchor="ctr"/>
          <a:lstStyle/>
          <a:p>
            <a:pPr algn="just">
              <a:lnSpc>
                <a:spcPct val="120000"/>
              </a:lnSpc>
            </a:pPr>
            <a:endParaRPr lang="zh-CN" altLang="en-US" sz="80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1"/>
          <p:cNvGrpSpPr/>
          <p:nvPr/>
        </p:nvGrpSpPr>
        <p:grpSpPr>
          <a:xfrm rot="16200000">
            <a:off x="2411100" y="3452496"/>
            <a:ext cx="2593850" cy="1625518"/>
            <a:chOff x="1068760" y="3280022"/>
            <a:chExt cx="2832100" cy="1774825"/>
          </a:xfrm>
          <a:effectLst/>
        </p:grpSpPr>
        <p:sp>
          <p:nvSpPr>
            <p:cNvPr id="7" name="Oval 7"/>
            <p:cNvSpPr>
              <a:spLocks noChangeArrowheads="1"/>
            </p:cNvSpPr>
            <p:nvPr/>
          </p:nvSpPr>
          <p:spPr bwMode="auto">
            <a:xfrm>
              <a:off x="1068760" y="4134097"/>
              <a:ext cx="2832100"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837475" eaLnBrk="1" fontAlgn="base" hangingPunct="1">
                <a:spcBef>
                  <a:spcPts val="0"/>
                </a:spcBef>
                <a:buClrTx/>
                <a:buSzTx/>
                <a:buNone/>
                <a:defRPr/>
              </a:pPr>
              <a:endParaRPr lang="zh-CN" altLang="en-US" sz="800" b="0" kern="0">
                <a:solidFill>
                  <a:srgbClr val="000000"/>
                </a:solidFill>
                <a:latin typeface="Arial" panose="020B0604020202020204" pitchFamily="34" charset="0"/>
                <a:cs typeface="+mn-ea"/>
                <a:sym typeface="Arial" panose="020B0604020202020204" pitchFamily="34" charset="0"/>
              </a:endParaRPr>
            </a:p>
          </p:txBody>
        </p:sp>
        <p:sp>
          <p:nvSpPr>
            <p:cNvPr id="8" name="Freeform 9"/>
            <p:cNvSpPr>
              <a:spLocks/>
            </p:cNvSpPr>
            <p:nvPr/>
          </p:nvSpPr>
          <p:spPr bwMode="auto">
            <a:xfrm>
              <a:off x="1260848" y="3280022"/>
              <a:ext cx="2484437" cy="1373187"/>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ffectLst/>
            <a:extLst/>
          </p:spPr>
          <p:txBody>
            <a:bodyPr wrap="none" anchor="ctr"/>
            <a:lstStyle/>
            <a:p>
              <a:pPr algn="just">
                <a:lnSpc>
                  <a:spcPct val="120000"/>
                </a:lnSpc>
              </a:pPr>
              <a:endParaRPr lang="zh-CN" altLang="en-US" sz="80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0"/>
          <p:cNvGrpSpPr/>
          <p:nvPr/>
        </p:nvGrpSpPr>
        <p:grpSpPr>
          <a:xfrm rot="16200000">
            <a:off x="1532514" y="3521712"/>
            <a:ext cx="1750558" cy="1492588"/>
            <a:chOff x="1529135" y="2104362"/>
            <a:chExt cx="1911350" cy="1629685"/>
          </a:xfrm>
        </p:grpSpPr>
        <p:sp>
          <p:nvSpPr>
            <p:cNvPr id="9" name="Oval 11"/>
            <p:cNvSpPr>
              <a:spLocks noChangeArrowheads="1"/>
            </p:cNvSpPr>
            <p:nvPr/>
          </p:nvSpPr>
          <p:spPr bwMode="auto">
            <a:xfrm>
              <a:off x="1529135" y="3111747"/>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837475" eaLnBrk="1" fontAlgn="base" hangingPunct="1">
                <a:spcBef>
                  <a:spcPts val="0"/>
                </a:spcBef>
                <a:buClrTx/>
                <a:buSzTx/>
                <a:buNone/>
                <a:defRPr/>
              </a:pPr>
              <a:endParaRPr lang="zh-CN" altLang="en-US" sz="800" b="0" kern="0">
                <a:solidFill>
                  <a:srgbClr val="000000"/>
                </a:solidFill>
                <a:latin typeface="Arial" panose="020B0604020202020204" pitchFamily="34" charset="0"/>
                <a:cs typeface="+mn-ea"/>
                <a:sym typeface="Arial" panose="020B0604020202020204" pitchFamily="34" charset="0"/>
              </a:endParaRPr>
            </a:p>
          </p:txBody>
        </p:sp>
        <p:sp>
          <p:nvSpPr>
            <p:cNvPr id="10" name="Freeform 12"/>
            <p:cNvSpPr>
              <a:spLocks/>
            </p:cNvSpPr>
            <p:nvPr/>
          </p:nvSpPr>
          <p:spPr bwMode="auto">
            <a:xfrm>
              <a:off x="1787898" y="2104362"/>
              <a:ext cx="1430337" cy="146685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837475">
                <a:lnSpc>
                  <a:spcPct val="120000"/>
                </a:lnSpc>
                <a:defRPr/>
              </a:pPr>
              <a:endParaRPr lang="zh-CN" altLang="en-US" sz="800"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3318808" y="3968509"/>
            <a:ext cx="593487" cy="593487"/>
            <a:chOff x="2159906" y="3869724"/>
            <a:chExt cx="648000" cy="648000"/>
          </a:xfrm>
          <a:effectLst>
            <a:outerShdw blurRad="63500" sx="102000" sy="102000" algn="ctr" rotWithShape="0">
              <a:prstClr val="black">
                <a:alpha val="40000"/>
              </a:prstClr>
            </a:outerShdw>
          </a:effectLst>
        </p:grpSpPr>
        <p:grpSp>
          <p:nvGrpSpPr>
            <p:cNvPr id="26" name="Group 25"/>
            <p:cNvGrpSpPr>
              <a:grpSpLocks noChangeAspect="1"/>
            </p:cNvGrpSpPr>
            <p:nvPr/>
          </p:nvGrpSpPr>
          <p:grpSpPr>
            <a:xfrm>
              <a:off x="2360437" y="4004497"/>
              <a:ext cx="297613" cy="396000"/>
              <a:chOff x="7913688" y="-280988"/>
              <a:chExt cx="1733550" cy="2306638"/>
            </a:xfrm>
            <a:solidFill>
              <a:schemeClr val="bg1"/>
            </a:solidFill>
          </p:grpSpPr>
          <p:sp>
            <p:nvSpPr>
              <p:cNvPr id="27" name="Freeform 29"/>
              <p:cNvSpPr>
                <a:spLocks/>
              </p:cNvSpPr>
              <p:nvPr/>
            </p:nvSpPr>
            <p:spPr bwMode="auto">
              <a:xfrm>
                <a:off x="8215313" y="1317625"/>
                <a:ext cx="1155700" cy="71438"/>
              </a:xfrm>
              <a:custGeom>
                <a:avLst/>
                <a:gdLst>
                  <a:gd name="T0" fmla="*/ 9 w 306"/>
                  <a:gd name="T1" fmla="*/ 0 h 19"/>
                  <a:gd name="T2" fmla="*/ 0 w 306"/>
                  <a:gd name="T3" fmla="*/ 10 h 19"/>
                  <a:gd name="T4" fmla="*/ 9 w 306"/>
                  <a:gd name="T5" fmla="*/ 19 h 19"/>
                  <a:gd name="T6" fmla="*/ 297 w 306"/>
                  <a:gd name="T7" fmla="*/ 19 h 19"/>
                  <a:gd name="T8" fmla="*/ 306 w 306"/>
                  <a:gd name="T9" fmla="*/ 10 h 19"/>
                  <a:gd name="T10" fmla="*/ 297 w 306"/>
                  <a:gd name="T11" fmla="*/ 0 h 19"/>
                  <a:gd name="T12" fmla="*/ 9 w 306"/>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06" h="19">
                    <a:moveTo>
                      <a:pt x="9" y="0"/>
                    </a:moveTo>
                    <a:cubicBezTo>
                      <a:pt x="4" y="0"/>
                      <a:pt x="0" y="5"/>
                      <a:pt x="0" y="10"/>
                    </a:cubicBezTo>
                    <a:cubicBezTo>
                      <a:pt x="0" y="15"/>
                      <a:pt x="4" y="19"/>
                      <a:pt x="9" y="19"/>
                    </a:cubicBezTo>
                    <a:cubicBezTo>
                      <a:pt x="297" y="19"/>
                      <a:pt x="297" y="19"/>
                      <a:pt x="297" y="19"/>
                    </a:cubicBezTo>
                    <a:cubicBezTo>
                      <a:pt x="302" y="19"/>
                      <a:pt x="306" y="15"/>
                      <a:pt x="306" y="10"/>
                    </a:cubicBezTo>
                    <a:cubicBezTo>
                      <a:pt x="306" y="5"/>
                      <a:pt x="302" y="0"/>
                      <a:pt x="297" y="0"/>
                    </a:cubicBez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0"/>
              <p:cNvSpPr>
                <a:spLocks/>
              </p:cNvSpPr>
              <p:nvPr/>
            </p:nvSpPr>
            <p:spPr bwMode="auto">
              <a:xfrm>
                <a:off x="8215313" y="1535112"/>
                <a:ext cx="1155700" cy="71438"/>
              </a:xfrm>
              <a:custGeom>
                <a:avLst/>
                <a:gdLst>
                  <a:gd name="T0" fmla="*/ 297 w 306"/>
                  <a:gd name="T1" fmla="*/ 0 h 19"/>
                  <a:gd name="T2" fmla="*/ 9 w 306"/>
                  <a:gd name="T3" fmla="*/ 0 h 19"/>
                  <a:gd name="T4" fmla="*/ 0 w 306"/>
                  <a:gd name="T5" fmla="*/ 9 h 19"/>
                  <a:gd name="T6" fmla="*/ 9 w 306"/>
                  <a:gd name="T7" fmla="*/ 19 h 19"/>
                  <a:gd name="T8" fmla="*/ 297 w 306"/>
                  <a:gd name="T9" fmla="*/ 19 h 19"/>
                  <a:gd name="T10" fmla="*/ 306 w 306"/>
                  <a:gd name="T11" fmla="*/ 9 h 19"/>
                  <a:gd name="T12" fmla="*/ 297 w 306"/>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06" h="19">
                    <a:moveTo>
                      <a:pt x="297" y="0"/>
                    </a:moveTo>
                    <a:cubicBezTo>
                      <a:pt x="9" y="0"/>
                      <a:pt x="9" y="0"/>
                      <a:pt x="9" y="0"/>
                    </a:cubicBezTo>
                    <a:cubicBezTo>
                      <a:pt x="4" y="0"/>
                      <a:pt x="0" y="4"/>
                      <a:pt x="0" y="9"/>
                    </a:cubicBezTo>
                    <a:cubicBezTo>
                      <a:pt x="0" y="15"/>
                      <a:pt x="4" y="19"/>
                      <a:pt x="9" y="19"/>
                    </a:cubicBezTo>
                    <a:cubicBezTo>
                      <a:pt x="297" y="19"/>
                      <a:pt x="297" y="19"/>
                      <a:pt x="297" y="19"/>
                    </a:cubicBezTo>
                    <a:cubicBezTo>
                      <a:pt x="302" y="19"/>
                      <a:pt x="306" y="15"/>
                      <a:pt x="306" y="9"/>
                    </a:cubicBezTo>
                    <a:cubicBezTo>
                      <a:pt x="306" y="4"/>
                      <a:pt x="302" y="0"/>
                      <a:pt x="2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1"/>
              <p:cNvSpPr>
                <a:spLocks noEditPoints="1"/>
              </p:cNvSpPr>
              <p:nvPr/>
            </p:nvSpPr>
            <p:spPr bwMode="auto">
              <a:xfrm>
                <a:off x="7913688" y="-280988"/>
                <a:ext cx="1733550" cy="2306638"/>
              </a:xfrm>
              <a:custGeom>
                <a:avLst/>
                <a:gdLst>
                  <a:gd name="T0" fmla="*/ 353 w 459"/>
                  <a:gd name="T1" fmla="*/ 12 h 612"/>
                  <a:gd name="T2" fmla="*/ 325 w 459"/>
                  <a:gd name="T3" fmla="*/ 0 h 612"/>
                  <a:gd name="T4" fmla="*/ 57 w 459"/>
                  <a:gd name="T5" fmla="*/ 0 h 612"/>
                  <a:gd name="T6" fmla="*/ 0 w 459"/>
                  <a:gd name="T7" fmla="*/ 57 h 612"/>
                  <a:gd name="T8" fmla="*/ 0 w 459"/>
                  <a:gd name="T9" fmla="*/ 555 h 612"/>
                  <a:gd name="T10" fmla="*/ 57 w 459"/>
                  <a:gd name="T11" fmla="*/ 612 h 612"/>
                  <a:gd name="T12" fmla="*/ 402 w 459"/>
                  <a:gd name="T13" fmla="*/ 612 h 612"/>
                  <a:gd name="T14" fmla="*/ 459 w 459"/>
                  <a:gd name="T15" fmla="*/ 555 h 612"/>
                  <a:gd name="T16" fmla="*/ 459 w 459"/>
                  <a:gd name="T17" fmla="*/ 153 h 612"/>
                  <a:gd name="T18" fmla="*/ 353 w 459"/>
                  <a:gd name="T19" fmla="*/ 12 h 612"/>
                  <a:gd name="T20" fmla="*/ 344 w 459"/>
                  <a:gd name="T21" fmla="*/ 59 h 612"/>
                  <a:gd name="T22" fmla="*/ 409 w 459"/>
                  <a:gd name="T23" fmla="*/ 134 h 612"/>
                  <a:gd name="T24" fmla="*/ 344 w 459"/>
                  <a:gd name="T25" fmla="*/ 134 h 612"/>
                  <a:gd name="T26" fmla="*/ 344 w 459"/>
                  <a:gd name="T27" fmla="*/ 59 h 612"/>
                  <a:gd name="T28" fmla="*/ 421 w 459"/>
                  <a:gd name="T29" fmla="*/ 555 h 612"/>
                  <a:gd name="T30" fmla="*/ 402 w 459"/>
                  <a:gd name="T31" fmla="*/ 574 h 612"/>
                  <a:gd name="T32" fmla="*/ 57 w 459"/>
                  <a:gd name="T33" fmla="*/ 574 h 612"/>
                  <a:gd name="T34" fmla="*/ 38 w 459"/>
                  <a:gd name="T35" fmla="*/ 555 h 612"/>
                  <a:gd name="T36" fmla="*/ 38 w 459"/>
                  <a:gd name="T37" fmla="*/ 57 h 612"/>
                  <a:gd name="T38" fmla="*/ 57 w 459"/>
                  <a:gd name="T39" fmla="*/ 38 h 612"/>
                  <a:gd name="T40" fmla="*/ 306 w 459"/>
                  <a:gd name="T41" fmla="*/ 38 h 612"/>
                  <a:gd name="T42" fmla="*/ 306 w 459"/>
                  <a:gd name="T43" fmla="*/ 172 h 612"/>
                  <a:gd name="T44" fmla="*/ 421 w 459"/>
                  <a:gd name="T45" fmla="*/ 172 h 612"/>
                  <a:gd name="T46" fmla="*/ 421 w 459"/>
                  <a:gd name="T47" fmla="*/ 555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9" h="612">
                    <a:moveTo>
                      <a:pt x="353" y="12"/>
                    </a:moveTo>
                    <a:cubicBezTo>
                      <a:pt x="346" y="4"/>
                      <a:pt x="336" y="0"/>
                      <a:pt x="325" y="0"/>
                    </a:cubicBezTo>
                    <a:cubicBezTo>
                      <a:pt x="57" y="0"/>
                      <a:pt x="57" y="0"/>
                      <a:pt x="57" y="0"/>
                    </a:cubicBezTo>
                    <a:cubicBezTo>
                      <a:pt x="26" y="0"/>
                      <a:pt x="0" y="25"/>
                      <a:pt x="0" y="57"/>
                    </a:cubicBezTo>
                    <a:cubicBezTo>
                      <a:pt x="0" y="555"/>
                      <a:pt x="0" y="555"/>
                      <a:pt x="0" y="555"/>
                    </a:cubicBezTo>
                    <a:cubicBezTo>
                      <a:pt x="0" y="587"/>
                      <a:pt x="26" y="612"/>
                      <a:pt x="57" y="612"/>
                    </a:cubicBezTo>
                    <a:cubicBezTo>
                      <a:pt x="402" y="612"/>
                      <a:pt x="402" y="612"/>
                      <a:pt x="402" y="612"/>
                    </a:cubicBezTo>
                    <a:cubicBezTo>
                      <a:pt x="434" y="612"/>
                      <a:pt x="459" y="587"/>
                      <a:pt x="459" y="555"/>
                    </a:cubicBezTo>
                    <a:cubicBezTo>
                      <a:pt x="459" y="153"/>
                      <a:pt x="459" y="153"/>
                      <a:pt x="459" y="153"/>
                    </a:cubicBezTo>
                    <a:cubicBezTo>
                      <a:pt x="459" y="138"/>
                      <a:pt x="459" y="127"/>
                      <a:pt x="353" y="12"/>
                    </a:cubicBezTo>
                    <a:close/>
                    <a:moveTo>
                      <a:pt x="344" y="59"/>
                    </a:moveTo>
                    <a:cubicBezTo>
                      <a:pt x="364" y="80"/>
                      <a:pt x="392" y="113"/>
                      <a:pt x="409" y="134"/>
                    </a:cubicBezTo>
                    <a:cubicBezTo>
                      <a:pt x="344" y="134"/>
                      <a:pt x="344" y="134"/>
                      <a:pt x="344" y="134"/>
                    </a:cubicBezTo>
                    <a:lnTo>
                      <a:pt x="344" y="59"/>
                    </a:lnTo>
                    <a:close/>
                    <a:moveTo>
                      <a:pt x="421" y="555"/>
                    </a:moveTo>
                    <a:cubicBezTo>
                      <a:pt x="421" y="566"/>
                      <a:pt x="412" y="574"/>
                      <a:pt x="402" y="574"/>
                    </a:cubicBezTo>
                    <a:cubicBezTo>
                      <a:pt x="57" y="574"/>
                      <a:pt x="57" y="574"/>
                      <a:pt x="57" y="574"/>
                    </a:cubicBezTo>
                    <a:cubicBezTo>
                      <a:pt x="47" y="574"/>
                      <a:pt x="38" y="566"/>
                      <a:pt x="38" y="555"/>
                    </a:cubicBezTo>
                    <a:cubicBezTo>
                      <a:pt x="38" y="57"/>
                      <a:pt x="38" y="57"/>
                      <a:pt x="38" y="57"/>
                    </a:cubicBezTo>
                    <a:cubicBezTo>
                      <a:pt x="38" y="47"/>
                      <a:pt x="47" y="38"/>
                      <a:pt x="57" y="38"/>
                    </a:cubicBezTo>
                    <a:cubicBezTo>
                      <a:pt x="306" y="38"/>
                      <a:pt x="306" y="38"/>
                      <a:pt x="306" y="38"/>
                    </a:cubicBezTo>
                    <a:cubicBezTo>
                      <a:pt x="306" y="172"/>
                      <a:pt x="306" y="172"/>
                      <a:pt x="306" y="172"/>
                    </a:cubicBezTo>
                    <a:cubicBezTo>
                      <a:pt x="421" y="172"/>
                      <a:pt x="421" y="172"/>
                      <a:pt x="421" y="172"/>
                    </a:cubicBezTo>
                    <a:lnTo>
                      <a:pt x="421" y="5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32"/>
              <p:cNvSpPr>
                <a:spLocks/>
              </p:cNvSpPr>
              <p:nvPr/>
            </p:nvSpPr>
            <p:spPr bwMode="auto">
              <a:xfrm>
                <a:off x="8199438" y="77787"/>
                <a:ext cx="725488" cy="146050"/>
              </a:xfrm>
              <a:custGeom>
                <a:avLst/>
                <a:gdLst>
                  <a:gd name="T0" fmla="*/ 19 w 192"/>
                  <a:gd name="T1" fmla="*/ 39 h 39"/>
                  <a:gd name="T2" fmla="*/ 173 w 192"/>
                  <a:gd name="T3" fmla="*/ 39 h 39"/>
                  <a:gd name="T4" fmla="*/ 192 w 192"/>
                  <a:gd name="T5" fmla="*/ 20 h 39"/>
                  <a:gd name="T6" fmla="*/ 173 w 192"/>
                  <a:gd name="T7" fmla="*/ 0 h 39"/>
                  <a:gd name="T8" fmla="*/ 19 w 192"/>
                  <a:gd name="T9" fmla="*/ 0 h 39"/>
                  <a:gd name="T10" fmla="*/ 0 w 192"/>
                  <a:gd name="T11" fmla="*/ 20 h 39"/>
                  <a:gd name="T12" fmla="*/ 19 w 19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92" h="39">
                    <a:moveTo>
                      <a:pt x="19" y="39"/>
                    </a:moveTo>
                    <a:cubicBezTo>
                      <a:pt x="173" y="39"/>
                      <a:pt x="173" y="39"/>
                      <a:pt x="173" y="39"/>
                    </a:cubicBezTo>
                    <a:cubicBezTo>
                      <a:pt x="183" y="39"/>
                      <a:pt x="192" y="30"/>
                      <a:pt x="192" y="20"/>
                    </a:cubicBezTo>
                    <a:cubicBezTo>
                      <a:pt x="192" y="9"/>
                      <a:pt x="183" y="0"/>
                      <a:pt x="173" y="0"/>
                    </a:cubicBezTo>
                    <a:cubicBezTo>
                      <a:pt x="19" y="0"/>
                      <a:pt x="19" y="0"/>
                      <a:pt x="19" y="0"/>
                    </a:cubicBezTo>
                    <a:cubicBezTo>
                      <a:pt x="9" y="0"/>
                      <a:pt x="0" y="9"/>
                      <a:pt x="0" y="20"/>
                    </a:cubicBezTo>
                    <a:cubicBezTo>
                      <a:pt x="0" y="30"/>
                      <a:pt x="9" y="39"/>
                      <a:pt x="1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3"/>
              <p:cNvSpPr>
                <a:spLocks/>
              </p:cNvSpPr>
              <p:nvPr/>
            </p:nvSpPr>
            <p:spPr bwMode="auto">
              <a:xfrm>
                <a:off x="8199438" y="438150"/>
                <a:ext cx="725488" cy="73025"/>
              </a:xfrm>
              <a:custGeom>
                <a:avLst/>
                <a:gdLst>
                  <a:gd name="T0" fmla="*/ 10 w 192"/>
                  <a:gd name="T1" fmla="*/ 19 h 19"/>
                  <a:gd name="T2" fmla="*/ 182 w 192"/>
                  <a:gd name="T3" fmla="*/ 19 h 19"/>
                  <a:gd name="T4" fmla="*/ 192 w 192"/>
                  <a:gd name="T5" fmla="*/ 10 h 19"/>
                  <a:gd name="T6" fmla="*/ 182 w 192"/>
                  <a:gd name="T7" fmla="*/ 0 h 19"/>
                  <a:gd name="T8" fmla="*/ 10 w 192"/>
                  <a:gd name="T9" fmla="*/ 0 h 19"/>
                  <a:gd name="T10" fmla="*/ 0 w 192"/>
                  <a:gd name="T11" fmla="*/ 10 h 19"/>
                  <a:gd name="T12" fmla="*/ 10 w 19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2" h="19">
                    <a:moveTo>
                      <a:pt x="10" y="19"/>
                    </a:moveTo>
                    <a:cubicBezTo>
                      <a:pt x="182" y="19"/>
                      <a:pt x="182" y="19"/>
                      <a:pt x="182" y="19"/>
                    </a:cubicBezTo>
                    <a:cubicBezTo>
                      <a:pt x="188" y="19"/>
                      <a:pt x="192" y="15"/>
                      <a:pt x="192" y="10"/>
                    </a:cubicBezTo>
                    <a:cubicBezTo>
                      <a:pt x="192" y="4"/>
                      <a:pt x="188" y="0"/>
                      <a:pt x="182" y="0"/>
                    </a:cubicBezTo>
                    <a:cubicBezTo>
                      <a:pt x="10" y="0"/>
                      <a:pt x="10" y="0"/>
                      <a:pt x="10" y="0"/>
                    </a:cubicBezTo>
                    <a:cubicBezTo>
                      <a:pt x="5" y="0"/>
                      <a:pt x="0" y="4"/>
                      <a:pt x="0" y="10"/>
                    </a:cubicBezTo>
                    <a:cubicBezTo>
                      <a:pt x="0" y="15"/>
                      <a:pt x="5" y="19"/>
                      <a:pt x="1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4"/>
              <p:cNvSpPr>
                <a:spLocks/>
              </p:cNvSpPr>
              <p:nvPr/>
            </p:nvSpPr>
            <p:spPr bwMode="auto">
              <a:xfrm>
                <a:off x="8199438" y="657225"/>
                <a:ext cx="1160463" cy="71438"/>
              </a:xfrm>
              <a:custGeom>
                <a:avLst/>
                <a:gdLst>
                  <a:gd name="T0" fmla="*/ 0 w 307"/>
                  <a:gd name="T1" fmla="*/ 9 h 19"/>
                  <a:gd name="T2" fmla="*/ 10 w 307"/>
                  <a:gd name="T3" fmla="*/ 19 h 19"/>
                  <a:gd name="T4" fmla="*/ 297 w 307"/>
                  <a:gd name="T5" fmla="*/ 19 h 19"/>
                  <a:gd name="T6" fmla="*/ 307 w 307"/>
                  <a:gd name="T7" fmla="*/ 9 h 19"/>
                  <a:gd name="T8" fmla="*/ 297 w 307"/>
                  <a:gd name="T9" fmla="*/ 0 h 19"/>
                  <a:gd name="T10" fmla="*/ 10 w 307"/>
                  <a:gd name="T11" fmla="*/ 0 h 19"/>
                  <a:gd name="T12" fmla="*/ 0 w 307"/>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307" h="19">
                    <a:moveTo>
                      <a:pt x="0" y="9"/>
                    </a:moveTo>
                    <a:cubicBezTo>
                      <a:pt x="0" y="14"/>
                      <a:pt x="5" y="19"/>
                      <a:pt x="10" y="19"/>
                    </a:cubicBezTo>
                    <a:cubicBezTo>
                      <a:pt x="297" y="19"/>
                      <a:pt x="297" y="19"/>
                      <a:pt x="297" y="19"/>
                    </a:cubicBezTo>
                    <a:cubicBezTo>
                      <a:pt x="302" y="19"/>
                      <a:pt x="307" y="14"/>
                      <a:pt x="307" y="9"/>
                    </a:cubicBezTo>
                    <a:cubicBezTo>
                      <a:pt x="307" y="4"/>
                      <a:pt x="302" y="0"/>
                      <a:pt x="297" y="0"/>
                    </a:cubicBezTo>
                    <a:cubicBezTo>
                      <a:pt x="10" y="0"/>
                      <a:pt x="10" y="0"/>
                      <a:pt x="10" y="0"/>
                    </a:cubicBezTo>
                    <a:cubicBezTo>
                      <a:pt x="5" y="0"/>
                      <a:pt x="0" y="4"/>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5"/>
              <p:cNvSpPr>
                <a:spLocks/>
              </p:cNvSpPr>
              <p:nvPr/>
            </p:nvSpPr>
            <p:spPr bwMode="auto">
              <a:xfrm>
                <a:off x="8199438" y="1087437"/>
                <a:ext cx="1160463" cy="74613"/>
              </a:xfrm>
              <a:custGeom>
                <a:avLst/>
                <a:gdLst>
                  <a:gd name="T0" fmla="*/ 297 w 307"/>
                  <a:gd name="T1" fmla="*/ 20 h 20"/>
                  <a:gd name="T2" fmla="*/ 307 w 307"/>
                  <a:gd name="T3" fmla="*/ 10 h 20"/>
                  <a:gd name="T4" fmla="*/ 297 w 307"/>
                  <a:gd name="T5" fmla="*/ 0 h 20"/>
                  <a:gd name="T6" fmla="*/ 10 w 307"/>
                  <a:gd name="T7" fmla="*/ 0 h 20"/>
                  <a:gd name="T8" fmla="*/ 0 w 307"/>
                  <a:gd name="T9" fmla="*/ 10 h 20"/>
                  <a:gd name="T10" fmla="*/ 10 w 307"/>
                  <a:gd name="T11" fmla="*/ 20 h 20"/>
                  <a:gd name="T12" fmla="*/ 297 w 30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307" h="20">
                    <a:moveTo>
                      <a:pt x="297" y="20"/>
                    </a:moveTo>
                    <a:cubicBezTo>
                      <a:pt x="302" y="20"/>
                      <a:pt x="307" y="15"/>
                      <a:pt x="307" y="10"/>
                    </a:cubicBezTo>
                    <a:cubicBezTo>
                      <a:pt x="307" y="5"/>
                      <a:pt x="302" y="0"/>
                      <a:pt x="297" y="0"/>
                    </a:cubicBezTo>
                    <a:cubicBezTo>
                      <a:pt x="10" y="0"/>
                      <a:pt x="10" y="0"/>
                      <a:pt x="10" y="0"/>
                    </a:cubicBezTo>
                    <a:cubicBezTo>
                      <a:pt x="5" y="0"/>
                      <a:pt x="0" y="5"/>
                      <a:pt x="0" y="10"/>
                    </a:cubicBezTo>
                    <a:cubicBezTo>
                      <a:pt x="0" y="15"/>
                      <a:pt x="5" y="20"/>
                      <a:pt x="10" y="20"/>
                    </a:cubicBezTo>
                    <a:lnTo>
                      <a:pt x="297"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6"/>
              <p:cNvSpPr>
                <a:spLocks/>
              </p:cNvSpPr>
              <p:nvPr/>
            </p:nvSpPr>
            <p:spPr bwMode="auto">
              <a:xfrm>
                <a:off x="8199438" y="871537"/>
                <a:ext cx="1089025" cy="73025"/>
              </a:xfrm>
              <a:custGeom>
                <a:avLst/>
                <a:gdLst>
                  <a:gd name="T0" fmla="*/ 10 w 288"/>
                  <a:gd name="T1" fmla="*/ 19 h 19"/>
                  <a:gd name="T2" fmla="*/ 278 w 288"/>
                  <a:gd name="T3" fmla="*/ 19 h 19"/>
                  <a:gd name="T4" fmla="*/ 288 w 288"/>
                  <a:gd name="T5" fmla="*/ 10 h 19"/>
                  <a:gd name="T6" fmla="*/ 278 w 288"/>
                  <a:gd name="T7" fmla="*/ 0 h 19"/>
                  <a:gd name="T8" fmla="*/ 10 w 288"/>
                  <a:gd name="T9" fmla="*/ 0 h 19"/>
                  <a:gd name="T10" fmla="*/ 0 w 288"/>
                  <a:gd name="T11" fmla="*/ 10 h 19"/>
                  <a:gd name="T12" fmla="*/ 10 w 28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288" h="19">
                    <a:moveTo>
                      <a:pt x="10" y="19"/>
                    </a:moveTo>
                    <a:cubicBezTo>
                      <a:pt x="278" y="19"/>
                      <a:pt x="278" y="19"/>
                      <a:pt x="278" y="19"/>
                    </a:cubicBezTo>
                    <a:cubicBezTo>
                      <a:pt x="283" y="19"/>
                      <a:pt x="288" y="15"/>
                      <a:pt x="288" y="10"/>
                    </a:cubicBezTo>
                    <a:cubicBezTo>
                      <a:pt x="288" y="4"/>
                      <a:pt x="283" y="0"/>
                      <a:pt x="278" y="0"/>
                    </a:cubicBezTo>
                    <a:cubicBezTo>
                      <a:pt x="10" y="0"/>
                      <a:pt x="10" y="0"/>
                      <a:pt x="10" y="0"/>
                    </a:cubicBezTo>
                    <a:cubicBezTo>
                      <a:pt x="5" y="0"/>
                      <a:pt x="0" y="4"/>
                      <a:pt x="0" y="10"/>
                    </a:cubicBezTo>
                    <a:cubicBezTo>
                      <a:pt x="0" y="15"/>
                      <a:pt x="5" y="19"/>
                      <a:pt x="1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Oval 34"/>
            <p:cNvSpPr/>
            <p:nvPr/>
          </p:nvSpPr>
          <p:spPr>
            <a:xfrm>
              <a:off x="2159906" y="3869724"/>
              <a:ext cx="648000" cy="648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4595526" y="3905084"/>
            <a:ext cx="692402" cy="692402"/>
            <a:chOff x="2116364" y="5112875"/>
            <a:chExt cx="756000" cy="756000"/>
          </a:xfrm>
          <a:effectLst>
            <a:outerShdw blurRad="63500" sx="102000" sy="102000" algn="ctr" rotWithShape="0">
              <a:prstClr val="black">
                <a:alpha val="40000"/>
              </a:prstClr>
            </a:outerShdw>
          </a:effectLst>
        </p:grpSpPr>
        <p:grpSp>
          <p:nvGrpSpPr>
            <p:cNvPr id="21" name="Group 20"/>
            <p:cNvGrpSpPr>
              <a:grpSpLocks noChangeAspect="1"/>
            </p:cNvGrpSpPr>
            <p:nvPr/>
          </p:nvGrpSpPr>
          <p:grpSpPr>
            <a:xfrm>
              <a:off x="2200554" y="5328158"/>
              <a:ext cx="577107" cy="468000"/>
              <a:chOff x="3175" y="1588"/>
              <a:chExt cx="4962526" cy="4024312"/>
            </a:xfrm>
            <a:solidFill>
              <a:schemeClr val="bg1"/>
            </a:solidFill>
          </p:grpSpPr>
          <p:sp>
            <p:nvSpPr>
              <p:cNvPr id="22" name="Freeform 22"/>
              <p:cNvSpPr>
                <a:spLocks noEditPoints="1"/>
              </p:cNvSpPr>
              <p:nvPr/>
            </p:nvSpPr>
            <p:spPr bwMode="auto">
              <a:xfrm>
                <a:off x="1454150" y="2998788"/>
                <a:ext cx="1025525" cy="1027112"/>
              </a:xfrm>
              <a:custGeom>
                <a:avLst/>
                <a:gdLst>
                  <a:gd name="T0" fmla="*/ 137 w 273"/>
                  <a:gd name="T1" fmla="*/ 273 h 273"/>
                  <a:gd name="T2" fmla="*/ 0 w 273"/>
                  <a:gd name="T3" fmla="*/ 136 h 273"/>
                  <a:gd name="T4" fmla="*/ 137 w 273"/>
                  <a:gd name="T5" fmla="*/ 0 h 273"/>
                  <a:gd name="T6" fmla="*/ 273 w 273"/>
                  <a:gd name="T7" fmla="*/ 136 h 273"/>
                  <a:gd name="T8" fmla="*/ 137 w 273"/>
                  <a:gd name="T9" fmla="*/ 273 h 273"/>
                  <a:gd name="T10" fmla="*/ 137 w 273"/>
                  <a:gd name="T11" fmla="*/ 91 h 273"/>
                  <a:gd name="T12" fmla="*/ 91 w 273"/>
                  <a:gd name="T13" fmla="*/ 136 h 273"/>
                  <a:gd name="T14" fmla="*/ 137 w 273"/>
                  <a:gd name="T15" fmla="*/ 182 h 273"/>
                  <a:gd name="T16" fmla="*/ 182 w 273"/>
                  <a:gd name="T17" fmla="*/ 136 h 273"/>
                  <a:gd name="T18" fmla="*/ 137 w 273"/>
                  <a:gd name="T19" fmla="*/ 9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273"/>
                    </a:moveTo>
                    <a:cubicBezTo>
                      <a:pt x="61" y="273"/>
                      <a:pt x="0" y="212"/>
                      <a:pt x="0" y="136"/>
                    </a:cubicBezTo>
                    <a:cubicBezTo>
                      <a:pt x="0" y="61"/>
                      <a:pt x="61" y="0"/>
                      <a:pt x="137" y="0"/>
                    </a:cubicBezTo>
                    <a:cubicBezTo>
                      <a:pt x="212" y="0"/>
                      <a:pt x="273" y="61"/>
                      <a:pt x="273" y="136"/>
                    </a:cubicBezTo>
                    <a:cubicBezTo>
                      <a:pt x="273" y="212"/>
                      <a:pt x="212" y="273"/>
                      <a:pt x="137" y="273"/>
                    </a:cubicBezTo>
                    <a:close/>
                    <a:moveTo>
                      <a:pt x="137" y="91"/>
                    </a:moveTo>
                    <a:cubicBezTo>
                      <a:pt x="112" y="91"/>
                      <a:pt x="91" y="111"/>
                      <a:pt x="91" y="136"/>
                    </a:cubicBezTo>
                    <a:cubicBezTo>
                      <a:pt x="91" y="161"/>
                      <a:pt x="112" y="182"/>
                      <a:pt x="137" y="182"/>
                    </a:cubicBezTo>
                    <a:cubicBezTo>
                      <a:pt x="162" y="182"/>
                      <a:pt x="182" y="161"/>
                      <a:pt x="182" y="136"/>
                    </a:cubicBezTo>
                    <a:cubicBezTo>
                      <a:pt x="182" y="111"/>
                      <a:pt x="162" y="91"/>
                      <a:pt x="137"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3163888" y="2998788"/>
                <a:ext cx="1027113" cy="1027112"/>
              </a:xfrm>
              <a:custGeom>
                <a:avLst/>
                <a:gdLst>
                  <a:gd name="T0" fmla="*/ 137 w 273"/>
                  <a:gd name="T1" fmla="*/ 91 h 273"/>
                  <a:gd name="T2" fmla="*/ 182 w 273"/>
                  <a:gd name="T3" fmla="*/ 136 h 273"/>
                  <a:gd name="T4" fmla="*/ 137 w 273"/>
                  <a:gd name="T5" fmla="*/ 182 h 273"/>
                  <a:gd name="T6" fmla="*/ 91 w 273"/>
                  <a:gd name="T7" fmla="*/ 136 h 273"/>
                  <a:gd name="T8" fmla="*/ 137 w 273"/>
                  <a:gd name="T9" fmla="*/ 91 h 273"/>
                  <a:gd name="T10" fmla="*/ 137 w 273"/>
                  <a:gd name="T11" fmla="*/ 0 h 273"/>
                  <a:gd name="T12" fmla="*/ 0 w 273"/>
                  <a:gd name="T13" fmla="*/ 136 h 273"/>
                  <a:gd name="T14" fmla="*/ 137 w 273"/>
                  <a:gd name="T15" fmla="*/ 273 h 273"/>
                  <a:gd name="T16" fmla="*/ 273 w 273"/>
                  <a:gd name="T17" fmla="*/ 136 h 273"/>
                  <a:gd name="T18" fmla="*/ 137 w 273"/>
                  <a:gd name="T19" fmla="*/ 0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91"/>
                    </a:moveTo>
                    <a:cubicBezTo>
                      <a:pt x="162" y="91"/>
                      <a:pt x="182" y="111"/>
                      <a:pt x="182" y="136"/>
                    </a:cubicBezTo>
                    <a:cubicBezTo>
                      <a:pt x="182" y="161"/>
                      <a:pt x="162" y="182"/>
                      <a:pt x="137" y="182"/>
                    </a:cubicBezTo>
                    <a:cubicBezTo>
                      <a:pt x="112" y="182"/>
                      <a:pt x="91" y="161"/>
                      <a:pt x="91" y="136"/>
                    </a:cubicBezTo>
                    <a:cubicBezTo>
                      <a:pt x="91" y="111"/>
                      <a:pt x="112" y="91"/>
                      <a:pt x="137" y="91"/>
                    </a:cubicBezTo>
                    <a:moveTo>
                      <a:pt x="137" y="0"/>
                    </a:moveTo>
                    <a:cubicBezTo>
                      <a:pt x="62" y="0"/>
                      <a:pt x="0" y="61"/>
                      <a:pt x="0" y="136"/>
                    </a:cubicBezTo>
                    <a:cubicBezTo>
                      <a:pt x="0" y="212"/>
                      <a:pt x="62" y="273"/>
                      <a:pt x="137" y="273"/>
                    </a:cubicBezTo>
                    <a:cubicBezTo>
                      <a:pt x="212" y="273"/>
                      <a:pt x="273" y="212"/>
                      <a:pt x="273" y="136"/>
                    </a:cubicBezTo>
                    <a:cubicBezTo>
                      <a:pt x="273" y="61"/>
                      <a:pt x="212" y="0"/>
                      <a:pt x="1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4"/>
              <p:cNvSpPr>
                <a:spLocks/>
              </p:cNvSpPr>
              <p:nvPr/>
            </p:nvSpPr>
            <p:spPr bwMode="auto">
              <a:xfrm>
                <a:off x="3175" y="1588"/>
                <a:ext cx="4619625" cy="2738437"/>
              </a:xfrm>
              <a:custGeom>
                <a:avLst/>
                <a:gdLst>
                  <a:gd name="T0" fmla="*/ 425 w 1229"/>
                  <a:gd name="T1" fmla="*/ 638 h 728"/>
                  <a:gd name="T2" fmla="*/ 295 w 1229"/>
                  <a:gd name="T3" fmla="*/ 0 h 728"/>
                  <a:gd name="T4" fmla="*/ 183 w 1229"/>
                  <a:gd name="T5" fmla="*/ 0 h 728"/>
                  <a:gd name="T6" fmla="*/ 45 w 1229"/>
                  <a:gd name="T7" fmla="*/ 0 h 728"/>
                  <a:gd name="T8" fmla="*/ 45 w 1229"/>
                  <a:gd name="T9" fmla="*/ 0 h 728"/>
                  <a:gd name="T10" fmla="*/ 0 w 1229"/>
                  <a:gd name="T11" fmla="*/ 46 h 728"/>
                  <a:gd name="T12" fmla="*/ 46 w 1229"/>
                  <a:gd name="T13" fmla="*/ 91 h 728"/>
                  <a:gd name="T14" fmla="*/ 48 w 1229"/>
                  <a:gd name="T15" fmla="*/ 91 h 728"/>
                  <a:gd name="T16" fmla="*/ 215 w 1229"/>
                  <a:gd name="T17" fmla="*/ 91 h 728"/>
                  <a:gd name="T18" fmla="*/ 345 w 1229"/>
                  <a:gd name="T19" fmla="*/ 728 h 728"/>
                  <a:gd name="T20" fmla="*/ 484 w 1229"/>
                  <a:gd name="T21" fmla="*/ 728 h 728"/>
                  <a:gd name="T22" fmla="*/ 1183 w 1229"/>
                  <a:gd name="T23" fmla="*/ 728 h 728"/>
                  <a:gd name="T24" fmla="*/ 1183 w 1229"/>
                  <a:gd name="T25" fmla="*/ 728 h 728"/>
                  <a:gd name="T26" fmla="*/ 1184 w 1229"/>
                  <a:gd name="T27" fmla="*/ 728 h 728"/>
                  <a:gd name="T28" fmla="*/ 1185 w 1229"/>
                  <a:gd name="T29" fmla="*/ 728 h 728"/>
                  <a:gd name="T30" fmla="*/ 1185 w 1229"/>
                  <a:gd name="T31" fmla="*/ 728 h 728"/>
                  <a:gd name="T32" fmla="*/ 1229 w 1229"/>
                  <a:gd name="T33" fmla="*/ 683 h 728"/>
                  <a:gd name="T34" fmla="*/ 1183 w 1229"/>
                  <a:gd name="T35" fmla="*/ 637 h 728"/>
                  <a:gd name="T36" fmla="*/ 425 w 1229"/>
                  <a:gd name="T37" fmla="*/ 63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728">
                    <a:moveTo>
                      <a:pt x="425" y="638"/>
                    </a:moveTo>
                    <a:cubicBezTo>
                      <a:pt x="295" y="0"/>
                      <a:pt x="295" y="0"/>
                      <a:pt x="295" y="0"/>
                    </a:cubicBezTo>
                    <a:cubicBezTo>
                      <a:pt x="183" y="0"/>
                      <a:pt x="183" y="0"/>
                      <a:pt x="183" y="0"/>
                    </a:cubicBezTo>
                    <a:cubicBezTo>
                      <a:pt x="45" y="0"/>
                      <a:pt x="45" y="0"/>
                      <a:pt x="45" y="0"/>
                    </a:cubicBezTo>
                    <a:cubicBezTo>
                      <a:pt x="45" y="0"/>
                      <a:pt x="45" y="0"/>
                      <a:pt x="45" y="0"/>
                    </a:cubicBezTo>
                    <a:cubicBezTo>
                      <a:pt x="20" y="0"/>
                      <a:pt x="0" y="21"/>
                      <a:pt x="0" y="46"/>
                    </a:cubicBezTo>
                    <a:cubicBezTo>
                      <a:pt x="0" y="71"/>
                      <a:pt x="20" y="91"/>
                      <a:pt x="46" y="91"/>
                    </a:cubicBezTo>
                    <a:cubicBezTo>
                      <a:pt x="46" y="91"/>
                      <a:pt x="47" y="91"/>
                      <a:pt x="48" y="91"/>
                    </a:cubicBezTo>
                    <a:cubicBezTo>
                      <a:pt x="215" y="91"/>
                      <a:pt x="215" y="91"/>
                      <a:pt x="215" y="91"/>
                    </a:cubicBezTo>
                    <a:cubicBezTo>
                      <a:pt x="345" y="728"/>
                      <a:pt x="345" y="728"/>
                      <a:pt x="345" y="728"/>
                    </a:cubicBezTo>
                    <a:cubicBezTo>
                      <a:pt x="484" y="728"/>
                      <a:pt x="484" y="728"/>
                      <a:pt x="484" y="728"/>
                    </a:cubicBezTo>
                    <a:cubicBezTo>
                      <a:pt x="1183" y="728"/>
                      <a:pt x="1183" y="728"/>
                      <a:pt x="1183" y="728"/>
                    </a:cubicBezTo>
                    <a:cubicBezTo>
                      <a:pt x="1183" y="728"/>
                      <a:pt x="1183" y="728"/>
                      <a:pt x="1183" y="728"/>
                    </a:cubicBezTo>
                    <a:cubicBezTo>
                      <a:pt x="1184" y="728"/>
                      <a:pt x="1184" y="728"/>
                      <a:pt x="1184" y="728"/>
                    </a:cubicBezTo>
                    <a:cubicBezTo>
                      <a:pt x="1185" y="728"/>
                      <a:pt x="1185" y="728"/>
                      <a:pt x="1185" y="728"/>
                    </a:cubicBezTo>
                    <a:cubicBezTo>
                      <a:pt x="1185" y="728"/>
                      <a:pt x="1185" y="728"/>
                      <a:pt x="1185" y="728"/>
                    </a:cubicBezTo>
                    <a:cubicBezTo>
                      <a:pt x="1209" y="727"/>
                      <a:pt x="1229" y="708"/>
                      <a:pt x="1229" y="683"/>
                    </a:cubicBezTo>
                    <a:cubicBezTo>
                      <a:pt x="1229" y="658"/>
                      <a:pt x="1209" y="637"/>
                      <a:pt x="1183" y="637"/>
                    </a:cubicBezTo>
                    <a:lnTo>
                      <a:pt x="425" y="6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5"/>
              <p:cNvSpPr>
                <a:spLocks noEditPoints="1"/>
              </p:cNvSpPr>
              <p:nvPr/>
            </p:nvSpPr>
            <p:spPr bwMode="auto">
              <a:xfrm>
                <a:off x="1544638" y="344488"/>
                <a:ext cx="3421063" cy="1709737"/>
              </a:xfrm>
              <a:custGeom>
                <a:avLst/>
                <a:gdLst>
                  <a:gd name="T0" fmla="*/ 773 w 910"/>
                  <a:gd name="T1" fmla="*/ 364 h 455"/>
                  <a:gd name="T2" fmla="*/ 136 w 910"/>
                  <a:gd name="T3" fmla="*/ 364 h 455"/>
                  <a:gd name="T4" fmla="*/ 91 w 910"/>
                  <a:gd name="T5" fmla="*/ 410 h 455"/>
                  <a:gd name="T6" fmla="*/ 136 w 910"/>
                  <a:gd name="T7" fmla="*/ 455 h 455"/>
                  <a:gd name="T8" fmla="*/ 773 w 910"/>
                  <a:gd name="T9" fmla="*/ 455 h 455"/>
                  <a:gd name="T10" fmla="*/ 819 w 910"/>
                  <a:gd name="T11" fmla="*/ 410 h 455"/>
                  <a:gd name="T12" fmla="*/ 773 w 910"/>
                  <a:gd name="T13" fmla="*/ 364 h 455"/>
                  <a:gd name="T14" fmla="*/ 819 w 910"/>
                  <a:gd name="T15" fmla="*/ 182 h 455"/>
                  <a:gd name="T16" fmla="*/ 91 w 910"/>
                  <a:gd name="T17" fmla="*/ 182 h 455"/>
                  <a:gd name="T18" fmla="*/ 45 w 910"/>
                  <a:gd name="T19" fmla="*/ 228 h 455"/>
                  <a:gd name="T20" fmla="*/ 91 w 910"/>
                  <a:gd name="T21" fmla="*/ 273 h 455"/>
                  <a:gd name="T22" fmla="*/ 819 w 910"/>
                  <a:gd name="T23" fmla="*/ 273 h 455"/>
                  <a:gd name="T24" fmla="*/ 864 w 910"/>
                  <a:gd name="T25" fmla="*/ 228 h 455"/>
                  <a:gd name="T26" fmla="*/ 819 w 910"/>
                  <a:gd name="T27" fmla="*/ 182 h 455"/>
                  <a:gd name="T28" fmla="*/ 864 w 910"/>
                  <a:gd name="T29" fmla="*/ 0 h 455"/>
                  <a:gd name="T30" fmla="*/ 45 w 910"/>
                  <a:gd name="T31" fmla="*/ 0 h 455"/>
                  <a:gd name="T32" fmla="*/ 0 w 910"/>
                  <a:gd name="T33" fmla="*/ 46 h 455"/>
                  <a:gd name="T34" fmla="*/ 45 w 910"/>
                  <a:gd name="T35" fmla="*/ 91 h 455"/>
                  <a:gd name="T36" fmla="*/ 864 w 910"/>
                  <a:gd name="T37" fmla="*/ 91 h 455"/>
                  <a:gd name="T38" fmla="*/ 910 w 910"/>
                  <a:gd name="T39" fmla="*/ 46 h 455"/>
                  <a:gd name="T40" fmla="*/ 864 w 910"/>
                  <a:gd name="T41"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0" h="455">
                    <a:moveTo>
                      <a:pt x="773" y="364"/>
                    </a:moveTo>
                    <a:cubicBezTo>
                      <a:pt x="136" y="364"/>
                      <a:pt x="136" y="364"/>
                      <a:pt x="136" y="364"/>
                    </a:cubicBezTo>
                    <a:cubicBezTo>
                      <a:pt x="111" y="364"/>
                      <a:pt x="91" y="385"/>
                      <a:pt x="91" y="410"/>
                    </a:cubicBezTo>
                    <a:cubicBezTo>
                      <a:pt x="91" y="435"/>
                      <a:pt x="111" y="455"/>
                      <a:pt x="136" y="455"/>
                    </a:cubicBezTo>
                    <a:cubicBezTo>
                      <a:pt x="773" y="455"/>
                      <a:pt x="773" y="455"/>
                      <a:pt x="773" y="455"/>
                    </a:cubicBezTo>
                    <a:cubicBezTo>
                      <a:pt x="799" y="455"/>
                      <a:pt x="819" y="435"/>
                      <a:pt x="819" y="410"/>
                    </a:cubicBezTo>
                    <a:cubicBezTo>
                      <a:pt x="819" y="385"/>
                      <a:pt x="799" y="364"/>
                      <a:pt x="773" y="364"/>
                    </a:cubicBezTo>
                    <a:close/>
                    <a:moveTo>
                      <a:pt x="819" y="182"/>
                    </a:moveTo>
                    <a:cubicBezTo>
                      <a:pt x="91" y="182"/>
                      <a:pt x="91" y="182"/>
                      <a:pt x="91" y="182"/>
                    </a:cubicBezTo>
                    <a:cubicBezTo>
                      <a:pt x="66" y="182"/>
                      <a:pt x="45" y="203"/>
                      <a:pt x="45" y="228"/>
                    </a:cubicBezTo>
                    <a:cubicBezTo>
                      <a:pt x="45" y="253"/>
                      <a:pt x="66" y="273"/>
                      <a:pt x="91" y="273"/>
                    </a:cubicBezTo>
                    <a:cubicBezTo>
                      <a:pt x="819" y="273"/>
                      <a:pt x="819" y="273"/>
                      <a:pt x="819" y="273"/>
                    </a:cubicBezTo>
                    <a:cubicBezTo>
                      <a:pt x="844" y="273"/>
                      <a:pt x="864" y="253"/>
                      <a:pt x="864" y="228"/>
                    </a:cubicBezTo>
                    <a:cubicBezTo>
                      <a:pt x="864" y="203"/>
                      <a:pt x="844" y="182"/>
                      <a:pt x="819" y="182"/>
                    </a:cubicBezTo>
                    <a:close/>
                    <a:moveTo>
                      <a:pt x="864" y="0"/>
                    </a:moveTo>
                    <a:cubicBezTo>
                      <a:pt x="45" y="0"/>
                      <a:pt x="45" y="0"/>
                      <a:pt x="45" y="0"/>
                    </a:cubicBezTo>
                    <a:cubicBezTo>
                      <a:pt x="20" y="0"/>
                      <a:pt x="0" y="21"/>
                      <a:pt x="0" y="46"/>
                    </a:cubicBezTo>
                    <a:cubicBezTo>
                      <a:pt x="0" y="71"/>
                      <a:pt x="20" y="91"/>
                      <a:pt x="45" y="91"/>
                    </a:cubicBezTo>
                    <a:cubicBezTo>
                      <a:pt x="864" y="91"/>
                      <a:pt x="864" y="91"/>
                      <a:pt x="864" y="91"/>
                    </a:cubicBezTo>
                    <a:cubicBezTo>
                      <a:pt x="890" y="91"/>
                      <a:pt x="910" y="71"/>
                      <a:pt x="910" y="46"/>
                    </a:cubicBezTo>
                    <a:cubicBezTo>
                      <a:pt x="910" y="21"/>
                      <a:pt x="890" y="0"/>
                      <a:pt x="8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Oval 36"/>
            <p:cNvSpPr>
              <a:spLocks noChangeAspect="1"/>
            </p:cNvSpPr>
            <p:nvPr/>
          </p:nvSpPr>
          <p:spPr>
            <a:xfrm>
              <a:off x="2116364" y="5112875"/>
              <a:ext cx="756000" cy="756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2340975" y="3992750"/>
            <a:ext cx="527544" cy="527544"/>
            <a:chOff x="2205591" y="2704022"/>
            <a:chExt cx="576000" cy="576000"/>
          </a:xfrm>
          <a:effectLst>
            <a:outerShdw blurRad="63500" sx="102000" sy="102000" algn="ctr" rotWithShape="0">
              <a:prstClr val="black">
                <a:alpha val="40000"/>
              </a:prstClr>
            </a:outerShdw>
          </a:effectLst>
        </p:grpSpPr>
        <p:grpSp>
          <p:nvGrpSpPr>
            <p:cNvPr id="13" name="Group 12"/>
            <p:cNvGrpSpPr>
              <a:grpSpLocks noChangeAspect="1"/>
            </p:cNvGrpSpPr>
            <p:nvPr/>
          </p:nvGrpSpPr>
          <p:grpSpPr>
            <a:xfrm>
              <a:off x="2356428" y="2874941"/>
              <a:ext cx="302671" cy="288000"/>
              <a:chOff x="1588" y="4763"/>
              <a:chExt cx="6746875" cy="6419850"/>
            </a:xfrm>
            <a:solidFill>
              <a:schemeClr val="bg1"/>
            </a:solidFill>
          </p:grpSpPr>
          <p:sp>
            <p:nvSpPr>
              <p:cNvPr id="14" name="Freeform 5"/>
              <p:cNvSpPr>
                <a:spLocks noEditPoints="1"/>
              </p:cNvSpPr>
              <p:nvPr/>
            </p:nvSpPr>
            <p:spPr bwMode="auto">
              <a:xfrm>
                <a:off x="1588" y="4763"/>
                <a:ext cx="6746875" cy="6419850"/>
              </a:xfrm>
              <a:custGeom>
                <a:avLst/>
                <a:gdLst>
                  <a:gd name="T0" fmla="*/ 1645 w 1796"/>
                  <a:gd name="T1" fmla="*/ 0 h 1709"/>
                  <a:gd name="T2" fmla="*/ 151 w 1796"/>
                  <a:gd name="T3" fmla="*/ 0 h 1709"/>
                  <a:gd name="T4" fmla="*/ 0 w 1796"/>
                  <a:gd name="T5" fmla="*/ 151 h 1709"/>
                  <a:gd name="T6" fmla="*/ 0 w 1796"/>
                  <a:gd name="T7" fmla="*/ 1307 h 1709"/>
                  <a:gd name="T8" fmla="*/ 151 w 1796"/>
                  <a:gd name="T9" fmla="*/ 1458 h 1709"/>
                  <a:gd name="T10" fmla="*/ 606 w 1796"/>
                  <a:gd name="T11" fmla="*/ 1458 h 1709"/>
                  <a:gd name="T12" fmla="*/ 526 w 1796"/>
                  <a:gd name="T13" fmla="*/ 1545 h 1709"/>
                  <a:gd name="T14" fmla="*/ 483 w 1796"/>
                  <a:gd name="T15" fmla="*/ 1590 h 1709"/>
                  <a:gd name="T16" fmla="*/ 479 w 1796"/>
                  <a:gd name="T17" fmla="*/ 1659 h 1709"/>
                  <a:gd name="T18" fmla="*/ 593 w 1796"/>
                  <a:gd name="T19" fmla="*/ 1709 h 1709"/>
                  <a:gd name="T20" fmla="*/ 1203 w 1796"/>
                  <a:gd name="T21" fmla="*/ 1709 h 1709"/>
                  <a:gd name="T22" fmla="*/ 1316 w 1796"/>
                  <a:gd name="T23" fmla="*/ 1659 h 1709"/>
                  <a:gd name="T24" fmla="*/ 1312 w 1796"/>
                  <a:gd name="T25" fmla="*/ 1590 h 1709"/>
                  <a:gd name="T26" fmla="*/ 1270 w 1796"/>
                  <a:gd name="T27" fmla="*/ 1545 h 1709"/>
                  <a:gd name="T28" fmla="*/ 1190 w 1796"/>
                  <a:gd name="T29" fmla="*/ 1458 h 1709"/>
                  <a:gd name="T30" fmla="*/ 1645 w 1796"/>
                  <a:gd name="T31" fmla="*/ 1458 h 1709"/>
                  <a:gd name="T32" fmla="*/ 1796 w 1796"/>
                  <a:gd name="T33" fmla="*/ 1307 h 1709"/>
                  <a:gd name="T34" fmla="*/ 1796 w 1796"/>
                  <a:gd name="T35" fmla="*/ 151 h 1709"/>
                  <a:gd name="T36" fmla="*/ 1645 w 1796"/>
                  <a:gd name="T37" fmla="*/ 0 h 1709"/>
                  <a:gd name="T38" fmla="*/ 1231 w 1796"/>
                  <a:gd name="T39" fmla="*/ 1585 h 1709"/>
                  <a:gd name="T40" fmla="*/ 1267 w 1796"/>
                  <a:gd name="T41" fmla="*/ 1622 h 1709"/>
                  <a:gd name="T42" fmla="*/ 1265 w 1796"/>
                  <a:gd name="T43" fmla="*/ 1635 h 1709"/>
                  <a:gd name="T44" fmla="*/ 1203 w 1796"/>
                  <a:gd name="T45" fmla="*/ 1653 h 1709"/>
                  <a:gd name="T46" fmla="*/ 593 w 1796"/>
                  <a:gd name="T47" fmla="*/ 1653 h 1709"/>
                  <a:gd name="T48" fmla="*/ 530 w 1796"/>
                  <a:gd name="T49" fmla="*/ 1635 h 1709"/>
                  <a:gd name="T50" fmla="*/ 528 w 1796"/>
                  <a:gd name="T51" fmla="*/ 1623 h 1709"/>
                  <a:gd name="T52" fmla="*/ 528 w 1796"/>
                  <a:gd name="T53" fmla="*/ 1623 h 1709"/>
                  <a:gd name="T54" fmla="*/ 565 w 1796"/>
                  <a:gd name="T55" fmla="*/ 1585 h 1709"/>
                  <a:gd name="T56" fmla="*/ 672 w 1796"/>
                  <a:gd name="T57" fmla="*/ 1458 h 1709"/>
                  <a:gd name="T58" fmla="*/ 1124 w 1796"/>
                  <a:gd name="T59" fmla="*/ 1458 h 1709"/>
                  <a:gd name="T60" fmla="*/ 1231 w 1796"/>
                  <a:gd name="T61" fmla="*/ 1585 h 1709"/>
                  <a:gd name="T62" fmla="*/ 1684 w 1796"/>
                  <a:gd name="T63" fmla="*/ 1307 h 1709"/>
                  <a:gd name="T64" fmla="*/ 1645 w 1796"/>
                  <a:gd name="T65" fmla="*/ 1346 h 1709"/>
                  <a:gd name="T66" fmla="*/ 151 w 1796"/>
                  <a:gd name="T67" fmla="*/ 1346 h 1709"/>
                  <a:gd name="T68" fmla="*/ 112 w 1796"/>
                  <a:gd name="T69" fmla="*/ 1307 h 1709"/>
                  <a:gd name="T70" fmla="*/ 112 w 1796"/>
                  <a:gd name="T71" fmla="*/ 151 h 1709"/>
                  <a:gd name="T72" fmla="*/ 151 w 1796"/>
                  <a:gd name="T73" fmla="*/ 112 h 1709"/>
                  <a:gd name="T74" fmla="*/ 1645 w 1796"/>
                  <a:gd name="T75" fmla="*/ 112 h 1709"/>
                  <a:gd name="T76" fmla="*/ 1684 w 1796"/>
                  <a:gd name="T77" fmla="*/ 151 h 1709"/>
                  <a:gd name="T78" fmla="*/ 1684 w 1796"/>
                  <a:gd name="T79" fmla="*/ 1307 h 1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96" h="1709">
                    <a:moveTo>
                      <a:pt x="1645" y="0"/>
                    </a:moveTo>
                    <a:cubicBezTo>
                      <a:pt x="151" y="0"/>
                      <a:pt x="151" y="0"/>
                      <a:pt x="151" y="0"/>
                    </a:cubicBezTo>
                    <a:cubicBezTo>
                      <a:pt x="68" y="0"/>
                      <a:pt x="0" y="67"/>
                      <a:pt x="0" y="151"/>
                    </a:cubicBezTo>
                    <a:cubicBezTo>
                      <a:pt x="0" y="1307"/>
                      <a:pt x="0" y="1307"/>
                      <a:pt x="0" y="1307"/>
                    </a:cubicBezTo>
                    <a:cubicBezTo>
                      <a:pt x="0" y="1390"/>
                      <a:pt x="68" y="1458"/>
                      <a:pt x="151" y="1458"/>
                    </a:cubicBezTo>
                    <a:cubicBezTo>
                      <a:pt x="606" y="1458"/>
                      <a:pt x="606" y="1458"/>
                      <a:pt x="606" y="1458"/>
                    </a:cubicBezTo>
                    <a:cubicBezTo>
                      <a:pt x="582" y="1488"/>
                      <a:pt x="544" y="1527"/>
                      <a:pt x="526" y="1545"/>
                    </a:cubicBezTo>
                    <a:cubicBezTo>
                      <a:pt x="506" y="1564"/>
                      <a:pt x="491" y="1579"/>
                      <a:pt x="483" y="1590"/>
                    </a:cubicBezTo>
                    <a:cubicBezTo>
                      <a:pt x="472" y="1605"/>
                      <a:pt x="467" y="1634"/>
                      <a:pt x="479" y="1659"/>
                    </a:cubicBezTo>
                    <a:cubicBezTo>
                      <a:pt x="491" y="1682"/>
                      <a:pt x="520" y="1709"/>
                      <a:pt x="593" y="1709"/>
                    </a:cubicBezTo>
                    <a:cubicBezTo>
                      <a:pt x="1203" y="1709"/>
                      <a:pt x="1203" y="1709"/>
                      <a:pt x="1203" y="1709"/>
                    </a:cubicBezTo>
                    <a:cubicBezTo>
                      <a:pt x="1276" y="1709"/>
                      <a:pt x="1305" y="1682"/>
                      <a:pt x="1316" y="1659"/>
                    </a:cubicBezTo>
                    <a:cubicBezTo>
                      <a:pt x="1329" y="1634"/>
                      <a:pt x="1324" y="1605"/>
                      <a:pt x="1312" y="1590"/>
                    </a:cubicBezTo>
                    <a:cubicBezTo>
                      <a:pt x="1304" y="1579"/>
                      <a:pt x="1289" y="1564"/>
                      <a:pt x="1270" y="1545"/>
                    </a:cubicBezTo>
                    <a:cubicBezTo>
                      <a:pt x="1252" y="1527"/>
                      <a:pt x="1213" y="1488"/>
                      <a:pt x="1190" y="1458"/>
                    </a:cubicBezTo>
                    <a:cubicBezTo>
                      <a:pt x="1645" y="1458"/>
                      <a:pt x="1645" y="1458"/>
                      <a:pt x="1645" y="1458"/>
                    </a:cubicBezTo>
                    <a:cubicBezTo>
                      <a:pt x="1728" y="1458"/>
                      <a:pt x="1796" y="1390"/>
                      <a:pt x="1796" y="1307"/>
                    </a:cubicBezTo>
                    <a:cubicBezTo>
                      <a:pt x="1796" y="151"/>
                      <a:pt x="1796" y="151"/>
                      <a:pt x="1796" y="151"/>
                    </a:cubicBezTo>
                    <a:cubicBezTo>
                      <a:pt x="1796" y="67"/>
                      <a:pt x="1728" y="0"/>
                      <a:pt x="1645" y="0"/>
                    </a:cubicBezTo>
                    <a:close/>
                    <a:moveTo>
                      <a:pt x="1231" y="1585"/>
                    </a:moveTo>
                    <a:cubicBezTo>
                      <a:pt x="1247" y="1601"/>
                      <a:pt x="1262" y="1616"/>
                      <a:pt x="1267" y="1622"/>
                    </a:cubicBezTo>
                    <a:cubicBezTo>
                      <a:pt x="1267" y="1622"/>
                      <a:pt x="1269" y="1629"/>
                      <a:pt x="1265" y="1635"/>
                    </a:cubicBezTo>
                    <a:cubicBezTo>
                      <a:pt x="1258" y="1646"/>
                      <a:pt x="1235" y="1653"/>
                      <a:pt x="1203" y="1653"/>
                    </a:cubicBezTo>
                    <a:cubicBezTo>
                      <a:pt x="593" y="1653"/>
                      <a:pt x="593" y="1653"/>
                      <a:pt x="593" y="1653"/>
                    </a:cubicBezTo>
                    <a:cubicBezTo>
                      <a:pt x="561" y="1653"/>
                      <a:pt x="538" y="1646"/>
                      <a:pt x="530" y="1635"/>
                    </a:cubicBezTo>
                    <a:cubicBezTo>
                      <a:pt x="527" y="1629"/>
                      <a:pt x="528" y="1623"/>
                      <a:pt x="528" y="1623"/>
                    </a:cubicBezTo>
                    <a:cubicBezTo>
                      <a:pt x="528" y="1623"/>
                      <a:pt x="528" y="1623"/>
                      <a:pt x="528" y="1623"/>
                    </a:cubicBezTo>
                    <a:cubicBezTo>
                      <a:pt x="534" y="1616"/>
                      <a:pt x="549" y="1601"/>
                      <a:pt x="565" y="1585"/>
                    </a:cubicBezTo>
                    <a:cubicBezTo>
                      <a:pt x="614" y="1536"/>
                      <a:pt x="654" y="1494"/>
                      <a:pt x="672" y="1458"/>
                    </a:cubicBezTo>
                    <a:cubicBezTo>
                      <a:pt x="1124" y="1458"/>
                      <a:pt x="1124" y="1458"/>
                      <a:pt x="1124" y="1458"/>
                    </a:cubicBezTo>
                    <a:cubicBezTo>
                      <a:pt x="1142" y="1494"/>
                      <a:pt x="1182" y="1536"/>
                      <a:pt x="1231" y="1585"/>
                    </a:cubicBezTo>
                    <a:close/>
                    <a:moveTo>
                      <a:pt x="1684" y="1307"/>
                    </a:moveTo>
                    <a:cubicBezTo>
                      <a:pt x="1684" y="1328"/>
                      <a:pt x="1666" y="1346"/>
                      <a:pt x="1645" y="1346"/>
                    </a:cubicBezTo>
                    <a:cubicBezTo>
                      <a:pt x="151" y="1346"/>
                      <a:pt x="151" y="1346"/>
                      <a:pt x="151" y="1346"/>
                    </a:cubicBezTo>
                    <a:cubicBezTo>
                      <a:pt x="129" y="1346"/>
                      <a:pt x="112" y="1328"/>
                      <a:pt x="112" y="1307"/>
                    </a:cubicBezTo>
                    <a:cubicBezTo>
                      <a:pt x="112" y="151"/>
                      <a:pt x="112" y="151"/>
                      <a:pt x="112" y="151"/>
                    </a:cubicBezTo>
                    <a:cubicBezTo>
                      <a:pt x="112" y="129"/>
                      <a:pt x="129" y="112"/>
                      <a:pt x="151" y="112"/>
                    </a:cubicBezTo>
                    <a:cubicBezTo>
                      <a:pt x="1645" y="112"/>
                      <a:pt x="1645" y="112"/>
                      <a:pt x="1645" y="112"/>
                    </a:cubicBezTo>
                    <a:cubicBezTo>
                      <a:pt x="1666" y="112"/>
                      <a:pt x="1684" y="129"/>
                      <a:pt x="1684" y="151"/>
                    </a:cubicBezTo>
                    <a:lnTo>
                      <a:pt x="1684"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6"/>
              <p:cNvSpPr>
                <a:spLocks noEditPoints="1"/>
              </p:cNvSpPr>
              <p:nvPr/>
            </p:nvSpPr>
            <p:spPr bwMode="auto">
              <a:xfrm>
                <a:off x="842963" y="846138"/>
                <a:ext cx="5064125" cy="3376613"/>
              </a:xfrm>
              <a:custGeom>
                <a:avLst/>
                <a:gdLst>
                  <a:gd name="T0" fmla="*/ 1252 w 1348"/>
                  <a:gd name="T1" fmla="*/ 0 h 899"/>
                  <a:gd name="T2" fmla="*/ 96 w 1348"/>
                  <a:gd name="T3" fmla="*/ 0 h 899"/>
                  <a:gd name="T4" fmla="*/ 0 w 1348"/>
                  <a:gd name="T5" fmla="*/ 95 h 899"/>
                  <a:gd name="T6" fmla="*/ 0 w 1348"/>
                  <a:gd name="T7" fmla="*/ 803 h 899"/>
                  <a:gd name="T8" fmla="*/ 96 w 1348"/>
                  <a:gd name="T9" fmla="*/ 899 h 899"/>
                  <a:gd name="T10" fmla="*/ 1252 w 1348"/>
                  <a:gd name="T11" fmla="*/ 899 h 899"/>
                  <a:gd name="T12" fmla="*/ 1348 w 1348"/>
                  <a:gd name="T13" fmla="*/ 803 h 899"/>
                  <a:gd name="T14" fmla="*/ 1348 w 1348"/>
                  <a:gd name="T15" fmla="*/ 95 h 899"/>
                  <a:gd name="T16" fmla="*/ 1252 w 1348"/>
                  <a:gd name="T17" fmla="*/ 0 h 899"/>
                  <a:gd name="T18" fmla="*/ 1291 w 1348"/>
                  <a:gd name="T19" fmla="*/ 803 h 899"/>
                  <a:gd name="T20" fmla="*/ 1252 w 1348"/>
                  <a:gd name="T21" fmla="*/ 843 h 899"/>
                  <a:gd name="T22" fmla="*/ 96 w 1348"/>
                  <a:gd name="T23" fmla="*/ 843 h 899"/>
                  <a:gd name="T24" fmla="*/ 56 w 1348"/>
                  <a:gd name="T25" fmla="*/ 803 h 899"/>
                  <a:gd name="T26" fmla="*/ 56 w 1348"/>
                  <a:gd name="T27" fmla="*/ 95 h 899"/>
                  <a:gd name="T28" fmla="*/ 96 w 1348"/>
                  <a:gd name="T29" fmla="*/ 56 h 899"/>
                  <a:gd name="T30" fmla="*/ 1252 w 1348"/>
                  <a:gd name="T31" fmla="*/ 56 h 899"/>
                  <a:gd name="T32" fmla="*/ 1291 w 1348"/>
                  <a:gd name="T33" fmla="*/ 95 h 899"/>
                  <a:gd name="T34" fmla="*/ 1291 w 1348"/>
                  <a:gd name="T35" fmla="*/ 803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48" h="899">
                    <a:moveTo>
                      <a:pt x="1252" y="0"/>
                    </a:moveTo>
                    <a:cubicBezTo>
                      <a:pt x="96" y="0"/>
                      <a:pt x="96" y="0"/>
                      <a:pt x="96" y="0"/>
                    </a:cubicBezTo>
                    <a:cubicBezTo>
                      <a:pt x="43" y="0"/>
                      <a:pt x="0" y="43"/>
                      <a:pt x="0" y="95"/>
                    </a:cubicBezTo>
                    <a:cubicBezTo>
                      <a:pt x="0" y="803"/>
                      <a:pt x="0" y="803"/>
                      <a:pt x="0" y="803"/>
                    </a:cubicBezTo>
                    <a:cubicBezTo>
                      <a:pt x="0" y="856"/>
                      <a:pt x="43" y="899"/>
                      <a:pt x="96" y="899"/>
                    </a:cubicBezTo>
                    <a:cubicBezTo>
                      <a:pt x="1252" y="899"/>
                      <a:pt x="1252" y="899"/>
                      <a:pt x="1252" y="899"/>
                    </a:cubicBezTo>
                    <a:cubicBezTo>
                      <a:pt x="1305" y="899"/>
                      <a:pt x="1348" y="856"/>
                      <a:pt x="1348" y="803"/>
                    </a:cubicBezTo>
                    <a:cubicBezTo>
                      <a:pt x="1348" y="95"/>
                      <a:pt x="1348" y="95"/>
                      <a:pt x="1348" y="95"/>
                    </a:cubicBezTo>
                    <a:cubicBezTo>
                      <a:pt x="1348" y="43"/>
                      <a:pt x="1305" y="0"/>
                      <a:pt x="1252" y="0"/>
                    </a:cubicBezTo>
                    <a:close/>
                    <a:moveTo>
                      <a:pt x="1291" y="803"/>
                    </a:moveTo>
                    <a:cubicBezTo>
                      <a:pt x="1291" y="825"/>
                      <a:pt x="1274" y="843"/>
                      <a:pt x="1252" y="843"/>
                    </a:cubicBezTo>
                    <a:cubicBezTo>
                      <a:pt x="96" y="843"/>
                      <a:pt x="96" y="843"/>
                      <a:pt x="96" y="843"/>
                    </a:cubicBezTo>
                    <a:cubicBezTo>
                      <a:pt x="74" y="843"/>
                      <a:pt x="56" y="825"/>
                      <a:pt x="56" y="803"/>
                    </a:cubicBezTo>
                    <a:cubicBezTo>
                      <a:pt x="56" y="95"/>
                      <a:pt x="56" y="95"/>
                      <a:pt x="56" y="95"/>
                    </a:cubicBezTo>
                    <a:cubicBezTo>
                      <a:pt x="56" y="74"/>
                      <a:pt x="74" y="56"/>
                      <a:pt x="96" y="56"/>
                    </a:cubicBezTo>
                    <a:cubicBezTo>
                      <a:pt x="1252" y="56"/>
                      <a:pt x="1252" y="56"/>
                      <a:pt x="1252" y="56"/>
                    </a:cubicBezTo>
                    <a:cubicBezTo>
                      <a:pt x="1274" y="56"/>
                      <a:pt x="1291" y="74"/>
                      <a:pt x="1291" y="95"/>
                    </a:cubicBezTo>
                    <a:lnTo>
                      <a:pt x="1291" y="8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7"/>
              <p:cNvSpPr>
                <a:spLocks noEditPoints="1"/>
              </p:cNvSpPr>
              <p:nvPr/>
            </p:nvSpPr>
            <p:spPr bwMode="auto">
              <a:xfrm>
                <a:off x="3059113" y="4321176"/>
                <a:ext cx="631825" cy="630238"/>
              </a:xfrm>
              <a:custGeom>
                <a:avLst/>
                <a:gdLst>
                  <a:gd name="T0" fmla="*/ 84 w 168"/>
                  <a:gd name="T1" fmla="*/ 0 h 168"/>
                  <a:gd name="T2" fmla="*/ 0 w 168"/>
                  <a:gd name="T3" fmla="*/ 84 h 168"/>
                  <a:gd name="T4" fmla="*/ 84 w 168"/>
                  <a:gd name="T5" fmla="*/ 168 h 168"/>
                  <a:gd name="T6" fmla="*/ 168 w 168"/>
                  <a:gd name="T7" fmla="*/ 84 h 168"/>
                  <a:gd name="T8" fmla="*/ 84 w 168"/>
                  <a:gd name="T9" fmla="*/ 0 h 168"/>
                  <a:gd name="T10" fmla="*/ 84 w 168"/>
                  <a:gd name="T11" fmla="*/ 112 h 168"/>
                  <a:gd name="T12" fmla="*/ 56 w 168"/>
                  <a:gd name="T13" fmla="*/ 84 h 168"/>
                  <a:gd name="T14" fmla="*/ 84 w 168"/>
                  <a:gd name="T15" fmla="*/ 56 h 168"/>
                  <a:gd name="T16" fmla="*/ 112 w 168"/>
                  <a:gd name="T17" fmla="*/ 84 h 168"/>
                  <a:gd name="T18" fmla="*/ 84 w 168"/>
                  <a:gd name="T19" fmla="*/ 11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84" y="0"/>
                    </a:moveTo>
                    <a:cubicBezTo>
                      <a:pt x="38" y="0"/>
                      <a:pt x="0" y="38"/>
                      <a:pt x="0" y="84"/>
                    </a:cubicBezTo>
                    <a:cubicBezTo>
                      <a:pt x="0" y="131"/>
                      <a:pt x="38" y="168"/>
                      <a:pt x="84" y="168"/>
                    </a:cubicBezTo>
                    <a:cubicBezTo>
                      <a:pt x="130" y="168"/>
                      <a:pt x="168" y="131"/>
                      <a:pt x="168" y="84"/>
                    </a:cubicBezTo>
                    <a:cubicBezTo>
                      <a:pt x="168" y="38"/>
                      <a:pt x="130" y="0"/>
                      <a:pt x="84" y="0"/>
                    </a:cubicBezTo>
                    <a:close/>
                    <a:moveTo>
                      <a:pt x="84" y="112"/>
                    </a:moveTo>
                    <a:cubicBezTo>
                      <a:pt x="68" y="112"/>
                      <a:pt x="56" y="100"/>
                      <a:pt x="56" y="84"/>
                    </a:cubicBezTo>
                    <a:cubicBezTo>
                      <a:pt x="56" y="69"/>
                      <a:pt x="68" y="56"/>
                      <a:pt x="84" y="56"/>
                    </a:cubicBezTo>
                    <a:cubicBezTo>
                      <a:pt x="99" y="56"/>
                      <a:pt x="112" y="69"/>
                      <a:pt x="112" y="84"/>
                    </a:cubicBezTo>
                    <a:cubicBezTo>
                      <a:pt x="112" y="100"/>
                      <a:pt x="99" y="112"/>
                      <a:pt x="8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8"/>
              <p:cNvSpPr>
                <a:spLocks/>
              </p:cNvSpPr>
              <p:nvPr/>
            </p:nvSpPr>
            <p:spPr bwMode="auto">
              <a:xfrm>
                <a:off x="2528888" y="2533651"/>
                <a:ext cx="628650" cy="1262063"/>
              </a:xfrm>
              <a:custGeom>
                <a:avLst/>
                <a:gdLst>
                  <a:gd name="T0" fmla="*/ 125 w 167"/>
                  <a:gd name="T1" fmla="*/ 0 h 336"/>
                  <a:gd name="T2" fmla="*/ 42 w 167"/>
                  <a:gd name="T3" fmla="*/ 0 h 336"/>
                  <a:gd name="T4" fmla="*/ 0 w 167"/>
                  <a:gd name="T5" fmla="*/ 42 h 336"/>
                  <a:gd name="T6" fmla="*/ 0 w 167"/>
                  <a:gd name="T7" fmla="*/ 294 h 336"/>
                  <a:gd name="T8" fmla="*/ 42 w 167"/>
                  <a:gd name="T9" fmla="*/ 336 h 336"/>
                  <a:gd name="T10" fmla="*/ 125 w 167"/>
                  <a:gd name="T11" fmla="*/ 336 h 336"/>
                  <a:gd name="T12" fmla="*/ 167 w 167"/>
                  <a:gd name="T13" fmla="*/ 294 h 336"/>
                  <a:gd name="T14" fmla="*/ 167 w 167"/>
                  <a:gd name="T15" fmla="*/ 42 h 336"/>
                  <a:gd name="T16" fmla="*/ 125 w 167"/>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336">
                    <a:moveTo>
                      <a:pt x="125" y="0"/>
                    </a:moveTo>
                    <a:cubicBezTo>
                      <a:pt x="42" y="0"/>
                      <a:pt x="42" y="0"/>
                      <a:pt x="42" y="0"/>
                    </a:cubicBezTo>
                    <a:cubicBezTo>
                      <a:pt x="19" y="0"/>
                      <a:pt x="0" y="18"/>
                      <a:pt x="0" y="42"/>
                    </a:cubicBezTo>
                    <a:cubicBezTo>
                      <a:pt x="0" y="294"/>
                      <a:pt x="0" y="294"/>
                      <a:pt x="0" y="294"/>
                    </a:cubicBezTo>
                    <a:cubicBezTo>
                      <a:pt x="0" y="317"/>
                      <a:pt x="19" y="336"/>
                      <a:pt x="42" y="336"/>
                    </a:cubicBezTo>
                    <a:cubicBezTo>
                      <a:pt x="125" y="336"/>
                      <a:pt x="125" y="336"/>
                      <a:pt x="125" y="336"/>
                    </a:cubicBezTo>
                    <a:cubicBezTo>
                      <a:pt x="148" y="336"/>
                      <a:pt x="167" y="317"/>
                      <a:pt x="167" y="294"/>
                    </a:cubicBezTo>
                    <a:cubicBezTo>
                      <a:pt x="167" y="42"/>
                      <a:pt x="167" y="42"/>
                      <a:pt x="167" y="42"/>
                    </a:cubicBezTo>
                    <a:cubicBezTo>
                      <a:pt x="167" y="18"/>
                      <a:pt x="148" y="0"/>
                      <a:pt x="1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9"/>
              <p:cNvSpPr>
                <a:spLocks/>
              </p:cNvSpPr>
              <p:nvPr/>
            </p:nvSpPr>
            <p:spPr bwMode="auto">
              <a:xfrm>
                <a:off x="4632326" y="1266826"/>
                <a:ext cx="635000" cy="2528888"/>
              </a:xfrm>
              <a:custGeom>
                <a:avLst/>
                <a:gdLst>
                  <a:gd name="T0" fmla="*/ 126 w 169"/>
                  <a:gd name="T1" fmla="*/ 0 h 673"/>
                  <a:gd name="T2" fmla="*/ 42 w 169"/>
                  <a:gd name="T3" fmla="*/ 0 h 673"/>
                  <a:gd name="T4" fmla="*/ 0 w 169"/>
                  <a:gd name="T5" fmla="*/ 41 h 673"/>
                  <a:gd name="T6" fmla="*/ 0 w 169"/>
                  <a:gd name="T7" fmla="*/ 632 h 673"/>
                  <a:gd name="T8" fmla="*/ 42 w 169"/>
                  <a:gd name="T9" fmla="*/ 673 h 673"/>
                  <a:gd name="T10" fmla="*/ 126 w 169"/>
                  <a:gd name="T11" fmla="*/ 673 h 673"/>
                  <a:gd name="T12" fmla="*/ 169 w 169"/>
                  <a:gd name="T13" fmla="*/ 632 h 673"/>
                  <a:gd name="T14" fmla="*/ 169 w 169"/>
                  <a:gd name="T15" fmla="*/ 41 h 673"/>
                  <a:gd name="T16" fmla="*/ 126 w 169"/>
                  <a:gd name="T17" fmla="*/ 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673">
                    <a:moveTo>
                      <a:pt x="126" y="0"/>
                    </a:moveTo>
                    <a:cubicBezTo>
                      <a:pt x="42" y="0"/>
                      <a:pt x="42" y="0"/>
                      <a:pt x="42" y="0"/>
                    </a:cubicBezTo>
                    <a:cubicBezTo>
                      <a:pt x="19" y="0"/>
                      <a:pt x="0" y="19"/>
                      <a:pt x="0" y="41"/>
                    </a:cubicBezTo>
                    <a:cubicBezTo>
                      <a:pt x="0" y="632"/>
                      <a:pt x="0" y="632"/>
                      <a:pt x="0" y="632"/>
                    </a:cubicBezTo>
                    <a:cubicBezTo>
                      <a:pt x="0" y="655"/>
                      <a:pt x="19" y="673"/>
                      <a:pt x="42" y="673"/>
                    </a:cubicBezTo>
                    <a:cubicBezTo>
                      <a:pt x="126" y="673"/>
                      <a:pt x="126" y="673"/>
                      <a:pt x="126" y="673"/>
                    </a:cubicBezTo>
                    <a:cubicBezTo>
                      <a:pt x="150" y="673"/>
                      <a:pt x="169" y="655"/>
                      <a:pt x="169" y="632"/>
                    </a:cubicBezTo>
                    <a:cubicBezTo>
                      <a:pt x="169" y="41"/>
                      <a:pt x="169" y="41"/>
                      <a:pt x="169" y="41"/>
                    </a:cubicBezTo>
                    <a:cubicBezTo>
                      <a:pt x="169" y="19"/>
                      <a:pt x="150" y="0"/>
                      <a:pt x="1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
              <p:cNvSpPr>
                <a:spLocks/>
              </p:cNvSpPr>
              <p:nvPr/>
            </p:nvSpPr>
            <p:spPr bwMode="auto">
              <a:xfrm>
                <a:off x="3584576" y="2112963"/>
                <a:ext cx="627063" cy="1682750"/>
              </a:xfrm>
              <a:custGeom>
                <a:avLst/>
                <a:gdLst>
                  <a:gd name="T0" fmla="*/ 125 w 167"/>
                  <a:gd name="T1" fmla="*/ 0 h 448"/>
                  <a:gd name="T2" fmla="*/ 41 w 167"/>
                  <a:gd name="T3" fmla="*/ 0 h 448"/>
                  <a:gd name="T4" fmla="*/ 0 w 167"/>
                  <a:gd name="T5" fmla="*/ 40 h 448"/>
                  <a:gd name="T6" fmla="*/ 0 w 167"/>
                  <a:gd name="T7" fmla="*/ 407 h 448"/>
                  <a:gd name="T8" fmla="*/ 41 w 167"/>
                  <a:gd name="T9" fmla="*/ 448 h 448"/>
                  <a:gd name="T10" fmla="*/ 125 w 167"/>
                  <a:gd name="T11" fmla="*/ 448 h 448"/>
                  <a:gd name="T12" fmla="*/ 167 w 167"/>
                  <a:gd name="T13" fmla="*/ 407 h 448"/>
                  <a:gd name="T14" fmla="*/ 167 w 167"/>
                  <a:gd name="T15" fmla="*/ 40 h 448"/>
                  <a:gd name="T16" fmla="*/ 125 w 167"/>
                  <a:gd name="T17" fmla="*/ 0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448">
                    <a:moveTo>
                      <a:pt x="125" y="0"/>
                    </a:moveTo>
                    <a:cubicBezTo>
                      <a:pt x="41" y="0"/>
                      <a:pt x="41" y="0"/>
                      <a:pt x="41" y="0"/>
                    </a:cubicBezTo>
                    <a:cubicBezTo>
                      <a:pt x="18" y="0"/>
                      <a:pt x="0" y="18"/>
                      <a:pt x="0" y="40"/>
                    </a:cubicBezTo>
                    <a:cubicBezTo>
                      <a:pt x="0" y="407"/>
                      <a:pt x="0" y="407"/>
                      <a:pt x="0" y="407"/>
                    </a:cubicBezTo>
                    <a:cubicBezTo>
                      <a:pt x="0" y="430"/>
                      <a:pt x="18" y="448"/>
                      <a:pt x="41" y="448"/>
                    </a:cubicBezTo>
                    <a:cubicBezTo>
                      <a:pt x="125" y="448"/>
                      <a:pt x="125" y="448"/>
                      <a:pt x="125" y="448"/>
                    </a:cubicBezTo>
                    <a:cubicBezTo>
                      <a:pt x="148" y="448"/>
                      <a:pt x="167" y="430"/>
                      <a:pt x="167" y="407"/>
                    </a:cubicBezTo>
                    <a:cubicBezTo>
                      <a:pt x="167" y="40"/>
                      <a:pt x="167" y="40"/>
                      <a:pt x="167" y="40"/>
                    </a:cubicBezTo>
                    <a:cubicBezTo>
                      <a:pt x="167" y="18"/>
                      <a:pt x="148" y="0"/>
                      <a:pt x="1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1"/>
              <p:cNvSpPr>
                <a:spLocks/>
              </p:cNvSpPr>
              <p:nvPr/>
            </p:nvSpPr>
            <p:spPr bwMode="auto">
              <a:xfrm>
                <a:off x="1474788" y="1687513"/>
                <a:ext cx="633413" cy="2108200"/>
              </a:xfrm>
              <a:custGeom>
                <a:avLst/>
                <a:gdLst>
                  <a:gd name="T0" fmla="*/ 127 w 169"/>
                  <a:gd name="T1" fmla="*/ 0 h 561"/>
                  <a:gd name="T2" fmla="*/ 43 w 169"/>
                  <a:gd name="T3" fmla="*/ 0 h 561"/>
                  <a:gd name="T4" fmla="*/ 0 w 169"/>
                  <a:gd name="T5" fmla="*/ 40 h 561"/>
                  <a:gd name="T6" fmla="*/ 0 w 169"/>
                  <a:gd name="T7" fmla="*/ 521 h 561"/>
                  <a:gd name="T8" fmla="*/ 43 w 169"/>
                  <a:gd name="T9" fmla="*/ 561 h 561"/>
                  <a:gd name="T10" fmla="*/ 127 w 169"/>
                  <a:gd name="T11" fmla="*/ 561 h 561"/>
                  <a:gd name="T12" fmla="*/ 169 w 169"/>
                  <a:gd name="T13" fmla="*/ 521 h 561"/>
                  <a:gd name="T14" fmla="*/ 169 w 169"/>
                  <a:gd name="T15" fmla="*/ 40 h 561"/>
                  <a:gd name="T16" fmla="*/ 127 w 169"/>
                  <a:gd name="T17" fmla="*/ 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561">
                    <a:moveTo>
                      <a:pt x="127" y="0"/>
                    </a:moveTo>
                    <a:cubicBezTo>
                      <a:pt x="43" y="0"/>
                      <a:pt x="43" y="0"/>
                      <a:pt x="43" y="0"/>
                    </a:cubicBezTo>
                    <a:cubicBezTo>
                      <a:pt x="19" y="0"/>
                      <a:pt x="0" y="18"/>
                      <a:pt x="0" y="40"/>
                    </a:cubicBezTo>
                    <a:cubicBezTo>
                      <a:pt x="0" y="521"/>
                      <a:pt x="0" y="521"/>
                      <a:pt x="0" y="521"/>
                    </a:cubicBezTo>
                    <a:cubicBezTo>
                      <a:pt x="0" y="543"/>
                      <a:pt x="19" y="561"/>
                      <a:pt x="43" y="561"/>
                    </a:cubicBezTo>
                    <a:cubicBezTo>
                      <a:pt x="127" y="561"/>
                      <a:pt x="127" y="561"/>
                      <a:pt x="127" y="561"/>
                    </a:cubicBezTo>
                    <a:cubicBezTo>
                      <a:pt x="150" y="561"/>
                      <a:pt x="169" y="543"/>
                      <a:pt x="169" y="521"/>
                    </a:cubicBezTo>
                    <a:cubicBezTo>
                      <a:pt x="169" y="40"/>
                      <a:pt x="169" y="40"/>
                      <a:pt x="169" y="40"/>
                    </a:cubicBezTo>
                    <a:cubicBezTo>
                      <a:pt x="169" y="18"/>
                      <a:pt x="150" y="0"/>
                      <a:pt x="1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9" name="Oval 38"/>
            <p:cNvSpPr>
              <a:spLocks noChangeAspect="1"/>
            </p:cNvSpPr>
            <p:nvPr/>
          </p:nvSpPr>
          <p:spPr>
            <a:xfrm>
              <a:off x="2205591" y="2704022"/>
              <a:ext cx="576000" cy="576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Content Placeholder 2"/>
          <p:cNvSpPr txBox="1">
            <a:spLocks/>
          </p:cNvSpPr>
          <p:nvPr/>
        </p:nvSpPr>
        <p:spPr>
          <a:xfrm>
            <a:off x="5572523" y="2815778"/>
            <a:ext cx="1613740" cy="30380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8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Content Placeholder 2"/>
          <p:cNvSpPr txBox="1">
            <a:spLocks/>
          </p:cNvSpPr>
          <p:nvPr/>
        </p:nvSpPr>
        <p:spPr>
          <a:xfrm>
            <a:off x="5572523" y="3229418"/>
            <a:ext cx="4976309" cy="49475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5572523" y="4227676"/>
            <a:ext cx="1613740" cy="30380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8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ontent Placeholder 2"/>
          <p:cNvSpPr txBox="1">
            <a:spLocks/>
          </p:cNvSpPr>
          <p:nvPr/>
        </p:nvSpPr>
        <p:spPr>
          <a:xfrm>
            <a:off x="5572523" y="4595011"/>
            <a:ext cx="1547834" cy="5539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Content Placeholder 2"/>
          <p:cNvSpPr txBox="1">
            <a:spLocks/>
          </p:cNvSpPr>
          <p:nvPr/>
        </p:nvSpPr>
        <p:spPr>
          <a:xfrm>
            <a:off x="7274156" y="4227676"/>
            <a:ext cx="1613740" cy="30380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8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7274156" y="4595011"/>
            <a:ext cx="1547834" cy="5539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Content Placeholder 2"/>
          <p:cNvSpPr txBox="1">
            <a:spLocks/>
          </p:cNvSpPr>
          <p:nvPr/>
        </p:nvSpPr>
        <p:spPr>
          <a:xfrm>
            <a:off x="9000998" y="4227676"/>
            <a:ext cx="1613740" cy="30380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8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Content Placeholder 2"/>
          <p:cNvSpPr txBox="1">
            <a:spLocks/>
          </p:cNvSpPr>
          <p:nvPr/>
        </p:nvSpPr>
        <p:spPr>
          <a:xfrm>
            <a:off x="9000998" y="4595011"/>
            <a:ext cx="1547834" cy="5539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209286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2" fill="hold"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heel(2)">
                                      <p:cBhvr>
                                        <p:cTn id="12" dur="1250"/>
                                        <p:tgtEl>
                                          <p:spTgt spid="38"/>
                                        </p:tgtEl>
                                      </p:cBhvr>
                                    </p:animEffect>
                                  </p:childTnLst>
                                </p:cTn>
                              </p:par>
                            </p:childTnLst>
                          </p:cTn>
                        </p:par>
                        <p:par>
                          <p:cTn id="13" fill="hold">
                            <p:stCondLst>
                              <p:cond delay="1750"/>
                            </p:stCondLst>
                            <p:childTnLst>
                              <p:par>
                                <p:cTn id="14" presetID="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2250"/>
                            </p:stCondLst>
                            <p:childTnLst>
                              <p:par>
                                <p:cTn id="19" presetID="21" presetClass="entr" presetSubtype="2"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heel(2)">
                                      <p:cBhvr>
                                        <p:cTn id="21" dur="1250"/>
                                        <p:tgtEl>
                                          <p:spTgt spid="36"/>
                                        </p:tgtEl>
                                      </p:cBhvr>
                                    </p:animEffect>
                                  </p:childTnLst>
                                </p:cTn>
                              </p:par>
                            </p:childTnLst>
                          </p:cTn>
                        </p:par>
                        <p:par>
                          <p:cTn id="22" fill="hold">
                            <p:stCondLst>
                              <p:cond delay="3500"/>
                            </p:stCondLst>
                            <p:childTnLst>
                              <p:par>
                                <p:cTn id="23" presetID="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4000"/>
                            </p:stCondLst>
                            <p:childTnLst>
                              <p:par>
                                <p:cTn id="28" presetID="21" presetClass="entr" presetSubtype="2"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heel(2)">
                                      <p:cBhvr>
                                        <p:cTn id="30" dur="1250"/>
                                        <p:tgtEl>
                                          <p:spTgt spid="40"/>
                                        </p:tgtEl>
                                      </p:cBhvr>
                                    </p:animEffect>
                                  </p:childTnLst>
                                </p:cTn>
                              </p:par>
                            </p:childTnLst>
                          </p:cTn>
                        </p:par>
                        <p:par>
                          <p:cTn id="31" fill="hold">
                            <p:stCondLst>
                              <p:cond delay="5250"/>
                            </p:stCondLst>
                            <p:childTnLst>
                              <p:par>
                                <p:cTn id="32" presetID="22" presetClass="entr" presetSubtype="8" fill="hold" grpId="0" nodeType="after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wipe(left)">
                                      <p:cBhvr>
                                        <p:cTn id="34" dur="750"/>
                                        <p:tgtEl>
                                          <p:spTgt spid="41"/>
                                        </p:tgtEl>
                                      </p:cBhvr>
                                    </p:animEffect>
                                  </p:childTnLst>
                                </p:cTn>
                              </p:par>
                            </p:childTnLst>
                          </p:cTn>
                        </p:par>
                        <p:par>
                          <p:cTn id="35" fill="hold">
                            <p:stCondLst>
                              <p:cond delay="6000"/>
                            </p:stCondLst>
                            <p:childTnLst>
                              <p:par>
                                <p:cTn id="36" presetID="22" presetClass="entr" presetSubtype="8" fill="hold" grpId="0"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750"/>
                                        <p:tgtEl>
                                          <p:spTgt spid="4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left)">
                                      <p:cBhvr>
                                        <p:cTn id="43" dur="750"/>
                                        <p:tgtEl>
                                          <p:spTgt spid="44"/>
                                        </p:tgtEl>
                                      </p:cBhvr>
                                    </p:animEffect>
                                  </p:childTnLst>
                                </p:cTn>
                              </p:par>
                            </p:childTnLst>
                          </p:cTn>
                        </p:par>
                        <p:par>
                          <p:cTn id="44" fill="hold">
                            <p:stCondLst>
                              <p:cond delay="750"/>
                            </p:stCondLst>
                            <p:childTnLst>
                              <p:par>
                                <p:cTn id="45" presetID="22" presetClass="entr" presetSubtype="8"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750"/>
                                        <p:tgtEl>
                                          <p:spTgt spid="4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left)">
                                      <p:cBhvr>
                                        <p:cTn id="52" dur="750"/>
                                        <p:tgtEl>
                                          <p:spTgt spid="46"/>
                                        </p:tgtEl>
                                      </p:cBhvr>
                                    </p:animEffect>
                                  </p:childTnLst>
                                </p:cTn>
                              </p:par>
                            </p:childTnLst>
                          </p:cTn>
                        </p:par>
                        <p:par>
                          <p:cTn id="53" fill="hold">
                            <p:stCondLst>
                              <p:cond delay="750"/>
                            </p:stCondLst>
                            <p:childTnLst>
                              <p:par>
                                <p:cTn id="54" presetID="22" presetClass="entr" presetSubtype="8"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wipe(left)">
                                      <p:cBhvr>
                                        <p:cTn id="56" dur="750"/>
                                        <p:tgtEl>
                                          <p:spTgt spid="47"/>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left)">
                                      <p:cBhvr>
                                        <p:cTn id="61" dur="750"/>
                                        <p:tgtEl>
                                          <p:spTgt spid="48"/>
                                        </p:tgtEl>
                                      </p:cBhvr>
                                    </p:animEffect>
                                  </p:childTnLst>
                                </p:cTn>
                              </p:par>
                            </p:childTnLst>
                          </p:cTn>
                        </p:par>
                        <p:par>
                          <p:cTn id="62" fill="hold">
                            <p:stCondLst>
                              <p:cond delay="750"/>
                            </p:stCondLst>
                            <p:childTnLst>
                              <p:par>
                                <p:cTn id="63" presetID="22" presetClass="entr" presetSubtype="8"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wipe(left)">
                                      <p:cBhvr>
                                        <p:cTn id="6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42" grpId="0"/>
      <p:bldP spid="44" grpId="0"/>
      <p:bldP spid="45" grpId="0"/>
      <p:bldP spid="46" grpId="0"/>
      <p:bldP spid="47"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spect="1"/>
          </p:cNvSpPr>
          <p:nvPr/>
        </p:nvSpPr>
        <p:spPr>
          <a:xfrm>
            <a:off x="6211273" y="3407999"/>
            <a:ext cx="297021" cy="297021"/>
          </a:xfrm>
          <a:prstGeom prst="ellipse">
            <a:avLst/>
          </a:prstGeom>
          <a:solidFill>
            <a:schemeClr val="bg1">
              <a:alpha val="85000"/>
            </a:schemeClr>
          </a:solidFill>
          <a:ln w="3810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Oval 6"/>
          <p:cNvSpPr>
            <a:spLocks noChangeAspect="1"/>
          </p:cNvSpPr>
          <p:nvPr/>
        </p:nvSpPr>
        <p:spPr>
          <a:xfrm>
            <a:off x="2966347" y="3110977"/>
            <a:ext cx="891064" cy="891064"/>
          </a:xfrm>
          <a:prstGeom prst="ellipse">
            <a:avLst/>
          </a:prstGeom>
          <a:solidFill>
            <a:schemeClr val="bg1"/>
          </a:solidFill>
          <a:ln w="38100">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a:spLocks noChangeAspect="1"/>
          </p:cNvSpPr>
          <p:nvPr/>
        </p:nvSpPr>
        <p:spPr>
          <a:xfrm>
            <a:off x="7638508" y="3209984"/>
            <a:ext cx="693051" cy="693051"/>
          </a:xfrm>
          <a:prstGeom prst="ellipse">
            <a:avLst/>
          </a:prstGeom>
          <a:solidFill>
            <a:schemeClr val="bg1"/>
          </a:solidFill>
          <a:ln w="38100">
            <a:solidFill>
              <a:schemeClr val="accent3"/>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8"/>
          <p:cNvSpPr>
            <a:spLocks noChangeAspect="1"/>
          </p:cNvSpPr>
          <p:nvPr/>
        </p:nvSpPr>
        <p:spPr>
          <a:xfrm>
            <a:off x="2114919" y="3061474"/>
            <a:ext cx="990072" cy="990072"/>
          </a:xfrm>
          <a:prstGeom prst="ellipse">
            <a:avLst/>
          </a:prstGeom>
          <a:solidFill>
            <a:schemeClr val="accent1"/>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Oval 9"/>
          <p:cNvSpPr>
            <a:spLocks noChangeAspect="1"/>
          </p:cNvSpPr>
          <p:nvPr/>
        </p:nvSpPr>
        <p:spPr>
          <a:xfrm>
            <a:off x="4262341" y="2962466"/>
            <a:ext cx="1188086" cy="1188086"/>
          </a:xfrm>
          <a:prstGeom prst="ellipse">
            <a:avLst/>
          </a:prstGeom>
          <a:solidFill>
            <a:schemeClr val="accent2"/>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a:spLocks noChangeAspect="1"/>
          </p:cNvSpPr>
          <p:nvPr/>
        </p:nvSpPr>
        <p:spPr>
          <a:xfrm>
            <a:off x="3697990" y="3209984"/>
            <a:ext cx="693051" cy="693051"/>
          </a:xfrm>
          <a:prstGeom prst="ellipse">
            <a:avLst/>
          </a:prstGeom>
          <a:solidFill>
            <a:schemeClr val="bg1"/>
          </a:solidFill>
          <a:ln w="381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11"/>
          <p:cNvSpPr>
            <a:spLocks noChangeAspect="1"/>
          </p:cNvSpPr>
          <p:nvPr/>
        </p:nvSpPr>
        <p:spPr>
          <a:xfrm>
            <a:off x="5284111" y="3061474"/>
            <a:ext cx="990072" cy="990072"/>
          </a:xfrm>
          <a:prstGeom prst="ellipse">
            <a:avLst/>
          </a:prstGeom>
          <a:solidFill>
            <a:schemeClr val="bg1"/>
          </a:solidFill>
          <a:ln w="381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12"/>
          <p:cNvSpPr>
            <a:spLocks noChangeAspect="1"/>
          </p:cNvSpPr>
          <p:nvPr/>
        </p:nvSpPr>
        <p:spPr>
          <a:xfrm>
            <a:off x="6426023" y="3259488"/>
            <a:ext cx="594043" cy="594043"/>
          </a:xfrm>
          <a:prstGeom prst="ellipse">
            <a:avLst/>
          </a:prstGeom>
          <a:solidFill>
            <a:schemeClr val="bg1"/>
          </a:solidFill>
          <a:ln w="38100">
            <a:solidFill>
              <a:schemeClr val="accent3"/>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a:spLocks noChangeAspect="1"/>
          </p:cNvSpPr>
          <p:nvPr/>
        </p:nvSpPr>
        <p:spPr>
          <a:xfrm>
            <a:off x="8180032" y="2863460"/>
            <a:ext cx="1386100" cy="1386100"/>
          </a:xfrm>
          <a:prstGeom prst="ellipse">
            <a:avLst/>
          </a:prstGeom>
          <a:solidFill>
            <a:schemeClr val="accent4"/>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Oval 14"/>
          <p:cNvSpPr>
            <a:spLocks noChangeAspect="1"/>
          </p:cNvSpPr>
          <p:nvPr/>
        </p:nvSpPr>
        <p:spPr>
          <a:xfrm>
            <a:off x="6885624" y="3110977"/>
            <a:ext cx="891064" cy="891064"/>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Oval 15"/>
          <p:cNvSpPr>
            <a:spLocks noChangeAspect="1"/>
          </p:cNvSpPr>
          <p:nvPr/>
        </p:nvSpPr>
        <p:spPr>
          <a:xfrm>
            <a:off x="10605464" y="3259488"/>
            <a:ext cx="594043" cy="594043"/>
          </a:xfrm>
          <a:prstGeom prst="ellipse">
            <a:avLst/>
          </a:prstGeom>
          <a:solidFill>
            <a:schemeClr val="accent6"/>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6"/>
          <p:cNvSpPr>
            <a:spLocks noChangeAspect="1"/>
          </p:cNvSpPr>
          <p:nvPr/>
        </p:nvSpPr>
        <p:spPr>
          <a:xfrm>
            <a:off x="9752856" y="3061474"/>
            <a:ext cx="990072" cy="990072"/>
          </a:xfrm>
          <a:prstGeom prst="ellipse">
            <a:avLst/>
          </a:prstGeom>
          <a:solidFill>
            <a:schemeClr val="accent5"/>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spect="1"/>
          </p:cNvSpPr>
          <p:nvPr/>
        </p:nvSpPr>
        <p:spPr>
          <a:xfrm>
            <a:off x="9476441" y="3342195"/>
            <a:ext cx="428630" cy="428630"/>
          </a:xfrm>
          <a:prstGeom prst="ellipse">
            <a:avLst/>
          </a:prstGeom>
          <a:solidFill>
            <a:schemeClr val="bg1"/>
          </a:solidFill>
          <a:ln w="381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Oval 18"/>
          <p:cNvSpPr>
            <a:spLocks noChangeAspect="1"/>
          </p:cNvSpPr>
          <p:nvPr/>
        </p:nvSpPr>
        <p:spPr>
          <a:xfrm>
            <a:off x="1664020" y="3259488"/>
            <a:ext cx="594043" cy="594043"/>
          </a:xfrm>
          <a:prstGeom prst="ellipse">
            <a:avLst/>
          </a:prstGeom>
          <a:solidFill>
            <a:schemeClr val="bg1"/>
          </a:solidFill>
          <a:ln w="38100">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 name="Group 19"/>
          <p:cNvGrpSpPr/>
          <p:nvPr/>
        </p:nvGrpSpPr>
        <p:grpSpPr>
          <a:xfrm>
            <a:off x="2102569" y="4091740"/>
            <a:ext cx="987450" cy="664428"/>
            <a:chOff x="908725" y="2983316"/>
            <a:chExt cx="1078151" cy="725454"/>
          </a:xfrm>
        </p:grpSpPr>
        <p:cxnSp>
          <p:nvCxnSpPr>
            <p:cNvPr id="21" name="Straight Connector 20"/>
            <p:cNvCxnSpPr/>
            <p:nvPr/>
          </p:nvCxnSpPr>
          <p:spPr>
            <a:xfrm>
              <a:off x="1447800" y="2983316"/>
              <a:ext cx="0" cy="504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2" name="Rectangle 1436"/>
            <p:cNvSpPr>
              <a:spLocks noChangeArrowheads="1"/>
            </p:cNvSpPr>
            <p:nvPr/>
          </p:nvSpPr>
          <p:spPr bwMode="auto">
            <a:xfrm>
              <a:off x="908725" y="3486980"/>
              <a:ext cx="1078151" cy="221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2911763" y="2325906"/>
            <a:ext cx="987450" cy="725358"/>
            <a:chOff x="1380582" y="1577812"/>
            <a:chExt cx="1078151" cy="791984"/>
          </a:xfrm>
        </p:grpSpPr>
        <p:cxnSp>
          <p:nvCxnSpPr>
            <p:cNvPr id="24" name="Straight Connector 23"/>
            <p:cNvCxnSpPr/>
            <p:nvPr/>
          </p:nvCxnSpPr>
          <p:spPr>
            <a:xfrm flipV="1">
              <a:off x="1919654" y="1757796"/>
              <a:ext cx="0" cy="612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5" name="Rectangle 1436"/>
            <p:cNvSpPr>
              <a:spLocks noChangeArrowheads="1"/>
            </p:cNvSpPr>
            <p:nvPr/>
          </p:nvSpPr>
          <p:spPr bwMode="auto">
            <a:xfrm>
              <a:off x="1380582" y="1577812"/>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346741" y="2325907"/>
            <a:ext cx="987450" cy="565259"/>
            <a:chOff x="2438588" y="1577812"/>
            <a:chExt cx="1078151" cy="617179"/>
          </a:xfrm>
        </p:grpSpPr>
        <p:cxnSp>
          <p:nvCxnSpPr>
            <p:cNvPr id="27" name="Straight Connector 26"/>
            <p:cNvCxnSpPr/>
            <p:nvPr/>
          </p:nvCxnSpPr>
          <p:spPr>
            <a:xfrm flipV="1">
              <a:off x="2977662" y="1762991"/>
              <a:ext cx="0" cy="432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8" name="Rectangle 1436"/>
            <p:cNvSpPr>
              <a:spLocks noChangeArrowheads="1"/>
            </p:cNvSpPr>
            <p:nvPr/>
          </p:nvSpPr>
          <p:spPr bwMode="auto">
            <a:xfrm>
              <a:off x="2438588" y="1577812"/>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3535483" y="3946675"/>
            <a:ext cx="987450" cy="798463"/>
            <a:chOff x="3725199" y="1757796"/>
            <a:chExt cx="1078151" cy="871802"/>
          </a:xfrm>
        </p:grpSpPr>
        <p:cxnSp>
          <p:nvCxnSpPr>
            <p:cNvPr id="30" name="Straight Connector 29"/>
            <p:cNvCxnSpPr/>
            <p:nvPr/>
          </p:nvCxnSpPr>
          <p:spPr>
            <a:xfrm flipV="1">
              <a:off x="4264270" y="1757796"/>
              <a:ext cx="0" cy="612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31" name="Rectangle 1436"/>
            <p:cNvSpPr>
              <a:spLocks noChangeArrowheads="1"/>
            </p:cNvSpPr>
            <p:nvPr/>
          </p:nvSpPr>
          <p:spPr bwMode="auto">
            <a:xfrm>
              <a:off x="3725199" y="2407807"/>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1"/>
          <p:cNvGrpSpPr/>
          <p:nvPr/>
        </p:nvGrpSpPr>
        <p:grpSpPr>
          <a:xfrm>
            <a:off x="6216289" y="2325906"/>
            <a:ext cx="987450" cy="827444"/>
            <a:chOff x="4683560" y="1577812"/>
            <a:chExt cx="1078151" cy="903446"/>
          </a:xfrm>
        </p:grpSpPr>
        <p:cxnSp>
          <p:nvCxnSpPr>
            <p:cNvPr id="33" name="Straight Connector 32"/>
            <p:cNvCxnSpPr/>
            <p:nvPr/>
          </p:nvCxnSpPr>
          <p:spPr>
            <a:xfrm flipV="1">
              <a:off x="5222632" y="1761258"/>
              <a:ext cx="0" cy="720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34" name="Rectangle 1436"/>
            <p:cNvSpPr>
              <a:spLocks noChangeArrowheads="1"/>
            </p:cNvSpPr>
            <p:nvPr/>
          </p:nvSpPr>
          <p:spPr bwMode="auto">
            <a:xfrm>
              <a:off x="4683560" y="1577812"/>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a:off x="6833917" y="4051327"/>
            <a:ext cx="987450" cy="693803"/>
            <a:chOff x="6046365" y="1042073"/>
            <a:chExt cx="1078151" cy="757530"/>
          </a:xfrm>
        </p:grpSpPr>
        <p:cxnSp>
          <p:nvCxnSpPr>
            <p:cNvPr id="36" name="Straight Connector 35"/>
            <p:cNvCxnSpPr/>
            <p:nvPr/>
          </p:nvCxnSpPr>
          <p:spPr>
            <a:xfrm flipV="1">
              <a:off x="6585440" y="1042073"/>
              <a:ext cx="0" cy="504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37" name="Rectangle 1436"/>
            <p:cNvSpPr>
              <a:spLocks noChangeArrowheads="1"/>
            </p:cNvSpPr>
            <p:nvPr/>
          </p:nvSpPr>
          <p:spPr bwMode="auto">
            <a:xfrm>
              <a:off x="6046365" y="1577812"/>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9718791" y="4127054"/>
            <a:ext cx="987450" cy="605198"/>
            <a:chOff x="6951972" y="1138819"/>
            <a:chExt cx="1078151" cy="660786"/>
          </a:xfrm>
        </p:grpSpPr>
        <p:cxnSp>
          <p:nvCxnSpPr>
            <p:cNvPr id="39" name="Straight Connector 38"/>
            <p:cNvCxnSpPr/>
            <p:nvPr/>
          </p:nvCxnSpPr>
          <p:spPr>
            <a:xfrm flipV="1">
              <a:off x="7491048" y="1138819"/>
              <a:ext cx="0" cy="396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0" name="Rectangle 1436"/>
            <p:cNvSpPr>
              <a:spLocks noChangeArrowheads="1"/>
            </p:cNvSpPr>
            <p:nvPr/>
          </p:nvSpPr>
          <p:spPr bwMode="auto">
            <a:xfrm>
              <a:off x="6951972" y="1577814"/>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1451816" y="2336930"/>
            <a:ext cx="987450" cy="818813"/>
            <a:chOff x="1966735" y="2628849"/>
            <a:chExt cx="1078146" cy="894022"/>
          </a:xfrm>
        </p:grpSpPr>
        <p:cxnSp>
          <p:nvCxnSpPr>
            <p:cNvPr id="42" name="Straight Connector 41"/>
            <p:cNvCxnSpPr/>
            <p:nvPr/>
          </p:nvCxnSpPr>
          <p:spPr>
            <a:xfrm>
              <a:off x="2505808" y="2838871"/>
              <a:ext cx="0" cy="684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3" name="Rectangle 1436"/>
            <p:cNvSpPr>
              <a:spLocks noChangeArrowheads="1"/>
            </p:cNvSpPr>
            <p:nvPr/>
          </p:nvSpPr>
          <p:spPr bwMode="auto">
            <a:xfrm>
              <a:off x="1966735" y="2628849"/>
              <a:ext cx="1078146"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3"/>
          <p:cNvGrpSpPr/>
          <p:nvPr/>
        </p:nvGrpSpPr>
        <p:grpSpPr>
          <a:xfrm>
            <a:off x="5285970" y="4152558"/>
            <a:ext cx="987450" cy="603597"/>
            <a:chOff x="3024744" y="3049730"/>
            <a:chExt cx="1078151" cy="659039"/>
          </a:xfrm>
        </p:grpSpPr>
        <p:cxnSp>
          <p:nvCxnSpPr>
            <p:cNvPr id="45" name="Straight Connector 44"/>
            <p:cNvCxnSpPr/>
            <p:nvPr/>
          </p:nvCxnSpPr>
          <p:spPr>
            <a:xfrm>
              <a:off x="3563816" y="3049730"/>
              <a:ext cx="0" cy="432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6" name="Rectangle 1436"/>
            <p:cNvSpPr>
              <a:spLocks noChangeArrowheads="1"/>
            </p:cNvSpPr>
            <p:nvPr/>
          </p:nvSpPr>
          <p:spPr bwMode="auto">
            <a:xfrm>
              <a:off x="3024744" y="3486978"/>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7477867" y="2336931"/>
            <a:ext cx="987450" cy="778716"/>
            <a:chOff x="4326004" y="3486978"/>
            <a:chExt cx="1078151" cy="850243"/>
          </a:xfrm>
        </p:grpSpPr>
        <p:cxnSp>
          <p:nvCxnSpPr>
            <p:cNvPr id="48" name="Straight Connector 47"/>
            <p:cNvCxnSpPr/>
            <p:nvPr/>
          </p:nvCxnSpPr>
          <p:spPr>
            <a:xfrm>
              <a:off x="4865078" y="3689221"/>
              <a:ext cx="0" cy="648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9" name="Rectangle 1436"/>
            <p:cNvSpPr>
              <a:spLocks noChangeArrowheads="1"/>
            </p:cNvSpPr>
            <p:nvPr/>
          </p:nvSpPr>
          <p:spPr bwMode="auto">
            <a:xfrm>
              <a:off x="4326004" y="3486978"/>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8375202" y="4273116"/>
            <a:ext cx="987450" cy="483051"/>
            <a:chOff x="5307813" y="3181350"/>
            <a:chExt cx="1078151" cy="527418"/>
          </a:xfrm>
        </p:grpSpPr>
        <p:cxnSp>
          <p:nvCxnSpPr>
            <p:cNvPr id="51" name="Straight Connector 50"/>
            <p:cNvCxnSpPr/>
            <p:nvPr/>
          </p:nvCxnSpPr>
          <p:spPr>
            <a:xfrm>
              <a:off x="5846886" y="3181350"/>
              <a:ext cx="0" cy="3048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2" name="Rectangle 1436"/>
            <p:cNvSpPr>
              <a:spLocks noChangeArrowheads="1"/>
            </p:cNvSpPr>
            <p:nvPr/>
          </p:nvSpPr>
          <p:spPr bwMode="auto">
            <a:xfrm>
              <a:off x="5307813" y="3486978"/>
              <a:ext cx="1078151" cy="221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10396392" y="2336934"/>
            <a:ext cx="987450" cy="858769"/>
            <a:chOff x="6480122" y="3486978"/>
            <a:chExt cx="1078151" cy="937648"/>
          </a:xfrm>
        </p:grpSpPr>
        <p:cxnSp>
          <p:nvCxnSpPr>
            <p:cNvPr id="54" name="Straight Connector 53"/>
            <p:cNvCxnSpPr/>
            <p:nvPr/>
          </p:nvCxnSpPr>
          <p:spPr>
            <a:xfrm>
              <a:off x="7019194" y="3704626"/>
              <a:ext cx="0" cy="720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5" name="Rectangle 1436"/>
            <p:cNvSpPr>
              <a:spLocks noChangeArrowheads="1"/>
            </p:cNvSpPr>
            <p:nvPr/>
          </p:nvSpPr>
          <p:spPr bwMode="auto">
            <a:xfrm>
              <a:off x="6480122" y="3486978"/>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202848" y="2336930"/>
            <a:ext cx="987450" cy="913531"/>
            <a:chOff x="7309531" y="3486978"/>
            <a:chExt cx="1078151" cy="997440"/>
          </a:xfrm>
        </p:grpSpPr>
        <p:cxnSp>
          <p:nvCxnSpPr>
            <p:cNvPr id="57" name="Straight Connector 56"/>
            <p:cNvCxnSpPr/>
            <p:nvPr/>
          </p:nvCxnSpPr>
          <p:spPr>
            <a:xfrm>
              <a:off x="7848600" y="3692418"/>
              <a:ext cx="0" cy="792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8" name="Rectangle 1436"/>
            <p:cNvSpPr>
              <a:spLocks noChangeArrowheads="1"/>
            </p:cNvSpPr>
            <p:nvPr/>
          </p:nvSpPr>
          <p:spPr bwMode="auto">
            <a:xfrm>
              <a:off x="7309531" y="3486978"/>
              <a:ext cx="1078151" cy="22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11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58"/>
          <p:cNvGrpSpPr/>
          <p:nvPr/>
        </p:nvGrpSpPr>
        <p:grpSpPr>
          <a:xfrm>
            <a:off x="1689919" y="5423174"/>
            <a:ext cx="9438124" cy="294598"/>
            <a:chOff x="667890" y="4248150"/>
            <a:chExt cx="7655077" cy="304800"/>
          </a:xfrm>
        </p:grpSpPr>
        <p:cxnSp>
          <p:nvCxnSpPr>
            <p:cNvPr id="60" name="Straight Connector 59"/>
            <p:cNvCxnSpPr/>
            <p:nvPr/>
          </p:nvCxnSpPr>
          <p:spPr>
            <a:xfrm flipH="1">
              <a:off x="667890" y="4552950"/>
              <a:ext cx="7655077" cy="0"/>
            </a:xfrm>
            <a:prstGeom prst="line">
              <a:avLst/>
            </a:prstGeom>
            <a:ln w="6350">
              <a:solidFill>
                <a:schemeClr val="bg1">
                  <a:lumMod val="6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H="1">
              <a:off x="667890" y="4248150"/>
              <a:ext cx="7655077" cy="0"/>
            </a:xfrm>
            <a:prstGeom prst="line">
              <a:avLst/>
            </a:prstGeom>
            <a:ln w="6350">
              <a:solidFill>
                <a:schemeClr val="bg1">
                  <a:lumMod val="6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62" name="Group 61"/>
          <p:cNvGrpSpPr/>
          <p:nvPr/>
        </p:nvGrpSpPr>
        <p:grpSpPr>
          <a:xfrm>
            <a:off x="2138946" y="5502556"/>
            <a:ext cx="8742856" cy="166199"/>
            <a:chOff x="-131473" y="4334808"/>
            <a:chExt cx="9545906" cy="181463"/>
          </a:xfrm>
        </p:grpSpPr>
        <p:grpSp>
          <p:nvGrpSpPr>
            <p:cNvPr id="63" name="Group 62"/>
            <p:cNvGrpSpPr/>
            <p:nvPr/>
          </p:nvGrpSpPr>
          <p:grpSpPr>
            <a:xfrm>
              <a:off x="-131473" y="4334808"/>
              <a:ext cx="1175695" cy="181463"/>
              <a:chOff x="-131473" y="4334808"/>
              <a:chExt cx="1175695" cy="181463"/>
            </a:xfrm>
          </p:grpSpPr>
          <p:sp>
            <p:nvSpPr>
              <p:cNvPr id="79" name="Oval 78"/>
              <p:cNvSpPr/>
              <p:nvPr/>
            </p:nvSpPr>
            <p:spPr>
              <a:xfrm>
                <a:off x="-131473" y="4340781"/>
                <a:ext cx="141942" cy="141942"/>
              </a:xfrm>
              <a:prstGeom prst="ellipse">
                <a:avLst/>
              </a:prstGeom>
              <a:solidFill>
                <a:schemeClr val="accent1">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1436"/>
              <p:cNvSpPr>
                <a:spLocks noChangeArrowheads="1"/>
              </p:cNvSpPr>
              <p:nvPr/>
            </p:nvSpPr>
            <p:spPr bwMode="auto">
              <a:xfrm>
                <a:off x="162101" y="4334808"/>
                <a:ext cx="882121"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63"/>
            <p:cNvGrpSpPr/>
            <p:nvPr/>
          </p:nvGrpSpPr>
          <p:grpSpPr>
            <a:xfrm>
              <a:off x="1346429" y="4334808"/>
              <a:ext cx="1175267" cy="181463"/>
              <a:chOff x="1862700" y="4334808"/>
              <a:chExt cx="1175267" cy="181463"/>
            </a:xfrm>
          </p:grpSpPr>
          <p:sp>
            <p:nvSpPr>
              <p:cNvPr id="77" name="Oval 76"/>
              <p:cNvSpPr/>
              <p:nvPr/>
            </p:nvSpPr>
            <p:spPr>
              <a:xfrm>
                <a:off x="1862700" y="4340781"/>
                <a:ext cx="141942" cy="141942"/>
              </a:xfrm>
              <a:prstGeom prst="ellipse">
                <a:avLst/>
              </a:prstGeom>
              <a:solidFill>
                <a:schemeClr val="accent2">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Rectangle 1436"/>
              <p:cNvSpPr>
                <a:spLocks noChangeArrowheads="1"/>
              </p:cNvSpPr>
              <p:nvPr/>
            </p:nvSpPr>
            <p:spPr bwMode="auto">
              <a:xfrm>
                <a:off x="2155846" y="4334808"/>
                <a:ext cx="882121"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64"/>
            <p:cNvGrpSpPr/>
            <p:nvPr/>
          </p:nvGrpSpPr>
          <p:grpSpPr>
            <a:xfrm>
              <a:off x="3394826" y="4334808"/>
              <a:ext cx="1142384" cy="181463"/>
              <a:chOff x="3764770" y="4334808"/>
              <a:chExt cx="1142384" cy="181463"/>
            </a:xfrm>
          </p:grpSpPr>
          <p:sp>
            <p:nvSpPr>
              <p:cNvPr id="75" name="Oval 74"/>
              <p:cNvSpPr/>
              <p:nvPr/>
            </p:nvSpPr>
            <p:spPr>
              <a:xfrm>
                <a:off x="3764770" y="4340781"/>
                <a:ext cx="141942" cy="141942"/>
              </a:xfrm>
              <a:prstGeom prst="ellipse">
                <a:avLst/>
              </a:prstGeom>
              <a:solidFill>
                <a:schemeClr val="accent3">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Rectangle 1436"/>
              <p:cNvSpPr>
                <a:spLocks noChangeArrowheads="1"/>
              </p:cNvSpPr>
              <p:nvPr/>
            </p:nvSpPr>
            <p:spPr bwMode="auto">
              <a:xfrm>
                <a:off x="4025032" y="4334808"/>
                <a:ext cx="882122"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65"/>
            <p:cNvGrpSpPr/>
            <p:nvPr/>
          </p:nvGrpSpPr>
          <p:grpSpPr>
            <a:xfrm>
              <a:off x="4925608" y="4334808"/>
              <a:ext cx="1166272" cy="181463"/>
              <a:chOff x="5476983" y="4334808"/>
              <a:chExt cx="1166272" cy="181463"/>
            </a:xfrm>
          </p:grpSpPr>
          <p:sp>
            <p:nvSpPr>
              <p:cNvPr id="73" name="Oval 72"/>
              <p:cNvSpPr/>
              <p:nvPr/>
            </p:nvSpPr>
            <p:spPr>
              <a:xfrm>
                <a:off x="5476983" y="4340781"/>
                <a:ext cx="141942" cy="141942"/>
              </a:xfrm>
              <a:prstGeom prst="ellipse">
                <a:avLst/>
              </a:prstGeom>
              <a:solidFill>
                <a:schemeClr val="accent4">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Rectangle 1436"/>
              <p:cNvSpPr>
                <a:spLocks noChangeArrowheads="1"/>
              </p:cNvSpPr>
              <p:nvPr/>
            </p:nvSpPr>
            <p:spPr bwMode="auto">
              <a:xfrm>
                <a:off x="5761133" y="4334808"/>
                <a:ext cx="882122"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66"/>
            <p:cNvGrpSpPr/>
            <p:nvPr/>
          </p:nvGrpSpPr>
          <p:grpSpPr>
            <a:xfrm>
              <a:off x="8239158" y="4334808"/>
              <a:ext cx="1175275" cy="181463"/>
              <a:chOff x="8239158" y="4334808"/>
              <a:chExt cx="1175275" cy="181463"/>
            </a:xfrm>
          </p:grpSpPr>
          <p:sp>
            <p:nvSpPr>
              <p:cNvPr id="71" name="Oval 70"/>
              <p:cNvSpPr/>
              <p:nvPr/>
            </p:nvSpPr>
            <p:spPr>
              <a:xfrm>
                <a:off x="8239158" y="4340781"/>
                <a:ext cx="141942" cy="141942"/>
              </a:xfrm>
              <a:prstGeom prst="ellipse">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1436"/>
              <p:cNvSpPr>
                <a:spLocks noChangeArrowheads="1"/>
              </p:cNvSpPr>
              <p:nvPr/>
            </p:nvSpPr>
            <p:spPr bwMode="auto">
              <a:xfrm>
                <a:off x="8532311" y="4334808"/>
                <a:ext cx="882122"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67"/>
            <p:cNvGrpSpPr/>
            <p:nvPr/>
          </p:nvGrpSpPr>
          <p:grpSpPr>
            <a:xfrm>
              <a:off x="6624360" y="4334808"/>
              <a:ext cx="1270731" cy="181463"/>
              <a:chOff x="6954816" y="4334808"/>
              <a:chExt cx="1270731" cy="181463"/>
            </a:xfrm>
          </p:grpSpPr>
          <p:sp>
            <p:nvSpPr>
              <p:cNvPr id="69" name="Oval 68"/>
              <p:cNvSpPr/>
              <p:nvPr/>
            </p:nvSpPr>
            <p:spPr>
              <a:xfrm>
                <a:off x="6954816" y="4340781"/>
                <a:ext cx="141942" cy="141942"/>
              </a:xfrm>
              <a:prstGeom prst="ellipse">
                <a:avLst/>
              </a:prstGeom>
              <a:solidFill>
                <a:schemeClr val="accent5">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1436"/>
              <p:cNvSpPr>
                <a:spLocks noChangeArrowheads="1"/>
              </p:cNvSpPr>
              <p:nvPr/>
            </p:nvSpPr>
            <p:spPr bwMode="auto">
              <a:xfrm>
                <a:off x="7343426" y="4334808"/>
                <a:ext cx="882121" cy="1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837475">
                  <a:lnSpc>
                    <a:spcPct val="120000"/>
                  </a:lnSpc>
                </a:pPr>
                <a:r>
                  <a:rPr lang="zh-CN" altLang="en-US" sz="9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81" name="Freeform 36"/>
          <p:cNvSpPr>
            <a:spLocks noChangeAspect="1" noEditPoints="1"/>
          </p:cNvSpPr>
          <p:nvPr/>
        </p:nvSpPr>
        <p:spPr bwMode="auto">
          <a:xfrm>
            <a:off x="7153333" y="3450803"/>
            <a:ext cx="377268" cy="211414"/>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6"/>
          <p:cNvSpPr>
            <a:spLocks noChangeAspect="1" noEditPoints="1"/>
          </p:cNvSpPr>
          <p:nvPr/>
        </p:nvSpPr>
        <p:spPr bwMode="auto">
          <a:xfrm>
            <a:off x="2448152" y="3418737"/>
            <a:ext cx="313678" cy="275546"/>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6"/>
          <p:cNvSpPr>
            <a:spLocks noEditPoints="1"/>
          </p:cNvSpPr>
          <p:nvPr/>
        </p:nvSpPr>
        <p:spPr bwMode="auto">
          <a:xfrm>
            <a:off x="4703795" y="3416531"/>
            <a:ext cx="314498" cy="279959"/>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16"/>
          <p:cNvSpPr>
            <a:spLocks noEditPoints="1"/>
          </p:cNvSpPr>
          <p:nvPr/>
        </p:nvSpPr>
        <p:spPr bwMode="auto">
          <a:xfrm>
            <a:off x="8743971" y="3407004"/>
            <a:ext cx="298309" cy="299010"/>
          </a:xfrm>
          <a:custGeom>
            <a:avLst/>
            <a:gdLst>
              <a:gd name="T0" fmla="*/ 136 w 360"/>
              <a:gd name="T1" fmla="*/ 226 h 361"/>
              <a:gd name="T2" fmla="*/ 56 w 360"/>
              <a:gd name="T3" fmla="*/ 194 h 361"/>
              <a:gd name="T4" fmla="*/ 56 w 360"/>
              <a:gd name="T5" fmla="*/ 221 h 361"/>
              <a:gd name="T6" fmla="*/ 136 w 360"/>
              <a:gd name="T7" fmla="*/ 253 h 361"/>
              <a:gd name="T8" fmla="*/ 136 w 360"/>
              <a:gd name="T9" fmla="*/ 226 h 361"/>
              <a:gd name="T10" fmla="*/ 136 w 360"/>
              <a:gd name="T11" fmla="*/ 143 h 361"/>
              <a:gd name="T12" fmla="*/ 56 w 360"/>
              <a:gd name="T13" fmla="*/ 111 h 361"/>
              <a:gd name="T14" fmla="*/ 56 w 360"/>
              <a:gd name="T15" fmla="*/ 138 h 361"/>
              <a:gd name="T16" fmla="*/ 136 w 360"/>
              <a:gd name="T17" fmla="*/ 170 h 361"/>
              <a:gd name="T18" fmla="*/ 136 w 360"/>
              <a:gd name="T19" fmla="*/ 143 h 361"/>
              <a:gd name="T20" fmla="*/ 351 w 360"/>
              <a:gd name="T21" fmla="*/ 4 h 361"/>
              <a:gd name="T22" fmla="*/ 332 w 360"/>
              <a:gd name="T23" fmla="*/ 2 h 361"/>
              <a:gd name="T24" fmla="*/ 180 w 360"/>
              <a:gd name="T25" fmla="*/ 63 h 361"/>
              <a:gd name="T26" fmla="*/ 27 w 360"/>
              <a:gd name="T27" fmla="*/ 2 h 361"/>
              <a:gd name="T28" fmla="*/ 8 w 360"/>
              <a:gd name="T29" fmla="*/ 4 h 361"/>
              <a:gd name="T30" fmla="*/ 0 w 360"/>
              <a:gd name="T31" fmla="*/ 21 h 361"/>
              <a:gd name="T32" fmla="*/ 0 w 360"/>
              <a:gd name="T33" fmla="*/ 277 h 361"/>
              <a:gd name="T34" fmla="*/ 12 w 360"/>
              <a:gd name="T35" fmla="*/ 295 h 361"/>
              <a:gd name="T36" fmla="*/ 172 w 360"/>
              <a:gd name="T37" fmla="*/ 359 h 361"/>
              <a:gd name="T38" fmla="*/ 176 w 360"/>
              <a:gd name="T39" fmla="*/ 361 h 361"/>
              <a:gd name="T40" fmla="*/ 180 w 360"/>
              <a:gd name="T41" fmla="*/ 361 h 361"/>
              <a:gd name="T42" fmla="*/ 184 w 360"/>
              <a:gd name="T43" fmla="*/ 361 h 361"/>
              <a:gd name="T44" fmla="*/ 187 w 360"/>
              <a:gd name="T45" fmla="*/ 359 h 361"/>
              <a:gd name="T46" fmla="*/ 347 w 360"/>
              <a:gd name="T47" fmla="*/ 295 h 361"/>
              <a:gd name="T48" fmla="*/ 360 w 360"/>
              <a:gd name="T49" fmla="*/ 277 h 361"/>
              <a:gd name="T50" fmla="*/ 360 w 360"/>
              <a:gd name="T51" fmla="*/ 21 h 361"/>
              <a:gd name="T52" fmla="*/ 351 w 360"/>
              <a:gd name="T53" fmla="*/ 4 h 361"/>
              <a:gd name="T54" fmla="*/ 160 w 360"/>
              <a:gd name="T55" fmla="*/ 320 h 361"/>
              <a:gd name="T56" fmla="*/ 32 w 360"/>
              <a:gd name="T57" fmla="*/ 269 h 361"/>
              <a:gd name="T58" fmla="*/ 32 w 360"/>
              <a:gd name="T59" fmla="*/ 45 h 361"/>
              <a:gd name="T60" fmla="*/ 160 w 360"/>
              <a:gd name="T61" fmla="*/ 96 h 361"/>
              <a:gd name="T62" fmla="*/ 160 w 360"/>
              <a:gd name="T63" fmla="*/ 320 h 361"/>
              <a:gd name="T64" fmla="*/ 328 w 360"/>
              <a:gd name="T65" fmla="*/ 269 h 361"/>
              <a:gd name="T66" fmla="*/ 200 w 360"/>
              <a:gd name="T67" fmla="*/ 320 h 361"/>
              <a:gd name="T68" fmla="*/ 200 w 360"/>
              <a:gd name="T69" fmla="*/ 96 h 361"/>
              <a:gd name="T70" fmla="*/ 328 w 360"/>
              <a:gd name="T71" fmla="*/ 45 h 361"/>
              <a:gd name="T72" fmla="*/ 328 w 360"/>
              <a:gd name="T73" fmla="*/ 269 h 361"/>
              <a:gd name="T74" fmla="*/ 304 w 360"/>
              <a:gd name="T75" fmla="*/ 194 h 361"/>
              <a:gd name="T76" fmla="*/ 224 w 360"/>
              <a:gd name="T77" fmla="*/ 226 h 361"/>
              <a:gd name="T78" fmla="*/ 224 w 360"/>
              <a:gd name="T79" fmla="*/ 253 h 361"/>
              <a:gd name="T80" fmla="*/ 304 w 360"/>
              <a:gd name="T81" fmla="*/ 221 h 361"/>
              <a:gd name="T82" fmla="*/ 304 w 360"/>
              <a:gd name="T83" fmla="*/ 194 h 361"/>
              <a:gd name="T84" fmla="*/ 304 w 360"/>
              <a:gd name="T85" fmla="*/ 111 h 361"/>
              <a:gd name="T86" fmla="*/ 224 w 360"/>
              <a:gd name="T87" fmla="*/ 143 h 361"/>
              <a:gd name="T88" fmla="*/ 224 w 360"/>
              <a:gd name="T89" fmla="*/ 170 h 361"/>
              <a:gd name="T90" fmla="*/ 304 w 360"/>
              <a:gd name="T91" fmla="*/ 138 h 361"/>
              <a:gd name="T92" fmla="*/ 304 w 360"/>
              <a:gd name="T93" fmla="*/ 1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0" h="361">
                <a:moveTo>
                  <a:pt x="136" y="226"/>
                </a:moveTo>
                <a:cubicBezTo>
                  <a:pt x="56" y="194"/>
                  <a:pt x="56" y="194"/>
                  <a:pt x="56" y="194"/>
                </a:cubicBezTo>
                <a:cubicBezTo>
                  <a:pt x="56" y="221"/>
                  <a:pt x="56" y="221"/>
                  <a:pt x="56" y="221"/>
                </a:cubicBezTo>
                <a:cubicBezTo>
                  <a:pt x="136" y="253"/>
                  <a:pt x="136" y="253"/>
                  <a:pt x="136" y="253"/>
                </a:cubicBezTo>
                <a:lnTo>
                  <a:pt x="136" y="226"/>
                </a:lnTo>
                <a:close/>
                <a:moveTo>
                  <a:pt x="136" y="143"/>
                </a:moveTo>
                <a:cubicBezTo>
                  <a:pt x="56" y="111"/>
                  <a:pt x="56" y="111"/>
                  <a:pt x="56" y="111"/>
                </a:cubicBezTo>
                <a:cubicBezTo>
                  <a:pt x="56" y="138"/>
                  <a:pt x="56" y="138"/>
                  <a:pt x="56" y="138"/>
                </a:cubicBezTo>
                <a:cubicBezTo>
                  <a:pt x="136" y="170"/>
                  <a:pt x="136" y="170"/>
                  <a:pt x="136" y="170"/>
                </a:cubicBezTo>
                <a:lnTo>
                  <a:pt x="136" y="143"/>
                </a:lnTo>
                <a:close/>
                <a:moveTo>
                  <a:pt x="351" y="4"/>
                </a:moveTo>
                <a:cubicBezTo>
                  <a:pt x="345" y="1"/>
                  <a:pt x="338" y="0"/>
                  <a:pt x="332" y="2"/>
                </a:cubicBezTo>
                <a:cubicBezTo>
                  <a:pt x="180" y="63"/>
                  <a:pt x="180" y="63"/>
                  <a:pt x="180" y="63"/>
                </a:cubicBezTo>
                <a:cubicBezTo>
                  <a:pt x="27" y="2"/>
                  <a:pt x="27" y="2"/>
                  <a:pt x="27" y="2"/>
                </a:cubicBezTo>
                <a:cubicBezTo>
                  <a:pt x="21" y="0"/>
                  <a:pt x="14" y="1"/>
                  <a:pt x="8" y="4"/>
                </a:cubicBezTo>
                <a:cubicBezTo>
                  <a:pt x="3" y="8"/>
                  <a:pt x="0" y="14"/>
                  <a:pt x="0" y="21"/>
                </a:cubicBezTo>
                <a:cubicBezTo>
                  <a:pt x="0" y="277"/>
                  <a:pt x="0" y="277"/>
                  <a:pt x="0" y="277"/>
                </a:cubicBezTo>
                <a:cubicBezTo>
                  <a:pt x="0" y="285"/>
                  <a:pt x="5" y="292"/>
                  <a:pt x="12" y="295"/>
                </a:cubicBezTo>
                <a:cubicBezTo>
                  <a:pt x="172" y="359"/>
                  <a:pt x="172" y="359"/>
                  <a:pt x="172" y="359"/>
                </a:cubicBezTo>
                <a:cubicBezTo>
                  <a:pt x="172" y="359"/>
                  <a:pt x="175" y="360"/>
                  <a:pt x="176" y="361"/>
                </a:cubicBezTo>
                <a:cubicBezTo>
                  <a:pt x="177" y="361"/>
                  <a:pt x="178" y="361"/>
                  <a:pt x="180" y="361"/>
                </a:cubicBezTo>
                <a:cubicBezTo>
                  <a:pt x="181" y="361"/>
                  <a:pt x="182" y="361"/>
                  <a:pt x="184" y="361"/>
                </a:cubicBezTo>
                <a:cubicBezTo>
                  <a:pt x="184" y="360"/>
                  <a:pt x="187" y="359"/>
                  <a:pt x="187" y="359"/>
                </a:cubicBezTo>
                <a:cubicBezTo>
                  <a:pt x="347" y="295"/>
                  <a:pt x="347" y="295"/>
                  <a:pt x="347" y="295"/>
                </a:cubicBezTo>
                <a:cubicBezTo>
                  <a:pt x="355" y="292"/>
                  <a:pt x="360" y="285"/>
                  <a:pt x="360" y="277"/>
                </a:cubicBezTo>
                <a:cubicBezTo>
                  <a:pt x="360" y="21"/>
                  <a:pt x="360" y="21"/>
                  <a:pt x="360" y="21"/>
                </a:cubicBezTo>
                <a:cubicBezTo>
                  <a:pt x="360" y="14"/>
                  <a:pt x="356" y="8"/>
                  <a:pt x="351" y="4"/>
                </a:cubicBezTo>
                <a:close/>
                <a:moveTo>
                  <a:pt x="160" y="320"/>
                </a:moveTo>
                <a:cubicBezTo>
                  <a:pt x="32" y="269"/>
                  <a:pt x="32" y="269"/>
                  <a:pt x="32" y="269"/>
                </a:cubicBezTo>
                <a:cubicBezTo>
                  <a:pt x="32" y="45"/>
                  <a:pt x="32" y="45"/>
                  <a:pt x="32" y="45"/>
                </a:cubicBezTo>
                <a:cubicBezTo>
                  <a:pt x="160" y="96"/>
                  <a:pt x="160" y="96"/>
                  <a:pt x="160" y="96"/>
                </a:cubicBezTo>
                <a:lnTo>
                  <a:pt x="160" y="320"/>
                </a:lnTo>
                <a:close/>
                <a:moveTo>
                  <a:pt x="328" y="269"/>
                </a:moveTo>
                <a:cubicBezTo>
                  <a:pt x="200" y="320"/>
                  <a:pt x="200" y="320"/>
                  <a:pt x="200" y="320"/>
                </a:cubicBezTo>
                <a:cubicBezTo>
                  <a:pt x="200" y="96"/>
                  <a:pt x="200" y="96"/>
                  <a:pt x="200" y="96"/>
                </a:cubicBezTo>
                <a:cubicBezTo>
                  <a:pt x="328" y="45"/>
                  <a:pt x="328" y="45"/>
                  <a:pt x="328" y="45"/>
                </a:cubicBezTo>
                <a:lnTo>
                  <a:pt x="328" y="269"/>
                </a:lnTo>
                <a:close/>
                <a:moveTo>
                  <a:pt x="304" y="194"/>
                </a:moveTo>
                <a:cubicBezTo>
                  <a:pt x="224" y="226"/>
                  <a:pt x="224" y="226"/>
                  <a:pt x="224" y="226"/>
                </a:cubicBezTo>
                <a:cubicBezTo>
                  <a:pt x="224" y="253"/>
                  <a:pt x="224" y="253"/>
                  <a:pt x="224" y="253"/>
                </a:cubicBezTo>
                <a:cubicBezTo>
                  <a:pt x="304" y="221"/>
                  <a:pt x="304" y="221"/>
                  <a:pt x="304" y="221"/>
                </a:cubicBezTo>
                <a:lnTo>
                  <a:pt x="304" y="194"/>
                </a:lnTo>
                <a:close/>
                <a:moveTo>
                  <a:pt x="304" y="111"/>
                </a:moveTo>
                <a:cubicBezTo>
                  <a:pt x="224" y="143"/>
                  <a:pt x="224" y="143"/>
                  <a:pt x="224" y="143"/>
                </a:cubicBezTo>
                <a:cubicBezTo>
                  <a:pt x="224" y="170"/>
                  <a:pt x="224" y="170"/>
                  <a:pt x="224" y="170"/>
                </a:cubicBezTo>
                <a:cubicBezTo>
                  <a:pt x="304" y="138"/>
                  <a:pt x="304" y="138"/>
                  <a:pt x="304" y="138"/>
                </a:cubicBezTo>
                <a:lnTo>
                  <a:pt x="304" y="111"/>
                </a:ln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26"/>
          <p:cNvSpPr>
            <a:spLocks noChangeAspect="1"/>
          </p:cNvSpPr>
          <p:nvPr/>
        </p:nvSpPr>
        <p:spPr bwMode="auto">
          <a:xfrm>
            <a:off x="10788693" y="3442559"/>
            <a:ext cx="241727" cy="227902"/>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
          <p:cNvSpPr>
            <a:spLocks noChangeAspect="1" noEditPoints="1"/>
          </p:cNvSpPr>
          <p:nvPr/>
        </p:nvSpPr>
        <p:spPr bwMode="auto">
          <a:xfrm>
            <a:off x="10143031" y="3441110"/>
            <a:ext cx="230801" cy="230801"/>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en-US" sz="11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63034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Effect transition="in" filter="fade">
                                      <p:cBhvr>
                                        <p:cTn id="57" dur="500"/>
                                        <p:tgtEl>
                                          <p:spTgt spid="15"/>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500" fill="hold"/>
                                        <p:tgtEl>
                                          <p:spTgt spid="8"/>
                                        </p:tgtEl>
                                        <p:attrNameLst>
                                          <p:attrName>ppt_w</p:attrName>
                                        </p:attrNameLst>
                                      </p:cBhvr>
                                      <p:tavLst>
                                        <p:tav tm="0">
                                          <p:val>
                                            <p:fltVal val="0"/>
                                          </p:val>
                                        </p:tav>
                                        <p:tav tm="100000">
                                          <p:val>
                                            <p:strVal val="#ppt_w"/>
                                          </p:val>
                                        </p:tav>
                                      </p:tavLst>
                                    </p:anim>
                                    <p:anim calcmode="lin" valueType="num">
                                      <p:cBhvr>
                                        <p:cTn id="62" dur="500" fill="hold"/>
                                        <p:tgtEl>
                                          <p:spTgt spid="8"/>
                                        </p:tgtEl>
                                        <p:attrNameLst>
                                          <p:attrName>ppt_h</p:attrName>
                                        </p:attrNameLst>
                                      </p:cBhvr>
                                      <p:tavLst>
                                        <p:tav tm="0">
                                          <p:val>
                                            <p:fltVal val="0"/>
                                          </p:val>
                                        </p:tav>
                                        <p:tav tm="100000">
                                          <p:val>
                                            <p:strVal val="#ppt_h"/>
                                          </p:val>
                                        </p:tav>
                                      </p:tavLst>
                                    </p:anim>
                                    <p:animEffect transition="in" filter="fade">
                                      <p:cBhvr>
                                        <p:cTn id="63" dur="500"/>
                                        <p:tgtEl>
                                          <p:spTgt spid="8"/>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Effect transition="in" filter="fade">
                                      <p:cBhvr>
                                        <p:cTn id="69" dur="500"/>
                                        <p:tgtEl>
                                          <p:spTgt spid="14"/>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Effect transition="in" filter="fade">
                                      <p:cBhvr>
                                        <p:cTn id="75" dur="500"/>
                                        <p:tgtEl>
                                          <p:spTgt spid="1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Effect transition="in" filter="fade">
                                      <p:cBhvr>
                                        <p:cTn id="81" dur="500"/>
                                        <p:tgtEl>
                                          <p:spTgt spid="17"/>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p:cTn id="85" dur="500" fill="hold"/>
                                        <p:tgtEl>
                                          <p:spTgt spid="16"/>
                                        </p:tgtEl>
                                        <p:attrNameLst>
                                          <p:attrName>ppt_w</p:attrName>
                                        </p:attrNameLst>
                                      </p:cBhvr>
                                      <p:tavLst>
                                        <p:tav tm="0">
                                          <p:val>
                                            <p:fltVal val="0"/>
                                          </p:val>
                                        </p:tav>
                                        <p:tav tm="100000">
                                          <p:val>
                                            <p:strVal val="#ppt_w"/>
                                          </p:val>
                                        </p:tav>
                                      </p:tavLst>
                                    </p:anim>
                                    <p:anim calcmode="lin" valueType="num">
                                      <p:cBhvr>
                                        <p:cTn id="86" dur="500" fill="hold"/>
                                        <p:tgtEl>
                                          <p:spTgt spid="16"/>
                                        </p:tgtEl>
                                        <p:attrNameLst>
                                          <p:attrName>ppt_h</p:attrName>
                                        </p:attrNameLst>
                                      </p:cBhvr>
                                      <p:tavLst>
                                        <p:tav tm="0">
                                          <p:val>
                                            <p:fltVal val="0"/>
                                          </p:val>
                                        </p:tav>
                                        <p:tav tm="100000">
                                          <p:val>
                                            <p:strVal val="#ppt_h"/>
                                          </p:val>
                                        </p:tav>
                                      </p:tavLst>
                                    </p:anim>
                                    <p:animEffect transition="in" filter="fade">
                                      <p:cBhvr>
                                        <p:cTn id="87" dur="500"/>
                                        <p:tgtEl>
                                          <p:spTgt spid="16"/>
                                        </p:tgtEl>
                                      </p:cBhvr>
                                    </p:animEffect>
                                  </p:childTnLst>
                                </p:cTn>
                              </p:par>
                              <p:par>
                                <p:cTn id="88" presetID="53" presetClass="entr" presetSubtype="16" fill="hold" grpId="0" nodeType="withEffect">
                                  <p:stCondLst>
                                    <p:cond delay="500"/>
                                  </p:stCondLst>
                                  <p:childTnLst>
                                    <p:set>
                                      <p:cBhvr>
                                        <p:cTn id="89" dur="1" fill="hold">
                                          <p:stCondLst>
                                            <p:cond delay="0"/>
                                          </p:stCondLst>
                                        </p:cTn>
                                        <p:tgtEl>
                                          <p:spTgt spid="82"/>
                                        </p:tgtEl>
                                        <p:attrNameLst>
                                          <p:attrName>style.visibility</p:attrName>
                                        </p:attrNameLst>
                                      </p:cBhvr>
                                      <p:to>
                                        <p:strVal val="visible"/>
                                      </p:to>
                                    </p:set>
                                    <p:anim calcmode="lin" valueType="num">
                                      <p:cBhvr>
                                        <p:cTn id="90" dur="1000" fill="hold"/>
                                        <p:tgtEl>
                                          <p:spTgt spid="82"/>
                                        </p:tgtEl>
                                        <p:attrNameLst>
                                          <p:attrName>ppt_w</p:attrName>
                                        </p:attrNameLst>
                                      </p:cBhvr>
                                      <p:tavLst>
                                        <p:tav tm="0">
                                          <p:val>
                                            <p:fltVal val="0"/>
                                          </p:val>
                                        </p:tav>
                                        <p:tav tm="100000">
                                          <p:val>
                                            <p:strVal val="#ppt_w"/>
                                          </p:val>
                                        </p:tav>
                                      </p:tavLst>
                                    </p:anim>
                                    <p:anim calcmode="lin" valueType="num">
                                      <p:cBhvr>
                                        <p:cTn id="91" dur="1000" fill="hold"/>
                                        <p:tgtEl>
                                          <p:spTgt spid="82"/>
                                        </p:tgtEl>
                                        <p:attrNameLst>
                                          <p:attrName>ppt_h</p:attrName>
                                        </p:attrNameLst>
                                      </p:cBhvr>
                                      <p:tavLst>
                                        <p:tav tm="0">
                                          <p:val>
                                            <p:fltVal val="0"/>
                                          </p:val>
                                        </p:tav>
                                        <p:tav tm="100000">
                                          <p:val>
                                            <p:strVal val="#ppt_h"/>
                                          </p:val>
                                        </p:tav>
                                      </p:tavLst>
                                    </p:anim>
                                    <p:animEffect transition="in" filter="fade">
                                      <p:cBhvr>
                                        <p:cTn id="92" dur="1000"/>
                                        <p:tgtEl>
                                          <p:spTgt spid="82"/>
                                        </p:tgtEl>
                                      </p:cBhvr>
                                    </p:animEffect>
                                  </p:childTnLst>
                                </p:cTn>
                              </p:par>
                              <p:par>
                                <p:cTn id="93" presetID="53" presetClass="entr" presetSubtype="16" fill="hold" grpId="0" nodeType="withEffect">
                                  <p:stCondLst>
                                    <p:cond delay="500"/>
                                  </p:stCondLst>
                                  <p:childTnLst>
                                    <p:set>
                                      <p:cBhvr>
                                        <p:cTn id="94" dur="1" fill="hold">
                                          <p:stCondLst>
                                            <p:cond delay="0"/>
                                          </p:stCondLst>
                                        </p:cTn>
                                        <p:tgtEl>
                                          <p:spTgt spid="83"/>
                                        </p:tgtEl>
                                        <p:attrNameLst>
                                          <p:attrName>style.visibility</p:attrName>
                                        </p:attrNameLst>
                                      </p:cBhvr>
                                      <p:to>
                                        <p:strVal val="visible"/>
                                      </p:to>
                                    </p:set>
                                    <p:anim calcmode="lin" valueType="num">
                                      <p:cBhvr>
                                        <p:cTn id="95" dur="1000" fill="hold"/>
                                        <p:tgtEl>
                                          <p:spTgt spid="83"/>
                                        </p:tgtEl>
                                        <p:attrNameLst>
                                          <p:attrName>ppt_w</p:attrName>
                                        </p:attrNameLst>
                                      </p:cBhvr>
                                      <p:tavLst>
                                        <p:tav tm="0">
                                          <p:val>
                                            <p:fltVal val="0"/>
                                          </p:val>
                                        </p:tav>
                                        <p:tav tm="100000">
                                          <p:val>
                                            <p:strVal val="#ppt_w"/>
                                          </p:val>
                                        </p:tav>
                                      </p:tavLst>
                                    </p:anim>
                                    <p:anim calcmode="lin" valueType="num">
                                      <p:cBhvr>
                                        <p:cTn id="96" dur="1000" fill="hold"/>
                                        <p:tgtEl>
                                          <p:spTgt spid="83"/>
                                        </p:tgtEl>
                                        <p:attrNameLst>
                                          <p:attrName>ppt_h</p:attrName>
                                        </p:attrNameLst>
                                      </p:cBhvr>
                                      <p:tavLst>
                                        <p:tav tm="0">
                                          <p:val>
                                            <p:fltVal val="0"/>
                                          </p:val>
                                        </p:tav>
                                        <p:tav tm="100000">
                                          <p:val>
                                            <p:strVal val="#ppt_h"/>
                                          </p:val>
                                        </p:tav>
                                      </p:tavLst>
                                    </p:anim>
                                    <p:animEffect transition="in" filter="fade">
                                      <p:cBhvr>
                                        <p:cTn id="97" dur="1000"/>
                                        <p:tgtEl>
                                          <p:spTgt spid="83"/>
                                        </p:tgtEl>
                                      </p:cBhvr>
                                    </p:animEffect>
                                  </p:childTnLst>
                                </p:cTn>
                              </p:par>
                              <p:par>
                                <p:cTn id="98" presetID="53" presetClass="entr" presetSubtype="16" fill="hold" grpId="0" nodeType="withEffect">
                                  <p:stCondLst>
                                    <p:cond delay="50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1000" fill="hold"/>
                                        <p:tgtEl>
                                          <p:spTgt spid="81"/>
                                        </p:tgtEl>
                                        <p:attrNameLst>
                                          <p:attrName>ppt_w</p:attrName>
                                        </p:attrNameLst>
                                      </p:cBhvr>
                                      <p:tavLst>
                                        <p:tav tm="0">
                                          <p:val>
                                            <p:fltVal val="0"/>
                                          </p:val>
                                        </p:tav>
                                        <p:tav tm="100000">
                                          <p:val>
                                            <p:strVal val="#ppt_w"/>
                                          </p:val>
                                        </p:tav>
                                      </p:tavLst>
                                    </p:anim>
                                    <p:anim calcmode="lin" valueType="num">
                                      <p:cBhvr>
                                        <p:cTn id="101" dur="1000" fill="hold"/>
                                        <p:tgtEl>
                                          <p:spTgt spid="81"/>
                                        </p:tgtEl>
                                        <p:attrNameLst>
                                          <p:attrName>ppt_h</p:attrName>
                                        </p:attrNameLst>
                                      </p:cBhvr>
                                      <p:tavLst>
                                        <p:tav tm="0">
                                          <p:val>
                                            <p:fltVal val="0"/>
                                          </p:val>
                                        </p:tav>
                                        <p:tav tm="100000">
                                          <p:val>
                                            <p:strVal val="#ppt_h"/>
                                          </p:val>
                                        </p:tav>
                                      </p:tavLst>
                                    </p:anim>
                                    <p:animEffect transition="in" filter="fade">
                                      <p:cBhvr>
                                        <p:cTn id="102" dur="1000"/>
                                        <p:tgtEl>
                                          <p:spTgt spid="81"/>
                                        </p:tgtEl>
                                      </p:cBhvr>
                                    </p:animEffect>
                                  </p:childTnLst>
                                </p:cTn>
                              </p:par>
                              <p:par>
                                <p:cTn id="103" presetID="53" presetClass="entr" presetSubtype="16" fill="hold" grpId="0" nodeType="withEffect">
                                  <p:stCondLst>
                                    <p:cond delay="500"/>
                                  </p:stCondLst>
                                  <p:childTnLst>
                                    <p:set>
                                      <p:cBhvr>
                                        <p:cTn id="104" dur="1" fill="hold">
                                          <p:stCondLst>
                                            <p:cond delay="0"/>
                                          </p:stCondLst>
                                        </p:cTn>
                                        <p:tgtEl>
                                          <p:spTgt spid="84"/>
                                        </p:tgtEl>
                                        <p:attrNameLst>
                                          <p:attrName>style.visibility</p:attrName>
                                        </p:attrNameLst>
                                      </p:cBhvr>
                                      <p:to>
                                        <p:strVal val="visible"/>
                                      </p:to>
                                    </p:set>
                                    <p:anim calcmode="lin" valueType="num">
                                      <p:cBhvr>
                                        <p:cTn id="105" dur="1000" fill="hold"/>
                                        <p:tgtEl>
                                          <p:spTgt spid="84"/>
                                        </p:tgtEl>
                                        <p:attrNameLst>
                                          <p:attrName>ppt_w</p:attrName>
                                        </p:attrNameLst>
                                      </p:cBhvr>
                                      <p:tavLst>
                                        <p:tav tm="0">
                                          <p:val>
                                            <p:fltVal val="0"/>
                                          </p:val>
                                        </p:tav>
                                        <p:tav tm="100000">
                                          <p:val>
                                            <p:strVal val="#ppt_w"/>
                                          </p:val>
                                        </p:tav>
                                      </p:tavLst>
                                    </p:anim>
                                    <p:anim calcmode="lin" valueType="num">
                                      <p:cBhvr>
                                        <p:cTn id="106" dur="1000" fill="hold"/>
                                        <p:tgtEl>
                                          <p:spTgt spid="84"/>
                                        </p:tgtEl>
                                        <p:attrNameLst>
                                          <p:attrName>ppt_h</p:attrName>
                                        </p:attrNameLst>
                                      </p:cBhvr>
                                      <p:tavLst>
                                        <p:tav tm="0">
                                          <p:val>
                                            <p:fltVal val="0"/>
                                          </p:val>
                                        </p:tav>
                                        <p:tav tm="100000">
                                          <p:val>
                                            <p:strVal val="#ppt_h"/>
                                          </p:val>
                                        </p:tav>
                                      </p:tavLst>
                                    </p:anim>
                                    <p:animEffect transition="in" filter="fade">
                                      <p:cBhvr>
                                        <p:cTn id="107" dur="1000"/>
                                        <p:tgtEl>
                                          <p:spTgt spid="84"/>
                                        </p:tgtEl>
                                      </p:cBhvr>
                                    </p:animEffect>
                                  </p:childTnLst>
                                </p:cTn>
                              </p:par>
                              <p:par>
                                <p:cTn id="108" presetID="53" presetClass="entr" presetSubtype="16" fill="hold" grpId="0" nodeType="withEffect">
                                  <p:stCondLst>
                                    <p:cond delay="500"/>
                                  </p:stCondLst>
                                  <p:childTnLst>
                                    <p:set>
                                      <p:cBhvr>
                                        <p:cTn id="109" dur="1" fill="hold">
                                          <p:stCondLst>
                                            <p:cond delay="0"/>
                                          </p:stCondLst>
                                        </p:cTn>
                                        <p:tgtEl>
                                          <p:spTgt spid="85"/>
                                        </p:tgtEl>
                                        <p:attrNameLst>
                                          <p:attrName>style.visibility</p:attrName>
                                        </p:attrNameLst>
                                      </p:cBhvr>
                                      <p:to>
                                        <p:strVal val="visible"/>
                                      </p:to>
                                    </p:set>
                                    <p:anim calcmode="lin" valueType="num">
                                      <p:cBhvr>
                                        <p:cTn id="110" dur="1000" fill="hold"/>
                                        <p:tgtEl>
                                          <p:spTgt spid="85"/>
                                        </p:tgtEl>
                                        <p:attrNameLst>
                                          <p:attrName>ppt_w</p:attrName>
                                        </p:attrNameLst>
                                      </p:cBhvr>
                                      <p:tavLst>
                                        <p:tav tm="0">
                                          <p:val>
                                            <p:fltVal val="0"/>
                                          </p:val>
                                        </p:tav>
                                        <p:tav tm="100000">
                                          <p:val>
                                            <p:strVal val="#ppt_w"/>
                                          </p:val>
                                        </p:tav>
                                      </p:tavLst>
                                    </p:anim>
                                    <p:anim calcmode="lin" valueType="num">
                                      <p:cBhvr>
                                        <p:cTn id="111" dur="1000" fill="hold"/>
                                        <p:tgtEl>
                                          <p:spTgt spid="85"/>
                                        </p:tgtEl>
                                        <p:attrNameLst>
                                          <p:attrName>ppt_h</p:attrName>
                                        </p:attrNameLst>
                                      </p:cBhvr>
                                      <p:tavLst>
                                        <p:tav tm="0">
                                          <p:val>
                                            <p:fltVal val="0"/>
                                          </p:val>
                                        </p:tav>
                                        <p:tav tm="100000">
                                          <p:val>
                                            <p:strVal val="#ppt_h"/>
                                          </p:val>
                                        </p:tav>
                                      </p:tavLst>
                                    </p:anim>
                                    <p:animEffect transition="in" filter="fade">
                                      <p:cBhvr>
                                        <p:cTn id="112" dur="1000"/>
                                        <p:tgtEl>
                                          <p:spTgt spid="85"/>
                                        </p:tgtEl>
                                      </p:cBhvr>
                                    </p:animEffect>
                                  </p:childTnLst>
                                </p:cTn>
                              </p:par>
                              <p:par>
                                <p:cTn id="113" presetID="53" presetClass="entr" presetSubtype="16" fill="hold" grpId="0" nodeType="withEffect">
                                  <p:stCondLst>
                                    <p:cond delay="500"/>
                                  </p:stCondLst>
                                  <p:childTnLst>
                                    <p:set>
                                      <p:cBhvr>
                                        <p:cTn id="114" dur="1" fill="hold">
                                          <p:stCondLst>
                                            <p:cond delay="0"/>
                                          </p:stCondLst>
                                        </p:cTn>
                                        <p:tgtEl>
                                          <p:spTgt spid="86"/>
                                        </p:tgtEl>
                                        <p:attrNameLst>
                                          <p:attrName>style.visibility</p:attrName>
                                        </p:attrNameLst>
                                      </p:cBhvr>
                                      <p:to>
                                        <p:strVal val="visible"/>
                                      </p:to>
                                    </p:set>
                                    <p:anim calcmode="lin" valueType="num">
                                      <p:cBhvr>
                                        <p:cTn id="115" dur="1000" fill="hold"/>
                                        <p:tgtEl>
                                          <p:spTgt spid="86"/>
                                        </p:tgtEl>
                                        <p:attrNameLst>
                                          <p:attrName>ppt_w</p:attrName>
                                        </p:attrNameLst>
                                      </p:cBhvr>
                                      <p:tavLst>
                                        <p:tav tm="0">
                                          <p:val>
                                            <p:fltVal val="0"/>
                                          </p:val>
                                        </p:tav>
                                        <p:tav tm="100000">
                                          <p:val>
                                            <p:strVal val="#ppt_w"/>
                                          </p:val>
                                        </p:tav>
                                      </p:tavLst>
                                    </p:anim>
                                    <p:anim calcmode="lin" valueType="num">
                                      <p:cBhvr>
                                        <p:cTn id="116" dur="1000" fill="hold"/>
                                        <p:tgtEl>
                                          <p:spTgt spid="86"/>
                                        </p:tgtEl>
                                        <p:attrNameLst>
                                          <p:attrName>ppt_h</p:attrName>
                                        </p:attrNameLst>
                                      </p:cBhvr>
                                      <p:tavLst>
                                        <p:tav tm="0">
                                          <p:val>
                                            <p:fltVal val="0"/>
                                          </p:val>
                                        </p:tav>
                                        <p:tav tm="100000">
                                          <p:val>
                                            <p:strVal val="#ppt_h"/>
                                          </p:val>
                                        </p:tav>
                                      </p:tavLst>
                                    </p:anim>
                                    <p:animEffect transition="in" filter="fade">
                                      <p:cBhvr>
                                        <p:cTn id="117" dur="1000"/>
                                        <p:tgtEl>
                                          <p:spTgt spid="86"/>
                                        </p:tgtEl>
                                      </p:cBhvr>
                                    </p:animEffect>
                                  </p:childTnLst>
                                </p:cTn>
                              </p:par>
                            </p:childTnLst>
                          </p:cTn>
                        </p:par>
                        <p:par>
                          <p:cTn id="118" fill="hold">
                            <p:stCondLst>
                              <p:cond delay="8000"/>
                            </p:stCondLst>
                            <p:childTnLst>
                              <p:par>
                                <p:cTn id="119" presetID="22" presetClass="entr" presetSubtype="4" fill="hold" nodeType="after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ipe(down)">
                                      <p:cBhvr>
                                        <p:cTn id="121" dur="500"/>
                                        <p:tgtEl>
                                          <p:spTgt spid="41"/>
                                        </p:tgtEl>
                                      </p:cBhvr>
                                    </p:animEffect>
                                  </p:childTnLst>
                                </p:cTn>
                              </p:par>
                            </p:childTnLst>
                          </p:cTn>
                        </p:par>
                        <p:par>
                          <p:cTn id="122" fill="hold">
                            <p:stCondLst>
                              <p:cond delay="8500"/>
                            </p:stCondLst>
                            <p:childTnLst>
                              <p:par>
                                <p:cTn id="123" presetID="22" presetClass="entr" presetSubtype="1" fill="hold" nodeType="afterEffect">
                                  <p:stCondLst>
                                    <p:cond delay="0"/>
                                  </p:stCondLst>
                                  <p:childTnLst>
                                    <p:set>
                                      <p:cBhvr>
                                        <p:cTn id="124" dur="1" fill="hold">
                                          <p:stCondLst>
                                            <p:cond delay="0"/>
                                          </p:stCondLst>
                                        </p:cTn>
                                        <p:tgtEl>
                                          <p:spTgt spid="20"/>
                                        </p:tgtEl>
                                        <p:attrNameLst>
                                          <p:attrName>style.visibility</p:attrName>
                                        </p:attrNameLst>
                                      </p:cBhvr>
                                      <p:to>
                                        <p:strVal val="visible"/>
                                      </p:to>
                                    </p:set>
                                    <p:animEffect transition="in" filter="wipe(up)">
                                      <p:cBhvr>
                                        <p:cTn id="125" dur="500"/>
                                        <p:tgtEl>
                                          <p:spTgt spid="20"/>
                                        </p:tgtEl>
                                      </p:cBhvr>
                                    </p:animEffect>
                                  </p:childTnLst>
                                </p:cTn>
                              </p:par>
                            </p:childTnLst>
                          </p:cTn>
                        </p:par>
                        <p:par>
                          <p:cTn id="126" fill="hold">
                            <p:stCondLst>
                              <p:cond delay="9000"/>
                            </p:stCondLst>
                            <p:childTnLst>
                              <p:par>
                                <p:cTn id="127" presetID="22" presetClass="entr" presetSubtype="4" fill="hold" nodeType="after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wipe(down)">
                                      <p:cBhvr>
                                        <p:cTn id="129" dur="500"/>
                                        <p:tgtEl>
                                          <p:spTgt spid="23"/>
                                        </p:tgtEl>
                                      </p:cBhvr>
                                    </p:animEffect>
                                  </p:childTnLst>
                                </p:cTn>
                              </p:par>
                            </p:childTnLst>
                          </p:cTn>
                        </p:par>
                        <p:par>
                          <p:cTn id="130" fill="hold">
                            <p:stCondLst>
                              <p:cond delay="9500"/>
                            </p:stCondLst>
                            <p:childTnLst>
                              <p:par>
                                <p:cTn id="131" presetID="22" presetClass="entr" presetSubtype="1" fill="hold" nodeType="after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wipe(up)">
                                      <p:cBhvr>
                                        <p:cTn id="133" dur="500"/>
                                        <p:tgtEl>
                                          <p:spTgt spid="29"/>
                                        </p:tgtEl>
                                      </p:cBhvr>
                                    </p:animEffect>
                                  </p:childTnLst>
                                </p:cTn>
                              </p:par>
                            </p:childTnLst>
                          </p:cTn>
                        </p:par>
                        <p:par>
                          <p:cTn id="134" fill="hold">
                            <p:stCondLst>
                              <p:cond delay="10000"/>
                            </p:stCondLst>
                            <p:childTnLst>
                              <p:par>
                                <p:cTn id="135" presetID="22" presetClass="entr" presetSubtype="4" fill="hold" nodeType="after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wipe(down)">
                                      <p:cBhvr>
                                        <p:cTn id="137" dur="500"/>
                                        <p:tgtEl>
                                          <p:spTgt spid="26"/>
                                        </p:tgtEl>
                                      </p:cBhvr>
                                    </p:animEffect>
                                  </p:childTnLst>
                                </p:cTn>
                              </p:par>
                            </p:childTnLst>
                          </p:cTn>
                        </p:par>
                        <p:par>
                          <p:cTn id="138" fill="hold">
                            <p:stCondLst>
                              <p:cond delay="10500"/>
                            </p:stCondLst>
                            <p:childTnLst>
                              <p:par>
                                <p:cTn id="139" presetID="22" presetClass="entr" presetSubtype="1" fill="hold" nodeType="after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wipe(up)">
                                      <p:cBhvr>
                                        <p:cTn id="141" dur="500"/>
                                        <p:tgtEl>
                                          <p:spTgt spid="44"/>
                                        </p:tgtEl>
                                      </p:cBhvr>
                                    </p:animEffect>
                                  </p:childTnLst>
                                </p:cTn>
                              </p:par>
                            </p:childTnLst>
                          </p:cTn>
                        </p:par>
                        <p:par>
                          <p:cTn id="142" fill="hold">
                            <p:stCondLst>
                              <p:cond delay="11000"/>
                            </p:stCondLst>
                            <p:childTnLst>
                              <p:par>
                                <p:cTn id="143" presetID="22" presetClass="entr" presetSubtype="4" fill="hold" nodeType="afterEffect">
                                  <p:stCondLst>
                                    <p:cond delay="0"/>
                                  </p:stCondLst>
                                  <p:childTnLst>
                                    <p:set>
                                      <p:cBhvr>
                                        <p:cTn id="144" dur="1" fill="hold">
                                          <p:stCondLst>
                                            <p:cond delay="0"/>
                                          </p:stCondLst>
                                        </p:cTn>
                                        <p:tgtEl>
                                          <p:spTgt spid="32"/>
                                        </p:tgtEl>
                                        <p:attrNameLst>
                                          <p:attrName>style.visibility</p:attrName>
                                        </p:attrNameLst>
                                      </p:cBhvr>
                                      <p:to>
                                        <p:strVal val="visible"/>
                                      </p:to>
                                    </p:set>
                                    <p:animEffect transition="in" filter="wipe(down)">
                                      <p:cBhvr>
                                        <p:cTn id="145" dur="500"/>
                                        <p:tgtEl>
                                          <p:spTgt spid="32"/>
                                        </p:tgtEl>
                                      </p:cBhvr>
                                    </p:animEffect>
                                  </p:childTnLst>
                                </p:cTn>
                              </p:par>
                            </p:childTnLst>
                          </p:cTn>
                        </p:par>
                        <p:par>
                          <p:cTn id="146" fill="hold">
                            <p:stCondLst>
                              <p:cond delay="11500"/>
                            </p:stCondLst>
                            <p:childTnLst>
                              <p:par>
                                <p:cTn id="147" presetID="22" presetClass="entr" presetSubtype="1" fill="hold" nodeType="afterEffect">
                                  <p:stCondLst>
                                    <p:cond delay="0"/>
                                  </p:stCondLst>
                                  <p:childTnLst>
                                    <p:set>
                                      <p:cBhvr>
                                        <p:cTn id="148" dur="1" fill="hold">
                                          <p:stCondLst>
                                            <p:cond delay="0"/>
                                          </p:stCondLst>
                                        </p:cTn>
                                        <p:tgtEl>
                                          <p:spTgt spid="35"/>
                                        </p:tgtEl>
                                        <p:attrNameLst>
                                          <p:attrName>style.visibility</p:attrName>
                                        </p:attrNameLst>
                                      </p:cBhvr>
                                      <p:to>
                                        <p:strVal val="visible"/>
                                      </p:to>
                                    </p:set>
                                    <p:animEffect transition="in" filter="wipe(up)">
                                      <p:cBhvr>
                                        <p:cTn id="149" dur="500"/>
                                        <p:tgtEl>
                                          <p:spTgt spid="35"/>
                                        </p:tgtEl>
                                      </p:cBhvr>
                                    </p:animEffect>
                                  </p:childTnLst>
                                </p:cTn>
                              </p:par>
                            </p:childTnLst>
                          </p:cTn>
                        </p:par>
                        <p:par>
                          <p:cTn id="150" fill="hold">
                            <p:stCondLst>
                              <p:cond delay="12000"/>
                            </p:stCondLst>
                            <p:childTnLst>
                              <p:par>
                                <p:cTn id="151" presetID="22" presetClass="entr" presetSubtype="4" fill="hold" nodeType="afterEffect">
                                  <p:stCondLst>
                                    <p:cond delay="0"/>
                                  </p:stCondLst>
                                  <p:childTnLst>
                                    <p:set>
                                      <p:cBhvr>
                                        <p:cTn id="152" dur="1" fill="hold">
                                          <p:stCondLst>
                                            <p:cond delay="0"/>
                                          </p:stCondLst>
                                        </p:cTn>
                                        <p:tgtEl>
                                          <p:spTgt spid="47"/>
                                        </p:tgtEl>
                                        <p:attrNameLst>
                                          <p:attrName>style.visibility</p:attrName>
                                        </p:attrNameLst>
                                      </p:cBhvr>
                                      <p:to>
                                        <p:strVal val="visible"/>
                                      </p:to>
                                    </p:set>
                                    <p:animEffect transition="in" filter="wipe(down)">
                                      <p:cBhvr>
                                        <p:cTn id="153" dur="500"/>
                                        <p:tgtEl>
                                          <p:spTgt spid="47"/>
                                        </p:tgtEl>
                                      </p:cBhvr>
                                    </p:animEffect>
                                  </p:childTnLst>
                                </p:cTn>
                              </p:par>
                            </p:childTnLst>
                          </p:cTn>
                        </p:par>
                        <p:par>
                          <p:cTn id="154" fill="hold">
                            <p:stCondLst>
                              <p:cond delay="12500"/>
                            </p:stCondLst>
                            <p:childTnLst>
                              <p:par>
                                <p:cTn id="155" presetID="22" presetClass="entr" presetSubtype="1" fill="hold" nodeType="afterEffect">
                                  <p:stCondLst>
                                    <p:cond delay="0"/>
                                  </p:stCondLst>
                                  <p:childTnLst>
                                    <p:set>
                                      <p:cBhvr>
                                        <p:cTn id="156" dur="1" fill="hold">
                                          <p:stCondLst>
                                            <p:cond delay="0"/>
                                          </p:stCondLst>
                                        </p:cTn>
                                        <p:tgtEl>
                                          <p:spTgt spid="50"/>
                                        </p:tgtEl>
                                        <p:attrNameLst>
                                          <p:attrName>style.visibility</p:attrName>
                                        </p:attrNameLst>
                                      </p:cBhvr>
                                      <p:to>
                                        <p:strVal val="visible"/>
                                      </p:to>
                                    </p:set>
                                    <p:animEffect transition="in" filter="wipe(up)">
                                      <p:cBhvr>
                                        <p:cTn id="157" dur="500"/>
                                        <p:tgtEl>
                                          <p:spTgt spid="50"/>
                                        </p:tgtEl>
                                      </p:cBhvr>
                                    </p:animEffect>
                                  </p:childTnLst>
                                </p:cTn>
                              </p:par>
                            </p:childTnLst>
                          </p:cTn>
                        </p:par>
                        <p:par>
                          <p:cTn id="158" fill="hold">
                            <p:stCondLst>
                              <p:cond delay="13000"/>
                            </p:stCondLst>
                            <p:childTnLst>
                              <p:par>
                                <p:cTn id="159" presetID="22" presetClass="entr" presetSubtype="4" fill="hold" nodeType="afterEffect">
                                  <p:stCondLst>
                                    <p:cond delay="0"/>
                                  </p:stCondLst>
                                  <p:childTnLst>
                                    <p:set>
                                      <p:cBhvr>
                                        <p:cTn id="160" dur="1" fill="hold">
                                          <p:stCondLst>
                                            <p:cond delay="0"/>
                                          </p:stCondLst>
                                        </p:cTn>
                                        <p:tgtEl>
                                          <p:spTgt spid="56"/>
                                        </p:tgtEl>
                                        <p:attrNameLst>
                                          <p:attrName>style.visibility</p:attrName>
                                        </p:attrNameLst>
                                      </p:cBhvr>
                                      <p:to>
                                        <p:strVal val="visible"/>
                                      </p:to>
                                    </p:set>
                                    <p:animEffect transition="in" filter="wipe(down)">
                                      <p:cBhvr>
                                        <p:cTn id="161" dur="500"/>
                                        <p:tgtEl>
                                          <p:spTgt spid="56"/>
                                        </p:tgtEl>
                                      </p:cBhvr>
                                    </p:animEffect>
                                  </p:childTnLst>
                                </p:cTn>
                              </p:par>
                            </p:childTnLst>
                          </p:cTn>
                        </p:par>
                        <p:par>
                          <p:cTn id="162" fill="hold">
                            <p:stCondLst>
                              <p:cond delay="13500"/>
                            </p:stCondLst>
                            <p:childTnLst>
                              <p:par>
                                <p:cTn id="163" presetID="22" presetClass="entr" presetSubtype="1" fill="hold" nodeType="afterEffect">
                                  <p:stCondLst>
                                    <p:cond delay="0"/>
                                  </p:stCondLst>
                                  <p:childTnLst>
                                    <p:set>
                                      <p:cBhvr>
                                        <p:cTn id="164" dur="1" fill="hold">
                                          <p:stCondLst>
                                            <p:cond delay="0"/>
                                          </p:stCondLst>
                                        </p:cTn>
                                        <p:tgtEl>
                                          <p:spTgt spid="38"/>
                                        </p:tgtEl>
                                        <p:attrNameLst>
                                          <p:attrName>style.visibility</p:attrName>
                                        </p:attrNameLst>
                                      </p:cBhvr>
                                      <p:to>
                                        <p:strVal val="visible"/>
                                      </p:to>
                                    </p:set>
                                    <p:animEffect transition="in" filter="wipe(up)">
                                      <p:cBhvr>
                                        <p:cTn id="165" dur="500"/>
                                        <p:tgtEl>
                                          <p:spTgt spid="38"/>
                                        </p:tgtEl>
                                      </p:cBhvr>
                                    </p:animEffect>
                                  </p:childTnLst>
                                </p:cTn>
                              </p:par>
                            </p:childTnLst>
                          </p:cTn>
                        </p:par>
                        <p:par>
                          <p:cTn id="166" fill="hold">
                            <p:stCondLst>
                              <p:cond delay="14000"/>
                            </p:stCondLst>
                            <p:childTnLst>
                              <p:par>
                                <p:cTn id="167" presetID="22" presetClass="entr" presetSubtype="4" fill="hold" nodeType="afterEffect">
                                  <p:stCondLst>
                                    <p:cond delay="0"/>
                                  </p:stCondLst>
                                  <p:childTnLst>
                                    <p:set>
                                      <p:cBhvr>
                                        <p:cTn id="168" dur="1" fill="hold">
                                          <p:stCondLst>
                                            <p:cond delay="0"/>
                                          </p:stCondLst>
                                        </p:cTn>
                                        <p:tgtEl>
                                          <p:spTgt spid="53"/>
                                        </p:tgtEl>
                                        <p:attrNameLst>
                                          <p:attrName>style.visibility</p:attrName>
                                        </p:attrNameLst>
                                      </p:cBhvr>
                                      <p:to>
                                        <p:strVal val="visible"/>
                                      </p:to>
                                    </p:set>
                                    <p:animEffect transition="in" filter="wipe(down)">
                                      <p:cBhvr>
                                        <p:cTn id="169" dur="500"/>
                                        <p:tgtEl>
                                          <p:spTgt spid="53"/>
                                        </p:tgtEl>
                                      </p:cBhvr>
                                    </p:animEffect>
                                  </p:childTnLst>
                                </p:cTn>
                              </p:par>
                            </p:childTnLst>
                          </p:cTn>
                        </p:par>
                        <p:par>
                          <p:cTn id="170" fill="hold">
                            <p:stCondLst>
                              <p:cond delay="14500"/>
                            </p:stCondLst>
                            <p:childTnLst>
                              <p:par>
                                <p:cTn id="171" presetID="16" presetClass="entr" presetSubtype="37" fill="hold" nodeType="afterEffect">
                                  <p:stCondLst>
                                    <p:cond delay="0"/>
                                  </p:stCondLst>
                                  <p:childTnLst>
                                    <p:set>
                                      <p:cBhvr>
                                        <p:cTn id="172" dur="1" fill="hold">
                                          <p:stCondLst>
                                            <p:cond delay="0"/>
                                          </p:stCondLst>
                                        </p:cTn>
                                        <p:tgtEl>
                                          <p:spTgt spid="59"/>
                                        </p:tgtEl>
                                        <p:attrNameLst>
                                          <p:attrName>style.visibility</p:attrName>
                                        </p:attrNameLst>
                                      </p:cBhvr>
                                      <p:to>
                                        <p:strVal val="visible"/>
                                      </p:to>
                                    </p:set>
                                    <p:animEffect transition="in" filter="barn(outVertical)">
                                      <p:cBhvr>
                                        <p:cTn id="173" dur="500"/>
                                        <p:tgtEl>
                                          <p:spTgt spid="59"/>
                                        </p:tgtEl>
                                      </p:cBhvr>
                                    </p:animEffect>
                                  </p:childTnLst>
                                </p:cTn>
                              </p:par>
                            </p:childTnLst>
                          </p:cTn>
                        </p:par>
                        <p:par>
                          <p:cTn id="174" fill="hold">
                            <p:stCondLst>
                              <p:cond delay="15000"/>
                            </p:stCondLst>
                            <p:childTnLst>
                              <p:par>
                                <p:cTn id="175" presetID="10" presetClass="entr" presetSubtype="0" fill="hold" nodeType="afterEffect">
                                  <p:stCondLst>
                                    <p:cond delay="0"/>
                                  </p:stCondLst>
                                  <p:childTnLst>
                                    <p:set>
                                      <p:cBhvr>
                                        <p:cTn id="176" dur="1" fill="hold">
                                          <p:stCondLst>
                                            <p:cond delay="0"/>
                                          </p:stCondLst>
                                        </p:cTn>
                                        <p:tgtEl>
                                          <p:spTgt spid="62"/>
                                        </p:tgtEl>
                                        <p:attrNameLst>
                                          <p:attrName>style.visibility</p:attrName>
                                        </p:attrNameLst>
                                      </p:cBhvr>
                                      <p:to>
                                        <p:strVal val="visible"/>
                                      </p:to>
                                    </p:set>
                                    <p:animEffect transition="in" filter="fade">
                                      <p:cBhvr>
                                        <p:cTn id="17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81" grpId="0" animBg="1"/>
      <p:bldP spid="82" grpId="0" animBg="1"/>
      <p:bldP spid="83" grpId="0" animBg="1"/>
      <p:bldP spid="84" grpId="0" animBg="1"/>
      <p:bldP spid="85" grpId="0" animBg="1"/>
      <p:bldP spid="8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6"/>
          <p:cNvCxnSpPr/>
          <p:nvPr/>
        </p:nvCxnSpPr>
        <p:spPr>
          <a:xfrm>
            <a:off x="6171220" y="4093589"/>
            <a:ext cx="4315329" cy="0"/>
          </a:xfrm>
          <a:prstGeom prst="line">
            <a:avLst/>
          </a:prstGeom>
          <a:noFill/>
          <a:ln w="19050" cap="rnd">
            <a:solidFill>
              <a:schemeClr val="bg1">
                <a:lumMod val="6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8"/>
          <p:cNvCxnSpPr/>
          <p:nvPr/>
        </p:nvCxnSpPr>
        <p:spPr>
          <a:xfrm>
            <a:off x="8328885" y="2341796"/>
            <a:ext cx="0" cy="3503590"/>
          </a:xfrm>
          <a:prstGeom prst="line">
            <a:avLst/>
          </a:prstGeom>
          <a:noFill/>
          <a:ln w="19050" cap="rnd">
            <a:solidFill>
              <a:schemeClr val="bg1">
                <a:lumMod val="6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7" name="斜纹 47"/>
          <p:cNvSpPr/>
          <p:nvPr/>
        </p:nvSpPr>
        <p:spPr>
          <a:xfrm flipH="1">
            <a:off x="7228735" y="2892593"/>
            <a:ext cx="2250717" cy="2737307"/>
          </a:xfrm>
          <a:custGeom>
            <a:avLst/>
            <a:gdLst/>
            <a:ahLst/>
            <a:cxnLst/>
            <a:rect l="l" t="t" r="r" b="b"/>
            <a:pathLst>
              <a:path w="1991521" h="2422004">
                <a:moveTo>
                  <a:pt x="999704" y="0"/>
                </a:moveTo>
                <a:lnTo>
                  <a:pt x="999416" y="3196"/>
                </a:lnTo>
                <a:cubicBezTo>
                  <a:pt x="941315" y="20326"/>
                  <a:pt x="892227" y="324615"/>
                  <a:pt x="871921" y="750311"/>
                </a:cubicBezTo>
                <a:cubicBezTo>
                  <a:pt x="546229" y="937452"/>
                  <a:pt x="-47874" y="1110302"/>
                  <a:pt x="3077" y="1317103"/>
                </a:cubicBezTo>
                <a:lnTo>
                  <a:pt x="861802" y="1175458"/>
                </a:lnTo>
                <a:cubicBezTo>
                  <a:pt x="861599" y="1181301"/>
                  <a:pt x="861594" y="1187155"/>
                  <a:pt x="861594" y="1193019"/>
                </a:cubicBezTo>
                <a:cubicBezTo>
                  <a:pt x="861594" y="1602301"/>
                  <a:pt x="886320" y="1963404"/>
                  <a:pt x="924247" y="2177679"/>
                </a:cubicBezTo>
                <a:lnTo>
                  <a:pt x="808510" y="2293416"/>
                </a:lnTo>
                <a:lnTo>
                  <a:pt x="808510" y="2422003"/>
                </a:lnTo>
                <a:lnTo>
                  <a:pt x="947135" y="2283379"/>
                </a:lnTo>
                <a:cubicBezTo>
                  <a:pt x="963187" y="2342747"/>
                  <a:pt x="980980" y="2377776"/>
                  <a:pt x="999703" y="2382963"/>
                </a:cubicBezTo>
                <a:cubicBezTo>
                  <a:pt x="999704" y="2383278"/>
                  <a:pt x="999704" y="2383593"/>
                  <a:pt x="999704" y="2383906"/>
                </a:cubicBezTo>
                <a:lnTo>
                  <a:pt x="999704" y="2383904"/>
                </a:lnTo>
                <a:lnTo>
                  <a:pt x="1000820" y="2383434"/>
                </a:lnTo>
                <a:lnTo>
                  <a:pt x="1004469" y="2384971"/>
                </a:lnTo>
                <a:lnTo>
                  <a:pt x="1004469" y="2384973"/>
                </a:lnTo>
                <a:cubicBezTo>
                  <a:pt x="1004469" y="2383956"/>
                  <a:pt x="1004469" y="2382930"/>
                  <a:pt x="1004474" y="2381895"/>
                </a:cubicBezTo>
                <a:cubicBezTo>
                  <a:pt x="1024062" y="2376464"/>
                  <a:pt x="1042631" y="2338373"/>
                  <a:pt x="1059337" y="2273945"/>
                </a:cubicBezTo>
                <a:lnTo>
                  <a:pt x="1207395" y="2422004"/>
                </a:lnTo>
                <a:lnTo>
                  <a:pt x="1207395" y="2293417"/>
                </a:lnTo>
                <a:lnTo>
                  <a:pt x="1081619" y="2167641"/>
                </a:lnTo>
                <a:cubicBezTo>
                  <a:pt x="1118534" y="1952318"/>
                  <a:pt x="1142579" y="1595562"/>
                  <a:pt x="1142579" y="1191952"/>
                </a:cubicBezTo>
                <a:lnTo>
                  <a:pt x="1142409" y="1177552"/>
                </a:lnTo>
                <a:lnTo>
                  <a:pt x="1988444" y="1317104"/>
                </a:lnTo>
                <a:cubicBezTo>
                  <a:pt x="2038725" y="1113022"/>
                  <a:pt x="1460799" y="942003"/>
                  <a:pt x="1132557" y="757724"/>
                </a:cubicBezTo>
                <a:cubicBezTo>
                  <a:pt x="1112573" y="327045"/>
                  <a:pt x="1063124" y="18585"/>
                  <a:pt x="1004558" y="2045"/>
                </a:cubicBezTo>
                <a:lnTo>
                  <a:pt x="1004469" y="1067"/>
                </a:lnTo>
                <a:cubicBezTo>
                  <a:pt x="1004087" y="1067"/>
                  <a:pt x="1003706" y="1080"/>
                  <a:pt x="1003353" y="1537"/>
                </a:cubicBezTo>
                <a:cubicBezTo>
                  <a:pt x="1002305" y="145"/>
                  <a:pt x="1001007" y="0"/>
                  <a:pt x="9997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1116686">
              <a:lnSpc>
                <a:spcPct val="120000"/>
              </a:lnSpc>
              <a:defRPr/>
            </a:pPr>
            <a:endPar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矩形 7"/>
          <p:cNvSpPr/>
          <p:nvPr/>
        </p:nvSpPr>
        <p:spPr>
          <a:xfrm>
            <a:off x="6084334" y="2341795"/>
            <a:ext cx="600183" cy="6173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6"/>
          <p:cNvSpPr>
            <a:spLocks noChangeArrowheads="1"/>
          </p:cNvSpPr>
          <p:nvPr/>
        </p:nvSpPr>
        <p:spPr bwMode="auto">
          <a:xfrm>
            <a:off x="6084333" y="3015044"/>
            <a:ext cx="159481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6"/>
          <p:cNvSpPr>
            <a:spLocks noChangeArrowheads="1"/>
          </p:cNvSpPr>
          <p:nvPr/>
        </p:nvSpPr>
        <p:spPr bwMode="auto">
          <a:xfrm>
            <a:off x="9096613" y="3003413"/>
            <a:ext cx="16432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6"/>
          <p:cNvSpPr>
            <a:spLocks noChangeArrowheads="1"/>
          </p:cNvSpPr>
          <p:nvPr/>
        </p:nvSpPr>
        <p:spPr bwMode="auto">
          <a:xfrm>
            <a:off x="9096613" y="4419212"/>
            <a:ext cx="16432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6"/>
          <p:cNvSpPr>
            <a:spLocks noChangeArrowheads="1"/>
          </p:cNvSpPr>
          <p:nvPr/>
        </p:nvSpPr>
        <p:spPr bwMode="auto">
          <a:xfrm>
            <a:off x="6072715" y="4419212"/>
            <a:ext cx="159481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1116686" eaLnBrk="1" hangingPunct="1">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矩形 20"/>
          <p:cNvSpPr/>
          <p:nvPr/>
        </p:nvSpPr>
        <p:spPr>
          <a:xfrm>
            <a:off x="10139722" y="2341795"/>
            <a:ext cx="600183" cy="6173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矩形 21"/>
          <p:cNvSpPr/>
          <p:nvPr/>
        </p:nvSpPr>
        <p:spPr>
          <a:xfrm>
            <a:off x="6084334" y="5375258"/>
            <a:ext cx="600183" cy="6173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矩形 22"/>
          <p:cNvSpPr/>
          <p:nvPr/>
        </p:nvSpPr>
        <p:spPr>
          <a:xfrm>
            <a:off x="10139722" y="5375258"/>
            <a:ext cx="600183" cy="61733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16686">
              <a:lnSpc>
                <a:spcPct val="120000"/>
              </a:lnSpc>
              <a:defRPr/>
            </a:pPr>
            <a:r>
              <a:rPr lang="en-US" altLang="zh-CN"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400" b="1"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Content Placeholder 2"/>
          <p:cNvSpPr txBox="1">
            <a:spLocks/>
          </p:cNvSpPr>
          <p:nvPr/>
        </p:nvSpPr>
        <p:spPr>
          <a:xfrm>
            <a:off x="2779606" y="5194809"/>
            <a:ext cx="1893478" cy="168764"/>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Content Placeholder 2"/>
          <p:cNvSpPr txBox="1">
            <a:spLocks/>
          </p:cNvSpPr>
          <p:nvPr/>
        </p:nvSpPr>
        <p:spPr>
          <a:xfrm>
            <a:off x="2055520" y="5422445"/>
            <a:ext cx="3341651" cy="538096"/>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10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矩形 28"/>
          <p:cNvSpPr/>
          <p:nvPr/>
        </p:nvSpPr>
        <p:spPr>
          <a:xfrm>
            <a:off x="2108196" y="1936886"/>
            <a:ext cx="3236298" cy="270666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878504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500"/>
                                        <p:tgtEl>
                                          <p:spTgt spid="6"/>
                                        </p:tgtEl>
                                      </p:cBhvr>
                                    </p:animEffect>
                                  </p:childTnLst>
                                </p:cTn>
                              </p:par>
                              <p:par>
                                <p:cTn id="15" presetID="16" presetClass="entr" presetSubtype="2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left)">
                                      <p:cBhvr>
                                        <p:cTn id="58" dur="750"/>
                                        <p:tgtEl>
                                          <p:spTgt spid="18"/>
                                        </p:tgtEl>
                                      </p:cBhvr>
                                    </p:animEffect>
                                  </p:childTnLst>
                                </p:cTn>
                              </p:par>
                            </p:childTnLst>
                          </p:cTn>
                        </p:par>
                        <p:par>
                          <p:cTn id="59" fill="hold">
                            <p:stCondLst>
                              <p:cond delay="750"/>
                            </p:stCondLst>
                            <p:childTnLst>
                              <p:par>
                                <p:cTn id="60" presetID="22" presetClass="entr" presetSubtype="8"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75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p:bldP spid="13" grpId="0"/>
      <p:bldP spid="14" grpId="0"/>
      <p:bldP spid="15" grpId="0"/>
      <p:bldP spid="21" grpId="0" animBg="1"/>
      <p:bldP spid="22" grpId="0" animBg="1"/>
      <p:bldP spid="23" grpId="0" animBg="1"/>
      <p:bldP spid="18" grpId="0"/>
      <p:bldP spid="19" grpId="0"/>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5166"/>
          <p:cNvSpPr/>
          <p:nvPr/>
        </p:nvSpPr>
        <p:spPr>
          <a:xfrm>
            <a:off x="3724935" y="2194576"/>
            <a:ext cx="1487369" cy="1317704"/>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accent1">
              <a:lumMod val="50000"/>
            </a:schemeClr>
          </a:solidFill>
          <a:ln w="12700" cap="flat">
            <a:noFill/>
            <a:miter lim="400000"/>
          </a:ln>
          <a:effectLst/>
        </p:spPr>
        <p:txBody>
          <a:bodyPr wrap="square" lIns="46524" tIns="46524" rIns="46524" bIns="46524" numCol="1" anchor="ctr">
            <a:noAutofit/>
          </a:bodyPr>
          <a:lstStyle/>
          <a:p>
            <a:pPr algn="ctr">
              <a:lnSpc>
                <a:spcPct val="120000"/>
              </a:lnSpc>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5167"/>
          <p:cNvSpPr/>
          <p:nvPr/>
        </p:nvSpPr>
        <p:spPr>
          <a:xfrm>
            <a:off x="3273871" y="2975795"/>
            <a:ext cx="2395107" cy="1371804"/>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accent2">
              <a:lumMod val="50000"/>
            </a:schemeClr>
          </a:solidFill>
          <a:ln w="12700" cap="flat">
            <a:noFill/>
            <a:miter lim="400000"/>
          </a:ln>
          <a:effectLst/>
        </p:spPr>
        <p:txBody>
          <a:bodyPr wrap="square" lIns="46524" tIns="46524" rIns="46524" bIns="46524" numCol="1" anchor="ctr">
            <a:noAutofit/>
          </a:bodyPr>
          <a:lstStyle/>
          <a:p>
            <a:pPr algn="ctr">
              <a:lnSpc>
                <a:spcPct val="120000"/>
              </a:lnSpc>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5168"/>
          <p:cNvSpPr/>
          <p:nvPr/>
        </p:nvSpPr>
        <p:spPr>
          <a:xfrm>
            <a:off x="2822811" y="3822873"/>
            <a:ext cx="3302845" cy="1371798"/>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accent3">
              <a:lumMod val="50000"/>
            </a:schemeClr>
          </a:solidFill>
          <a:ln w="12700" cap="flat">
            <a:noFill/>
            <a:miter lim="400000"/>
          </a:ln>
          <a:effectLst/>
        </p:spPr>
        <p:txBody>
          <a:bodyPr wrap="square" lIns="46524" tIns="46524" rIns="46524" bIns="46524" numCol="1" anchor="ctr">
            <a:noAutofit/>
          </a:bodyPr>
          <a:lstStyle/>
          <a:p>
            <a:pPr algn="ctr">
              <a:lnSpc>
                <a:spcPct val="120000"/>
              </a:lnSpc>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5169"/>
          <p:cNvSpPr/>
          <p:nvPr/>
        </p:nvSpPr>
        <p:spPr>
          <a:xfrm>
            <a:off x="2361258" y="4669953"/>
            <a:ext cx="4210573" cy="1371791"/>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accent4">
              <a:lumMod val="50000"/>
            </a:schemeClr>
          </a:solidFill>
          <a:ln w="12700" cap="flat">
            <a:noFill/>
            <a:miter lim="400000"/>
          </a:ln>
          <a:effectLst/>
        </p:spPr>
        <p:txBody>
          <a:bodyPr wrap="square" lIns="46524" tIns="46524" rIns="46524" bIns="46524" numCol="1" anchor="ctr">
            <a:noAutofit/>
          </a:bodyPr>
          <a:lstStyle/>
          <a:p>
            <a:pPr algn="ctr">
              <a:lnSpc>
                <a:spcPct val="120000"/>
              </a:lnSpc>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8" name="组合 37"/>
          <p:cNvGrpSpPr/>
          <p:nvPr/>
        </p:nvGrpSpPr>
        <p:grpSpPr>
          <a:xfrm>
            <a:off x="4175998" y="1829529"/>
            <a:ext cx="1047559" cy="898079"/>
            <a:chOff x="2313735" y="1108481"/>
            <a:chExt cx="857881" cy="735467"/>
          </a:xfrm>
        </p:grpSpPr>
        <p:sp>
          <p:nvSpPr>
            <p:cNvPr id="4"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lnSpc>
                  <a:spcPct val="120000"/>
                </a:lnSpc>
                <a:defRPr>
                  <a:solidFill>
                    <a:srgbClr val="4C4C4C"/>
                  </a:solidFill>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5176"/>
            <p:cNvSpPr/>
            <p:nvPr/>
          </p:nvSpPr>
          <p:spPr>
            <a:xfrm>
              <a:off x="2329102" y="1491630"/>
              <a:ext cx="84251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p>
          </p:txBody>
        </p:sp>
      </p:grpSp>
      <p:grpSp>
        <p:nvGrpSpPr>
          <p:cNvPr id="37" name="组合 36"/>
          <p:cNvGrpSpPr/>
          <p:nvPr/>
        </p:nvGrpSpPr>
        <p:grpSpPr>
          <a:xfrm>
            <a:off x="3724935" y="2975797"/>
            <a:ext cx="1941237" cy="528018"/>
            <a:chOff x="1944344" y="2047198"/>
            <a:chExt cx="1589745" cy="432411"/>
          </a:xfrm>
        </p:grpSpPr>
        <p:sp>
          <p:nvSpPr>
            <p:cNvPr id="6"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2"/>
            </a:solidFill>
            <a:ln w="12700" cap="flat">
              <a:noFill/>
              <a:miter lim="400000"/>
            </a:ln>
            <a:effectLst/>
          </p:spPr>
          <p:txBody>
            <a:bodyPr wrap="square" lIns="46524" tIns="46524" rIns="46524" bIns="46524" numCol="1" anchor="ctr">
              <a:noAutofit/>
            </a:bodyPr>
            <a:lstStyle/>
            <a:p>
              <a:pPr lvl="0" algn="ctr">
                <a:lnSpc>
                  <a:spcPct val="120000"/>
                </a:lnSpc>
                <a:defRPr>
                  <a:solidFill>
                    <a:srgbClr val="4C4C4C"/>
                  </a:solidFill>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点击输入文本</a:t>
              </a:r>
            </a:p>
          </p:txBody>
        </p:sp>
      </p:grpSp>
      <p:grpSp>
        <p:nvGrpSpPr>
          <p:cNvPr id="36" name="组合 35"/>
          <p:cNvGrpSpPr/>
          <p:nvPr/>
        </p:nvGrpSpPr>
        <p:grpSpPr>
          <a:xfrm>
            <a:off x="3273874" y="3822872"/>
            <a:ext cx="2848974" cy="528019"/>
            <a:chOff x="1574955" y="2740898"/>
            <a:chExt cx="2333121" cy="432412"/>
          </a:xfrm>
        </p:grpSpPr>
        <p:sp>
          <p:nvSpPr>
            <p:cNvPr id="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12700" cap="flat">
              <a:noFill/>
              <a:miter lim="400000"/>
            </a:ln>
            <a:effectLst/>
          </p:spPr>
          <p:txBody>
            <a:bodyPr wrap="square" lIns="46524" tIns="46524" rIns="46524" bIns="46524" numCol="1" anchor="ctr">
              <a:noAutofit/>
            </a:bodyPr>
            <a:lstStyle/>
            <a:p>
              <a:pPr lvl="0" algn="ctr">
                <a:lnSpc>
                  <a:spcPct val="120000"/>
                </a:lnSpc>
                <a:defRPr>
                  <a:solidFill>
                    <a:srgbClr val="4C4C4C"/>
                  </a:solidFill>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2822810" y="4669950"/>
            <a:ext cx="3756702" cy="528012"/>
            <a:chOff x="1205565" y="3434598"/>
            <a:chExt cx="3076490" cy="432407"/>
          </a:xfrm>
        </p:grpSpPr>
        <p:sp>
          <p:nvSpPr>
            <p:cNvPr id="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4"/>
            </a:solidFill>
            <a:ln w="12700" cap="flat">
              <a:noFill/>
              <a:miter lim="400000"/>
            </a:ln>
            <a:effectLst/>
          </p:spPr>
          <p:txBody>
            <a:bodyPr wrap="square" lIns="46524" tIns="46524" rIns="46524" bIns="46524" numCol="1" anchor="ctr">
              <a:noAutofit/>
            </a:bodyPr>
            <a:lstStyle/>
            <a:p>
              <a:pPr lvl="0" algn="ctr">
                <a:lnSpc>
                  <a:spcPct val="120000"/>
                </a:lnSpc>
                <a:defRPr>
                  <a:solidFill>
                    <a:srgbClr val="4C4C4C"/>
                  </a:solidFill>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组合 32"/>
          <p:cNvGrpSpPr/>
          <p:nvPr/>
        </p:nvGrpSpPr>
        <p:grpSpPr>
          <a:xfrm>
            <a:off x="2361260" y="5505266"/>
            <a:ext cx="4664442" cy="528012"/>
            <a:chOff x="827585" y="4118665"/>
            <a:chExt cx="3819870" cy="432407"/>
          </a:xfrm>
        </p:grpSpPr>
        <p:sp>
          <p:nvSpPr>
            <p:cNvPr id="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6"/>
            </a:solidFill>
            <a:ln w="12700" cap="flat">
              <a:noFill/>
              <a:miter lim="400000"/>
            </a:ln>
            <a:effectLst/>
          </p:spPr>
          <p:txBody>
            <a:bodyPr wrap="square" lIns="46524" tIns="46524" rIns="46524" bIns="46524" numCol="1" anchor="ctr">
              <a:noAutofit/>
            </a:bodyPr>
            <a:lstStyle/>
            <a:p>
              <a:pPr lvl="0" algn="ctr">
                <a:lnSpc>
                  <a:spcPct val="120000"/>
                </a:lnSpc>
                <a:defRPr>
                  <a:solidFill>
                    <a:srgbClr val="4C4C4C"/>
                  </a:solidFill>
                </a:defRPr>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8" name="Round Same Side Corner Rectangle 67"/>
          <p:cNvSpPr/>
          <p:nvPr/>
        </p:nvSpPr>
        <p:spPr>
          <a:xfrm rot="10800000" flipH="1">
            <a:off x="7567575" y="1845937"/>
            <a:ext cx="60936" cy="627700"/>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0475" tIns="50237" rIns="100475" bIns="50237" rtlCol="0" anchor="ctr"/>
          <a:lstStyle/>
          <a:p>
            <a:pPr algn="ctr">
              <a:lnSpc>
                <a:spcPct val="120000"/>
              </a:lnSpc>
            </a:pPr>
            <a:endParaRPr lang="bg-BG"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 Same Side Corner Rectangle 68"/>
          <p:cNvSpPr/>
          <p:nvPr/>
        </p:nvSpPr>
        <p:spPr>
          <a:xfrm rot="10800000" flipH="1">
            <a:off x="7565573" y="2799971"/>
            <a:ext cx="60936" cy="627700"/>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0475" tIns="50237" rIns="100475" bIns="50237" rtlCol="0" anchor="ctr"/>
          <a:lstStyle/>
          <a:p>
            <a:pPr algn="ctr">
              <a:lnSpc>
                <a:spcPct val="120000"/>
              </a:lnSpc>
            </a:pPr>
            <a:endParaRPr lang="bg-BG"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69"/>
          <p:cNvSpPr/>
          <p:nvPr/>
        </p:nvSpPr>
        <p:spPr>
          <a:xfrm rot="10800000" flipH="1">
            <a:off x="7567575" y="3667113"/>
            <a:ext cx="60936" cy="627700"/>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0475" tIns="50237" rIns="100475" bIns="50237" rtlCol="0" anchor="ctr"/>
          <a:lstStyle/>
          <a:p>
            <a:pPr algn="ctr">
              <a:lnSpc>
                <a:spcPct val="120000"/>
              </a:lnSpc>
            </a:pPr>
            <a:endParaRPr lang="bg-BG"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9" name="组合 38"/>
          <p:cNvGrpSpPr/>
          <p:nvPr/>
        </p:nvGrpSpPr>
        <p:grpSpPr>
          <a:xfrm>
            <a:off x="7735229" y="1830490"/>
            <a:ext cx="3374666" cy="606021"/>
            <a:chOff x="5228512" y="1109269"/>
            <a:chExt cx="2871880" cy="496291"/>
          </a:xfrm>
        </p:grpSpPr>
        <p:sp>
          <p:nvSpPr>
            <p:cNvPr id="21" name="TextBox 20"/>
            <p:cNvSpPr txBox="1"/>
            <p:nvPr/>
          </p:nvSpPr>
          <p:spPr>
            <a:xfrm>
              <a:off x="5228512" y="1303102"/>
              <a:ext cx="2871880" cy="302458"/>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71"/>
            <p:cNvSpPr/>
            <p:nvPr/>
          </p:nvSpPr>
          <p:spPr>
            <a:xfrm>
              <a:off x="5228513" y="1109269"/>
              <a:ext cx="763938" cy="151229"/>
            </a:xfrm>
            <a:prstGeom prst="rect">
              <a:avLst/>
            </a:prstGeom>
          </p:spPr>
          <p:txBody>
            <a:bodyPr wrap="none" lIns="0" tIns="0" rIns="0" bIns="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组合 39"/>
          <p:cNvGrpSpPr/>
          <p:nvPr/>
        </p:nvGrpSpPr>
        <p:grpSpPr>
          <a:xfrm>
            <a:off x="7735229" y="2758416"/>
            <a:ext cx="3374666" cy="606024"/>
            <a:chOff x="5228512" y="1869180"/>
            <a:chExt cx="2871880" cy="496294"/>
          </a:xfrm>
        </p:grpSpPr>
        <p:sp>
          <p:nvSpPr>
            <p:cNvPr id="23" name="TextBox 22"/>
            <p:cNvSpPr txBox="1"/>
            <p:nvPr/>
          </p:nvSpPr>
          <p:spPr>
            <a:xfrm>
              <a:off x="5228512" y="2063015"/>
              <a:ext cx="2871880" cy="302459"/>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73"/>
            <p:cNvSpPr/>
            <p:nvPr/>
          </p:nvSpPr>
          <p:spPr>
            <a:xfrm>
              <a:off x="5228513" y="1869180"/>
              <a:ext cx="763938" cy="151229"/>
            </a:xfrm>
            <a:prstGeom prst="rect">
              <a:avLst/>
            </a:prstGeom>
          </p:spPr>
          <p:txBody>
            <a:bodyPr wrap="none" lIns="0" tIns="0" rIns="0" bIns="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组合 40"/>
          <p:cNvGrpSpPr/>
          <p:nvPr/>
        </p:nvGrpSpPr>
        <p:grpSpPr>
          <a:xfrm>
            <a:off x="7735229" y="3686337"/>
            <a:ext cx="3374666" cy="606024"/>
            <a:chOff x="5228512" y="2629091"/>
            <a:chExt cx="2871880" cy="496294"/>
          </a:xfrm>
        </p:grpSpPr>
        <p:sp>
          <p:nvSpPr>
            <p:cNvPr id="25" name="TextBox 24"/>
            <p:cNvSpPr txBox="1"/>
            <p:nvPr/>
          </p:nvSpPr>
          <p:spPr>
            <a:xfrm>
              <a:off x="5228512" y="2822926"/>
              <a:ext cx="2871880" cy="302459"/>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75"/>
            <p:cNvSpPr/>
            <p:nvPr/>
          </p:nvSpPr>
          <p:spPr>
            <a:xfrm>
              <a:off x="5228513" y="2629091"/>
              <a:ext cx="763938" cy="151229"/>
            </a:xfrm>
            <a:prstGeom prst="rect">
              <a:avLst/>
            </a:prstGeom>
          </p:spPr>
          <p:txBody>
            <a:bodyPr wrap="none" lIns="0" tIns="0" rIns="0" bIns="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ound Same Side Corner Rectangle 76"/>
          <p:cNvSpPr/>
          <p:nvPr/>
        </p:nvSpPr>
        <p:spPr>
          <a:xfrm rot="10800000" flipH="1">
            <a:off x="7565573" y="4546901"/>
            <a:ext cx="60936" cy="627700"/>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0475" tIns="50237" rIns="100475" bIns="50237" rtlCol="0" anchor="ctr"/>
          <a:lstStyle/>
          <a:p>
            <a:pPr algn="ctr">
              <a:lnSpc>
                <a:spcPct val="120000"/>
              </a:lnSpc>
            </a:pPr>
            <a:endParaRPr lang="bg-BG"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ound Same Side Corner Rectangle 77"/>
          <p:cNvSpPr/>
          <p:nvPr/>
        </p:nvSpPr>
        <p:spPr>
          <a:xfrm rot="10800000" flipH="1">
            <a:off x="7567575" y="5414043"/>
            <a:ext cx="60936" cy="627700"/>
          </a:xfrm>
          <a:prstGeom prst="round2SameRect">
            <a:avLst>
              <a:gd name="adj1" fmla="val 50000"/>
              <a:gd name="adj2"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0475" tIns="50237" rIns="100475" bIns="50237" rtlCol="0" anchor="ctr"/>
          <a:lstStyle/>
          <a:p>
            <a:pPr algn="ctr">
              <a:lnSpc>
                <a:spcPct val="120000"/>
              </a:lnSpc>
            </a:pPr>
            <a:endParaRPr lang="bg-BG"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2" name="组合 41"/>
          <p:cNvGrpSpPr/>
          <p:nvPr/>
        </p:nvGrpSpPr>
        <p:grpSpPr>
          <a:xfrm>
            <a:off x="7735229" y="4505341"/>
            <a:ext cx="3374666" cy="606024"/>
            <a:chOff x="5228512" y="3299800"/>
            <a:chExt cx="2871880" cy="496294"/>
          </a:xfrm>
        </p:grpSpPr>
        <p:sp>
          <p:nvSpPr>
            <p:cNvPr id="29" name="TextBox 28"/>
            <p:cNvSpPr txBox="1"/>
            <p:nvPr/>
          </p:nvSpPr>
          <p:spPr>
            <a:xfrm>
              <a:off x="5228512" y="3493635"/>
              <a:ext cx="2871880" cy="302459"/>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79"/>
            <p:cNvSpPr/>
            <p:nvPr/>
          </p:nvSpPr>
          <p:spPr>
            <a:xfrm>
              <a:off x="5228513" y="3299800"/>
              <a:ext cx="763938" cy="151229"/>
            </a:xfrm>
            <a:prstGeom prst="rect">
              <a:avLst/>
            </a:prstGeom>
          </p:spPr>
          <p:txBody>
            <a:bodyPr wrap="none" lIns="0" tIns="0" rIns="0" bIns="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735229" y="5433265"/>
            <a:ext cx="3374666" cy="606025"/>
            <a:chOff x="5228512" y="4059711"/>
            <a:chExt cx="2871880" cy="496295"/>
          </a:xfrm>
        </p:grpSpPr>
        <p:sp>
          <p:nvSpPr>
            <p:cNvPr id="31" name="TextBox 30"/>
            <p:cNvSpPr txBox="1"/>
            <p:nvPr/>
          </p:nvSpPr>
          <p:spPr>
            <a:xfrm>
              <a:off x="5228512" y="4253547"/>
              <a:ext cx="2871880" cy="302459"/>
            </a:xfrm>
            <a:prstGeom prst="rect">
              <a:avLst/>
            </a:prstGeom>
            <a:noFill/>
          </p:spPr>
          <p:txBody>
            <a:bodyPr wrap="square" lIns="0" tIns="0" rIns="0" bIns="0" rtlCol="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81"/>
            <p:cNvSpPr/>
            <p:nvPr/>
          </p:nvSpPr>
          <p:spPr>
            <a:xfrm>
              <a:off x="5228513" y="4059711"/>
              <a:ext cx="763938" cy="151229"/>
            </a:xfrm>
            <a:prstGeom prst="rect">
              <a:avLst/>
            </a:prstGeom>
          </p:spPr>
          <p:txBody>
            <a:bodyPr wrap="none" lIns="0" tIns="0" rIns="0" bIns="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4"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880955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righ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right)">
                                      <p:cBhvr>
                                        <p:cTn id="23" dur="500"/>
                                        <p:tgtEl>
                                          <p:spTgt spid="3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right)">
                                      <p:cBhvr>
                                        <p:cTn id="31" dur="500"/>
                                        <p:tgtEl>
                                          <p:spTgt spid="3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down)">
                                      <p:cBhvr>
                                        <p:cTn id="39" dur="500"/>
                                        <p:tgtEl>
                                          <p:spTgt spid="38"/>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left)">
                                      <p:cBhvr>
                                        <p:cTn id="47" dur="500"/>
                                        <p:tgtEl>
                                          <p:spTgt spid="39"/>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up)">
                                      <p:cBhvr>
                                        <p:cTn id="51" dur="500"/>
                                        <p:tgtEl>
                                          <p:spTgt spid="19"/>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wipe(left)">
                                      <p:cBhvr>
                                        <p:cTn id="55" dur="500"/>
                                        <p:tgtEl>
                                          <p:spTgt spid="40"/>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up)">
                                      <p:cBhvr>
                                        <p:cTn id="59" dur="500"/>
                                        <p:tgtEl>
                                          <p:spTgt spid="20"/>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wipe(left)">
                                      <p:cBhvr>
                                        <p:cTn id="63" dur="500"/>
                                        <p:tgtEl>
                                          <p:spTgt spid="41"/>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up)">
                                      <p:cBhvr>
                                        <p:cTn id="67" dur="500"/>
                                        <p:tgtEl>
                                          <p:spTgt spid="27"/>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left)">
                                      <p:cBhvr>
                                        <p:cTn id="71" dur="500"/>
                                        <p:tgtEl>
                                          <p:spTgt spid="42"/>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up)">
                                      <p:cBhvr>
                                        <p:cTn id="75" dur="500"/>
                                        <p:tgtEl>
                                          <p:spTgt spid="2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left)">
                                      <p:cBhvr>
                                        <p:cTn id="7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7" grpId="0" animBg="1"/>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1" name="矩形 10"/>
          <p:cNvSpPr/>
          <p:nvPr/>
        </p:nvSpPr>
        <p:spPr>
          <a:xfrm>
            <a:off x="2539095" y="1494971"/>
            <a:ext cx="7780562" cy="4242708"/>
          </a:xfrm>
          <a:prstGeom prst="rect">
            <a:avLst/>
          </a:prstGeom>
          <a:noFill/>
          <a:ln>
            <a:solidFill>
              <a:schemeClr val="tx1">
                <a:lumMod val="75000"/>
                <a:lumOff val="25000"/>
              </a:schemeClr>
            </a:solid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4017108" y="3777559"/>
            <a:ext cx="48245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3600" spc="1000">
                <a:solidFill>
                  <a:schemeClr val="accent1"/>
                </a:solidFill>
                <a:ea typeface="微软雅黑" panose="020B0503020204020204" pitchFamily="34" charset="-122"/>
              </a:rPr>
              <a:t>请</a:t>
            </a:r>
            <a:r>
              <a:rPr lang="zh-CN" altLang="en-US" sz="3600" spc="1000" dirty="0">
                <a:solidFill>
                  <a:schemeClr val="accent1"/>
                </a:solidFill>
                <a:ea typeface="微软雅黑" panose="020B0503020204020204" pitchFamily="34" charset="-122"/>
              </a:rPr>
              <a:t>替换文字内容</a:t>
            </a:r>
            <a:endParaRPr lang="en-US" altLang="zh-CN" sz="3600" spc="1000" dirty="0">
              <a:solidFill>
                <a:schemeClr val="accent1"/>
              </a:solidFill>
              <a:ea typeface="微软雅黑" panose="020B0503020204020204" pitchFamily="34" charset="-122"/>
            </a:endParaRPr>
          </a:p>
        </p:txBody>
      </p:sp>
      <p:sp>
        <p:nvSpPr>
          <p:cNvPr id="14" name="文本框 13"/>
          <p:cNvSpPr txBox="1">
            <a:spLocks noChangeArrowheads="1"/>
          </p:cNvSpPr>
          <p:nvPr/>
        </p:nvSpPr>
        <p:spPr bwMode="auto">
          <a:xfrm>
            <a:off x="4419791" y="4565538"/>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01</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059943" y="1600101"/>
            <a:ext cx="2889133" cy="1969770"/>
          </a:xfrm>
          <a:prstGeom prst="rect">
            <a:avLst/>
          </a:prstGeom>
          <a:noFill/>
        </p:spPr>
        <p:txBody>
          <a:bodyPr wrap="square">
            <a:spAutoFit/>
          </a:bodyPr>
          <a:lstStyle/>
          <a:p>
            <a:pPr algn="ctr" fontAlgn="auto">
              <a:spcBef>
                <a:spcPts val="0"/>
              </a:spcBef>
              <a:spcAft>
                <a:spcPts val="0"/>
              </a:spcAft>
              <a:defRPr/>
            </a:pPr>
            <a:r>
              <a:rPr lang="en-US" altLang="zh-CN" sz="12200">
                <a:solidFill>
                  <a:schemeClr val="accent1"/>
                </a:solidFill>
                <a:latin typeface="Agency FB" panose="020B0503020202020204" pitchFamily="34" charset="0"/>
                <a:ea typeface="微软雅黑" panose="020B0503020204020204" pitchFamily="34" charset="-122"/>
              </a:rPr>
              <a:t>03</a:t>
            </a:r>
            <a:endParaRPr lang="zh-CN" altLang="en-US" sz="12200" dirty="0">
              <a:solidFill>
                <a:schemeClr val="accent1"/>
              </a:solidFill>
              <a:latin typeface="Agency FB" panose="020B0503020202020204" pitchFamily="34" charset="0"/>
              <a:ea typeface="微软雅黑" panose="020B0503020204020204" pitchFamily="34" charset="-122"/>
            </a:endParaRPr>
          </a:p>
        </p:txBody>
      </p:sp>
      <p:sp>
        <p:nvSpPr>
          <p:cNvPr id="17" name="文本框 8"/>
          <p:cNvSpPr txBox="1">
            <a:spLocks noChangeArrowheads="1"/>
          </p:cNvSpPr>
          <p:nvPr/>
        </p:nvSpPr>
        <p:spPr bwMode="auto">
          <a:xfrm>
            <a:off x="6648641" y="4575516"/>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02</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8" name="文本框 8"/>
          <p:cNvSpPr txBox="1">
            <a:spLocks noChangeArrowheads="1"/>
          </p:cNvSpPr>
          <p:nvPr/>
        </p:nvSpPr>
        <p:spPr bwMode="auto">
          <a:xfrm>
            <a:off x="4419791" y="5042695"/>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03</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9" name="文本框 8"/>
          <p:cNvSpPr txBox="1">
            <a:spLocks noChangeArrowheads="1"/>
          </p:cNvSpPr>
          <p:nvPr/>
        </p:nvSpPr>
        <p:spPr bwMode="auto">
          <a:xfrm>
            <a:off x="6648641" y="5052673"/>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04</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8257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4*#ppt_w"/>
                                          </p:val>
                                        </p:tav>
                                        <p:tav tm="100000">
                                          <p:val>
                                            <p:strVal val="#ppt_w"/>
                                          </p:val>
                                        </p:tav>
                                      </p:tavLst>
                                    </p:anim>
                                    <p:anim calcmode="lin" valueType="num">
                                      <p:cBhvr>
                                        <p:cTn id="18" dur="500" fill="hold"/>
                                        <p:tgtEl>
                                          <p:spTgt spid="16"/>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Effect transition="in" filter="fade">
                                      <p:cBhvr>
                                        <p:cTn id="40" dur="500"/>
                                        <p:tgtEl>
                                          <p:spTgt spid="18"/>
                                        </p:tgtEl>
                                      </p:cBhvr>
                                    </p:animEffect>
                                  </p:childTnLst>
                                </p:cTn>
                              </p:par>
                            </p:childTnLst>
                          </p:cTn>
                        </p:par>
                        <p:par>
                          <p:cTn id="41" fill="hold">
                            <p:stCondLst>
                              <p:cond delay="30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4"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7346906" y="3581298"/>
            <a:ext cx="4366167" cy="1"/>
          </a:xfrm>
          <a:prstGeom prst="line">
            <a:avLst/>
          </a:prstGeom>
          <a:ln w="19050">
            <a:solidFill>
              <a:schemeClr val="bg1">
                <a:lumMod val="75000"/>
              </a:schemeClr>
            </a:solidFill>
            <a:prstDash val="solid"/>
            <a:tailEnd type="stealth" w="lg" len="lg"/>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flipV="1">
            <a:off x="7346906" y="3569890"/>
            <a:ext cx="1" cy="1708500"/>
          </a:xfrm>
          <a:prstGeom prst="line">
            <a:avLst/>
          </a:prstGeom>
          <a:ln w="19050">
            <a:solidFill>
              <a:schemeClr val="bg1">
                <a:lumMod val="75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 name="Group 7"/>
          <p:cNvGrpSpPr>
            <a:grpSpLocks noChangeAspect="1"/>
          </p:cNvGrpSpPr>
          <p:nvPr/>
        </p:nvGrpSpPr>
        <p:grpSpPr>
          <a:xfrm>
            <a:off x="1242888" y="3091722"/>
            <a:ext cx="679423" cy="1524597"/>
            <a:chOff x="2284413" y="412750"/>
            <a:chExt cx="2824162" cy="6337301"/>
          </a:xfrm>
        </p:grpSpPr>
        <p:grpSp>
          <p:nvGrpSpPr>
            <p:cNvPr id="9" name="Group 8"/>
            <p:cNvGrpSpPr/>
            <p:nvPr/>
          </p:nvGrpSpPr>
          <p:grpSpPr>
            <a:xfrm>
              <a:off x="2971800" y="4267201"/>
              <a:ext cx="1501776" cy="2482850"/>
              <a:chOff x="6661150" y="2820988"/>
              <a:chExt cx="1501776" cy="2482850"/>
            </a:xfrm>
          </p:grpSpPr>
          <p:sp>
            <p:nvSpPr>
              <p:cNvPr id="32" name="Freeform 133"/>
              <p:cNvSpPr>
                <a:spLocks/>
              </p:cNvSpPr>
              <p:nvPr/>
            </p:nvSpPr>
            <p:spPr bwMode="auto">
              <a:xfrm>
                <a:off x="6661150" y="2820988"/>
                <a:ext cx="1501776" cy="2482850"/>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34"/>
              <p:cNvSpPr>
                <a:spLocks/>
              </p:cNvSpPr>
              <p:nvPr/>
            </p:nvSpPr>
            <p:spPr bwMode="auto">
              <a:xfrm>
                <a:off x="6794500" y="2892426"/>
                <a:ext cx="1223963" cy="1563688"/>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135"/>
              <p:cNvSpPr>
                <a:spLocks/>
              </p:cNvSpPr>
              <p:nvPr/>
            </p:nvSpPr>
            <p:spPr bwMode="auto">
              <a:xfrm>
                <a:off x="6994525" y="2979738"/>
                <a:ext cx="801688" cy="1130300"/>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2284413" y="412750"/>
              <a:ext cx="2824162" cy="4770438"/>
              <a:chOff x="2284413" y="412750"/>
              <a:chExt cx="2824162" cy="4770438"/>
            </a:xfrm>
          </p:grpSpPr>
          <p:sp>
            <p:nvSpPr>
              <p:cNvPr id="11" name="Freeform 102"/>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03"/>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04"/>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5"/>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06"/>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07"/>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08"/>
              <p:cNvSpPr>
                <a:spLocks/>
              </p:cNvSpPr>
              <p:nvPr/>
            </p:nvSpPr>
            <p:spPr bwMode="auto">
              <a:xfrm>
                <a:off x="2597150" y="412750"/>
                <a:ext cx="2244724" cy="4105275"/>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09"/>
              <p:cNvSpPr>
                <a:spLocks/>
              </p:cNvSpPr>
              <p:nvPr/>
            </p:nvSpPr>
            <p:spPr bwMode="auto">
              <a:xfrm>
                <a:off x="2728913" y="2792413"/>
                <a:ext cx="1987550" cy="647700"/>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10"/>
              <p:cNvSpPr>
                <a:spLocks/>
              </p:cNvSpPr>
              <p:nvPr/>
            </p:nvSpPr>
            <p:spPr bwMode="auto">
              <a:xfrm>
                <a:off x="2668588" y="1962150"/>
                <a:ext cx="2100262" cy="530225"/>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p:cNvSpPr>
                <a:spLocks noChangeArrowheads="1"/>
              </p:cNvSpPr>
              <p:nvPr/>
            </p:nvSpPr>
            <p:spPr bwMode="auto">
              <a:xfrm>
                <a:off x="3587750" y="2214563"/>
                <a:ext cx="255587" cy="255588"/>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112"/>
              <p:cNvSpPr>
                <a:spLocks noChangeArrowheads="1"/>
              </p:cNvSpPr>
              <p:nvPr/>
            </p:nvSpPr>
            <p:spPr bwMode="auto">
              <a:xfrm>
                <a:off x="3587750" y="2214563"/>
                <a:ext cx="255587" cy="255588"/>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113"/>
              <p:cNvSpPr>
                <a:spLocks noChangeArrowheads="1"/>
              </p:cNvSpPr>
              <p:nvPr/>
            </p:nvSpPr>
            <p:spPr bwMode="auto">
              <a:xfrm>
                <a:off x="3587750" y="2214563"/>
                <a:ext cx="255587" cy="255588"/>
              </a:xfrm>
              <a:prstGeom prst="ellipse">
                <a:avLst/>
              </a:prstGeom>
              <a:solidFill>
                <a:srgbClr val="BFBFBF"/>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4"/>
              <p:cNvSpPr>
                <a:spLocks noChangeArrowheads="1"/>
              </p:cNvSpPr>
              <p:nvPr/>
            </p:nvSpPr>
            <p:spPr bwMode="auto">
              <a:xfrm>
                <a:off x="3602038" y="2635250"/>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115"/>
              <p:cNvSpPr>
                <a:spLocks noChangeArrowheads="1"/>
              </p:cNvSpPr>
              <p:nvPr/>
            </p:nvSpPr>
            <p:spPr bwMode="auto">
              <a:xfrm>
                <a:off x="3602038" y="2635250"/>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116"/>
              <p:cNvSpPr>
                <a:spLocks noChangeArrowheads="1"/>
              </p:cNvSpPr>
              <p:nvPr/>
            </p:nvSpPr>
            <p:spPr bwMode="auto">
              <a:xfrm>
                <a:off x="3602038" y="2635250"/>
                <a:ext cx="207962" cy="203200"/>
              </a:xfrm>
              <a:prstGeom prst="ellipse">
                <a:avLst/>
              </a:prstGeom>
              <a:solidFill>
                <a:srgbClr val="BFBFBF"/>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Oval 117"/>
              <p:cNvSpPr>
                <a:spLocks noChangeArrowheads="1"/>
              </p:cNvSpPr>
              <p:nvPr/>
            </p:nvSpPr>
            <p:spPr bwMode="auto">
              <a:xfrm>
                <a:off x="3602038" y="2987675"/>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18"/>
              <p:cNvSpPr>
                <a:spLocks noChangeArrowheads="1"/>
              </p:cNvSpPr>
              <p:nvPr/>
            </p:nvSpPr>
            <p:spPr bwMode="auto">
              <a:xfrm>
                <a:off x="3602038" y="2987675"/>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Oval 119"/>
              <p:cNvSpPr>
                <a:spLocks noChangeArrowheads="1"/>
              </p:cNvSpPr>
              <p:nvPr/>
            </p:nvSpPr>
            <p:spPr bwMode="auto">
              <a:xfrm>
                <a:off x="3602038" y="2987675"/>
                <a:ext cx="207962" cy="203200"/>
              </a:xfrm>
              <a:prstGeom prst="ellipse">
                <a:avLst/>
              </a:prstGeom>
              <a:solidFill>
                <a:srgbClr val="BFBFBF"/>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20"/>
              <p:cNvSpPr>
                <a:spLocks/>
              </p:cNvSpPr>
              <p:nvPr/>
            </p:nvSpPr>
            <p:spPr bwMode="auto">
              <a:xfrm>
                <a:off x="3568700" y="3319463"/>
                <a:ext cx="293687" cy="1863725"/>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Oval 121"/>
              <p:cNvSpPr>
                <a:spLocks noChangeArrowheads="1"/>
              </p:cNvSpPr>
              <p:nvPr/>
            </p:nvSpPr>
            <p:spPr bwMode="auto">
              <a:xfrm>
                <a:off x="3360738" y="1187450"/>
                <a:ext cx="735012" cy="7334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2"/>
              <p:cNvSpPr>
                <a:spLocks noEditPoints="1"/>
              </p:cNvSpPr>
              <p:nvPr/>
            </p:nvSpPr>
            <p:spPr bwMode="auto">
              <a:xfrm>
                <a:off x="3319463" y="1157288"/>
                <a:ext cx="790575" cy="790575"/>
              </a:xfrm>
              <a:custGeom>
                <a:avLst/>
                <a:gdLst>
                  <a:gd name="T0" fmla="*/ 105 w 210"/>
                  <a:gd name="T1" fmla="*/ 0 h 210"/>
                  <a:gd name="T2" fmla="*/ 0 w 210"/>
                  <a:gd name="T3" fmla="*/ 105 h 210"/>
                  <a:gd name="T4" fmla="*/ 105 w 210"/>
                  <a:gd name="T5" fmla="*/ 210 h 210"/>
                  <a:gd name="T6" fmla="*/ 210 w 210"/>
                  <a:gd name="T7" fmla="*/ 105 h 210"/>
                  <a:gd name="T8" fmla="*/ 105 w 210"/>
                  <a:gd name="T9" fmla="*/ 0 h 210"/>
                  <a:gd name="T10" fmla="*/ 105 w 210"/>
                  <a:gd name="T11" fmla="*/ 193 h 210"/>
                  <a:gd name="T12" fmla="*/ 17 w 210"/>
                  <a:gd name="T13" fmla="*/ 105 h 210"/>
                  <a:gd name="T14" fmla="*/ 105 w 210"/>
                  <a:gd name="T15" fmla="*/ 18 h 210"/>
                  <a:gd name="T16" fmla="*/ 192 w 210"/>
                  <a:gd name="T17" fmla="*/ 105 h 210"/>
                  <a:gd name="T18" fmla="*/ 105 w 210"/>
                  <a:gd name="T19" fmla="*/ 19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210">
                    <a:moveTo>
                      <a:pt x="105" y="0"/>
                    </a:moveTo>
                    <a:cubicBezTo>
                      <a:pt x="47" y="0"/>
                      <a:pt x="0" y="47"/>
                      <a:pt x="0" y="105"/>
                    </a:cubicBezTo>
                    <a:cubicBezTo>
                      <a:pt x="0" y="163"/>
                      <a:pt x="47" y="210"/>
                      <a:pt x="105" y="210"/>
                    </a:cubicBezTo>
                    <a:cubicBezTo>
                      <a:pt x="163" y="210"/>
                      <a:pt x="210" y="163"/>
                      <a:pt x="210" y="105"/>
                    </a:cubicBezTo>
                    <a:cubicBezTo>
                      <a:pt x="210" y="47"/>
                      <a:pt x="163" y="0"/>
                      <a:pt x="105" y="0"/>
                    </a:cubicBezTo>
                    <a:close/>
                    <a:moveTo>
                      <a:pt x="105" y="193"/>
                    </a:moveTo>
                    <a:cubicBezTo>
                      <a:pt x="56" y="193"/>
                      <a:pt x="17" y="154"/>
                      <a:pt x="17" y="105"/>
                    </a:cubicBezTo>
                    <a:cubicBezTo>
                      <a:pt x="17" y="57"/>
                      <a:pt x="56" y="18"/>
                      <a:pt x="105" y="18"/>
                    </a:cubicBezTo>
                    <a:cubicBezTo>
                      <a:pt x="153" y="18"/>
                      <a:pt x="192" y="57"/>
                      <a:pt x="192" y="105"/>
                    </a:cubicBezTo>
                    <a:cubicBezTo>
                      <a:pt x="192" y="154"/>
                      <a:pt x="153" y="193"/>
                      <a:pt x="105" y="193"/>
                    </a:cubicBez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cxnSp>
        <p:nvCxnSpPr>
          <p:cNvPr id="35" name="Straight Connector 34"/>
          <p:cNvCxnSpPr/>
          <p:nvPr/>
        </p:nvCxnSpPr>
        <p:spPr>
          <a:xfrm>
            <a:off x="1559026" y="1853067"/>
            <a:ext cx="3417000" cy="1"/>
          </a:xfrm>
          <a:prstGeom prst="line">
            <a:avLst/>
          </a:prstGeom>
          <a:ln w="19050">
            <a:solidFill>
              <a:schemeClr val="bg1">
                <a:lumMod val="75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Oval 35"/>
          <p:cNvSpPr/>
          <p:nvPr/>
        </p:nvSpPr>
        <p:spPr>
          <a:xfrm>
            <a:off x="2987331" y="1660050"/>
            <a:ext cx="407357" cy="407357"/>
          </a:xfrm>
          <a:prstGeom prst="ellipse">
            <a:avLst/>
          </a:prstGeom>
          <a:solidFill>
            <a:schemeClr val="bg1"/>
          </a:solidFill>
          <a:ln w="12700">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3001679" y="1703696"/>
            <a:ext cx="383438" cy="327077"/>
          </a:xfrm>
          <a:prstGeom prst="rect">
            <a:avLst/>
          </a:prstGeom>
          <a:noFill/>
        </p:spPr>
        <p:txBody>
          <a:bodyPr wrap="none" rtlCol="0">
            <a:spAutoFit/>
          </a:bodyPr>
          <a:lstStyle/>
          <a:p>
            <a:pPr algn="ctr">
              <a:lnSpc>
                <a:spcPct val="120000"/>
              </a:lnSpc>
              <a:spcBef>
                <a:spcPts val="0"/>
              </a:spcBef>
              <a:spcAft>
                <a:spcPts val="0"/>
              </a:spcAft>
            </a:pPr>
            <a:r>
              <a:rPr lang="id-ID"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38" name="Freeform 11"/>
          <p:cNvSpPr>
            <a:spLocks noChangeAspect="1" noEditPoints="1"/>
          </p:cNvSpPr>
          <p:nvPr/>
        </p:nvSpPr>
        <p:spPr bwMode="auto">
          <a:xfrm>
            <a:off x="2393450" y="2234523"/>
            <a:ext cx="494884" cy="493567"/>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Content Placeholder 2"/>
          <p:cNvSpPr txBox="1">
            <a:spLocks/>
          </p:cNvSpPr>
          <p:nvPr/>
        </p:nvSpPr>
        <p:spPr>
          <a:xfrm>
            <a:off x="2883476" y="2169227"/>
            <a:ext cx="1642639" cy="1129360"/>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0" name="Straight Connector 39"/>
          <p:cNvCxnSpPr/>
          <p:nvPr/>
        </p:nvCxnSpPr>
        <p:spPr>
          <a:xfrm flipH="1" flipV="1">
            <a:off x="4976025" y="1848892"/>
            <a:ext cx="1" cy="3417000"/>
          </a:xfrm>
          <a:prstGeom prst="line">
            <a:avLst/>
          </a:prstGeom>
          <a:ln w="19050">
            <a:solidFill>
              <a:schemeClr val="bg1">
                <a:lumMod val="75000"/>
              </a:schemeClr>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Oval 40"/>
          <p:cNvSpPr/>
          <p:nvPr/>
        </p:nvSpPr>
        <p:spPr>
          <a:xfrm>
            <a:off x="4784638" y="3367558"/>
            <a:ext cx="407357" cy="407357"/>
          </a:xfrm>
          <a:prstGeom prst="ellipse">
            <a:avLst/>
          </a:prstGeom>
          <a:solidFill>
            <a:schemeClr val="bg1"/>
          </a:solidFill>
          <a:ln w="127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4798986" y="3411205"/>
            <a:ext cx="383438" cy="327077"/>
          </a:xfrm>
          <a:prstGeom prst="rect">
            <a:avLst/>
          </a:prstGeom>
          <a:noFill/>
        </p:spPr>
        <p:txBody>
          <a:bodyPr wrap="none" rtlCol="0">
            <a:spAutoFit/>
          </a:bodyPr>
          <a:lstStyle/>
          <a:p>
            <a:pPr algn="ctr">
              <a:lnSpc>
                <a:spcPct val="120000"/>
              </a:lnSpc>
              <a:spcBef>
                <a:spcPts val="0"/>
              </a:spcBef>
              <a:spcAft>
                <a:spcPts val="0"/>
              </a:spcAft>
            </a:pPr>
            <a:r>
              <a:rPr lang="id-ID"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43" name="Content Placeholder 2"/>
          <p:cNvSpPr txBox="1">
            <a:spLocks/>
          </p:cNvSpPr>
          <p:nvPr/>
        </p:nvSpPr>
        <p:spPr>
          <a:xfrm>
            <a:off x="5312890" y="3262332"/>
            <a:ext cx="1642639" cy="1129360"/>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6"/>
          <p:cNvSpPr>
            <a:spLocks noChangeAspect="1" noEditPoints="1"/>
          </p:cNvSpPr>
          <p:nvPr/>
        </p:nvSpPr>
        <p:spPr bwMode="auto">
          <a:xfrm>
            <a:off x="5399525" y="2772912"/>
            <a:ext cx="540261" cy="474583"/>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5" name="Straight Connector 44"/>
          <p:cNvCxnSpPr/>
          <p:nvPr/>
        </p:nvCxnSpPr>
        <p:spPr>
          <a:xfrm>
            <a:off x="5003153" y="5265891"/>
            <a:ext cx="2278000" cy="1"/>
          </a:xfrm>
          <a:prstGeom prst="line">
            <a:avLst/>
          </a:prstGeom>
          <a:ln w="19050">
            <a:solidFill>
              <a:schemeClr val="bg1">
                <a:lumMod val="75000"/>
              </a:schemeClr>
            </a:solidFill>
            <a:prstDash val="solid"/>
          </a:ln>
        </p:spPr>
        <p:style>
          <a:lnRef idx="1">
            <a:schemeClr val="accent1"/>
          </a:lnRef>
          <a:fillRef idx="0">
            <a:schemeClr val="accent1"/>
          </a:fillRef>
          <a:effectRef idx="0">
            <a:schemeClr val="accent1"/>
          </a:effectRef>
          <a:fontRef idx="minor">
            <a:schemeClr val="tx1"/>
          </a:fontRef>
        </p:style>
      </p:cxnSp>
      <p:sp>
        <p:nvSpPr>
          <p:cNvPr id="46" name="Oval 45"/>
          <p:cNvSpPr/>
          <p:nvPr/>
        </p:nvSpPr>
        <p:spPr>
          <a:xfrm>
            <a:off x="7147494" y="5047438"/>
            <a:ext cx="407357" cy="407357"/>
          </a:xfrm>
          <a:prstGeom prst="ellipse">
            <a:avLst/>
          </a:prstGeom>
          <a:solidFill>
            <a:schemeClr val="bg1"/>
          </a:solidFill>
          <a:ln w="12700">
            <a:solidFill>
              <a:schemeClr val="accent3"/>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7161843" y="5091084"/>
            <a:ext cx="383438" cy="327077"/>
          </a:xfrm>
          <a:prstGeom prst="rect">
            <a:avLst/>
          </a:prstGeom>
          <a:noFill/>
        </p:spPr>
        <p:txBody>
          <a:bodyPr wrap="none" rtlCol="0">
            <a:spAutoFit/>
          </a:bodyPr>
          <a:lstStyle/>
          <a:p>
            <a:pPr algn="ctr">
              <a:lnSpc>
                <a:spcPct val="120000"/>
              </a:lnSpc>
              <a:spcBef>
                <a:spcPts val="0"/>
              </a:spcBef>
              <a:spcAft>
                <a:spcPts val="0"/>
              </a:spcAft>
            </a:pPr>
            <a:r>
              <a:rPr lang="id-ID"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8" name="Freeform 36"/>
          <p:cNvSpPr>
            <a:spLocks noChangeAspect="1" noEditPoints="1"/>
          </p:cNvSpPr>
          <p:nvPr/>
        </p:nvSpPr>
        <p:spPr bwMode="auto">
          <a:xfrm>
            <a:off x="7709836" y="5086293"/>
            <a:ext cx="609764" cy="3417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Content Placeholder 2"/>
          <p:cNvSpPr txBox="1">
            <a:spLocks/>
          </p:cNvSpPr>
          <p:nvPr/>
        </p:nvSpPr>
        <p:spPr>
          <a:xfrm>
            <a:off x="7585466" y="5516531"/>
            <a:ext cx="1667862" cy="1180496"/>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49"/>
          <p:cNvSpPr/>
          <p:nvPr/>
        </p:nvSpPr>
        <p:spPr>
          <a:xfrm>
            <a:off x="7146460" y="3401873"/>
            <a:ext cx="407357" cy="407357"/>
          </a:xfrm>
          <a:prstGeom prst="ellipse">
            <a:avLst/>
          </a:prstGeom>
          <a:solidFill>
            <a:schemeClr val="bg1"/>
          </a:solid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7160808" y="3445519"/>
            <a:ext cx="383438" cy="327077"/>
          </a:xfrm>
          <a:prstGeom prst="rect">
            <a:avLst/>
          </a:prstGeom>
          <a:noFill/>
        </p:spPr>
        <p:txBody>
          <a:bodyPr wrap="none" rtlCol="0">
            <a:spAutoFit/>
          </a:bodyPr>
          <a:lstStyle/>
          <a:p>
            <a:pPr algn="ctr">
              <a:lnSpc>
                <a:spcPct val="120000"/>
              </a:lnSpc>
              <a:spcBef>
                <a:spcPts val="0"/>
              </a:spcBef>
              <a:spcAft>
                <a:spcPts val="0"/>
              </a:spcAft>
            </a:pPr>
            <a:r>
              <a:rPr lang="id-ID"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52" name="Oval 51"/>
          <p:cNvSpPr/>
          <p:nvPr/>
        </p:nvSpPr>
        <p:spPr>
          <a:xfrm>
            <a:off x="9491247" y="3362845"/>
            <a:ext cx="407357" cy="407357"/>
          </a:xfrm>
          <a:prstGeom prst="ellipse">
            <a:avLst/>
          </a:prstGeom>
          <a:solidFill>
            <a:schemeClr val="bg1"/>
          </a:solidFill>
          <a:ln w="1270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9505596" y="3406492"/>
            <a:ext cx="383438" cy="327077"/>
          </a:xfrm>
          <a:prstGeom prst="rect">
            <a:avLst/>
          </a:prstGeom>
          <a:noFill/>
        </p:spPr>
        <p:txBody>
          <a:bodyPr wrap="none" rtlCol="0">
            <a:spAutoFit/>
          </a:bodyPr>
          <a:lstStyle/>
          <a:p>
            <a:pPr algn="ctr">
              <a:lnSpc>
                <a:spcPct val="120000"/>
              </a:lnSpc>
              <a:spcBef>
                <a:spcPts val="0"/>
              </a:spcBef>
              <a:spcAft>
                <a:spcPts val="0"/>
              </a:spcAft>
            </a:pPr>
            <a:r>
              <a:rPr lang="id-ID" sz="1400" b="1"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54" name="Freeform 16"/>
          <p:cNvSpPr>
            <a:spLocks noChangeAspect="1" noEditPoints="1"/>
          </p:cNvSpPr>
          <p:nvPr/>
        </p:nvSpPr>
        <p:spPr bwMode="auto">
          <a:xfrm>
            <a:off x="7330141" y="1267855"/>
            <a:ext cx="447352" cy="518360"/>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21"/>
          <p:cNvSpPr>
            <a:spLocks noChangeAspect="1" noEditPoints="1"/>
          </p:cNvSpPr>
          <p:nvPr/>
        </p:nvSpPr>
        <p:spPr bwMode="auto">
          <a:xfrm rot="2743804">
            <a:off x="8728312" y="3805163"/>
            <a:ext cx="573424" cy="587475"/>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7243019" y="1848891"/>
            <a:ext cx="1658813" cy="117297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Content Placeholder 2"/>
          <p:cNvSpPr txBox="1">
            <a:spLocks/>
          </p:cNvSpPr>
          <p:nvPr/>
        </p:nvSpPr>
        <p:spPr>
          <a:xfrm>
            <a:off x="9425494" y="3854021"/>
            <a:ext cx="1629682" cy="117297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57"/>
          <p:cNvCxnSpPr/>
          <p:nvPr/>
        </p:nvCxnSpPr>
        <p:spPr>
          <a:xfrm flipH="1" flipV="1">
            <a:off x="1574182" y="1860152"/>
            <a:ext cx="1" cy="1025100"/>
          </a:xfrm>
          <a:prstGeom prst="line">
            <a:avLst/>
          </a:prstGeom>
          <a:ln w="19050">
            <a:solidFill>
              <a:schemeClr val="bg1">
                <a:lumMod val="75000"/>
              </a:schemeClr>
            </a:solidFill>
            <a:prstDash val="solid"/>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59"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5637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4"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wipe(down)">
                                      <p:cBhvr>
                                        <p:cTn id="12" dur="1000"/>
                                        <p:tgtEl>
                                          <p:spTgt spid="58"/>
                                        </p:tgtEl>
                                      </p:cBhvr>
                                    </p:animEffect>
                                  </p:childTnLst>
                                </p:cTn>
                              </p:par>
                            </p:childTnLst>
                          </p:cTn>
                        </p:par>
                        <p:par>
                          <p:cTn id="13" fill="hold">
                            <p:stCondLst>
                              <p:cond delay="2000"/>
                            </p:stCondLst>
                            <p:childTnLst>
                              <p:par>
                                <p:cTn id="14" presetID="22" presetClass="entr" presetSubtype="8"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wipe(left)">
                                      <p:cBhvr>
                                        <p:cTn id="16" dur="1000"/>
                                        <p:tgtEl>
                                          <p:spTgt spid="3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53" presetClass="entr" presetSubtype="16"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p:cTn id="29" dur="750" fill="hold"/>
                                        <p:tgtEl>
                                          <p:spTgt spid="38"/>
                                        </p:tgtEl>
                                        <p:attrNameLst>
                                          <p:attrName>ppt_w</p:attrName>
                                        </p:attrNameLst>
                                      </p:cBhvr>
                                      <p:tavLst>
                                        <p:tav tm="0">
                                          <p:val>
                                            <p:fltVal val="0"/>
                                          </p:val>
                                        </p:tav>
                                        <p:tav tm="100000">
                                          <p:val>
                                            <p:strVal val="#ppt_w"/>
                                          </p:val>
                                        </p:tav>
                                      </p:tavLst>
                                    </p:anim>
                                    <p:anim calcmode="lin" valueType="num">
                                      <p:cBhvr>
                                        <p:cTn id="30" dur="750" fill="hold"/>
                                        <p:tgtEl>
                                          <p:spTgt spid="38"/>
                                        </p:tgtEl>
                                        <p:attrNameLst>
                                          <p:attrName>ppt_h</p:attrName>
                                        </p:attrNameLst>
                                      </p:cBhvr>
                                      <p:tavLst>
                                        <p:tav tm="0">
                                          <p:val>
                                            <p:fltVal val="0"/>
                                          </p:val>
                                        </p:tav>
                                        <p:tav tm="100000">
                                          <p:val>
                                            <p:strVal val="#ppt_h"/>
                                          </p:val>
                                        </p:tav>
                                      </p:tavLst>
                                    </p:anim>
                                    <p:animEffect transition="in" filter="fade">
                                      <p:cBhvr>
                                        <p:cTn id="31" dur="750"/>
                                        <p:tgtEl>
                                          <p:spTgt spid="3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left)">
                                      <p:cBhvr>
                                        <p:cTn id="34" dur="750"/>
                                        <p:tgtEl>
                                          <p:spTgt spid="39"/>
                                        </p:tgtEl>
                                      </p:cBhvr>
                                    </p:animEffect>
                                  </p:childTnLst>
                                </p:cTn>
                              </p:par>
                            </p:childTnLst>
                          </p:cTn>
                        </p:par>
                        <p:par>
                          <p:cTn id="35" fill="hold">
                            <p:stCondLst>
                              <p:cond delay="4250"/>
                            </p:stCondLst>
                            <p:childTnLst>
                              <p:par>
                                <p:cTn id="36" presetID="22" presetClass="entr" presetSubtype="1"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up)">
                                      <p:cBhvr>
                                        <p:cTn id="38" dur="1000"/>
                                        <p:tgtEl>
                                          <p:spTgt spid="4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childTnLst>
                                </p:cTn>
                              </p:par>
                            </p:childTnLst>
                          </p:cTn>
                        </p:par>
                        <p:par>
                          <p:cTn id="42" fill="hold">
                            <p:stCondLst>
                              <p:cond delay="5250"/>
                            </p:stCondLst>
                            <p:childTnLst>
                              <p:par>
                                <p:cTn id="43" presetID="53" presetClass="entr" presetSubtype="16"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p:cTn id="45" dur="500" fill="hold"/>
                                        <p:tgtEl>
                                          <p:spTgt spid="42"/>
                                        </p:tgtEl>
                                        <p:attrNameLst>
                                          <p:attrName>ppt_w</p:attrName>
                                        </p:attrNameLst>
                                      </p:cBhvr>
                                      <p:tavLst>
                                        <p:tav tm="0">
                                          <p:val>
                                            <p:fltVal val="0"/>
                                          </p:val>
                                        </p:tav>
                                        <p:tav tm="100000">
                                          <p:val>
                                            <p:strVal val="#ppt_w"/>
                                          </p:val>
                                        </p:tav>
                                      </p:tavLst>
                                    </p:anim>
                                    <p:anim calcmode="lin" valueType="num">
                                      <p:cBhvr>
                                        <p:cTn id="46" dur="500" fill="hold"/>
                                        <p:tgtEl>
                                          <p:spTgt spid="42"/>
                                        </p:tgtEl>
                                        <p:attrNameLst>
                                          <p:attrName>ppt_h</p:attrName>
                                        </p:attrNameLst>
                                      </p:cBhvr>
                                      <p:tavLst>
                                        <p:tav tm="0">
                                          <p:val>
                                            <p:fltVal val="0"/>
                                          </p:val>
                                        </p:tav>
                                        <p:tav tm="100000">
                                          <p:val>
                                            <p:strVal val="#ppt_h"/>
                                          </p:val>
                                        </p:tav>
                                      </p:tavLst>
                                    </p:anim>
                                    <p:animEffect transition="in" filter="fade">
                                      <p:cBhvr>
                                        <p:cTn id="47" dur="500"/>
                                        <p:tgtEl>
                                          <p:spTgt spid="4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left)">
                                      <p:cBhvr>
                                        <p:cTn id="50" dur="750"/>
                                        <p:tgtEl>
                                          <p:spTgt spid="43"/>
                                        </p:tgtEl>
                                      </p:cBhvr>
                                    </p:animEffect>
                                  </p:childTnLst>
                                </p:cTn>
                              </p:par>
                            </p:childTnLst>
                          </p:cTn>
                        </p:par>
                        <p:par>
                          <p:cTn id="51" fill="hold">
                            <p:stCondLst>
                              <p:cond delay="6000"/>
                            </p:stCondLst>
                            <p:childTnLst>
                              <p:par>
                                <p:cTn id="52" presetID="53" presetClass="entr" presetSubtype="16"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p:cTn id="54" dur="750" fill="hold"/>
                                        <p:tgtEl>
                                          <p:spTgt spid="44"/>
                                        </p:tgtEl>
                                        <p:attrNameLst>
                                          <p:attrName>ppt_w</p:attrName>
                                        </p:attrNameLst>
                                      </p:cBhvr>
                                      <p:tavLst>
                                        <p:tav tm="0">
                                          <p:val>
                                            <p:fltVal val="0"/>
                                          </p:val>
                                        </p:tav>
                                        <p:tav tm="100000">
                                          <p:val>
                                            <p:strVal val="#ppt_w"/>
                                          </p:val>
                                        </p:tav>
                                      </p:tavLst>
                                    </p:anim>
                                    <p:anim calcmode="lin" valueType="num">
                                      <p:cBhvr>
                                        <p:cTn id="55" dur="750" fill="hold"/>
                                        <p:tgtEl>
                                          <p:spTgt spid="44"/>
                                        </p:tgtEl>
                                        <p:attrNameLst>
                                          <p:attrName>ppt_h</p:attrName>
                                        </p:attrNameLst>
                                      </p:cBhvr>
                                      <p:tavLst>
                                        <p:tav tm="0">
                                          <p:val>
                                            <p:fltVal val="0"/>
                                          </p:val>
                                        </p:tav>
                                        <p:tav tm="100000">
                                          <p:val>
                                            <p:strVal val="#ppt_h"/>
                                          </p:val>
                                        </p:tav>
                                      </p:tavLst>
                                    </p:anim>
                                    <p:animEffect transition="in" filter="fade">
                                      <p:cBhvr>
                                        <p:cTn id="56" dur="750"/>
                                        <p:tgtEl>
                                          <p:spTgt spid="44"/>
                                        </p:tgtEl>
                                      </p:cBhvr>
                                    </p:animEffect>
                                  </p:childTnLst>
                                </p:cTn>
                              </p:par>
                            </p:childTnLst>
                          </p:cTn>
                        </p:par>
                        <p:par>
                          <p:cTn id="57" fill="hold">
                            <p:stCondLst>
                              <p:cond delay="6750"/>
                            </p:stCondLst>
                            <p:childTnLst>
                              <p:par>
                                <p:cTn id="58" presetID="22" presetClass="entr" presetSubtype="8" fill="hold"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wipe(left)">
                                      <p:cBhvr>
                                        <p:cTn id="60" dur="1000"/>
                                        <p:tgtEl>
                                          <p:spTgt spid="4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childTnLst>
                          </p:cTn>
                        </p:par>
                        <p:par>
                          <p:cTn id="64" fill="hold">
                            <p:stCondLst>
                              <p:cond delay="7750"/>
                            </p:stCondLst>
                            <p:childTnLst>
                              <p:par>
                                <p:cTn id="65" presetID="53" presetClass="entr" presetSubtype="16"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p:cTn id="67" dur="500" fill="hold"/>
                                        <p:tgtEl>
                                          <p:spTgt spid="47"/>
                                        </p:tgtEl>
                                        <p:attrNameLst>
                                          <p:attrName>ppt_w</p:attrName>
                                        </p:attrNameLst>
                                      </p:cBhvr>
                                      <p:tavLst>
                                        <p:tav tm="0">
                                          <p:val>
                                            <p:fltVal val="0"/>
                                          </p:val>
                                        </p:tav>
                                        <p:tav tm="100000">
                                          <p:val>
                                            <p:strVal val="#ppt_w"/>
                                          </p:val>
                                        </p:tav>
                                      </p:tavLst>
                                    </p:anim>
                                    <p:anim calcmode="lin" valueType="num">
                                      <p:cBhvr>
                                        <p:cTn id="68" dur="500" fill="hold"/>
                                        <p:tgtEl>
                                          <p:spTgt spid="47"/>
                                        </p:tgtEl>
                                        <p:attrNameLst>
                                          <p:attrName>ppt_h</p:attrName>
                                        </p:attrNameLst>
                                      </p:cBhvr>
                                      <p:tavLst>
                                        <p:tav tm="0">
                                          <p:val>
                                            <p:fltVal val="0"/>
                                          </p:val>
                                        </p:tav>
                                        <p:tav tm="100000">
                                          <p:val>
                                            <p:strVal val="#ppt_h"/>
                                          </p:val>
                                        </p:tav>
                                      </p:tavLst>
                                    </p:anim>
                                    <p:animEffect transition="in" filter="fade">
                                      <p:cBhvr>
                                        <p:cTn id="69" dur="500"/>
                                        <p:tgtEl>
                                          <p:spTgt spid="47"/>
                                        </p:tgtEl>
                                      </p:cBhvr>
                                    </p:animEffect>
                                  </p:childTnLst>
                                </p:cTn>
                              </p:par>
                            </p:childTnLst>
                          </p:cTn>
                        </p:par>
                        <p:par>
                          <p:cTn id="70" fill="hold">
                            <p:stCondLst>
                              <p:cond delay="8250"/>
                            </p:stCondLst>
                            <p:childTnLst>
                              <p:par>
                                <p:cTn id="71" presetID="53" presetClass="entr" presetSubtype="16" fill="hold" grpId="0" nodeType="after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p:cTn id="73" dur="750" fill="hold"/>
                                        <p:tgtEl>
                                          <p:spTgt spid="48"/>
                                        </p:tgtEl>
                                        <p:attrNameLst>
                                          <p:attrName>ppt_w</p:attrName>
                                        </p:attrNameLst>
                                      </p:cBhvr>
                                      <p:tavLst>
                                        <p:tav tm="0">
                                          <p:val>
                                            <p:fltVal val="0"/>
                                          </p:val>
                                        </p:tav>
                                        <p:tav tm="100000">
                                          <p:val>
                                            <p:strVal val="#ppt_w"/>
                                          </p:val>
                                        </p:tav>
                                      </p:tavLst>
                                    </p:anim>
                                    <p:anim calcmode="lin" valueType="num">
                                      <p:cBhvr>
                                        <p:cTn id="74" dur="750" fill="hold"/>
                                        <p:tgtEl>
                                          <p:spTgt spid="48"/>
                                        </p:tgtEl>
                                        <p:attrNameLst>
                                          <p:attrName>ppt_h</p:attrName>
                                        </p:attrNameLst>
                                      </p:cBhvr>
                                      <p:tavLst>
                                        <p:tav tm="0">
                                          <p:val>
                                            <p:fltVal val="0"/>
                                          </p:val>
                                        </p:tav>
                                        <p:tav tm="100000">
                                          <p:val>
                                            <p:strVal val="#ppt_h"/>
                                          </p:val>
                                        </p:tav>
                                      </p:tavLst>
                                    </p:anim>
                                    <p:animEffect transition="in" filter="fade">
                                      <p:cBhvr>
                                        <p:cTn id="75" dur="75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750"/>
                                        <p:tgtEl>
                                          <p:spTgt spid="49"/>
                                        </p:tgtEl>
                                      </p:cBhvr>
                                    </p:animEffect>
                                  </p:childTnLst>
                                </p:cTn>
                              </p:par>
                            </p:childTnLst>
                          </p:cTn>
                        </p:par>
                        <p:par>
                          <p:cTn id="79" fill="hold">
                            <p:stCondLst>
                              <p:cond delay="9000"/>
                            </p:stCondLst>
                            <p:childTnLst>
                              <p:par>
                                <p:cTn id="80" presetID="22" presetClass="entr" presetSubtype="4" fill="hold"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down)">
                                      <p:cBhvr>
                                        <p:cTn id="82" dur="1000"/>
                                        <p:tgtEl>
                                          <p:spTgt spid="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500"/>
                                        <p:tgtEl>
                                          <p:spTgt spid="50"/>
                                        </p:tgtEl>
                                      </p:cBhvr>
                                    </p:animEffect>
                                  </p:childTnLst>
                                </p:cTn>
                              </p:par>
                            </p:childTnLst>
                          </p:cTn>
                        </p:par>
                        <p:par>
                          <p:cTn id="86" fill="hold">
                            <p:stCondLst>
                              <p:cond delay="10000"/>
                            </p:stCondLst>
                            <p:childTnLst>
                              <p:par>
                                <p:cTn id="87" presetID="53" presetClass="entr" presetSubtype="16" fill="hold" grpId="0" nodeType="afterEffect">
                                  <p:stCondLst>
                                    <p:cond delay="0"/>
                                  </p:stCondLst>
                                  <p:childTnLst>
                                    <p:set>
                                      <p:cBhvr>
                                        <p:cTn id="88" dur="1" fill="hold">
                                          <p:stCondLst>
                                            <p:cond delay="0"/>
                                          </p:stCondLst>
                                        </p:cTn>
                                        <p:tgtEl>
                                          <p:spTgt spid="51"/>
                                        </p:tgtEl>
                                        <p:attrNameLst>
                                          <p:attrName>style.visibility</p:attrName>
                                        </p:attrNameLst>
                                      </p:cBhvr>
                                      <p:to>
                                        <p:strVal val="visible"/>
                                      </p:to>
                                    </p:set>
                                    <p:anim calcmode="lin" valueType="num">
                                      <p:cBhvr>
                                        <p:cTn id="89" dur="500" fill="hold"/>
                                        <p:tgtEl>
                                          <p:spTgt spid="51"/>
                                        </p:tgtEl>
                                        <p:attrNameLst>
                                          <p:attrName>ppt_w</p:attrName>
                                        </p:attrNameLst>
                                      </p:cBhvr>
                                      <p:tavLst>
                                        <p:tav tm="0">
                                          <p:val>
                                            <p:fltVal val="0"/>
                                          </p:val>
                                        </p:tav>
                                        <p:tav tm="100000">
                                          <p:val>
                                            <p:strVal val="#ppt_w"/>
                                          </p:val>
                                        </p:tav>
                                      </p:tavLst>
                                    </p:anim>
                                    <p:anim calcmode="lin" valueType="num">
                                      <p:cBhvr>
                                        <p:cTn id="90" dur="500" fill="hold"/>
                                        <p:tgtEl>
                                          <p:spTgt spid="51"/>
                                        </p:tgtEl>
                                        <p:attrNameLst>
                                          <p:attrName>ppt_h</p:attrName>
                                        </p:attrNameLst>
                                      </p:cBhvr>
                                      <p:tavLst>
                                        <p:tav tm="0">
                                          <p:val>
                                            <p:fltVal val="0"/>
                                          </p:val>
                                        </p:tav>
                                        <p:tav tm="100000">
                                          <p:val>
                                            <p:strVal val="#ppt_h"/>
                                          </p:val>
                                        </p:tav>
                                      </p:tavLst>
                                    </p:anim>
                                    <p:animEffect transition="in" filter="fade">
                                      <p:cBhvr>
                                        <p:cTn id="91" dur="500"/>
                                        <p:tgtEl>
                                          <p:spTgt spid="51"/>
                                        </p:tgtEl>
                                      </p:cBhvr>
                                    </p:animEffect>
                                  </p:childTnLst>
                                </p:cTn>
                              </p:par>
                            </p:childTnLst>
                          </p:cTn>
                        </p:par>
                        <p:par>
                          <p:cTn id="92" fill="hold">
                            <p:stCondLst>
                              <p:cond delay="10500"/>
                            </p:stCondLst>
                            <p:childTnLst>
                              <p:par>
                                <p:cTn id="93" presetID="53" presetClass="entr" presetSubtype="16" fill="hold" grpId="0" nodeType="afterEffect">
                                  <p:stCondLst>
                                    <p:cond delay="0"/>
                                  </p:stCondLst>
                                  <p:childTnLst>
                                    <p:set>
                                      <p:cBhvr>
                                        <p:cTn id="94" dur="1" fill="hold">
                                          <p:stCondLst>
                                            <p:cond delay="0"/>
                                          </p:stCondLst>
                                        </p:cTn>
                                        <p:tgtEl>
                                          <p:spTgt spid="54"/>
                                        </p:tgtEl>
                                        <p:attrNameLst>
                                          <p:attrName>style.visibility</p:attrName>
                                        </p:attrNameLst>
                                      </p:cBhvr>
                                      <p:to>
                                        <p:strVal val="visible"/>
                                      </p:to>
                                    </p:set>
                                    <p:anim calcmode="lin" valueType="num">
                                      <p:cBhvr>
                                        <p:cTn id="95" dur="750" fill="hold"/>
                                        <p:tgtEl>
                                          <p:spTgt spid="54"/>
                                        </p:tgtEl>
                                        <p:attrNameLst>
                                          <p:attrName>ppt_w</p:attrName>
                                        </p:attrNameLst>
                                      </p:cBhvr>
                                      <p:tavLst>
                                        <p:tav tm="0">
                                          <p:val>
                                            <p:fltVal val="0"/>
                                          </p:val>
                                        </p:tav>
                                        <p:tav tm="100000">
                                          <p:val>
                                            <p:strVal val="#ppt_w"/>
                                          </p:val>
                                        </p:tav>
                                      </p:tavLst>
                                    </p:anim>
                                    <p:anim calcmode="lin" valueType="num">
                                      <p:cBhvr>
                                        <p:cTn id="96" dur="750" fill="hold"/>
                                        <p:tgtEl>
                                          <p:spTgt spid="54"/>
                                        </p:tgtEl>
                                        <p:attrNameLst>
                                          <p:attrName>ppt_h</p:attrName>
                                        </p:attrNameLst>
                                      </p:cBhvr>
                                      <p:tavLst>
                                        <p:tav tm="0">
                                          <p:val>
                                            <p:fltVal val="0"/>
                                          </p:val>
                                        </p:tav>
                                        <p:tav tm="100000">
                                          <p:val>
                                            <p:strVal val="#ppt_h"/>
                                          </p:val>
                                        </p:tav>
                                      </p:tavLst>
                                    </p:anim>
                                    <p:animEffect transition="in" filter="fade">
                                      <p:cBhvr>
                                        <p:cTn id="97" dur="750"/>
                                        <p:tgtEl>
                                          <p:spTgt spid="5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wipe(left)">
                                      <p:cBhvr>
                                        <p:cTn id="100" dur="750"/>
                                        <p:tgtEl>
                                          <p:spTgt spid="56"/>
                                        </p:tgtEl>
                                      </p:cBhvr>
                                    </p:animEffect>
                                  </p:childTnLst>
                                </p:cTn>
                              </p:par>
                            </p:childTnLst>
                          </p:cTn>
                        </p:par>
                        <p:par>
                          <p:cTn id="101" fill="hold">
                            <p:stCondLst>
                              <p:cond delay="11250"/>
                            </p:stCondLst>
                            <p:childTnLst>
                              <p:par>
                                <p:cTn id="102" presetID="22" presetClass="entr" presetSubtype="8" fill="hold" nodeType="afterEffect">
                                  <p:stCondLst>
                                    <p:cond delay="0"/>
                                  </p:stCondLst>
                                  <p:childTnLst>
                                    <p:set>
                                      <p:cBhvr>
                                        <p:cTn id="103" dur="1" fill="hold">
                                          <p:stCondLst>
                                            <p:cond delay="0"/>
                                          </p:stCondLst>
                                        </p:cTn>
                                        <p:tgtEl>
                                          <p:spTgt spid="6"/>
                                        </p:tgtEl>
                                        <p:attrNameLst>
                                          <p:attrName>style.visibility</p:attrName>
                                        </p:attrNameLst>
                                      </p:cBhvr>
                                      <p:to>
                                        <p:strVal val="visible"/>
                                      </p:to>
                                    </p:set>
                                    <p:animEffect transition="in" filter="wipe(left)">
                                      <p:cBhvr>
                                        <p:cTn id="104" dur="1000"/>
                                        <p:tgtEl>
                                          <p:spTgt spid="6"/>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2"/>
                                        </p:tgtEl>
                                        <p:attrNameLst>
                                          <p:attrName>style.visibility</p:attrName>
                                        </p:attrNameLst>
                                      </p:cBhvr>
                                      <p:to>
                                        <p:strVal val="visible"/>
                                      </p:to>
                                    </p:set>
                                    <p:animEffect transition="in" filter="fade">
                                      <p:cBhvr>
                                        <p:cTn id="107" dur="500"/>
                                        <p:tgtEl>
                                          <p:spTgt spid="52"/>
                                        </p:tgtEl>
                                      </p:cBhvr>
                                    </p:animEffect>
                                  </p:childTnLst>
                                </p:cTn>
                              </p:par>
                            </p:childTnLst>
                          </p:cTn>
                        </p:par>
                        <p:par>
                          <p:cTn id="108" fill="hold">
                            <p:stCondLst>
                              <p:cond delay="12250"/>
                            </p:stCondLst>
                            <p:childTnLst>
                              <p:par>
                                <p:cTn id="109" presetID="53" presetClass="entr" presetSubtype="16" fill="hold" grpId="0" nodeType="afterEffect">
                                  <p:stCondLst>
                                    <p:cond delay="0"/>
                                  </p:stCondLst>
                                  <p:childTnLst>
                                    <p:set>
                                      <p:cBhvr>
                                        <p:cTn id="110" dur="1" fill="hold">
                                          <p:stCondLst>
                                            <p:cond delay="0"/>
                                          </p:stCondLst>
                                        </p:cTn>
                                        <p:tgtEl>
                                          <p:spTgt spid="53"/>
                                        </p:tgtEl>
                                        <p:attrNameLst>
                                          <p:attrName>style.visibility</p:attrName>
                                        </p:attrNameLst>
                                      </p:cBhvr>
                                      <p:to>
                                        <p:strVal val="visible"/>
                                      </p:to>
                                    </p:set>
                                    <p:anim calcmode="lin" valueType="num">
                                      <p:cBhvr>
                                        <p:cTn id="111" dur="500" fill="hold"/>
                                        <p:tgtEl>
                                          <p:spTgt spid="53"/>
                                        </p:tgtEl>
                                        <p:attrNameLst>
                                          <p:attrName>ppt_w</p:attrName>
                                        </p:attrNameLst>
                                      </p:cBhvr>
                                      <p:tavLst>
                                        <p:tav tm="0">
                                          <p:val>
                                            <p:fltVal val="0"/>
                                          </p:val>
                                        </p:tav>
                                        <p:tav tm="100000">
                                          <p:val>
                                            <p:strVal val="#ppt_w"/>
                                          </p:val>
                                        </p:tav>
                                      </p:tavLst>
                                    </p:anim>
                                    <p:anim calcmode="lin" valueType="num">
                                      <p:cBhvr>
                                        <p:cTn id="112" dur="500" fill="hold"/>
                                        <p:tgtEl>
                                          <p:spTgt spid="53"/>
                                        </p:tgtEl>
                                        <p:attrNameLst>
                                          <p:attrName>ppt_h</p:attrName>
                                        </p:attrNameLst>
                                      </p:cBhvr>
                                      <p:tavLst>
                                        <p:tav tm="0">
                                          <p:val>
                                            <p:fltVal val="0"/>
                                          </p:val>
                                        </p:tav>
                                        <p:tav tm="100000">
                                          <p:val>
                                            <p:strVal val="#ppt_h"/>
                                          </p:val>
                                        </p:tav>
                                      </p:tavLst>
                                    </p:anim>
                                    <p:animEffect transition="in" filter="fade">
                                      <p:cBhvr>
                                        <p:cTn id="113" dur="500"/>
                                        <p:tgtEl>
                                          <p:spTgt spid="53"/>
                                        </p:tgtEl>
                                      </p:cBhvr>
                                    </p:animEffect>
                                  </p:childTnLst>
                                </p:cTn>
                              </p:par>
                            </p:childTnLst>
                          </p:cTn>
                        </p:par>
                        <p:par>
                          <p:cTn id="114" fill="hold">
                            <p:stCondLst>
                              <p:cond delay="12750"/>
                            </p:stCondLst>
                            <p:childTnLst>
                              <p:par>
                                <p:cTn id="115" presetID="53" presetClass="entr" presetSubtype="16" fill="hold" grpId="0" nodeType="afterEffect">
                                  <p:stCondLst>
                                    <p:cond delay="0"/>
                                  </p:stCondLst>
                                  <p:childTnLst>
                                    <p:set>
                                      <p:cBhvr>
                                        <p:cTn id="116" dur="1" fill="hold">
                                          <p:stCondLst>
                                            <p:cond delay="0"/>
                                          </p:stCondLst>
                                        </p:cTn>
                                        <p:tgtEl>
                                          <p:spTgt spid="55"/>
                                        </p:tgtEl>
                                        <p:attrNameLst>
                                          <p:attrName>style.visibility</p:attrName>
                                        </p:attrNameLst>
                                      </p:cBhvr>
                                      <p:to>
                                        <p:strVal val="visible"/>
                                      </p:to>
                                    </p:set>
                                    <p:anim calcmode="lin" valueType="num">
                                      <p:cBhvr>
                                        <p:cTn id="117" dur="750" fill="hold"/>
                                        <p:tgtEl>
                                          <p:spTgt spid="55"/>
                                        </p:tgtEl>
                                        <p:attrNameLst>
                                          <p:attrName>ppt_w</p:attrName>
                                        </p:attrNameLst>
                                      </p:cBhvr>
                                      <p:tavLst>
                                        <p:tav tm="0">
                                          <p:val>
                                            <p:fltVal val="0"/>
                                          </p:val>
                                        </p:tav>
                                        <p:tav tm="100000">
                                          <p:val>
                                            <p:strVal val="#ppt_w"/>
                                          </p:val>
                                        </p:tav>
                                      </p:tavLst>
                                    </p:anim>
                                    <p:anim calcmode="lin" valueType="num">
                                      <p:cBhvr>
                                        <p:cTn id="118" dur="750" fill="hold"/>
                                        <p:tgtEl>
                                          <p:spTgt spid="55"/>
                                        </p:tgtEl>
                                        <p:attrNameLst>
                                          <p:attrName>ppt_h</p:attrName>
                                        </p:attrNameLst>
                                      </p:cBhvr>
                                      <p:tavLst>
                                        <p:tav tm="0">
                                          <p:val>
                                            <p:fltVal val="0"/>
                                          </p:val>
                                        </p:tav>
                                        <p:tav tm="100000">
                                          <p:val>
                                            <p:strVal val="#ppt_h"/>
                                          </p:val>
                                        </p:tav>
                                      </p:tavLst>
                                    </p:anim>
                                    <p:animEffect transition="in" filter="fade">
                                      <p:cBhvr>
                                        <p:cTn id="119" dur="750"/>
                                        <p:tgtEl>
                                          <p:spTgt spid="55"/>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7"/>
                                        </p:tgtEl>
                                        <p:attrNameLst>
                                          <p:attrName>style.visibility</p:attrName>
                                        </p:attrNameLst>
                                      </p:cBhvr>
                                      <p:to>
                                        <p:strVal val="visible"/>
                                      </p:to>
                                    </p:set>
                                    <p:animEffect transition="in" filter="wipe(left)">
                                      <p:cBhvr>
                                        <p:cTn id="122" dur="75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animBg="1"/>
      <p:bldP spid="39" grpId="0"/>
      <p:bldP spid="41" grpId="0" animBg="1"/>
      <p:bldP spid="42" grpId="0"/>
      <p:bldP spid="43" grpId="0"/>
      <p:bldP spid="44" grpId="0" animBg="1"/>
      <p:bldP spid="46" grpId="0" animBg="1"/>
      <p:bldP spid="47" grpId="0"/>
      <p:bldP spid="48" grpId="0" animBg="1"/>
      <p:bldP spid="49" grpId="0"/>
      <p:bldP spid="50" grpId="0" animBg="1"/>
      <p:bldP spid="51" grpId="0"/>
      <p:bldP spid="52" grpId="0" animBg="1"/>
      <p:bldP spid="53" grpId="0"/>
      <p:bldP spid="54" grpId="0" animBg="1"/>
      <p:bldP spid="55" grpId="0" animBg="1"/>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up 13"/>
          <p:cNvGrpSpPr/>
          <p:nvPr/>
        </p:nvGrpSpPr>
        <p:grpSpPr>
          <a:xfrm>
            <a:off x="226467" y="2392189"/>
            <a:ext cx="12639904" cy="2835162"/>
            <a:chOff x="-92647" y="1563638"/>
            <a:chExt cx="8988871" cy="2016226"/>
          </a:xfrm>
          <a:solidFill>
            <a:schemeClr val="bg1">
              <a:lumMod val="75000"/>
            </a:schemeClr>
          </a:solidFill>
        </p:grpSpPr>
        <p:sp>
          <p:nvSpPr>
            <p:cNvPr id="30" name="Yarım Çerçeve 10"/>
            <p:cNvSpPr/>
            <p:nvPr/>
          </p:nvSpPr>
          <p:spPr>
            <a:xfrm>
              <a:off x="5148064"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Yarım Çerçeve 10"/>
            <p:cNvSpPr/>
            <p:nvPr/>
          </p:nvSpPr>
          <p:spPr>
            <a:xfrm>
              <a:off x="1619672"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Yarım Çerçeve 10"/>
            <p:cNvSpPr/>
            <p:nvPr/>
          </p:nvSpPr>
          <p:spPr>
            <a:xfrm rot="16200000">
              <a:off x="3393677"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Yarım Çerçeve 10"/>
            <p:cNvSpPr/>
            <p:nvPr/>
          </p:nvSpPr>
          <p:spPr>
            <a:xfrm rot="16200000">
              <a:off x="-128651"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Yarım Çerçeve 10"/>
            <p:cNvSpPr/>
            <p:nvPr/>
          </p:nvSpPr>
          <p:spPr>
            <a:xfrm rot="16200000">
              <a:off x="6916004" y="1599644"/>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Gözyaşı Damlası 15"/>
          <p:cNvSpPr/>
          <p:nvPr/>
        </p:nvSpPr>
        <p:spPr>
          <a:xfrm>
            <a:off x="1089701" y="2805979"/>
            <a:ext cx="791180" cy="810046"/>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29"/>
          <p:cNvSpPr>
            <a:spLocks/>
          </p:cNvSpPr>
          <p:nvPr/>
        </p:nvSpPr>
        <p:spPr bwMode="auto">
          <a:xfrm>
            <a:off x="1320104" y="3063299"/>
            <a:ext cx="330379" cy="295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Gözyaşı Damlası 36"/>
          <p:cNvSpPr/>
          <p:nvPr/>
        </p:nvSpPr>
        <p:spPr>
          <a:xfrm>
            <a:off x="3656272" y="2757486"/>
            <a:ext cx="791180" cy="810046"/>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Gözyaşı Damlası 40"/>
          <p:cNvSpPr/>
          <p:nvPr/>
        </p:nvSpPr>
        <p:spPr>
          <a:xfrm>
            <a:off x="6183400" y="2737316"/>
            <a:ext cx="791180" cy="810046"/>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Gözyaşı Damlası 42"/>
          <p:cNvSpPr/>
          <p:nvPr/>
        </p:nvSpPr>
        <p:spPr>
          <a:xfrm>
            <a:off x="8823697" y="2757486"/>
            <a:ext cx="791180" cy="810046"/>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Gözyaşı Damlası 44"/>
          <p:cNvSpPr/>
          <p:nvPr/>
        </p:nvSpPr>
        <p:spPr>
          <a:xfrm>
            <a:off x="11223958" y="2757486"/>
            <a:ext cx="791180" cy="810046"/>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AutoShape 115"/>
          <p:cNvSpPr>
            <a:spLocks/>
          </p:cNvSpPr>
          <p:nvPr/>
        </p:nvSpPr>
        <p:spPr bwMode="auto">
          <a:xfrm>
            <a:off x="3915621" y="3010626"/>
            <a:ext cx="303767" cy="3037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8"/>
          <p:cNvSpPr>
            <a:spLocks noEditPoints="1"/>
          </p:cNvSpPr>
          <p:nvPr/>
        </p:nvSpPr>
        <p:spPr bwMode="auto">
          <a:xfrm>
            <a:off x="6410440" y="2978085"/>
            <a:ext cx="337100" cy="328509"/>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257109" tIns="128555" rIns="257109" bIns="128555"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0" name="Group 55"/>
          <p:cNvGrpSpPr/>
          <p:nvPr/>
        </p:nvGrpSpPr>
        <p:grpSpPr>
          <a:xfrm>
            <a:off x="9071160" y="3008859"/>
            <a:ext cx="296254" cy="307301"/>
            <a:chOff x="998489" y="2241774"/>
            <a:chExt cx="256404" cy="239742"/>
          </a:xfrm>
          <a:solidFill>
            <a:schemeClr val="bg1"/>
          </a:solidFill>
        </p:grpSpPr>
        <p:sp>
          <p:nvSpPr>
            <p:cNvPr id="51" name="Freeform 58"/>
            <p:cNvSpPr>
              <a:spLocks noEditPoints="1"/>
            </p:cNvSpPr>
            <p:nvPr/>
          </p:nvSpPr>
          <p:spPr bwMode="auto">
            <a:xfrm>
              <a:off x="998489" y="2241774"/>
              <a:ext cx="256404" cy="239742"/>
            </a:xfrm>
            <a:custGeom>
              <a:avLst/>
              <a:gdLst>
                <a:gd name="T0" fmla="*/ 230 w 234"/>
                <a:gd name="T1" fmla="*/ 48 h 219"/>
                <a:gd name="T2" fmla="*/ 186 w 234"/>
                <a:gd name="T3" fmla="*/ 5 h 219"/>
                <a:gd name="T4" fmla="*/ 176 w 234"/>
                <a:gd name="T5" fmla="*/ 0 h 219"/>
                <a:gd name="T6" fmla="*/ 22 w 234"/>
                <a:gd name="T7" fmla="*/ 0 h 219"/>
                <a:gd name="T8" fmla="*/ 0 w 234"/>
                <a:gd name="T9" fmla="*/ 22 h 219"/>
                <a:gd name="T10" fmla="*/ 0 w 234"/>
                <a:gd name="T11" fmla="*/ 197 h 219"/>
                <a:gd name="T12" fmla="*/ 22 w 234"/>
                <a:gd name="T13" fmla="*/ 219 h 219"/>
                <a:gd name="T14" fmla="*/ 212 w 234"/>
                <a:gd name="T15" fmla="*/ 219 h 219"/>
                <a:gd name="T16" fmla="*/ 234 w 234"/>
                <a:gd name="T17" fmla="*/ 197 h 219"/>
                <a:gd name="T18" fmla="*/ 234 w 234"/>
                <a:gd name="T19" fmla="*/ 59 h 219"/>
                <a:gd name="T20" fmla="*/ 230 w 234"/>
                <a:gd name="T21" fmla="*/ 48 h 219"/>
                <a:gd name="T22" fmla="*/ 220 w 234"/>
                <a:gd name="T23" fmla="*/ 197 h 219"/>
                <a:gd name="T24" fmla="*/ 212 w 234"/>
                <a:gd name="T25" fmla="*/ 205 h 219"/>
                <a:gd name="T26" fmla="*/ 22 w 234"/>
                <a:gd name="T27" fmla="*/ 205 h 219"/>
                <a:gd name="T28" fmla="*/ 15 w 234"/>
                <a:gd name="T29" fmla="*/ 197 h 219"/>
                <a:gd name="T30" fmla="*/ 15 w 234"/>
                <a:gd name="T31" fmla="*/ 22 h 219"/>
                <a:gd name="T32" fmla="*/ 22 w 234"/>
                <a:gd name="T33" fmla="*/ 15 h 219"/>
                <a:gd name="T34" fmla="*/ 168 w 234"/>
                <a:gd name="T35" fmla="*/ 15 h 219"/>
                <a:gd name="T36" fmla="*/ 168 w 234"/>
                <a:gd name="T37" fmla="*/ 44 h 219"/>
                <a:gd name="T38" fmla="*/ 168 w 234"/>
                <a:gd name="T39" fmla="*/ 44 h 219"/>
                <a:gd name="T40" fmla="*/ 190 w 234"/>
                <a:gd name="T41" fmla="*/ 66 h 219"/>
                <a:gd name="T42" fmla="*/ 198 w 234"/>
                <a:gd name="T43" fmla="*/ 66 h 219"/>
                <a:gd name="T44" fmla="*/ 220 w 234"/>
                <a:gd name="T45" fmla="*/ 66 h 219"/>
                <a:gd name="T46" fmla="*/ 220 w 234"/>
                <a:gd name="T47" fmla="*/ 197 h 219"/>
                <a:gd name="T48" fmla="*/ 198 w 234"/>
                <a:gd name="T49" fmla="*/ 59 h 219"/>
                <a:gd name="T50" fmla="*/ 190 w 234"/>
                <a:gd name="T51" fmla="*/ 59 h 219"/>
                <a:gd name="T52" fmla="*/ 176 w 234"/>
                <a:gd name="T53" fmla="*/ 44 h 219"/>
                <a:gd name="T54" fmla="*/ 176 w 234"/>
                <a:gd name="T55" fmla="*/ 44 h 219"/>
                <a:gd name="T56" fmla="*/ 176 w 234"/>
                <a:gd name="T57" fmla="*/ 15 h 219"/>
                <a:gd name="T58" fmla="*/ 220 w 234"/>
                <a:gd name="T59" fmla="*/ 59 h 219"/>
                <a:gd name="T60" fmla="*/ 198 w 234"/>
                <a:gd name="T61" fmla="*/ 5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4" h="219">
                  <a:moveTo>
                    <a:pt x="230" y="48"/>
                  </a:moveTo>
                  <a:cubicBezTo>
                    <a:pt x="186" y="5"/>
                    <a:pt x="186" y="5"/>
                    <a:pt x="186" y="5"/>
                  </a:cubicBezTo>
                  <a:cubicBezTo>
                    <a:pt x="183" y="2"/>
                    <a:pt x="180" y="0"/>
                    <a:pt x="176" y="0"/>
                  </a:cubicBezTo>
                  <a:cubicBezTo>
                    <a:pt x="22" y="0"/>
                    <a:pt x="22" y="0"/>
                    <a:pt x="22" y="0"/>
                  </a:cubicBezTo>
                  <a:cubicBezTo>
                    <a:pt x="10" y="0"/>
                    <a:pt x="0" y="10"/>
                    <a:pt x="0" y="22"/>
                  </a:cubicBezTo>
                  <a:cubicBezTo>
                    <a:pt x="0" y="197"/>
                    <a:pt x="0" y="197"/>
                    <a:pt x="0" y="197"/>
                  </a:cubicBezTo>
                  <a:cubicBezTo>
                    <a:pt x="0" y="210"/>
                    <a:pt x="10" y="219"/>
                    <a:pt x="22" y="219"/>
                  </a:cubicBezTo>
                  <a:cubicBezTo>
                    <a:pt x="212" y="219"/>
                    <a:pt x="212" y="219"/>
                    <a:pt x="212" y="219"/>
                  </a:cubicBezTo>
                  <a:cubicBezTo>
                    <a:pt x="224" y="219"/>
                    <a:pt x="234" y="210"/>
                    <a:pt x="234" y="197"/>
                  </a:cubicBezTo>
                  <a:cubicBezTo>
                    <a:pt x="234" y="59"/>
                    <a:pt x="234" y="59"/>
                    <a:pt x="234" y="59"/>
                  </a:cubicBezTo>
                  <a:cubicBezTo>
                    <a:pt x="234" y="55"/>
                    <a:pt x="233" y="51"/>
                    <a:pt x="230" y="48"/>
                  </a:cubicBezTo>
                  <a:close/>
                  <a:moveTo>
                    <a:pt x="220" y="197"/>
                  </a:moveTo>
                  <a:cubicBezTo>
                    <a:pt x="220" y="202"/>
                    <a:pt x="216" y="205"/>
                    <a:pt x="212" y="205"/>
                  </a:cubicBezTo>
                  <a:cubicBezTo>
                    <a:pt x="22" y="205"/>
                    <a:pt x="22" y="205"/>
                    <a:pt x="22" y="205"/>
                  </a:cubicBezTo>
                  <a:cubicBezTo>
                    <a:pt x="18" y="205"/>
                    <a:pt x="15" y="202"/>
                    <a:pt x="15" y="197"/>
                  </a:cubicBezTo>
                  <a:cubicBezTo>
                    <a:pt x="15" y="22"/>
                    <a:pt x="15" y="22"/>
                    <a:pt x="15" y="22"/>
                  </a:cubicBezTo>
                  <a:cubicBezTo>
                    <a:pt x="15" y="18"/>
                    <a:pt x="18" y="15"/>
                    <a:pt x="22" y="15"/>
                  </a:cubicBezTo>
                  <a:cubicBezTo>
                    <a:pt x="168" y="15"/>
                    <a:pt x="168" y="15"/>
                    <a:pt x="168" y="15"/>
                  </a:cubicBezTo>
                  <a:cubicBezTo>
                    <a:pt x="168" y="44"/>
                    <a:pt x="168" y="44"/>
                    <a:pt x="168" y="44"/>
                  </a:cubicBezTo>
                  <a:cubicBezTo>
                    <a:pt x="168" y="44"/>
                    <a:pt x="168" y="44"/>
                    <a:pt x="168" y="44"/>
                  </a:cubicBezTo>
                  <a:cubicBezTo>
                    <a:pt x="168" y="56"/>
                    <a:pt x="178" y="66"/>
                    <a:pt x="190" y="66"/>
                  </a:cubicBezTo>
                  <a:cubicBezTo>
                    <a:pt x="198" y="66"/>
                    <a:pt x="198" y="66"/>
                    <a:pt x="198" y="66"/>
                  </a:cubicBezTo>
                  <a:cubicBezTo>
                    <a:pt x="220" y="66"/>
                    <a:pt x="220" y="66"/>
                    <a:pt x="220" y="66"/>
                  </a:cubicBezTo>
                  <a:lnTo>
                    <a:pt x="220" y="197"/>
                  </a:lnTo>
                  <a:close/>
                  <a:moveTo>
                    <a:pt x="198" y="59"/>
                  </a:moveTo>
                  <a:cubicBezTo>
                    <a:pt x="190" y="59"/>
                    <a:pt x="190" y="59"/>
                    <a:pt x="190" y="59"/>
                  </a:cubicBezTo>
                  <a:cubicBezTo>
                    <a:pt x="182" y="59"/>
                    <a:pt x="176" y="52"/>
                    <a:pt x="176" y="44"/>
                  </a:cubicBezTo>
                  <a:cubicBezTo>
                    <a:pt x="176" y="44"/>
                    <a:pt x="176" y="44"/>
                    <a:pt x="176" y="44"/>
                  </a:cubicBezTo>
                  <a:cubicBezTo>
                    <a:pt x="176" y="15"/>
                    <a:pt x="176" y="15"/>
                    <a:pt x="176" y="15"/>
                  </a:cubicBezTo>
                  <a:cubicBezTo>
                    <a:pt x="220" y="59"/>
                    <a:pt x="220" y="59"/>
                    <a:pt x="220" y="59"/>
                  </a:cubicBezTo>
                  <a:lnTo>
                    <a:pt x="198"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9"/>
            <p:cNvSpPr>
              <a:spLocks/>
            </p:cNvSpPr>
            <p:nvPr/>
          </p:nvSpPr>
          <p:spPr bwMode="auto">
            <a:xfrm>
              <a:off x="1118823" y="2289908"/>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60"/>
            <p:cNvSpPr>
              <a:spLocks/>
            </p:cNvSpPr>
            <p:nvPr/>
          </p:nvSpPr>
          <p:spPr bwMode="auto">
            <a:xfrm>
              <a:off x="1118823" y="2313975"/>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1"/>
            <p:cNvSpPr>
              <a:spLocks/>
            </p:cNvSpPr>
            <p:nvPr/>
          </p:nvSpPr>
          <p:spPr bwMode="auto">
            <a:xfrm>
              <a:off x="1118823" y="2338041"/>
              <a:ext cx="104135" cy="7868"/>
            </a:xfrm>
            <a:custGeom>
              <a:avLst/>
              <a:gdLst>
                <a:gd name="T0" fmla="*/ 0 w 95"/>
                <a:gd name="T1" fmla="*/ 4 h 7"/>
                <a:gd name="T2" fmla="*/ 4 w 95"/>
                <a:gd name="T3" fmla="*/ 7 h 7"/>
                <a:gd name="T4" fmla="*/ 91 w 95"/>
                <a:gd name="T5" fmla="*/ 7 h 7"/>
                <a:gd name="T6" fmla="*/ 95 w 95"/>
                <a:gd name="T7" fmla="*/ 4 h 7"/>
                <a:gd name="T8" fmla="*/ 91 w 95"/>
                <a:gd name="T9" fmla="*/ 0 h 7"/>
                <a:gd name="T10" fmla="*/ 4 w 95"/>
                <a:gd name="T11" fmla="*/ 0 h 7"/>
                <a:gd name="T12" fmla="*/ 0 w 95"/>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95" h="7">
                  <a:moveTo>
                    <a:pt x="0" y="4"/>
                  </a:moveTo>
                  <a:cubicBezTo>
                    <a:pt x="0" y="6"/>
                    <a:pt x="2" y="7"/>
                    <a:pt x="4" y="7"/>
                  </a:cubicBezTo>
                  <a:cubicBezTo>
                    <a:pt x="91" y="7"/>
                    <a:pt x="91" y="7"/>
                    <a:pt x="91" y="7"/>
                  </a:cubicBezTo>
                  <a:cubicBezTo>
                    <a:pt x="93" y="7"/>
                    <a:pt x="95" y="6"/>
                    <a:pt x="95" y="4"/>
                  </a:cubicBezTo>
                  <a:cubicBezTo>
                    <a:pt x="95" y="2"/>
                    <a:pt x="93" y="0"/>
                    <a:pt x="91" y="0"/>
                  </a:cubicBezTo>
                  <a:cubicBezTo>
                    <a:pt x="4" y="0"/>
                    <a:pt x="4"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2"/>
            <p:cNvSpPr>
              <a:spLocks/>
            </p:cNvSpPr>
            <p:nvPr/>
          </p:nvSpPr>
          <p:spPr bwMode="auto">
            <a:xfrm>
              <a:off x="1031349" y="2386175"/>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63"/>
            <p:cNvSpPr>
              <a:spLocks/>
            </p:cNvSpPr>
            <p:nvPr/>
          </p:nvSpPr>
          <p:spPr bwMode="auto">
            <a:xfrm>
              <a:off x="1031349" y="2410242"/>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4"/>
            <p:cNvSpPr>
              <a:spLocks/>
            </p:cNvSpPr>
            <p:nvPr/>
          </p:nvSpPr>
          <p:spPr bwMode="auto">
            <a:xfrm>
              <a:off x="1031349" y="24343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5"/>
            <p:cNvSpPr>
              <a:spLocks/>
            </p:cNvSpPr>
            <p:nvPr/>
          </p:nvSpPr>
          <p:spPr bwMode="auto">
            <a:xfrm>
              <a:off x="1031349" y="23621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6"/>
                    <a:pt x="1" y="7"/>
                    <a:pt x="3" y="7"/>
                  </a:cubicBezTo>
                  <a:cubicBezTo>
                    <a:pt x="171" y="7"/>
                    <a:pt x="171" y="7"/>
                    <a:pt x="171" y="7"/>
                  </a:cubicBezTo>
                  <a:cubicBezTo>
                    <a:pt x="173" y="7"/>
                    <a:pt x="175" y="6"/>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6"/>
            <p:cNvSpPr>
              <a:spLocks noEditPoints="1"/>
            </p:cNvSpPr>
            <p:nvPr/>
          </p:nvSpPr>
          <p:spPr bwMode="auto">
            <a:xfrm>
              <a:off x="1031349" y="2282040"/>
              <a:ext cx="71275" cy="63870"/>
            </a:xfrm>
            <a:custGeom>
              <a:avLst/>
              <a:gdLst>
                <a:gd name="T0" fmla="*/ 7 w 65"/>
                <a:gd name="T1" fmla="*/ 58 h 58"/>
                <a:gd name="T2" fmla="*/ 58 w 65"/>
                <a:gd name="T3" fmla="*/ 58 h 58"/>
                <a:gd name="T4" fmla="*/ 65 w 65"/>
                <a:gd name="T5" fmla="*/ 51 h 58"/>
                <a:gd name="T6" fmla="*/ 65 w 65"/>
                <a:gd name="T7" fmla="*/ 7 h 58"/>
                <a:gd name="T8" fmla="*/ 58 w 65"/>
                <a:gd name="T9" fmla="*/ 0 h 58"/>
                <a:gd name="T10" fmla="*/ 7 w 65"/>
                <a:gd name="T11" fmla="*/ 0 h 58"/>
                <a:gd name="T12" fmla="*/ 0 w 65"/>
                <a:gd name="T13" fmla="*/ 7 h 58"/>
                <a:gd name="T14" fmla="*/ 0 w 65"/>
                <a:gd name="T15" fmla="*/ 51 h 58"/>
                <a:gd name="T16" fmla="*/ 7 w 65"/>
                <a:gd name="T17" fmla="*/ 58 h 58"/>
                <a:gd name="T18" fmla="*/ 14 w 65"/>
                <a:gd name="T19" fmla="*/ 14 h 58"/>
                <a:gd name="T20" fmla="*/ 51 w 65"/>
                <a:gd name="T21" fmla="*/ 14 h 58"/>
                <a:gd name="T22" fmla="*/ 51 w 65"/>
                <a:gd name="T23" fmla="*/ 44 h 58"/>
                <a:gd name="T24" fmla="*/ 14 w 65"/>
                <a:gd name="T25" fmla="*/ 44 h 58"/>
                <a:gd name="T26" fmla="*/ 14 w 65"/>
                <a:gd name="T2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58">
                  <a:moveTo>
                    <a:pt x="7" y="58"/>
                  </a:moveTo>
                  <a:cubicBezTo>
                    <a:pt x="58" y="58"/>
                    <a:pt x="58" y="58"/>
                    <a:pt x="58" y="58"/>
                  </a:cubicBezTo>
                  <a:cubicBezTo>
                    <a:pt x="62" y="58"/>
                    <a:pt x="65" y="55"/>
                    <a:pt x="65" y="51"/>
                  </a:cubicBezTo>
                  <a:cubicBezTo>
                    <a:pt x="65" y="7"/>
                    <a:pt x="65" y="7"/>
                    <a:pt x="65" y="7"/>
                  </a:cubicBezTo>
                  <a:cubicBezTo>
                    <a:pt x="65" y="3"/>
                    <a:pt x="62" y="0"/>
                    <a:pt x="58" y="0"/>
                  </a:cubicBezTo>
                  <a:cubicBezTo>
                    <a:pt x="7" y="0"/>
                    <a:pt x="7" y="0"/>
                    <a:pt x="7" y="0"/>
                  </a:cubicBezTo>
                  <a:cubicBezTo>
                    <a:pt x="3" y="0"/>
                    <a:pt x="0" y="3"/>
                    <a:pt x="0" y="7"/>
                  </a:cubicBezTo>
                  <a:cubicBezTo>
                    <a:pt x="0" y="51"/>
                    <a:pt x="0" y="51"/>
                    <a:pt x="0" y="51"/>
                  </a:cubicBezTo>
                  <a:cubicBezTo>
                    <a:pt x="0" y="55"/>
                    <a:pt x="3" y="58"/>
                    <a:pt x="7" y="58"/>
                  </a:cubicBezTo>
                  <a:close/>
                  <a:moveTo>
                    <a:pt x="14" y="14"/>
                  </a:moveTo>
                  <a:cubicBezTo>
                    <a:pt x="51" y="14"/>
                    <a:pt x="51" y="14"/>
                    <a:pt x="51" y="14"/>
                  </a:cubicBezTo>
                  <a:cubicBezTo>
                    <a:pt x="51" y="44"/>
                    <a:pt x="51" y="44"/>
                    <a:pt x="51" y="44"/>
                  </a:cubicBezTo>
                  <a:cubicBezTo>
                    <a:pt x="14" y="44"/>
                    <a:pt x="14" y="44"/>
                    <a:pt x="14" y="44"/>
                  </a:cubicBezTo>
                  <a:lnTo>
                    <a:pt x="1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AutoShape 66"/>
          <p:cNvSpPr>
            <a:spLocks/>
          </p:cNvSpPr>
          <p:nvPr/>
        </p:nvSpPr>
        <p:spPr bwMode="auto">
          <a:xfrm>
            <a:off x="11431911" y="2981088"/>
            <a:ext cx="375275" cy="362842"/>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Metin kutusu 17"/>
          <p:cNvSpPr txBox="1"/>
          <p:nvPr/>
        </p:nvSpPr>
        <p:spPr>
          <a:xfrm>
            <a:off x="744359" y="3821378"/>
            <a:ext cx="1721347" cy="646331"/>
          </a:xfrm>
          <a:prstGeom prst="rect">
            <a:avLst/>
          </a:prstGeom>
          <a:noFill/>
        </p:spPr>
        <p:txBody>
          <a:bodyPr wrap="square" rtlCol="0">
            <a:spAutoFit/>
          </a:body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Metin kutusu 60"/>
          <p:cNvSpPr txBox="1"/>
          <p:nvPr/>
        </p:nvSpPr>
        <p:spPr>
          <a:xfrm>
            <a:off x="3158338" y="3856156"/>
            <a:ext cx="1721347" cy="646331"/>
          </a:xfrm>
          <a:prstGeom prst="rect">
            <a:avLst/>
          </a:prstGeom>
          <a:noFill/>
        </p:spPr>
        <p:txBody>
          <a:bodyPr wrap="square" rtlCol="0">
            <a:spAutoFit/>
          </a:body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Metin kutusu 61"/>
          <p:cNvSpPr txBox="1"/>
          <p:nvPr/>
        </p:nvSpPr>
        <p:spPr>
          <a:xfrm>
            <a:off x="5750340" y="3788131"/>
            <a:ext cx="1721347" cy="646331"/>
          </a:xfrm>
          <a:prstGeom prst="rect">
            <a:avLst/>
          </a:prstGeom>
          <a:noFill/>
        </p:spPr>
        <p:txBody>
          <a:bodyPr wrap="square" rtlCol="0">
            <a:spAutoFit/>
          </a:body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Metin kutusu 62"/>
          <p:cNvSpPr txBox="1"/>
          <p:nvPr/>
        </p:nvSpPr>
        <p:spPr>
          <a:xfrm>
            <a:off x="8358614" y="3867120"/>
            <a:ext cx="1721347" cy="646331"/>
          </a:xfrm>
          <a:prstGeom prst="rect">
            <a:avLst/>
          </a:prstGeom>
          <a:noFill/>
        </p:spPr>
        <p:txBody>
          <a:bodyPr wrap="square" rtlCol="0">
            <a:spAutoFit/>
          </a:body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Metin kutusu 63"/>
          <p:cNvSpPr txBox="1"/>
          <p:nvPr/>
        </p:nvSpPr>
        <p:spPr>
          <a:xfrm>
            <a:off x="10716897" y="3856156"/>
            <a:ext cx="1805304" cy="646331"/>
          </a:xfrm>
          <a:prstGeom prst="rect">
            <a:avLst/>
          </a:prstGeom>
          <a:noFill/>
        </p:spPr>
        <p:txBody>
          <a:bodyPr wrap="square" rtlCol="0">
            <a:spAutoFit/>
          </a:body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ustDataLst>
      <p:tags r:id="rId1"/>
    </p:custDataLst>
    <p:extLst>
      <p:ext uri="{BB962C8B-B14F-4D97-AF65-F5344CB8AC3E}">
        <p14:creationId xmlns:p14="http://schemas.microsoft.com/office/powerpoint/2010/main" val="18910551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anim calcmode="lin" valueType="num">
                                      <p:cBhvr>
                                        <p:cTn id="11" dur="1000" fill="hold"/>
                                        <p:tgtEl>
                                          <p:spTgt spid="16"/>
                                        </p:tgtEl>
                                        <p:attrNameLst>
                                          <p:attrName>ppt_x</p:attrName>
                                        </p:attrNameLst>
                                      </p:cBhvr>
                                      <p:tavLst>
                                        <p:tav tm="0">
                                          <p:val>
                                            <p:strVal val="#ppt_x"/>
                                          </p:val>
                                        </p:tav>
                                        <p:tav tm="100000">
                                          <p:val>
                                            <p:strVal val="#ppt_x"/>
                                          </p:val>
                                        </p:tav>
                                      </p:tavLst>
                                    </p:anim>
                                    <p:anim calcmode="lin" valueType="num">
                                      <p:cBhvr>
                                        <p:cTn id="12" dur="1000" fill="hold"/>
                                        <p:tgtEl>
                                          <p:spTgt spid="1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1000"/>
                                        <p:tgtEl>
                                          <p:spTgt spid="43"/>
                                        </p:tgtEl>
                                      </p:cBhvr>
                                    </p:animEffect>
                                    <p:anim calcmode="lin" valueType="num">
                                      <p:cBhvr>
                                        <p:cTn id="31" dur="1000" fill="hold"/>
                                        <p:tgtEl>
                                          <p:spTgt spid="43"/>
                                        </p:tgtEl>
                                        <p:attrNameLst>
                                          <p:attrName>ppt_x</p:attrName>
                                        </p:attrNameLst>
                                      </p:cBhvr>
                                      <p:tavLst>
                                        <p:tav tm="0">
                                          <p:val>
                                            <p:strVal val="#ppt_x"/>
                                          </p:val>
                                        </p:tav>
                                        <p:tav tm="100000">
                                          <p:val>
                                            <p:strVal val="#ppt_x"/>
                                          </p:val>
                                        </p:tav>
                                      </p:tavLst>
                                    </p:anim>
                                    <p:anim calcmode="lin" valueType="num">
                                      <p:cBhvr>
                                        <p:cTn id="32" dur="1000" fill="hold"/>
                                        <p:tgtEl>
                                          <p:spTgt spid="4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1000"/>
                                        <p:tgtEl>
                                          <p:spTgt spid="48"/>
                                        </p:tgtEl>
                                      </p:cBhvr>
                                    </p:animEffect>
                                    <p:anim calcmode="lin" valueType="num">
                                      <p:cBhvr>
                                        <p:cTn id="41" dur="1000" fill="hold"/>
                                        <p:tgtEl>
                                          <p:spTgt spid="48"/>
                                        </p:tgtEl>
                                        <p:attrNameLst>
                                          <p:attrName>ppt_x</p:attrName>
                                        </p:attrNameLst>
                                      </p:cBhvr>
                                      <p:tavLst>
                                        <p:tav tm="0">
                                          <p:val>
                                            <p:strVal val="#ppt_x"/>
                                          </p:val>
                                        </p:tav>
                                        <p:tav tm="100000">
                                          <p:val>
                                            <p:strVal val="#ppt_x"/>
                                          </p:val>
                                        </p:tav>
                                      </p:tavLst>
                                    </p:anim>
                                    <p:anim calcmode="lin" valueType="num">
                                      <p:cBhvr>
                                        <p:cTn id="42" dur="1000" fill="hold"/>
                                        <p:tgtEl>
                                          <p:spTgt spid="4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1000"/>
                                        <p:tgtEl>
                                          <p:spTgt spid="49"/>
                                        </p:tgtEl>
                                      </p:cBhvr>
                                    </p:animEffect>
                                    <p:anim calcmode="lin" valueType="num">
                                      <p:cBhvr>
                                        <p:cTn id="46" dur="1000" fill="hold"/>
                                        <p:tgtEl>
                                          <p:spTgt spid="49"/>
                                        </p:tgtEl>
                                        <p:attrNameLst>
                                          <p:attrName>ppt_x</p:attrName>
                                        </p:attrNameLst>
                                      </p:cBhvr>
                                      <p:tavLst>
                                        <p:tav tm="0">
                                          <p:val>
                                            <p:strVal val="#ppt_x"/>
                                          </p:val>
                                        </p:tav>
                                        <p:tav tm="100000">
                                          <p:val>
                                            <p:strVal val="#ppt_x"/>
                                          </p:val>
                                        </p:tav>
                                      </p:tavLst>
                                    </p:anim>
                                    <p:anim calcmode="lin" valueType="num">
                                      <p:cBhvr>
                                        <p:cTn id="47" dur="1000" fill="hold"/>
                                        <p:tgtEl>
                                          <p:spTgt spid="49"/>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1000"/>
                                        <p:tgtEl>
                                          <p:spTgt spid="50"/>
                                        </p:tgtEl>
                                      </p:cBhvr>
                                    </p:animEffect>
                                    <p:anim calcmode="lin" valueType="num">
                                      <p:cBhvr>
                                        <p:cTn id="51" dur="1000" fill="hold"/>
                                        <p:tgtEl>
                                          <p:spTgt spid="50"/>
                                        </p:tgtEl>
                                        <p:attrNameLst>
                                          <p:attrName>ppt_x</p:attrName>
                                        </p:attrNameLst>
                                      </p:cBhvr>
                                      <p:tavLst>
                                        <p:tav tm="0">
                                          <p:val>
                                            <p:strVal val="#ppt_x"/>
                                          </p:val>
                                        </p:tav>
                                        <p:tav tm="100000">
                                          <p:val>
                                            <p:strVal val="#ppt_x"/>
                                          </p:val>
                                        </p:tav>
                                      </p:tavLst>
                                    </p:anim>
                                    <p:anim calcmode="lin" valueType="num">
                                      <p:cBhvr>
                                        <p:cTn id="52" dur="1000" fill="hold"/>
                                        <p:tgtEl>
                                          <p:spTgt spid="5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1000"/>
                                        <p:tgtEl>
                                          <p:spTgt spid="60"/>
                                        </p:tgtEl>
                                      </p:cBhvr>
                                    </p:animEffect>
                                    <p:anim calcmode="lin" valueType="num">
                                      <p:cBhvr>
                                        <p:cTn id="56" dur="1000" fill="hold"/>
                                        <p:tgtEl>
                                          <p:spTgt spid="60"/>
                                        </p:tgtEl>
                                        <p:attrNameLst>
                                          <p:attrName>ppt_x</p:attrName>
                                        </p:attrNameLst>
                                      </p:cBhvr>
                                      <p:tavLst>
                                        <p:tav tm="0">
                                          <p:val>
                                            <p:strVal val="#ppt_x"/>
                                          </p:val>
                                        </p:tav>
                                        <p:tav tm="100000">
                                          <p:val>
                                            <p:strVal val="#ppt_x"/>
                                          </p:val>
                                        </p:tav>
                                      </p:tavLst>
                                    </p:anim>
                                    <p:anim calcmode="lin" valueType="num">
                                      <p:cBhvr>
                                        <p:cTn id="57" dur="1000" fill="hold"/>
                                        <p:tgtEl>
                                          <p:spTgt spid="6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1000"/>
                                        <p:tgtEl>
                                          <p:spTgt spid="61"/>
                                        </p:tgtEl>
                                      </p:cBhvr>
                                    </p:animEffect>
                                    <p:anim calcmode="lin" valueType="num">
                                      <p:cBhvr>
                                        <p:cTn id="66" dur="1000" fill="hold"/>
                                        <p:tgtEl>
                                          <p:spTgt spid="61"/>
                                        </p:tgtEl>
                                        <p:attrNameLst>
                                          <p:attrName>ppt_x</p:attrName>
                                        </p:attrNameLst>
                                      </p:cBhvr>
                                      <p:tavLst>
                                        <p:tav tm="0">
                                          <p:val>
                                            <p:strVal val="#ppt_x"/>
                                          </p:val>
                                        </p:tav>
                                        <p:tav tm="100000">
                                          <p:val>
                                            <p:strVal val="#ppt_x"/>
                                          </p:val>
                                        </p:tav>
                                      </p:tavLst>
                                    </p:anim>
                                    <p:anim calcmode="lin" valueType="num">
                                      <p:cBhvr>
                                        <p:cTn id="67" dur="1000" fill="hold"/>
                                        <p:tgtEl>
                                          <p:spTgt spid="6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Effect transition="in" filter="fade">
                                      <p:cBhvr>
                                        <p:cTn id="70" dur="1000"/>
                                        <p:tgtEl>
                                          <p:spTgt spid="62"/>
                                        </p:tgtEl>
                                      </p:cBhvr>
                                    </p:animEffect>
                                    <p:anim calcmode="lin" valueType="num">
                                      <p:cBhvr>
                                        <p:cTn id="71" dur="1000" fill="hold"/>
                                        <p:tgtEl>
                                          <p:spTgt spid="62"/>
                                        </p:tgtEl>
                                        <p:attrNameLst>
                                          <p:attrName>ppt_x</p:attrName>
                                        </p:attrNameLst>
                                      </p:cBhvr>
                                      <p:tavLst>
                                        <p:tav tm="0">
                                          <p:val>
                                            <p:strVal val="#ppt_x"/>
                                          </p:val>
                                        </p:tav>
                                        <p:tav tm="100000">
                                          <p:val>
                                            <p:strVal val="#ppt_x"/>
                                          </p:val>
                                        </p:tav>
                                      </p:tavLst>
                                    </p:anim>
                                    <p:anim calcmode="lin" valueType="num">
                                      <p:cBhvr>
                                        <p:cTn id="72" dur="1000" fill="hold"/>
                                        <p:tgtEl>
                                          <p:spTgt spid="6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1000"/>
                                        <p:tgtEl>
                                          <p:spTgt spid="63"/>
                                        </p:tgtEl>
                                      </p:cBhvr>
                                    </p:animEffect>
                                    <p:anim calcmode="lin" valueType="num">
                                      <p:cBhvr>
                                        <p:cTn id="76" dur="1000" fill="hold"/>
                                        <p:tgtEl>
                                          <p:spTgt spid="63"/>
                                        </p:tgtEl>
                                        <p:attrNameLst>
                                          <p:attrName>ppt_x</p:attrName>
                                        </p:attrNameLst>
                                      </p:cBhvr>
                                      <p:tavLst>
                                        <p:tav tm="0">
                                          <p:val>
                                            <p:strVal val="#ppt_x"/>
                                          </p:val>
                                        </p:tav>
                                        <p:tav tm="100000">
                                          <p:val>
                                            <p:strVal val="#ppt_x"/>
                                          </p:val>
                                        </p:tav>
                                      </p:tavLst>
                                    </p:anim>
                                    <p:anim calcmode="lin" valueType="num">
                                      <p:cBhvr>
                                        <p:cTn id="77" dur="1000" fill="hold"/>
                                        <p:tgtEl>
                                          <p:spTgt spid="6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6" grpId="0" animBg="1"/>
      <p:bldP spid="37" grpId="0" animBg="1"/>
      <p:bldP spid="41" grpId="0" animBg="1"/>
      <p:bldP spid="43" grpId="0" animBg="1"/>
      <p:bldP spid="45" grpId="0" animBg="1"/>
      <p:bldP spid="48" grpId="0" animBg="1"/>
      <p:bldP spid="49" grpId="0" animBg="1"/>
      <p:bldP spid="60" grpId="0" animBg="1"/>
      <p:bldP spid="18" grpId="0"/>
      <p:bldP spid="61" grpId="0"/>
      <p:bldP spid="62" grpId="0"/>
      <p:bldP spid="63" grpId="0"/>
      <p:bldP spid="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883"/>
          <p:cNvSpPr/>
          <p:nvPr/>
        </p:nvSpPr>
        <p:spPr>
          <a:xfrm>
            <a:off x="1499957" y="1591323"/>
            <a:ext cx="9847458" cy="635416"/>
          </a:xfrm>
          <a:prstGeom prst="roundRect">
            <a:avLst>
              <a:gd name="adj" fmla="val 50000"/>
            </a:avLst>
          </a:prstGeom>
          <a:solidFill>
            <a:schemeClr val="accent1"/>
          </a:solidFill>
          <a:ln w="12700" cap="flat">
            <a:noFill/>
            <a:miter lim="400000"/>
          </a:ln>
          <a:effectLst/>
        </p:spPr>
        <p:txBody>
          <a:bodyPr wrap="square" lIns="20090" tIns="20090" rIns="20090" bIns="20090" numCol="1" anchor="ctr">
            <a:noAutofit/>
          </a:bodyPr>
          <a:lstStyle/>
          <a:p>
            <a:pPr lvl="0">
              <a:lnSpc>
                <a:spcPct val="120000"/>
              </a:lnSpc>
            </a:pPr>
            <a:endParaRPr sz="1828">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3885"/>
          <p:cNvSpPr/>
          <p:nvPr/>
        </p:nvSpPr>
        <p:spPr>
          <a:xfrm>
            <a:off x="2510301" y="2399169"/>
            <a:ext cx="7851547" cy="1938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105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3886"/>
          <p:cNvSpPr/>
          <p:nvPr/>
        </p:nvSpPr>
        <p:spPr>
          <a:xfrm>
            <a:off x="1499957" y="3322002"/>
            <a:ext cx="9847458" cy="635416"/>
          </a:xfrm>
          <a:prstGeom prst="roundRect">
            <a:avLst>
              <a:gd name="adj" fmla="val 50000"/>
            </a:avLst>
          </a:prstGeom>
          <a:solidFill>
            <a:schemeClr val="accent2"/>
          </a:solidFill>
          <a:ln w="12700" cap="flat">
            <a:noFill/>
            <a:miter lim="400000"/>
          </a:ln>
          <a:effectLst/>
        </p:spPr>
        <p:txBody>
          <a:bodyPr wrap="square" lIns="20090" tIns="20090" rIns="20090" bIns="20090" numCol="1" anchor="ctr">
            <a:noAutofit/>
          </a:bodyPr>
          <a:lstStyle/>
          <a:p>
            <a:pPr lvl="0">
              <a:lnSpc>
                <a:spcPct val="120000"/>
              </a:lnSpc>
            </a:pPr>
            <a:endParaRPr sz="1828">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3888"/>
          <p:cNvSpPr/>
          <p:nvPr/>
        </p:nvSpPr>
        <p:spPr>
          <a:xfrm>
            <a:off x="2510301" y="4129847"/>
            <a:ext cx="7851547" cy="1938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105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889"/>
          <p:cNvSpPr/>
          <p:nvPr/>
        </p:nvSpPr>
        <p:spPr>
          <a:xfrm>
            <a:off x="1499957" y="5007066"/>
            <a:ext cx="9847458" cy="635416"/>
          </a:xfrm>
          <a:prstGeom prst="roundRect">
            <a:avLst>
              <a:gd name="adj" fmla="val 50000"/>
            </a:avLst>
          </a:prstGeom>
          <a:solidFill>
            <a:schemeClr val="accent3"/>
          </a:solidFill>
          <a:ln w="12700" cap="flat">
            <a:noFill/>
            <a:miter lim="400000"/>
          </a:ln>
          <a:effectLst/>
        </p:spPr>
        <p:txBody>
          <a:bodyPr wrap="square" lIns="20090" tIns="20090" rIns="20090" bIns="20090" numCol="1" anchor="ctr">
            <a:noAutofit/>
          </a:bodyPr>
          <a:lstStyle/>
          <a:p>
            <a:pPr lvl="0">
              <a:lnSpc>
                <a:spcPct val="120000"/>
              </a:lnSpc>
            </a:pPr>
            <a:endParaRPr sz="1828">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3891"/>
          <p:cNvSpPr/>
          <p:nvPr/>
        </p:nvSpPr>
        <p:spPr>
          <a:xfrm>
            <a:off x="2510301" y="5814911"/>
            <a:ext cx="7851547" cy="1938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105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 Placeholder 5"/>
          <p:cNvSpPr txBox="1">
            <a:spLocks/>
          </p:cNvSpPr>
          <p:nvPr/>
        </p:nvSpPr>
        <p:spPr>
          <a:xfrm>
            <a:off x="4308489" y="1693507"/>
            <a:ext cx="4255168" cy="431051"/>
          </a:xfrm>
          <a:prstGeom prst="rect">
            <a:avLst/>
          </a:prstGeom>
        </p:spPr>
        <p:txBody>
          <a:bodyPr anchor="ctr">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n-US" altLang="zh-CN"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Q1       </a:t>
            </a:r>
            <a:r>
              <a:rPr lang="zh-CN" altLang="en-US"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点击输入您的问题请替换文字内容内容</a:t>
            </a:r>
            <a:r>
              <a:rPr lang="en-US"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 ?</a:t>
            </a:r>
          </a:p>
        </p:txBody>
      </p:sp>
      <p:sp>
        <p:nvSpPr>
          <p:cNvPr id="9" name="Text Placeholder 5"/>
          <p:cNvSpPr txBox="1">
            <a:spLocks/>
          </p:cNvSpPr>
          <p:nvPr/>
        </p:nvSpPr>
        <p:spPr>
          <a:xfrm>
            <a:off x="4308489" y="5109249"/>
            <a:ext cx="425516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en-US" altLang="zh-CN"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Q3       </a:t>
            </a:r>
            <a:r>
              <a:rPr lang="zh-CN" altLang="en-US"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点击输入您的问题请替换文字内容内容</a:t>
            </a:r>
            <a:r>
              <a:rPr lang="en-US" altLang="zh-CN"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 ?</a:t>
            </a:r>
          </a:p>
        </p:txBody>
      </p:sp>
      <p:sp>
        <p:nvSpPr>
          <p:cNvPr id="11" name="Text Placeholder 5"/>
          <p:cNvSpPr txBox="1">
            <a:spLocks/>
          </p:cNvSpPr>
          <p:nvPr/>
        </p:nvSpPr>
        <p:spPr>
          <a:xfrm>
            <a:off x="4308489" y="3424186"/>
            <a:ext cx="4255168" cy="431051"/>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en-US" altLang="zh-CN"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Q2       </a:t>
            </a:r>
            <a:r>
              <a:rPr lang="zh-CN" altLang="en-US"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点击输入您的问题请替换文字内容内容</a:t>
            </a:r>
            <a:r>
              <a:rPr lang="en-US" altLang="zh-CN" sz="16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 ?</a:t>
            </a:r>
          </a:p>
        </p:txBody>
      </p:sp>
      <p:sp>
        <p:nvSpPr>
          <p:cNvPr id="12"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250949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3000"/>
                            </p:stCondLst>
                            <p:childTnLst>
                              <p:par>
                                <p:cTn id="29" presetID="16" presetClass="entr" presetSubtype="37"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arn(outVertical)">
                                      <p:cBhvr>
                                        <p:cTn id="31" dur="500"/>
                                        <p:tgtEl>
                                          <p:spTgt spid="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build="p"/>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2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2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2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12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120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4"/>
          <p:cNvSpPr txBox="1">
            <a:spLocks/>
          </p:cNvSpPr>
          <p:nvPr/>
        </p:nvSpPr>
        <p:spPr>
          <a:xfrm>
            <a:off x="2324324" y="2773463"/>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4"/>
          <p:cNvSpPr txBox="1">
            <a:spLocks/>
          </p:cNvSpPr>
          <p:nvPr/>
        </p:nvSpPr>
        <p:spPr>
          <a:xfrm>
            <a:off x="4543039" y="2773463"/>
            <a:ext cx="2384661"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4"/>
          <p:cNvSpPr txBox="1">
            <a:spLocks/>
          </p:cNvSpPr>
          <p:nvPr/>
        </p:nvSpPr>
        <p:spPr>
          <a:xfrm>
            <a:off x="6761756" y="2773463"/>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4"/>
          <p:cNvSpPr txBox="1">
            <a:spLocks/>
          </p:cNvSpPr>
          <p:nvPr/>
        </p:nvSpPr>
        <p:spPr>
          <a:xfrm>
            <a:off x="8980470" y="2773463"/>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4"/>
          <p:cNvSpPr txBox="1">
            <a:spLocks/>
          </p:cNvSpPr>
          <p:nvPr/>
        </p:nvSpPr>
        <p:spPr>
          <a:xfrm>
            <a:off x="2324324" y="5210261"/>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4"/>
          <p:cNvSpPr txBox="1">
            <a:spLocks/>
          </p:cNvSpPr>
          <p:nvPr/>
        </p:nvSpPr>
        <p:spPr>
          <a:xfrm>
            <a:off x="4543039" y="5210261"/>
            <a:ext cx="2384661"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4"/>
          <p:cNvSpPr txBox="1">
            <a:spLocks/>
          </p:cNvSpPr>
          <p:nvPr/>
        </p:nvSpPr>
        <p:spPr>
          <a:xfrm>
            <a:off x="6761756" y="5210261"/>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353430"/>
          </a:xfrm>
          <a:prstGeom prst="rect">
            <a:avLst/>
          </a:prstGeom>
          <a:noFill/>
        </p:spPr>
        <p:txBody>
          <a:bodyPr wrap="square" lIns="0" tIns="0" rIns="0" bIns="0" rtlCol="0" anchor="t" anchorCtr="0">
            <a:spAutoFit/>
          </a:bodyPr>
          <a:lstStyle/>
          <a:p>
            <a:pPr>
              <a:lnSpc>
                <a:spcPct val="120000"/>
              </a:lnSpc>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4"/>
          <p:cNvSpPr txBox="1">
            <a:spLocks/>
          </p:cNvSpPr>
          <p:nvPr/>
        </p:nvSpPr>
        <p:spPr>
          <a:xfrm>
            <a:off x="8980470" y="5210261"/>
            <a:ext cx="2274568" cy="20249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2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51134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1" name="矩形 10"/>
          <p:cNvSpPr/>
          <p:nvPr/>
        </p:nvSpPr>
        <p:spPr>
          <a:xfrm>
            <a:off x="2539095" y="1494971"/>
            <a:ext cx="7780562" cy="4242708"/>
          </a:xfrm>
          <a:prstGeom prst="rect">
            <a:avLst/>
          </a:prstGeom>
          <a:noFill/>
          <a:ln>
            <a:solidFill>
              <a:schemeClr val="tx1">
                <a:lumMod val="75000"/>
                <a:lumOff val="25000"/>
              </a:schemeClr>
            </a:solidFill>
          </a:ln>
          <a:effectLst>
            <a:outerShdw blurRad="381000" dist="635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4017108" y="3777559"/>
            <a:ext cx="48245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3600" spc="1000">
                <a:solidFill>
                  <a:schemeClr val="accent1"/>
                </a:solidFill>
                <a:ea typeface="微软雅黑" panose="020B0503020204020204" pitchFamily="34" charset="-122"/>
              </a:rPr>
              <a:t>请</a:t>
            </a:r>
            <a:r>
              <a:rPr lang="zh-CN" altLang="en-US" sz="3600" spc="1000" dirty="0">
                <a:solidFill>
                  <a:schemeClr val="accent1"/>
                </a:solidFill>
                <a:ea typeface="微软雅黑" panose="020B0503020204020204" pitchFamily="34" charset="-122"/>
              </a:rPr>
              <a:t>替换文字内容</a:t>
            </a:r>
            <a:endParaRPr lang="en-US" altLang="zh-CN" sz="3600" spc="1000" dirty="0">
              <a:solidFill>
                <a:schemeClr val="accent1"/>
              </a:solidFill>
              <a:ea typeface="微软雅黑" panose="020B0503020204020204" pitchFamily="34" charset="-122"/>
            </a:endParaRPr>
          </a:p>
        </p:txBody>
      </p:sp>
      <p:sp>
        <p:nvSpPr>
          <p:cNvPr id="14" name="文本框 13"/>
          <p:cNvSpPr txBox="1">
            <a:spLocks noChangeArrowheads="1"/>
          </p:cNvSpPr>
          <p:nvPr/>
        </p:nvSpPr>
        <p:spPr bwMode="auto">
          <a:xfrm>
            <a:off x="4419791" y="4565538"/>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01</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059943" y="1600101"/>
            <a:ext cx="2889133" cy="1969770"/>
          </a:xfrm>
          <a:prstGeom prst="rect">
            <a:avLst/>
          </a:prstGeom>
          <a:noFill/>
        </p:spPr>
        <p:txBody>
          <a:bodyPr wrap="square">
            <a:spAutoFit/>
          </a:bodyPr>
          <a:lstStyle/>
          <a:p>
            <a:pPr algn="ctr" fontAlgn="auto">
              <a:spcBef>
                <a:spcPts val="0"/>
              </a:spcBef>
              <a:spcAft>
                <a:spcPts val="0"/>
              </a:spcAft>
              <a:defRPr/>
            </a:pPr>
            <a:r>
              <a:rPr lang="en-US" altLang="zh-CN" sz="12200">
                <a:solidFill>
                  <a:schemeClr val="accent1"/>
                </a:solidFill>
                <a:latin typeface="Agency FB" panose="020B0503020202020204" pitchFamily="34" charset="0"/>
                <a:ea typeface="微软雅黑" panose="020B0503020204020204" pitchFamily="34" charset="-122"/>
              </a:rPr>
              <a:t>04</a:t>
            </a:r>
            <a:endParaRPr lang="zh-CN" altLang="en-US" sz="12200" dirty="0">
              <a:solidFill>
                <a:schemeClr val="accent1"/>
              </a:solidFill>
              <a:latin typeface="Agency FB" panose="020B0503020202020204" pitchFamily="34" charset="0"/>
              <a:ea typeface="微软雅黑" panose="020B0503020204020204" pitchFamily="34" charset="-122"/>
            </a:endParaRPr>
          </a:p>
        </p:txBody>
      </p:sp>
      <p:sp>
        <p:nvSpPr>
          <p:cNvPr id="17" name="文本框 8"/>
          <p:cNvSpPr txBox="1">
            <a:spLocks noChangeArrowheads="1"/>
          </p:cNvSpPr>
          <p:nvPr/>
        </p:nvSpPr>
        <p:spPr bwMode="auto">
          <a:xfrm>
            <a:off x="6648641" y="4575516"/>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02</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8" name="文本框 8"/>
          <p:cNvSpPr txBox="1">
            <a:spLocks noChangeArrowheads="1"/>
          </p:cNvSpPr>
          <p:nvPr/>
        </p:nvSpPr>
        <p:spPr bwMode="auto">
          <a:xfrm>
            <a:off x="4419791" y="5042695"/>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03</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
        <p:nvSpPr>
          <p:cNvPr id="19" name="文本框 8"/>
          <p:cNvSpPr txBox="1">
            <a:spLocks noChangeArrowheads="1"/>
          </p:cNvSpPr>
          <p:nvPr/>
        </p:nvSpPr>
        <p:spPr bwMode="auto">
          <a:xfrm>
            <a:off x="6648641" y="5052673"/>
            <a:ext cx="19970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accent1"/>
                </a:solidFill>
                <a:latin typeface="微软雅黑" panose="020B0503020204020204" pitchFamily="34" charset="-122"/>
                <a:ea typeface="微软雅黑" panose="020B0503020204020204" pitchFamily="34" charset="-122"/>
              </a:rPr>
              <a:t>04</a:t>
            </a:r>
            <a:r>
              <a:rPr lang="zh-CN" altLang="en-US" sz="2400">
                <a:solidFill>
                  <a:schemeClr val="accent1"/>
                </a:solidFill>
                <a:latin typeface="微软雅黑" panose="020B0503020204020204" pitchFamily="34" charset="-122"/>
                <a:ea typeface="微软雅黑" panose="020B0503020204020204" pitchFamily="34" charset="-122"/>
              </a:rPr>
              <a:t>项目内容</a:t>
            </a:r>
            <a:endParaRPr lang="zh-CN" altLang="en-US" sz="24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73331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4*#ppt_w"/>
                                          </p:val>
                                        </p:tav>
                                        <p:tav tm="100000">
                                          <p:val>
                                            <p:strVal val="#ppt_w"/>
                                          </p:val>
                                        </p:tav>
                                      </p:tavLst>
                                    </p:anim>
                                    <p:anim calcmode="lin" valueType="num">
                                      <p:cBhvr>
                                        <p:cTn id="18" dur="500" fill="hold"/>
                                        <p:tgtEl>
                                          <p:spTgt spid="16"/>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Effect transition="in" filter="fade">
                                      <p:cBhvr>
                                        <p:cTn id="40" dur="500"/>
                                        <p:tgtEl>
                                          <p:spTgt spid="18"/>
                                        </p:tgtEl>
                                      </p:cBhvr>
                                    </p:animEffect>
                                  </p:childTnLst>
                                </p:cTn>
                              </p:par>
                            </p:childTnLst>
                          </p:cTn>
                        </p:par>
                        <p:par>
                          <p:cTn id="41" fill="hold">
                            <p:stCondLst>
                              <p:cond delay="30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4" grpId="0"/>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p:cNvGrpSpPr/>
          <p:nvPr/>
        </p:nvGrpSpPr>
        <p:grpSpPr>
          <a:xfrm>
            <a:off x="7378377" y="2726055"/>
            <a:ext cx="949167" cy="512551"/>
            <a:chOff x="7166383" y="2666161"/>
            <a:chExt cx="900000" cy="486001"/>
          </a:xfrm>
        </p:grpSpPr>
        <p:sp>
          <p:nvSpPr>
            <p:cNvPr id="21" name="Freeform 95"/>
            <p:cNvSpPr>
              <a:spLocks noEditPoints="1"/>
            </p:cNvSpPr>
            <p:nvPr/>
          </p:nvSpPr>
          <p:spPr bwMode="auto">
            <a:xfrm>
              <a:off x="7166383"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96"/>
            <p:cNvSpPr>
              <a:spLocks noChangeArrowheads="1"/>
            </p:cNvSpPr>
            <p:nvPr/>
          </p:nvSpPr>
          <p:spPr bwMode="auto">
            <a:xfrm>
              <a:off x="7261305" y="2738737"/>
              <a:ext cx="144000" cy="34200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96"/>
            <p:cNvSpPr>
              <a:spLocks noChangeArrowheads="1"/>
            </p:cNvSpPr>
            <p:nvPr/>
          </p:nvSpPr>
          <p:spPr bwMode="auto">
            <a:xfrm>
              <a:off x="7420592" y="2738737"/>
              <a:ext cx="144000" cy="34200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96"/>
            <p:cNvSpPr>
              <a:spLocks noChangeArrowheads="1"/>
            </p:cNvSpPr>
            <p:nvPr/>
          </p:nvSpPr>
          <p:spPr bwMode="auto">
            <a:xfrm>
              <a:off x="7586442" y="2738684"/>
              <a:ext cx="144000" cy="34200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4653381" y="2727230"/>
            <a:ext cx="949167" cy="512551"/>
            <a:chOff x="4605752" y="2667275"/>
            <a:chExt cx="900000" cy="486001"/>
          </a:xfrm>
        </p:grpSpPr>
        <p:sp>
          <p:nvSpPr>
            <p:cNvPr id="16" name="Freeform 95"/>
            <p:cNvSpPr>
              <a:spLocks noEditPoints="1"/>
            </p:cNvSpPr>
            <p:nvPr/>
          </p:nvSpPr>
          <p:spPr bwMode="auto">
            <a:xfrm>
              <a:off x="4605752" y="2667275"/>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ectangle 96"/>
            <p:cNvSpPr>
              <a:spLocks noChangeArrowheads="1"/>
            </p:cNvSpPr>
            <p:nvPr/>
          </p:nvSpPr>
          <p:spPr bwMode="auto">
            <a:xfrm>
              <a:off x="4699080" y="2738737"/>
              <a:ext cx="144000" cy="34200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96"/>
            <p:cNvSpPr>
              <a:spLocks noChangeArrowheads="1"/>
            </p:cNvSpPr>
            <p:nvPr/>
          </p:nvSpPr>
          <p:spPr bwMode="auto">
            <a:xfrm>
              <a:off x="4858367" y="2738737"/>
              <a:ext cx="144000" cy="34200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1928385" y="2726055"/>
            <a:ext cx="949167" cy="512551"/>
            <a:chOff x="2006307" y="2666161"/>
            <a:chExt cx="900000" cy="486001"/>
          </a:xfrm>
        </p:grpSpPr>
        <p:sp>
          <p:nvSpPr>
            <p:cNvPr id="11" name="Freeform 95"/>
            <p:cNvSpPr>
              <a:spLocks noEditPoints="1"/>
            </p:cNvSpPr>
            <p:nvPr/>
          </p:nvSpPr>
          <p:spPr bwMode="auto">
            <a:xfrm>
              <a:off x="200630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96"/>
            <p:cNvSpPr>
              <a:spLocks noChangeArrowheads="1"/>
            </p:cNvSpPr>
            <p:nvPr/>
          </p:nvSpPr>
          <p:spPr bwMode="auto">
            <a:xfrm>
              <a:off x="2098755" y="2738737"/>
              <a:ext cx="144000" cy="3420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10103372" y="2726055"/>
            <a:ext cx="949167" cy="512551"/>
            <a:chOff x="9913617" y="2666161"/>
            <a:chExt cx="900000" cy="486001"/>
          </a:xfrm>
        </p:grpSpPr>
        <p:sp>
          <p:nvSpPr>
            <p:cNvPr id="26" name="Freeform 95"/>
            <p:cNvSpPr>
              <a:spLocks noEditPoints="1"/>
            </p:cNvSpPr>
            <p:nvPr/>
          </p:nvSpPr>
          <p:spPr bwMode="auto">
            <a:xfrm>
              <a:off x="991361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96"/>
            <p:cNvSpPr>
              <a:spLocks noChangeArrowheads="1"/>
            </p:cNvSpPr>
            <p:nvPr/>
          </p:nvSpPr>
          <p:spPr bwMode="auto">
            <a:xfrm>
              <a:off x="10004505" y="2738737"/>
              <a:ext cx="144000" cy="342000"/>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96"/>
            <p:cNvSpPr>
              <a:spLocks noChangeArrowheads="1"/>
            </p:cNvSpPr>
            <p:nvPr/>
          </p:nvSpPr>
          <p:spPr bwMode="auto">
            <a:xfrm>
              <a:off x="10163792" y="2738737"/>
              <a:ext cx="144000" cy="342000"/>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96"/>
            <p:cNvSpPr>
              <a:spLocks noChangeArrowheads="1"/>
            </p:cNvSpPr>
            <p:nvPr/>
          </p:nvSpPr>
          <p:spPr bwMode="auto">
            <a:xfrm>
              <a:off x="10329642" y="2738684"/>
              <a:ext cx="144000" cy="342000"/>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96"/>
            <p:cNvSpPr>
              <a:spLocks noChangeArrowheads="1"/>
            </p:cNvSpPr>
            <p:nvPr/>
          </p:nvSpPr>
          <p:spPr bwMode="auto">
            <a:xfrm>
              <a:off x="10496212" y="2738684"/>
              <a:ext cx="144000" cy="342000"/>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ctr">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2028069" y="4958220"/>
            <a:ext cx="749799" cy="749797"/>
            <a:chOff x="821491" y="4182919"/>
            <a:chExt cx="710960" cy="710958"/>
          </a:xfrm>
        </p:grpSpPr>
        <p:sp>
          <p:nvSpPr>
            <p:cNvPr id="52" name="Oval 51"/>
            <p:cNvSpPr/>
            <p:nvPr/>
          </p:nvSpPr>
          <p:spPr>
            <a:xfrm>
              <a:off x="821491" y="4182919"/>
              <a:ext cx="710960" cy="710958"/>
            </a:xfrm>
            <a:prstGeom prst="ellipse">
              <a:avLst/>
            </a:prstGeom>
            <a:noFill/>
            <a:ln>
              <a:solidFill>
                <a:schemeClr val="accent2"/>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spcBef>
                  <a:spcPts val="0"/>
                </a:spcBef>
                <a:spcAft>
                  <a:spcPts val="0"/>
                </a:spcAft>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a:grpSpLocks noChangeAspect="1"/>
            </p:cNvGrpSpPr>
            <p:nvPr/>
          </p:nvGrpSpPr>
          <p:grpSpPr>
            <a:xfrm>
              <a:off x="1004854" y="4369560"/>
              <a:ext cx="344222" cy="351018"/>
              <a:chOff x="7160655" y="2178006"/>
              <a:chExt cx="379359" cy="386846"/>
            </a:xfrm>
            <a:solidFill>
              <a:schemeClr val="accent2"/>
            </a:solidFill>
          </p:grpSpPr>
          <p:sp>
            <p:nvSpPr>
              <p:cNvPr id="54"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7" name="Group 76"/>
          <p:cNvGrpSpPr/>
          <p:nvPr/>
        </p:nvGrpSpPr>
        <p:grpSpPr>
          <a:xfrm>
            <a:off x="7478061" y="4954110"/>
            <a:ext cx="749799" cy="749797"/>
            <a:chOff x="6038386" y="4179022"/>
            <a:chExt cx="710960" cy="710958"/>
          </a:xfrm>
        </p:grpSpPr>
        <p:sp>
          <p:nvSpPr>
            <p:cNvPr id="58" name="Oval 57"/>
            <p:cNvSpPr/>
            <p:nvPr/>
          </p:nvSpPr>
          <p:spPr>
            <a:xfrm>
              <a:off x="6038386" y="4179022"/>
              <a:ext cx="710960" cy="710958"/>
            </a:xfrm>
            <a:prstGeom prst="ellipse">
              <a:avLst/>
            </a:prstGeom>
            <a:noFill/>
            <a:ln>
              <a:solidFill>
                <a:schemeClr val="accent4"/>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spcBef>
                  <a:spcPts val="0"/>
                </a:spcBef>
                <a:spcAft>
                  <a:spcPts val="0"/>
                </a:spcAft>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9" name="Group 58"/>
            <p:cNvGrpSpPr>
              <a:grpSpLocks noChangeAspect="1"/>
            </p:cNvGrpSpPr>
            <p:nvPr/>
          </p:nvGrpSpPr>
          <p:grpSpPr>
            <a:xfrm>
              <a:off x="6214075" y="4376217"/>
              <a:ext cx="359577" cy="316566"/>
              <a:chOff x="6040049" y="4182118"/>
              <a:chExt cx="521619" cy="459224"/>
            </a:xfrm>
            <a:solidFill>
              <a:schemeClr val="accent4"/>
            </a:solidFill>
          </p:grpSpPr>
          <p:sp>
            <p:nvSpPr>
              <p:cNvPr id="60"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8" name="Group 77"/>
          <p:cNvGrpSpPr/>
          <p:nvPr/>
        </p:nvGrpSpPr>
        <p:grpSpPr>
          <a:xfrm>
            <a:off x="10203056" y="4947838"/>
            <a:ext cx="749799" cy="749797"/>
            <a:chOff x="8613835" y="4173075"/>
            <a:chExt cx="710960" cy="710958"/>
          </a:xfrm>
        </p:grpSpPr>
        <p:sp>
          <p:nvSpPr>
            <p:cNvPr id="66" name="Oval 65"/>
            <p:cNvSpPr/>
            <p:nvPr/>
          </p:nvSpPr>
          <p:spPr>
            <a:xfrm>
              <a:off x="8613835" y="4173075"/>
              <a:ext cx="710960" cy="710958"/>
            </a:xfrm>
            <a:prstGeom prst="ellipse">
              <a:avLst/>
            </a:prstGeom>
            <a:noFill/>
            <a:ln>
              <a:solidFill>
                <a:schemeClr val="accent5"/>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spcBef>
                  <a:spcPts val="0"/>
                </a:spcBef>
                <a:spcAft>
                  <a:spcPts val="0"/>
                </a:spcAft>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6"/>
            <p:cNvSpPr>
              <a:spLocks noChangeAspect="1" noEditPoints="1"/>
            </p:cNvSpPr>
            <p:nvPr/>
          </p:nvSpPr>
          <p:spPr bwMode="auto">
            <a:xfrm>
              <a:off x="8807774" y="4323051"/>
              <a:ext cx="310685" cy="360000"/>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6" name="Group 75"/>
          <p:cNvGrpSpPr/>
          <p:nvPr/>
        </p:nvGrpSpPr>
        <p:grpSpPr>
          <a:xfrm>
            <a:off x="4753065" y="4947838"/>
            <a:ext cx="749799" cy="749797"/>
            <a:chOff x="3445843" y="4173075"/>
            <a:chExt cx="710960" cy="710958"/>
          </a:xfrm>
        </p:grpSpPr>
        <p:sp>
          <p:nvSpPr>
            <p:cNvPr id="69" name="Oval 68"/>
            <p:cNvSpPr/>
            <p:nvPr/>
          </p:nvSpPr>
          <p:spPr>
            <a:xfrm>
              <a:off x="3445843" y="4173075"/>
              <a:ext cx="710960" cy="710958"/>
            </a:xfrm>
            <a:prstGeom prst="ellipse">
              <a:avLst/>
            </a:prstGeom>
            <a:noFill/>
            <a:ln>
              <a:solidFill>
                <a:schemeClr val="accent3"/>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spcBef>
                  <a:spcPts val="0"/>
                </a:spcBef>
                <a:spcAft>
                  <a:spcPts val="0"/>
                </a:spcAft>
              </a:pPr>
              <a:endParaRPr lang="zh-CN" alt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
            <p:cNvSpPr>
              <a:spLocks noEditPoints="1"/>
            </p:cNvSpPr>
            <p:nvPr/>
          </p:nvSpPr>
          <p:spPr bwMode="auto">
            <a:xfrm>
              <a:off x="3636568" y="4374006"/>
              <a:ext cx="330025" cy="289905"/>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Content Placeholder 2"/>
          <p:cNvSpPr txBox="1">
            <a:spLocks/>
          </p:cNvSpPr>
          <p:nvPr/>
        </p:nvSpPr>
        <p:spPr>
          <a:xfrm>
            <a:off x="1312799" y="3421372"/>
            <a:ext cx="2180339" cy="3577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5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Content Placeholder 2"/>
          <p:cNvSpPr txBox="1">
            <a:spLocks/>
          </p:cNvSpPr>
          <p:nvPr/>
        </p:nvSpPr>
        <p:spPr>
          <a:xfrm>
            <a:off x="1312799" y="3725697"/>
            <a:ext cx="2180339" cy="796927"/>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4037795" y="3421372"/>
            <a:ext cx="2180339" cy="3577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5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Content Placeholder 2"/>
          <p:cNvSpPr txBox="1">
            <a:spLocks/>
          </p:cNvSpPr>
          <p:nvPr/>
        </p:nvSpPr>
        <p:spPr>
          <a:xfrm>
            <a:off x="4037795" y="3725697"/>
            <a:ext cx="2180339" cy="796927"/>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Content Placeholder 2"/>
          <p:cNvSpPr txBox="1">
            <a:spLocks/>
          </p:cNvSpPr>
          <p:nvPr/>
        </p:nvSpPr>
        <p:spPr>
          <a:xfrm>
            <a:off x="6762791" y="3421372"/>
            <a:ext cx="2180339" cy="3577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5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Content Placeholder 2"/>
          <p:cNvSpPr txBox="1">
            <a:spLocks/>
          </p:cNvSpPr>
          <p:nvPr/>
        </p:nvSpPr>
        <p:spPr>
          <a:xfrm>
            <a:off x="6762791" y="3725697"/>
            <a:ext cx="2180339" cy="796928"/>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Content Placeholder 2"/>
          <p:cNvSpPr txBox="1">
            <a:spLocks/>
          </p:cNvSpPr>
          <p:nvPr/>
        </p:nvSpPr>
        <p:spPr>
          <a:xfrm>
            <a:off x="9487786" y="3421372"/>
            <a:ext cx="2180339" cy="357744"/>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05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5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Content Placeholder 2"/>
          <p:cNvSpPr txBox="1">
            <a:spLocks/>
          </p:cNvSpPr>
          <p:nvPr/>
        </p:nvSpPr>
        <p:spPr>
          <a:xfrm>
            <a:off x="9487786" y="3725697"/>
            <a:ext cx="2180339" cy="796927"/>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altLang="zh-CN"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73099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1000"/>
                                        <p:tgtEl>
                                          <p:spTgt spid="4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1000"/>
                                        <p:tgtEl>
                                          <p:spTgt spid="40"/>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1000"/>
                                        <p:tgtEl>
                                          <p:spTgt spid="35"/>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left)">
                                      <p:cBhvr>
                                        <p:cTn id="19" dur="1000"/>
                                        <p:tgtEl>
                                          <p:spTgt spid="5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left)">
                                      <p:cBhvr>
                                        <p:cTn id="24" dur="750"/>
                                        <p:tgtEl>
                                          <p:spTgt spid="51"/>
                                        </p:tgtEl>
                                      </p:cBhvr>
                                    </p:animEffect>
                                  </p:childTnLst>
                                </p:cTn>
                              </p:par>
                            </p:childTnLst>
                          </p:cTn>
                        </p:par>
                        <p:par>
                          <p:cTn id="25" fill="hold">
                            <p:stCondLst>
                              <p:cond delay="750"/>
                            </p:stCondLst>
                            <p:childTnLst>
                              <p:par>
                                <p:cTn id="26" presetID="22" presetClass="entr" presetSubtype="8"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left)">
                                      <p:cBhvr>
                                        <p:cTn id="28" dur="750"/>
                                        <p:tgtEl>
                                          <p:spTgt spid="57"/>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p:cTn id="32" dur="500" fill="hold"/>
                                        <p:tgtEl>
                                          <p:spTgt spid="75"/>
                                        </p:tgtEl>
                                        <p:attrNameLst>
                                          <p:attrName>ppt_w</p:attrName>
                                        </p:attrNameLst>
                                      </p:cBhvr>
                                      <p:tavLst>
                                        <p:tav tm="0">
                                          <p:val>
                                            <p:fltVal val="0"/>
                                          </p:val>
                                        </p:tav>
                                        <p:tav tm="100000">
                                          <p:val>
                                            <p:strVal val="#ppt_w"/>
                                          </p:val>
                                        </p:tav>
                                      </p:tavLst>
                                    </p:anim>
                                    <p:anim calcmode="lin" valueType="num">
                                      <p:cBhvr>
                                        <p:cTn id="33" dur="500" fill="hold"/>
                                        <p:tgtEl>
                                          <p:spTgt spid="75"/>
                                        </p:tgtEl>
                                        <p:attrNameLst>
                                          <p:attrName>ppt_h</p:attrName>
                                        </p:attrNameLst>
                                      </p:cBhvr>
                                      <p:tavLst>
                                        <p:tav tm="0">
                                          <p:val>
                                            <p:fltVal val="0"/>
                                          </p:val>
                                        </p:tav>
                                        <p:tav tm="100000">
                                          <p:val>
                                            <p:strVal val="#ppt_h"/>
                                          </p:val>
                                        </p:tav>
                                      </p:tavLst>
                                    </p:anim>
                                    <p:animEffect transition="in" filter="fade">
                                      <p:cBhvr>
                                        <p:cTn id="34" dur="500"/>
                                        <p:tgtEl>
                                          <p:spTgt spid="7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wipe(left)">
                                      <p:cBhvr>
                                        <p:cTn id="39" dur="750"/>
                                        <p:tgtEl>
                                          <p:spTgt spid="65"/>
                                        </p:tgtEl>
                                      </p:cBhvr>
                                    </p:animEffect>
                                  </p:childTnLst>
                                </p:cTn>
                              </p:par>
                            </p:childTnLst>
                          </p:cTn>
                        </p:par>
                        <p:par>
                          <p:cTn id="40" fill="hold">
                            <p:stCondLst>
                              <p:cond delay="75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750"/>
                                        <p:tgtEl>
                                          <p:spTgt spid="68"/>
                                        </p:tgtEl>
                                      </p:cBhvr>
                                    </p:animEffect>
                                  </p:childTnLst>
                                </p:cTn>
                              </p:par>
                            </p:childTnLst>
                          </p:cTn>
                        </p:par>
                        <p:par>
                          <p:cTn id="44" fill="hold">
                            <p:stCondLst>
                              <p:cond delay="1500"/>
                            </p:stCondLst>
                            <p:childTnLst>
                              <p:par>
                                <p:cTn id="45" presetID="53" presetClass="entr" presetSubtype="16" fill="hold" nodeType="afterEffect">
                                  <p:stCondLst>
                                    <p:cond delay="0"/>
                                  </p:stCondLst>
                                  <p:childTnLst>
                                    <p:set>
                                      <p:cBhvr>
                                        <p:cTn id="46" dur="1" fill="hold">
                                          <p:stCondLst>
                                            <p:cond delay="0"/>
                                          </p:stCondLst>
                                        </p:cTn>
                                        <p:tgtEl>
                                          <p:spTgt spid="76"/>
                                        </p:tgtEl>
                                        <p:attrNameLst>
                                          <p:attrName>style.visibility</p:attrName>
                                        </p:attrNameLst>
                                      </p:cBhvr>
                                      <p:to>
                                        <p:strVal val="visible"/>
                                      </p:to>
                                    </p:set>
                                    <p:anim calcmode="lin" valueType="num">
                                      <p:cBhvr>
                                        <p:cTn id="47" dur="500" fill="hold"/>
                                        <p:tgtEl>
                                          <p:spTgt spid="76"/>
                                        </p:tgtEl>
                                        <p:attrNameLst>
                                          <p:attrName>ppt_w</p:attrName>
                                        </p:attrNameLst>
                                      </p:cBhvr>
                                      <p:tavLst>
                                        <p:tav tm="0">
                                          <p:val>
                                            <p:fltVal val="0"/>
                                          </p:val>
                                        </p:tav>
                                        <p:tav tm="100000">
                                          <p:val>
                                            <p:strVal val="#ppt_w"/>
                                          </p:val>
                                        </p:tav>
                                      </p:tavLst>
                                    </p:anim>
                                    <p:anim calcmode="lin" valueType="num">
                                      <p:cBhvr>
                                        <p:cTn id="48" dur="500" fill="hold"/>
                                        <p:tgtEl>
                                          <p:spTgt spid="76"/>
                                        </p:tgtEl>
                                        <p:attrNameLst>
                                          <p:attrName>ppt_h</p:attrName>
                                        </p:attrNameLst>
                                      </p:cBhvr>
                                      <p:tavLst>
                                        <p:tav tm="0">
                                          <p:val>
                                            <p:fltVal val="0"/>
                                          </p:val>
                                        </p:tav>
                                        <p:tav tm="100000">
                                          <p:val>
                                            <p:strVal val="#ppt_h"/>
                                          </p:val>
                                        </p:tav>
                                      </p:tavLst>
                                    </p:anim>
                                    <p:animEffect transition="in" filter="fade">
                                      <p:cBhvr>
                                        <p:cTn id="49" dur="500"/>
                                        <p:tgtEl>
                                          <p:spTgt spid="7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79"/>
                                        </p:tgtEl>
                                        <p:attrNameLst>
                                          <p:attrName>style.visibility</p:attrName>
                                        </p:attrNameLst>
                                      </p:cBhvr>
                                      <p:to>
                                        <p:strVal val="visible"/>
                                      </p:to>
                                    </p:set>
                                    <p:animEffect transition="in" filter="wipe(left)">
                                      <p:cBhvr>
                                        <p:cTn id="54" dur="750"/>
                                        <p:tgtEl>
                                          <p:spTgt spid="79"/>
                                        </p:tgtEl>
                                      </p:cBhvr>
                                    </p:animEffect>
                                  </p:childTnLst>
                                </p:cTn>
                              </p:par>
                            </p:childTnLst>
                          </p:cTn>
                        </p:par>
                        <p:par>
                          <p:cTn id="55" fill="hold">
                            <p:stCondLst>
                              <p:cond delay="750"/>
                            </p:stCondLst>
                            <p:childTnLst>
                              <p:par>
                                <p:cTn id="56" presetID="22" presetClass="entr" presetSubtype="8" fill="hold" grpId="0" nodeType="afterEffect">
                                  <p:stCondLst>
                                    <p:cond delay="0"/>
                                  </p:stCondLst>
                                  <p:childTnLst>
                                    <p:set>
                                      <p:cBhvr>
                                        <p:cTn id="57" dur="1" fill="hold">
                                          <p:stCondLst>
                                            <p:cond delay="0"/>
                                          </p:stCondLst>
                                        </p:cTn>
                                        <p:tgtEl>
                                          <p:spTgt spid="80"/>
                                        </p:tgtEl>
                                        <p:attrNameLst>
                                          <p:attrName>style.visibility</p:attrName>
                                        </p:attrNameLst>
                                      </p:cBhvr>
                                      <p:to>
                                        <p:strVal val="visible"/>
                                      </p:to>
                                    </p:set>
                                    <p:animEffect transition="in" filter="wipe(left)">
                                      <p:cBhvr>
                                        <p:cTn id="58" dur="750"/>
                                        <p:tgtEl>
                                          <p:spTgt spid="80"/>
                                        </p:tgtEl>
                                      </p:cBhvr>
                                    </p:animEffect>
                                  </p:childTnLst>
                                </p:cTn>
                              </p:par>
                            </p:childTnLst>
                          </p:cTn>
                        </p:par>
                        <p:par>
                          <p:cTn id="59" fill="hold">
                            <p:stCondLst>
                              <p:cond delay="1500"/>
                            </p:stCondLst>
                            <p:childTnLst>
                              <p:par>
                                <p:cTn id="60" presetID="53" presetClass="entr" presetSubtype="16" fill="hold" nodeType="afterEffect">
                                  <p:stCondLst>
                                    <p:cond delay="0"/>
                                  </p:stCondLst>
                                  <p:childTnLst>
                                    <p:set>
                                      <p:cBhvr>
                                        <p:cTn id="61" dur="1" fill="hold">
                                          <p:stCondLst>
                                            <p:cond delay="0"/>
                                          </p:stCondLst>
                                        </p:cTn>
                                        <p:tgtEl>
                                          <p:spTgt spid="77"/>
                                        </p:tgtEl>
                                        <p:attrNameLst>
                                          <p:attrName>style.visibility</p:attrName>
                                        </p:attrNameLst>
                                      </p:cBhvr>
                                      <p:to>
                                        <p:strVal val="visible"/>
                                      </p:to>
                                    </p:set>
                                    <p:anim calcmode="lin" valueType="num">
                                      <p:cBhvr>
                                        <p:cTn id="62" dur="500" fill="hold"/>
                                        <p:tgtEl>
                                          <p:spTgt spid="77"/>
                                        </p:tgtEl>
                                        <p:attrNameLst>
                                          <p:attrName>ppt_w</p:attrName>
                                        </p:attrNameLst>
                                      </p:cBhvr>
                                      <p:tavLst>
                                        <p:tav tm="0">
                                          <p:val>
                                            <p:fltVal val="0"/>
                                          </p:val>
                                        </p:tav>
                                        <p:tav tm="100000">
                                          <p:val>
                                            <p:strVal val="#ppt_w"/>
                                          </p:val>
                                        </p:tav>
                                      </p:tavLst>
                                    </p:anim>
                                    <p:anim calcmode="lin" valueType="num">
                                      <p:cBhvr>
                                        <p:cTn id="63" dur="500" fill="hold"/>
                                        <p:tgtEl>
                                          <p:spTgt spid="77"/>
                                        </p:tgtEl>
                                        <p:attrNameLst>
                                          <p:attrName>ppt_h</p:attrName>
                                        </p:attrNameLst>
                                      </p:cBhvr>
                                      <p:tavLst>
                                        <p:tav tm="0">
                                          <p:val>
                                            <p:fltVal val="0"/>
                                          </p:val>
                                        </p:tav>
                                        <p:tav tm="100000">
                                          <p:val>
                                            <p:strVal val="#ppt_h"/>
                                          </p:val>
                                        </p:tav>
                                      </p:tavLst>
                                    </p:anim>
                                    <p:animEffect transition="in" filter="fade">
                                      <p:cBhvr>
                                        <p:cTn id="64" dur="500"/>
                                        <p:tgtEl>
                                          <p:spTgt spid="77"/>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81"/>
                                        </p:tgtEl>
                                        <p:attrNameLst>
                                          <p:attrName>style.visibility</p:attrName>
                                        </p:attrNameLst>
                                      </p:cBhvr>
                                      <p:to>
                                        <p:strVal val="visible"/>
                                      </p:to>
                                    </p:set>
                                    <p:animEffect transition="in" filter="wipe(left)">
                                      <p:cBhvr>
                                        <p:cTn id="69" dur="750"/>
                                        <p:tgtEl>
                                          <p:spTgt spid="81"/>
                                        </p:tgtEl>
                                      </p:cBhvr>
                                    </p:animEffect>
                                  </p:childTnLst>
                                </p:cTn>
                              </p:par>
                            </p:childTnLst>
                          </p:cTn>
                        </p:par>
                        <p:par>
                          <p:cTn id="70" fill="hold">
                            <p:stCondLst>
                              <p:cond delay="750"/>
                            </p:stCondLst>
                            <p:childTnLst>
                              <p:par>
                                <p:cTn id="71" presetID="22" presetClass="entr" presetSubtype="8" fill="hold" grpId="0" nodeType="after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wipe(left)">
                                      <p:cBhvr>
                                        <p:cTn id="73" dur="750"/>
                                        <p:tgtEl>
                                          <p:spTgt spid="82"/>
                                        </p:tgtEl>
                                      </p:cBhvr>
                                    </p:animEffect>
                                  </p:childTnLst>
                                </p:cTn>
                              </p:par>
                            </p:childTnLst>
                          </p:cTn>
                        </p:par>
                        <p:par>
                          <p:cTn id="74" fill="hold">
                            <p:stCondLst>
                              <p:cond delay="1500"/>
                            </p:stCondLst>
                            <p:childTnLst>
                              <p:par>
                                <p:cTn id="75" presetID="53" presetClass="entr" presetSubtype="16" fill="hold" nodeType="afterEffect">
                                  <p:stCondLst>
                                    <p:cond delay="0"/>
                                  </p:stCondLst>
                                  <p:childTnLst>
                                    <p:set>
                                      <p:cBhvr>
                                        <p:cTn id="76" dur="1" fill="hold">
                                          <p:stCondLst>
                                            <p:cond delay="0"/>
                                          </p:stCondLst>
                                        </p:cTn>
                                        <p:tgtEl>
                                          <p:spTgt spid="78"/>
                                        </p:tgtEl>
                                        <p:attrNameLst>
                                          <p:attrName>style.visibility</p:attrName>
                                        </p:attrNameLst>
                                      </p:cBhvr>
                                      <p:to>
                                        <p:strVal val="visible"/>
                                      </p:to>
                                    </p:set>
                                    <p:anim calcmode="lin" valueType="num">
                                      <p:cBhvr>
                                        <p:cTn id="77" dur="500" fill="hold"/>
                                        <p:tgtEl>
                                          <p:spTgt spid="78"/>
                                        </p:tgtEl>
                                        <p:attrNameLst>
                                          <p:attrName>ppt_w</p:attrName>
                                        </p:attrNameLst>
                                      </p:cBhvr>
                                      <p:tavLst>
                                        <p:tav tm="0">
                                          <p:val>
                                            <p:fltVal val="0"/>
                                          </p:val>
                                        </p:tav>
                                        <p:tav tm="100000">
                                          <p:val>
                                            <p:strVal val="#ppt_w"/>
                                          </p:val>
                                        </p:tav>
                                      </p:tavLst>
                                    </p:anim>
                                    <p:anim calcmode="lin" valueType="num">
                                      <p:cBhvr>
                                        <p:cTn id="78" dur="500" fill="hold"/>
                                        <p:tgtEl>
                                          <p:spTgt spid="78"/>
                                        </p:tgtEl>
                                        <p:attrNameLst>
                                          <p:attrName>ppt_h</p:attrName>
                                        </p:attrNameLst>
                                      </p:cBhvr>
                                      <p:tavLst>
                                        <p:tav tm="0">
                                          <p:val>
                                            <p:fltVal val="0"/>
                                          </p:val>
                                        </p:tav>
                                        <p:tav tm="100000">
                                          <p:val>
                                            <p:strVal val="#ppt_h"/>
                                          </p:val>
                                        </p:tav>
                                      </p:tavLst>
                                    </p:anim>
                                    <p:animEffect transition="in" filter="fade">
                                      <p:cBhvr>
                                        <p:cTn id="79"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7" grpId="0"/>
      <p:bldP spid="65" grpId="0"/>
      <p:bldP spid="68" grpId="0"/>
      <p:bldP spid="79" grpId="0"/>
      <p:bldP spid="80" grpId="0"/>
      <p:bldP spid="81" grpId="0"/>
      <p:bldP spid="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4"/>
          <p:cNvSpPr>
            <a:spLocks/>
          </p:cNvSpPr>
          <p:nvPr/>
        </p:nvSpPr>
        <p:spPr bwMode="auto">
          <a:xfrm rot="10800000">
            <a:off x="1643726" y="2286102"/>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4"/>
          <p:cNvSpPr>
            <a:spLocks/>
          </p:cNvSpPr>
          <p:nvPr/>
        </p:nvSpPr>
        <p:spPr bwMode="auto">
          <a:xfrm rot="5400000" flipH="1">
            <a:off x="1903982" y="4006128"/>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flipH="1">
            <a:off x="3624008" y="3745873"/>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24"/>
          <p:cNvSpPr>
            <a:spLocks/>
          </p:cNvSpPr>
          <p:nvPr/>
        </p:nvSpPr>
        <p:spPr bwMode="auto">
          <a:xfrm rot="5400000">
            <a:off x="3884267" y="2025844"/>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24"/>
          <p:cNvSpPr>
            <a:spLocks/>
          </p:cNvSpPr>
          <p:nvPr/>
        </p:nvSpPr>
        <p:spPr bwMode="auto">
          <a:xfrm rot="10800000">
            <a:off x="5604293" y="2286102"/>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5"/>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4"/>
          <p:cNvSpPr>
            <a:spLocks/>
          </p:cNvSpPr>
          <p:nvPr/>
        </p:nvSpPr>
        <p:spPr bwMode="auto">
          <a:xfrm rot="5400000" flipH="1">
            <a:off x="5864549" y="4006127"/>
            <a:ext cx="1459769"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6"/>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4" name="Group 33"/>
          <p:cNvGrpSpPr>
            <a:grpSpLocks noChangeAspect="1"/>
          </p:cNvGrpSpPr>
          <p:nvPr/>
        </p:nvGrpSpPr>
        <p:grpSpPr>
          <a:xfrm>
            <a:off x="1899499" y="2903175"/>
            <a:ext cx="264741" cy="230801"/>
            <a:chOff x="7540014" y="4306907"/>
            <a:chExt cx="389342" cy="339426"/>
          </a:xfrm>
          <a:solidFill>
            <a:schemeClr val="accent1"/>
          </a:solidFill>
        </p:grpSpPr>
        <p:sp>
          <p:nvSpPr>
            <p:cNvPr id="35"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45"/>
          <p:cNvGrpSpPr>
            <a:grpSpLocks noChangeAspect="1"/>
          </p:cNvGrpSpPr>
          <p:nvPr/>
        </p:nvGrpSpPr>
        <p:grpSpPr>
          <a:xfrm>
            <a:off x="3875054" y="4880867"/>
            <a:ext cx="226333" cy="230801"/>
            <a:chOff x="7160655" y="2178006"/>
            <a:chExt cx="379359" cy="386846"/>
          </a:xfrm>
          <a:solidFill>
            <a:schemeClr val="accent3"/>
          </a:solidFill>
        </p:grpSpPr>
        <p:sp>
          <p:nvSpPr>
            <p:cNvPr id="47"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a:grpSpLocks noChangeAspect="1"/>
          </p:cNvGrpSpPr>
          <p:nvPr/>
        </p:nvGrpSpPr>
        <p:grpSpPr>
          <a:xfrm>
            <a:off x="2242685" y="4505212"/>
            <a:ext cx="262159" cy="230801"/>
            <a:chOff x="6040049" y="4182118"/>
            <a:chExt cx="521619" cy="459224"/>
          </a:xfrm>
          <a:solidFill>
            <a:schemeClr val="accent2"/>
          </a:solidFill>
        </p:grpSpPr>
        <p:sp>
          <p:nvSpPr>
            <p:cNvPr id="51"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Freeform 21"/>
          <p:cNvSpPr>
            <a:spLocks noChangeAspect="1" noEditPoints="1"/>
          </p:cNvSpPr>
          <p:nvPr/>
        </p:nvSpPr>
        <p:spPr bwMode="auto">
          <a:xfrm>
            <a:off x="4219781" y="3257644"/>
            <a:ext cx="259273" cy="230801"/>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accent4"/>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49"/>
          <p:cNvSpPr>
            <a:spLocks noChangeAspect="1" noEditPoints="1"/>
          </p:cNvSpPr>
          <p:nvPr/>
        </p:nvSpPr>
        <p:spPr bwMode="auto">
          <a:xfrm>
            <a:off x="6198683" y="4501210"/>
            <a:ext cx="270988" cy="230801"/>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accent6"/>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6"/>
          <p:cNvSpPr>
            <a:spLocks noChangeAspect="1" noEditPoints="1"/>
          </p:cNvSpPr>
          <p:nvPr/>
        </p:nvSpPr>
        <p:spPr bwMode="auto">
          <a:xfrm>
            <a:off x="5839823" y="2904872"/>
            <a:ext cx="230259" cy="230801"/>
          </a:xfrm>
          <a:custGeom>
            <a:avLst/>
            <a:gdLst>
              <a:gd name="T0" fmla="*/ 136 w 360"/>
              <a:gd name="T1" fmla="*/ 226 h 361"/>
              <a:gd name="T2" fmla="*/ 56 w 360"/>
              <a:gd name="T3" fmla="*/ 194 h 361"/>
              <a:gd name="T4" fmla="*/ 56 w 360"/>
              <a:gd name="T5" fmla="*/ 221 h 361"/>
              <a:gd name="T6" fmla="*/ 136 w 360"/>
              <a:gd name="T7" fmla="*/ 253 h 361"/>
              <a:gd name="T8" fmla="*/ 136 w 360"/>
              <a:gd name="T9" fmla="*/ 226 h 361"/>
              <a:gd name="T10" fmla="*/ 136 w 360"/>
              <a:gd name="T11" fmla="*/ 143 h 361"/>
              <a:gd name="T12" fmla="*/ 56 w 360"/>
              <a:gd name="T13" fmla="*/ 111 h 361"/>
              <a:gd name="T14" fmla="*/ 56 w 360"/>
              <a:gd name="T15" fmla="*/ 138 h 361"/>
              <a:gd name="T16" fmla="*/ 136 w 360"/>
              <a:gd name="T17" fmla="*/ 170 h 361"/>
              <a:gd name="T18" fmla="*/ 136 w 360"/>
              <a:gd name="T19" fmla="*/ 143 h 361"/>
              <a:gd name="T20" fmla="*/ 351 w 360"/>
              <a:gd name="T21" fmla="*/ 4 h 361"/>
              <a:gd name="T22" fmla="*/ 332 w 360"/>
              <a:gd name="T23" fmla="*/ 2 h 361"/>
              <a:gd name="T24" fmla="*/ 180 w 360"/>
              <a:gd name="T25" fmla="*/ 63 h 361"/>
              <a:gd name="T26" fmla="*/ 27 w 360"/>
              <a:gd name="T27" fmla="*/ 2 h 361"/>
              <a:gd name="T28" fmla="*/ 8 w 360"/>
              <a:gd name="T29" fmla="*/ 4 h 361"/>
              <a:gd name="T30" fmla="*/ 0 w 360"/>
              <a:gd name="T31" fmla="*/ 21 h 361"/>
              <a:gd name="T32" fmla="*/ 0 w 360"/>
              <a:gd name="T33" fmla="*/ 277 h 361"/>
              <a:gd name="T34" fmla="*/ 12 w 360"/>
              <a:gd name="T35" fmla="*/ 295 h 361"/>
              <a:gd name="T36" fmla="*/ 172 w 360"/>
              <a:gd name="T37" fmla="*/ 359 h 361"/>
              <a:gd name="T38" fmla="*/ 176 w 360"/>
              <a:gd name="T39" fmla="*/ 361 h 361"/>
              <a:gd name="T40" fmla="*/ 180 w 360"/>
              <a:gd name="T41" fmla="*/ 361 h 361"/>
              <a:gd name="T42" fmla="*/ 184 w 360"/>
              <a:gd name="T43" fmla="*/ 361 h 361"/>
              <a:gd name="T44" fmla="*/ 187 w 360"/>
              <a:gd name="T45" fmla="*/ 359 h 361"/>
              <a:gd name="T46" fmla="*/ 347 w 360"/>
              <a:gd name="T47" fmla="*/ 295 h 361"/>
              <a:gd name="T48" fmla="*/ 360 w 360"/>
              <a:gd name="T49" fmla="*/ 277 h 361"/>
              <a:gd name="T50" fmla="*/ 360 w 360"/>
              <a:gd name="T51" fmla="*/ 21 h 361"/>
              <a:gd name="T52" fmla="*/ 351 w 360"/>
              <a:gd name="T53" fmla="*/ 4 h 361"/>
              <a:gd name="T54" fmla="*/ 160 w 360"/>
              <a:gd name="T55" fmla="*/ 320 h 361"/>
              <a:gd name="T56" fmla="*/ 32 w 360"/>
              <a:gd name="T57" fmla="*/ 269 h 361"/>
              <a:gd name="T58" fmla="*/ 32 w 360"/>
              <a:gd name="T59" fmla="*/ 45 h 361"/>
              <a:gd name="T60" fmla="*/ 160 w 360"/>
              <a:gd name="T61" fmla="*/ 96 h 361"/>
              <a:gd name="T62" fmla="*/ 160 w 360"/>
              <a:gd name="T63" fmla="*/ 320 h 361"/>
              <a:gd name="T64" fmla="*/ 328 w 360"/>
              <a:gd name="T65" fmla="*/ 269 h 361"/>
              <a:gd name="T66" fmla="*/ 200 w 360"/>
              <a:gd name="T67" fmla="*/ 320 h 361"/>
              <a:gd name="T68" fmla="*/ 200 w 360"/>
              <a:gd name="T69" fmla="*/ 96 h 361"/>
              <a:gd name="T70" fmla="*/ 328 w 360"/>
              <a:gd name="T71" fmla="*/ 45 h 361"/>
              <a:gd name="T72" fmla="*/ 328 w 360"/>
              <a:gd name="T73" fmla="*/ 269 h 361"/>
              <a:gd name="T74" fmla="*/ 304 w 360"/>
              <a:gd name="T75" fmla="*/ 194 h 361"/>
              <a:gd name="T76" fmla="*/ 224 w 360"/>
              <a:gd name="T77" fmla="*/ 226 h 361"/>
              <a:gd name="T78" fmla="*/ 224 w 360"/>
              <a:gd name="T79" fmla="*/ 253 h 361"/>
              <a:gd name="T80" fmla="*/ 304 w 360"/>
              <a:gd name="T81" fmla="*/ 221 h 361"/>
              <a:gd name="T82" fmla="*/ 304 w 360"/>
              <a:gd name="T83" fmla="*/ 194 h 361"/>
              <a:gd name="T84" fmla="*/ 304 w 360"/>
              <a:gd name="T85" fmla="*/ 111 h 361"/>
              <a:gd name="T86" fmla="*/ 224 w 360"/>
              <a:gd name="T87" fmla="*/ 143 h 361"/>
              <a:gd name="T88" fmla="*/ 224 w 360"/>
              <a:gd name="T89" fmla="*/ 170 h 361"/>
              <a:gd name="T90" fmla="*/ 304 w 360"/>
              <a:gd name="T91" fmla="*/ 138 h 361"/>
              <a:gd name="T92" fmla="*/ 304 w 360"/>
              <a:gd name="T93" fmla="*/ 1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0" h="361">
                <a:moveTo>
                  <a:pt x="136" y="226"/>
                </a:moveTo>
                <a:cubicBezTo>
                  <a:pt x="56" y="194"/>
                  <a:pt x="56" y="194"/>
                  <a:pt x="56" y="194"/>
                </a:cubicBezTo>
                <a:cubicBezTo>
                  <a:pt x="56" y="221"/>
                  <a:pt x="56" y="221"/>
                  <a:pt x="56" y="221"/>
                </a:cubicBezTo>
                <a:cubicBezTo>
                  <a:pt x="136" y="253"/>
                  <a:pt x="136" y="253"/>
                  <a:pt x="136" y="253"/>
                </a:cubicBezTo>
                <a:lnTo>
                  <a:pt x="136" y="226"/>
                </a:lnTo>
                <a:close/>
                <a:moveTo>
                  <a:pt x="136" y="143"/>
                </a:moveTo>
                <a:cubicBezTo>
                  <a:pt x="56" y="111"/>
                  <a:pt x="56" y="111"/>
                  <a:pt x="56" y="111"/>
                </a:cubicBezTo>
                <a:cubicBezTo>
                  <a:pt x="56" y="138"/>
                  <a:pt x="56" y="138"/>
                  <a:pt x="56" y="138"/>
                </a:cubicBezTo>
                <a:cubicBezTo>
                  <a:pt x="136" y="170"/>
                  <a:pt x="136" y="170"/>
                  <a:pt x="136" y="170"/>
                </a:cubicBezTo>
                <a:lnTo>
                  <a:pt x="136" y="143"/>
                </a:lnTo>
                <a:close/>
                <a:moveTo>
                  <a:pt x="351" y="4"/>
                </a:moveTo>
                <a:cubicBezTo>
                  <a:pt x="345" y="1"/>
                  <a:pt x="338" y="0"/>
                  <a:pt x="332" y="2"/>
                </a:cubicBezTo>
                <a:cubicBezTo>
                  <a:pt x="180" y="63"/>
                  <a:pt x="180" y="63"/>
                  <a:pt x="180" y="63"/>
                </a:cubicBezTo>
                <a:cubicBezTo>
                  <a:pt x="27" y="2"/>
                  <a:pt x="27" y="2"/>
                  <a:pt x="27" y="2"/>
                </a:cubicBezTo>
                <a:cubicBezTo>
                  <a:pt x="21" y="0"/>
                  <a:pt x="14" y="1"/>
                  <a:pt x="8" y="4"/>
                </a:cubicBezTo>
                <a:cubicBezTo>
                  <a:pt x="3" y="8"/>
                  <a:pt x="0" y="14"/>
                  <a:pt x="0" y="21"/>
                </a:cubicBezTo>
                <a:cubicBezTo>
                  <a:pt x="0" y="277"/>
                  <a:pt x="0" y="277"/>
                  <a:pt x="0" y="277"/>
                </a:cubicBezTo>
                <a:cubicBezTo>
                  <a:pt x="0" y="285"/>
                  <a:pt x="5" y="292"/>
                  <a:pt x="12" y="295"/>
                </a:cubicBezTo>
                <a:cubicBezTo>
                  <a:pt x="172" y="359"/>
                  <a:pt x="172" y="359"/>
                  <a:pt x="172" y="359"/>
                </a:cubicBezTo>
                <a:cubicBezTo>
                  <a:pt x="172" y="359"/>
                  <a:pt x="175" y="360"/>
                  <a:pt x="176" y="361"/>
                </a:cubicBezTo>
                <a:cubicBezTo>
                  <a:pt x="177" y="361"/>
                  <a:pt x="178" y="361"/>
                  <a:pt x="180" y="361"/>
                </a:cubicBezTo>
                <a:cubicBezTo>
                  <a:pt x="181" y="361"/>
                  <a:pt x="182" y="361"/>
                  <a:pt x="184" y="361"/>
                </a:cubicBezTo>
                <a:cubicBezTo>
                  <a:pt x="184" y="360"/>
                  <a:pt x="187" y="359"/>
                  <a:pt x="187" y="359"/>
                </a:cubicBezTo>
                <a:cubicBezTo>
                  <a:pt x="347" y="295"/>
                  <a:pt x="347" y="295"/>
                  <a:pt x="347" y="295"/>
                </a:cubicBezTo>
                <a:cubicBezTo>
                  <a:pt x="355" y="292"/>
                  <a:pt x="360" y="285"/>
                  <a:pt x="360" y="277"/>
                </a:cubicBezTo>
                <a:cubicBezTo>
                  <a:pt x="360" y="21"/>
                  <a:pt x="360" y="21"/>
                  <a:pt x="360" y="21"/>
                </a:cubicBezTo>
                <a:cubicBezTo>
                  <a:pt x="360" y="14"/>
                  <a:pt x="356" y="8"/>
                  <a:pt x="351" y="4"/>
                </a:cubicBezTo>
                <a:close/>
                <a:moveTo>
                  <a:pt x="160" y="320"/>
                </a:moveTo>
                <a:cubicBezTo>
                  <a:pt x="32" y="269"/>
                  <a:pt x="32" y="269"/>
                  <a:pt x="32" y="269"/>
                </a:cubicBezTo>
                <a:cubicBezTo>
                  <a:pt x="32" y="45"/>
                  <a:pt x="32" y="45"/>
                  <a:pt x="32" y="45"/>
                </a:cubicBezTo>
                <a:cubicBezTo>
                  <a:pt x="160" y="96"/>
                  <a:pt x="160" y="96"/>
                  <a:pt x="160" y="96"/>
                </a:cubicBezTo>
                <a:lnTo>
                  <a:pt x="160" y="320"/>
                </a:lnTo>
                <a:close/>
                <a:moveTo>
                  <a:pt x="328" y="269"/>
                </a:moveTo>
                <a:cubicBezTo>
                  <a:pt x="200" y="320"/>
                  <a:pt x="200" y="320"/>
                  <a:pt x="200" y="320"/>
                </a:cubicBezTo>
                <a:cubicBezTo>
                  <a:pt x="200" y="96"/>
                  <a:pt x="200" y="96"/>
                  <a:pt x="200" y="96"/>
                </a:cubicBezTo>
                <a:cubicBezTo>
                  <a:pt x="328" y="45"/>
                  <a:pt x="328" y="45"/>
                  <a:pt x="328" y="45"/>
                </a:cubicBezTo>
                <a:lnTo>
                  <a:pt x="328" y="269"/>
                </a:lnTo>
                <a:close/>
                <a:moveTo>
                  <a:pt x="304" y="194"/>
                </a:moveTo>
                <a:cubicBezTo>
                  <a:pt x="224" y="226"/>
                  <a:pt x="224" y="226"/>
                  <a:pt x="224" y="226"/>
                </a:cubicBezTo>
                <a:cubicBezTo>
                  <a:pt x="224" y="253"/>
                  <a:pt x="224" y="253"/>
                  <a:pt x="224" y="253"/>
                </a:cubicBezTo>
                <a:cubicBezTo>
                  <a:pt x="304" y="221"/>
                  <a:pt x="304" y="221"/>
                  <a:pt x="304" y="221"/>
                </a:cubicBezTo>
                <a:lnTo>
                  <a:pt x="304" y="194"/>
                </a:lnTo>
                <a:close/>
                <a:moveTo>
                  <a:pt x="304" y="111"/>
                </a:moveTo>
                <a:cubicBezTo>
                  <a:pt x="224" y="143"/>
                  <a:pt x="224" y="143"/>
                  <a:pt x="224" y="143"/>
                </a:cubicBezTo>
                <a:cubicBezTo>
                  <a:pt x="224" y="170"/>
                  <a:pt x="224" y="170"/>
                  <a:pt x="224" y="170"/>
                </a:cubicBezTo>
                <a:cubicBezTo>
                  <a:pt x="304" y="138"/>
                  <a:pt x="304" y="138"/>
                  <a:pt x="304" y="138"/>
                </a:cubicBezTo>
                <a:lnTo>
                  <a:pt x="304" y="111"/>
                </a:lnTo>
                <a:close/>
              </a:path>
            </a:pathLst>
          </a:custGeom>
          <a:solidFill>
            <a:schemeClr val="accent5"/>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2216953" y="2888756"/>
            <a:ext cx="886542"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Content Placeholder 2"/>
          <p:cNvSpPr txBox="1">
            <a:spLocks/>
          </p:cNvSpPr>
          <p:nvPr/>
        </p:nvSpPr>
        <p:spPr>
          <a:xfrm>
            <a:off x="1930340" y="4875669"/>
            <a:ext cx="886542"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Content Placeholder 2"/>
          <p:cNvSpPr txBox="1">
            <a:spLocks/>
          </p:cNvSpPr>
          <p:nvPr/>
        </p:nvSpPr>
        <p:spPr>
          <a:xfrm>
            <a:off x="4142403" y="4875669"/>
            <a:ext cx="886542"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3849754" y="2893890"/>
            <a:ext cx="1064191"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Content Placeholder 2"/>
          <p:cNvSpPr txBox="1">
            <a:spLocks/>
          </p:cNvSpPr>
          <p:nvPr/>
        </p:nvSpPr>
        <p:spPr>
          <a:xfrm>
            <a:off x="6114496" y="2891016"/>
            <a:ext cx="886542"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Content Placeholder 2"/>
          <p:cNvSpPr txBox="1">
            <a:spLocks/>
          </p:cNvSpPr>
          <p:nvPr/>
        </p:nvSpPr>
        <p:spPr>
          <a:xfrm>
            <a:off x="5890905" y="4875669"/>
            <a:ext cx="886542" cy="23621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Content Placeholder 2"/>
          <p:cNvSpPr txBox="1">
            <a:spLocks/>
          </p:cNvSpPr>
          <p:nvPr/>
        </p:nvSpPr>
        <p:spPr>
          <a:xfrm>
            <a:off x="7538982" y="2231504"/>
            <a:ext cx="1593794" cy="202491"/>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2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2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Content Placeholder 2"/>
          <p:cNvSpPr txBox="1">
            <a:spLocks/>
          </p:cNvSpPr>
          <p:nvPr/>
        </p:nvSpPr>
        <p:spPr>
          <a:xfrm>
            <a:off x="7538982" y="2496953"/>
            <a:ext cx="3858945" cy="3534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10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7538981" y="3299239"/>
            <a:ext cx="3858946" cy="254310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86176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750" fill="hold"/>
                                        <p:tgtEl>
                                          <p:spTgt spid="34"/>
                                        </p:tgtEl>
                                        <p:attrNameLst>
                                          <p:attrName>ppt_w</p:attrName>
                                        </p:attrNameLst>
                                      </p:cBhvr>
                                      <p:tavLst>
                                        <p:tav tm="0">
                                          <p:val>
                                            <p:fltVal val="0"/>
                                          </p:val>
                                        </p:tav>
                                        <p:tav tm="100000">
                                          <p:val>
                                            <p:strVal val="#ppt_w"/>
                                          </p:val>
                                        </p:tav>
                                      </p:tavLst>
                                    </p:anim>
                                    <p:anim calcmode="lin" valueType="num">
                                      <p:cBhvr>
                                        <p:cTn id="12" dur="750" fill="hold"/>
                                        <p:tgtEl>
                                          <p:spTgt spid="34"/>
                                        </p:tgtEl>
                                        <p:attrNameLst>
                                          <p:attrName>ppt_h</p:attrName>
                                        </p:attrNameLst>
                                      </p:cBhvr>
                                      <p:tavLst>
                                        <p:tav tm="0">
                                          <p:val>
                                            <p:fltVal val="0"/>
                                          </p:val>
                                        </p:tav>
                                        <p:tav tm="100000">
                                          <p:val>
                                            <p:strVal val="#ppt_h"/>
                                          </p:val>
                                        </p:tav>
                                      </p:tavLst>
                                    </p:anim>
                                    <p:animEffect transition="in" filter="fade">
                                      <p:cBhvr>
                                        <p:cTn id="13" dur="750"/>
                                        <p:tgtEl>
                                          <p:spTgt spid="3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p:cTn id="27" dur="750" fill="hold"/>
                                        <p:tgtEl>
                                          <p:spTgt spid="50"/>
                                        </p:tgtEl>
                                        <p:attrNameLst>
                                          <p:attrName>ppt_w</p:attrName>
                                        </p:attrNameLst>
                                      </p:cBhvr>
                                      <p:tavLst>
                                        <p:tav tm="0">
                                          <p:val>
                                            <p:fltVal val="0"/>
                                          </p:val>
                                        </p:tav>
                                        <p:tav tm="100000">
                                          <p:val>
                                            <p:strVal val="#ppt_w"/>
                                          </p:val>
                                        </p:tav>
                                      </p:tavLst>
                                    </p:anim>
                                    <p:anim calcmode="lin" valueType="num">
                                      <p:cBhvr>
                                        <p:cTn id="28" dur="750" fill="hold"/>
                                        <p:tgtEl>
                                          <p:spTgt spid="50"/>
                                        </p:tgtEl>
                                        <p:attrNameLst>
                                          <p:attrName>ppt_h</p:attrName>
                                        </p:attrNameLst>
                                      </p:cBhvr>
                                      <p:tavLst>
                                        <p:tav tm="0">
                                          <p:val>
                                            <p:fltVal val="0"/>
                                          </p:val>
                                        </p:tav>
                                        <p:tav tm="100000">
                                          <p:val>
                                            <p:strVal val="#ppt_h"/>
                                          </p:val>
                                        </p:tav>
                                      </p:tavLst>
                                    </p:anim>
                                    <p:animEffect transition="in" filter="fade">
                                      <p:cBhvr>
                                        <p:cTn id="29" dur="750"/>
                                        <p:tgtEl>
                                          <p:spTgt spid="50"/>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Effect transition="in" filter="fade">
                                      <p:cBhvr>
                                        <p:cTn id="35" dur="500"/>
                                        <p:tgtEl>
                                          <p:spTgt spid="60"/>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par>
                          <p:cTn id="40" fill="hold">
                            <p:stCondLst>
                              <p:cond delay="4000"/>
                            </p:stCondLst>
                            <p:childTnLst>
                              <p:par>
                                <p:cTn id="41" presetID="53" presetClass="entr" presetSubtype="16"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childTnLst>
                          </p:cTn>
                        </p:par>
                        <p:par>
                          <p:cTn id="46" fill="hold">
                            <p:stCondLst>
                              <p:cond delay="475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25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p:cTn id="59" dur="750" fill="hold"/>
                                        <p:tgtEl>
                                          <p:spTgt spid="56"/>
                                        </p:tgtEl>
                                        <p:attrNameLst>
                                          <p:attrName>ppt_w</p:attrName>
                                        </p:attrNameLst>
                                      </p:cBhvr>
                                      <p:tavLst>
                                        <p:tav tm="0">
                                          <p:val>
                                            <p:fltVal val="0"/>
                                          </p:val>
                                        </p:tav>
                                        <p:tav tm="100000">
                                          <p:val>
                                            <p:strVal val="#ppt_w"/>
                                          </p:val>
                                        </p:tav>
                                      </p:tavLst>
                                    </p:anim>
                                    <p:anim calcmode="lin" valueType="num">
                                      <p:cBhvr>
                                        <p:cTn id="60" dur="750" fill="hold"/>
                                        <p:tgtEl>
                                          <p:spTgt spid="56"/>
                                        </p:tgtEl>
                                        <p:attrNameLst>
                                          <p:attrName>ppt_h</p:attrName>
                                        </p:attrNameLst>
                                      </p:cBhvr>
                                      <p:tavLst>
                                        <p:tav tm="0">
                                          <p:val>
                                            <p:fltVal val="0"/>
                                          </p:val>
                                        </p:tav>
                                        <p:tav tm="100000">
                                          <p:val>
                                            <p:strVal val="#ppt_h"/>
                                          </p:val>
                                        </p:tav>
                                      </p:tavLst>
                                    </p:anim>
                                    <p:animEffect transition="in" filter="fade">
                                      <p:cBhvr>
                                        <p:cTn id="61" dur="750"/>
                                        <p:tgtEl>
                                          <p:spTgt spid="56"/>
                                        </p:tgtEl>
                                      </p:cBhvr>
                                    </p:animEffect>
                                  </p:childTnLst>
                                </p:cTn>
                              </p:par>
                            </p:childTnLst>
                          </p:cTn>
                        </p:par>
                        <p:par>
                          <p:cTn id="62" fill="hold">
                            <p:stCondLst>
                              <p:cond delay="6500"/>
                            </p:stCondLst>
                            <p:childTnLst>
                              <p:par>
                                <p:cTn id="63" presetID="53" presetClass="entr" presetSubtype="16" fill="hold" grpId="0" nodeType="afterEffect">
                                  <p:stCondLst>
                                    <p:cond delay="0"/>
                                  </p:stCondLst>
                                  <p:childTnLst>
                                    <p:set>
                                      <p:cBhvr>
                                        <p:cTn id="64" dur="1" fill="hold">
                                          <p:stCondLst>
                                            <p:cond delay="0"/>
                                          </p:stCondLst>
                                        </p:cTn>
                                        <p:tgtEl>
                                          <p:spTgt spid="62"/>
                                        </p:tgtEl>
                                        <p:attrNameLst>
                                          <p:attrName>style.visibility</p:attrName>
                                        </p:attrNameLst>
                                      </p:cBhvr>
                                      <p:to>
                                        <p:strVal val="visible"/>
                                      </p:to>
                                    </p:set>
                                    <p:anim calcmode="lin" valueType="num">
                                      <p:cBhvr>
                                        <p:cTn id="65" dur="500" fill="hold"/>
                                        <p:tgtEl>
                                          <p:spTgt spid="62"/>
                                        </p:tgtEl>
                                        <p:attrNameLst>
                                          <p:attrName>ppt_w</p:attrName>
                                        </p:attrNameLst>
                                      </p:cBhvr>
                                      <p:tavLst>
                                        <p:tav tm="0">
                                          <p:val>
                                            <p:fltVal val="0"/>
                                          </p:val>
                                        </p:tav>
                                        <p:tav tm="100000">
                                          <p:val>
                                            <p:strVal val="#ppt_w"/>
                                          </p:val>
                                        </p:tav>
                                      </p:tavLst>
                                    </p:anim>
                                    <p:anim calcmode="lin" valueType="num">
                                      <p:cBhvr>
                                        <p:cTn id="66" dur="500" fill="hold"/>
                                        <p:tgtEl>
                                          <p:spTgt spid="62"/>
                                        </p:tgtEl>
                                        <p:attrNameLst>
                                          <p:attrName>ppt_h</p:attrName>
                                        </p:attrNameLst>
                                      </p:cBhvr>
                                      <p:tavLst>
                                        <p:tav tm="0">
                                          <p:val>
                                            <p:fltVal val="0"/>
                                          </p:val>
                                        </p:tav>
                                        <p:tav tm="100000">
                                          <p:val>
                                            <p:strVal val="#ppt_h"/>
                                          </p:val>
                                        </p:tav>
                                      </p:tavLst>
                                    </p:anim>
                                    <p:animEffect transition="in" filter="fade">
                                      <p:cBhvr>
                                        <p:cTn id="67" dur="500"/>
                                        <p:tgtEl>
                                          <p:spTgt spid="62"/>
                                        </p:tgtEl>
                                      </p:cBhvr>
                                    </p:animEffect>
                                  </p:childTnLst>
                                </p:cTn>
                              </p:par>
                            </p:childTnLst>
                          </p:cTn>
                        </p:par>
                        <p:par>
                          <p:cTn id="68" fill="hold">
                            <p:stCondLst>
                              <p:cond delay="7000"/>
                            </p:stCondLst>
                            <p:childTnLst>
                              <p:par>
                                <p:cTn id="69" presetID="22" presetClass="entr" presetSubtype="1"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up)">
                                      <p:cBhvr>
                                        <p:cTn id="71" dur="500"/>
                                        <p:tgtEl>
                                          <p:spTgt spid="13"/>
                                        </p:tgtEl>
                                      </p:cBhvr>
                                    </p:animEffect>
                                  </p:childTnLst>
                                </p:cTn>
                              </p:par>
                            </p:childTnLst>
                          </p:cTn>
                        </p:par>
                        <p:par>
                          <p:cTn id="72" fill="hold">
                            <p:stCondLst>
                              <p:cond delay="7500"/>
                            </p:stCondLst>
                            <p:childTnLst>
                              <p:par>
                                <p:cTn id="73" presetID="53" presetClass="entr" presetSubtype="16"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 calcmode="lin" valueType="num">
                                      <p:cBhvr>
                                        <p:cTn id="81" dur="500" fill="hold"/>
                                        <p:tgtEl>
                                          <p:spTgt spid="63"/>
                                        </p:tgtEl>
                                        <p:attrNameLst>
                                          <p:attrName>ppt_w</p:attrName>
                                        </p:attrNameLst>
                                      </p:cBhvr>
                                      <p:tavLst>
                                        <p:tav tm="0">
                                          <p:val>
                                            <p:fltVal val="0"/>
                                          </p:val>
                                        </p:tav>
                                        <p:tav tm="100000">
                                          <p:val>
                                            <p:strVal val="#ppt_w"/>
                                          </p:val>
                                        </p:tav>
                                      </p:tavLst>
                                    </p:anim>
                                    <p:anim calcmode="lin" valueType="num">
                                      <p:cBhvr>
                                        <p:cTn id="82" dur="500" fill="hold"/>
                                        <p:tgtEl>
                                          <p:spTgt spid="63"/>
                                        </p:tgtEl>
                                        <p:attrNameLst>
                                          <p:attrName>ppt_h</p:attrName>
                                        </p:attrNameLst>
                                      </p:cBhvr>
                                      <p:tavLst>
                                        <p:tav tm="0">
                                          <p:val>
                                            <p:fltVal val="0"/>
                                          </p:val>
                                        </p:tav>
                                        <p:tav tm="100000">
                                          <p:val>
                                            <p:strVal val="#ppt_h"/>
                                          </p:val>
                                        </p:tav>
                                      </p:tavLst>
                                    </p:anim>
                                    <p:animEffect transition="in" filter="fade">
                                      <p:cBhvr>
                                        <p:cTn id="83" dur="500"/>
                                        <p:tgtEl>
                                          <p:spTgt spid="63"/>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childTnLst>
                          </p:cTn>
                        </p:par>
                        <p:par>
                          <p:cTn id="88" fill="hold">
                            <p:stCondLst>
                              <p:cond delay="9000"/>
                            </p:stCondLst>
                            <p:childTnLst>
                              <p:par>
                                <p:cTn id="89" presetID="53" presetClass="entr" presetSubtype="16"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p:cTn id="91" dur="750" fill="hold"/>
                                        <p:tgtEl>
                                          <p:spTgt spid="57"/>
                                        </p:tgtEl>
                                        <p:attrNameLst>
                                          <p:attrName>ppt_w</p:attrName>
                                        </p:attrNameLst>
                                      </p:cBhvr>
                                      <p:tavLst>
                                        <p:tav tm="0">
                                          <p:val>
                                            <p:fltVal val="0"/>
                                          </p:val>
                                        </p:tav>
                                        <p:tav tm="100000">
                                          <p:val>
                                            <p:strVal val="#ppt_w"/>
                                          </p:val>
                                        </p:tav>
                                      </p:tavLst>
                                    </p:anim>
                                    <p:anim calcmode="lin" valueType="num">
                                      <p:cBhvr>
                                        <p:cTn id="92" dur="750" fill="hold"/>
                                        <p:tgtEl>
                                          <p:spTgt spid="57"/>
                                        </p:tgtEl>
                                        <p:attrNameLst>
                                          <p:attrName>ppt_h</p:attrName>
                                        </p:attrNameLst>
                                      </p:cBhvr>
                                      <p:tavLst>
                                        <p:tav tm="0">
                                          <p:val>
                                            <p:fltVal val="0"/>
                                          </p:val>
                                        </p:tav>
                                        <p:tav tm="100000">
                                          <p:val>
                                            <p:strVal val="#ppt_h"/>
                                          </p:val>
                                        </p:tav>
                                      </p:tavLst>
                                    </p:anim>
                                    <p:animEffect transition="in" filter="fade">
                                      <p:cBhvr>
                                        <p:cTn id="93" dur="750"/>
                                        <p:tgtEl>
                                          <p:spTgt spid="57"/>
                                        </p:tgtEl>
                                      </p:cBhvr>
                                    </p:animEffect>
                                  </p:childTnLst>
                                </p:cTn>
                              </p:par>
                            </p:childTnLst>
                          </p:cTn>
                        </p:par>
                        <p:par>
                          <p:cTn id="94" fill="hold">
                            <p:stCondLst>
                              <p:cond delay="9750"/>
                            </p:stCondLst>
                            <p:childTnLst>
                              <p:par>
                                <p:cTn id="95" presetID="53" presetClass="entr" presetSubtype="16" fill="hold" grpId="0" nodeType="after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p:cTn id="97" dur="500" fill="hold"/>
                                        <p:tgtEl>
                                          <p:spTgt spid="64"/>
                                        </p:tgtEl>
                                        <p:attrNameLst>
                                          <p:attrName>ppt_w</p:attrName>
                                        </p:attrNameLst>
                                      </p:cBhvr>
                                      <p:tavLst>
                                        <p:tav tm="0">
                                          <p:val>
                                            <p:fltVal val="0"/>
                                          </p:val>
                                        </p:tav>
                                        <p:tav tm="100000">
                                          <p:val>
                                            <p:strVal val="#ppt_w"/>
                                          </p:val>
                                        </p:tav>
                                      </p:tavLst>
                                    </p:anim>
                                    <p:anim calcmode="lin" valueType="num">
                                      <p:cBhvr>
                                        <p:cTn id="98" dur="500" fill="hold"/>
                                        <p:tgtEl>
                                          <p:spTgt spid="64"/>
                                        </p:tgtEl>
                                        <p:attrNameLst>
                                          <p:attrName>ppt_h</p:attrName>
                                        </p:attrNameLst>
                                      </p:cBhvr>
                                      <p:tavLst>
                                        <p:tav tm="0">
                                          <p:val>
                                            <p:fltVal val="0"/>
                                          </p:val>
                                        </p:tav>
                                        <p:tav tm="100000">
                                          <p:val>
                                            <p:strVal val="#ppt_h"/>
                                          </p:val>
                                        </p:tav>
                                      </p:tavLst>
                                    </p:anim>
                                    <p:animEffect transition="in" filter="fade">
                                      <p:cBhvr>
                                        <p:cTn id="99" dur="500"/>
                                        <p:tgtEl>
                                          <p:spTgt spid="64"/>
                                        </p:tgtEl>
                                      </p:cBhvr>
                                    </p:animEffect>
                                  </p:childTnLst>
                                </p:cTn>
                              </p:par>
                            </p:childTnLst>
                          </p:cTn>
                        </p:par>
                        <p:par>
                          <p:cTn id="100" fill="hold">
                            <p:stCondLst>
                              <p:cond delay="10250"/>
                            </p:stCondLst>
                            <p:childTnLst>
                              <p:par>
                                <p:cTn id="101" presetID="22" presetClass="entr" presetSubtype="8" fill="hold" grpId="0" nodeType="after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wipe(left)">
                                      <p:cBhvr>
                                        <p:cTn id="103" dur="750"/>
                                        <p:tgtEl>
                                          <p:spTgt spid="66"/>
                                        </p:tgtEl>
                                      </p:cBhvr>
                                    </p:animEffect>
                                  </p:childTnLst>
                                </p:cTn>
                              </p:par>
                            </p:childTnLst>
                          </p:cTn>
                        </p:par>
                        <p:par>
                          <p:cTn id="104" fill="hold">
                            <p:stCondLst>
                              <p:cond delay="11000"/>
                            </p:stCondLst>
                            <p:childTnLst>
                              <p:par>
                                <p:cTn id="105" presetID="22" presetClass="entr" presetSubtype="8" fill="hold" grpId="0" nodeType="afterEffect">
                                  <p:stCondLst>
                                    <p:cond delay="0"/>
                                  </p:stCondLst>
                                  <p:childTnLst>
                                    <p:set>
                                      <p:cBhvr>
                                        <p:cTn id="106" dur="1" fill="hold">
                                          <p:stCondLst>
                                            <p:cond delay="0"/>
                                          </p:stCondLst>
                                        </p:cTn>
                                        <p:tgtEl>
                                          <p:spTgt spid="67"/>
                                        </p:tgtEl>
                                        <p:attrNameLst>
                                          <p:attrName>style.visibility</p:attrName>
                                        </p:attrNameLst>
                                      </p:cBhvr>
                                      <p:to>
                                        <p:strVal val="visible"/>
                                      </p:to>
                                    </p:set>
                                    <p:animEffect transition="in" filter="wipe(left)">
                                      <p:cBhvr>
                                        <p:cTn id="107" dur="750"/>
                                        <p:tgtEl>
                                          <p:spTgt spid="67"/>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ipe(down)">
                                      <p:cBhvr>
                                        <p:cTn id="1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3" grpId="0" animBg="1"/>
      <p:bldP spid="14" grpId="0" animBg="1"/>
      <p:bldP spid="56" grpId="0" animBg="1"/>
      <p:bldP spid="57" grpId="0" animBg="1"/>
      <p:bldP spid="58" grpId="0" animBg="1"/>
      <p:bldP spid="59" grpId="0"/>
      <p:bldP spid="60" grpId="0"/>
      <p:bldP spid="61" grpId="0"/>
      <p:bldP spid="62" grpId="0"/>
      <p:bldP spid="63" grpId="0"/>
      <p:bldP spid="64" grpId="0"/>
      <p:bldP spid="66" grpId="0"/>
      <p:bldP spid="67" grpId="0"/>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7001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6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741827"/>
            <a:ext cx="2049066" cy="35343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7001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6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741827"/>
            <a:ext cx="2049066" cy="35343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7001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6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741827"/>
            <a:ext cx="2049066" cy="35343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7001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6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741827"/>
            <a:ext cx="2049066" cy="35343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123446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4675" y="2769884"/>
            <a:ext cx="7533319" cy="1346651"/>
            <a:chOff x="806" y="677"/>
            <a:chExt cx="3783" cy="711"/>
          </a:xfrm>
        </p:grpSpPr>
        <p:sp>
          <p:nvSpPr>
            <p:cNvPr id="37" name="Freeform 5"/>
            <p:cNvSpPr>
              <a:spLocks/>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a:spLocks/>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a:spLocks/>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a:spLocks/>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370" y="3149660"/>
            <a:ext cx="388495" cy="45016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768" y="3218126"/>
            <a:ext cx="469181" cy="41214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435" y="3218127"/>
            <a:ext cx="429774" cy="428630"/>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720" y="3196358"/>
            <a:ext cx="497981" cy="510183"/>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528" y="3303076"/>
            <a:ext cx="529539" cy="296744"/>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1716" y="2382393"/>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184" y="2382393"/>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661" y="4191534"/>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291" y="4516530"/>
            <a:ext cx="194531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2234750" y="2104904"/>
            <a:ext cx="501154" cy="56547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a:spLocks/>
          </p:cNvSpPr>
          <p:nvPr/>
        </p:nvSpPr>
        <p:spPr>
          <a:xfrm>
            <a:off x="2234750" y="4237290"/>
            <a:ext cx="501154" cy="56547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815" y="2373915"/>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282" y="2373915"/>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348" y="4183056"/>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678" y="4508051"/>
            <a:ext cx="1978290"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a:spLocks/>
          </p:cNvSpPr>
          <p:nvPr/>
        </p:nvSpPr>
        <p:spPr>
          <a:xfrm>
            <a:off x="5086847" y="2095632"/>
            <a:ext cx="501154" cy="56547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a:spLocks/>
          </p:cNvSpPr>
          <p:nvPr/>
        </p:nvSpPr>
        <p:spPr>
          <a:xfrm>
            <a:off x="5086850" y="4242104"/>
            <a:ext cx="501152" cy="56547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2176287" y="5112786"/>
            <a:ext cx="1293572" cy="23621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176288" y="5438591"/>
            <a:ext cx="1599371" cy="5539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482329" y="5112786"/>
            <a:ext cx="1293572" cy="23621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482329" y="5438591"/>
            <a:ext cx="1599371" cy="5539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788370" y="5112786"/>
            <a:ext cx="1293572" cy="23621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a:spLocks/>
          </p:cNvSpPr>
          <p:nvPr/>
        </p:nvSpPr>
        <p:spPr>
          <a:xfrm>
            <a:off x="6788371" y="5438591"/>
            <a:ext cx="1599371" cy="5539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9094412" y="5112786"/>
            <a:ext cx="1293572" cy="23621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9094411" y="5438591"/>
            <a:ext cx="1599371" cy="5539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endParaRPr lang="en-US" sz="10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Content Placeholder 2"/>
          <p:cNvSpPr txBox="1">
            <a:spLocks/>
          </p:cNvSpPr>
          <p:nvPr/>
        </p:nvSpPr>
        <p:spPr>
          <a:xfrm>
            <a:off x="4905176" y="222657"/>
            <a:ext cx="3048399"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400" b="1">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sz="2400" b="1"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962802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25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0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3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4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525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575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625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75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80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875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925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975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0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1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1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75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75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75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75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98"/>
            <a:ext cx="12858396" cy="723225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ffectLst>
                <a:outerShdw blurRad="38100" dist="38100" dir="2700000" algn="tl">
                  <a:srgbClr val="000000">
                    <a:alpha val="43137"/>
                  </a:srgbClr>
                </a:outerShdw>
              </a:effectLst>
            </a:endParaRPr>
          </a:p>
        </p:txBody>
      </p:sp>
      <p:sp>
        <p:nvSpPr>
          <p:cNvPr id="15" name="TextBox 84"/>
          <p:cNvSpPr txBox="1"/>
          <p:nvPr/>
        </p:nvSpPr>
        <p:spPr>
          <a:xfrm>
            <a:off x="5617865" y="3486257"/>
            <a:ext cx="6684169" cy="738664"/>
          </a:xfrm>
          <a:prstGeom prst="rect">
            <a:avLst/>
          </a:prstGeom>
          <a:noFill/>
          <a:ln>
            <a:noFill/>
          </a:ln>
        </p:spPr>
        <p:txBody>
          <a:bodyPr vert="horz" wrap="square" lIns="0" tIns="0" rIns="0" bIns="0" rtlCol="0">
            <a:spAutoFit/>
          </a:bodyPr>
          <a:lstStyle/>
          <a:p>
            <a:r>
              <a:rPr lang="zh-CN" altLang="en-US" sz="4800" spc="1000">
                <a:solidFill>
                  <a:schemeClr val="tx1">
                    <a:lumMod val="75000"/>
                    <a:lumOff val="25000"/>
                  </a:schemeClr>
                </a:solidFill>
                <a:latin typeface="微软雅黑" panose="020B0503020204020204" pitchFamily="34" charset="-122"/>
                <a:ea typeface="微软雅黑" panose="020B0503020204020204" pitchFamily="34" charset="-122"/>
              </a:rPr>
              <a:t>感谢聆听</a:t>
            </a:r>
            <a:r>
              <a:rPr lang="en-US" altLang="zh-CN" sz="4800" spc="10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4800" spc="1000">
                <a:solidFill>
                  <a:schemeClr val="tx1">
                    <a:lumMod val="75000"/>
                    <a:lumOff val="25000"/>
                  </a:schemeClr>
                </a:solidFill>
                <a:latin typeface="微软雅黑" panose="020B0503020204020204" pitchFamily="34" charset="-122"/>
                <a:ea typeface="微软雅黑" panose="020B0503020204020204" pitchFamily="34" charset="-122"/>
              </a:rPr>
              <a:t>批评指导</a:t>
            </a:r>
            <a:endParaRPr lang="en-US" altLang="zh-CN" sz="4800" spc="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84"/>
          <p:cNvSpPr txBox="1"/>
          <p:nvPr/>
        </p:nvSpPr>
        <p:spPr>
          <a:xfrm>
            <a:off x="5617866" y="4333005"/>
            <a:ext cx="6684168" cy="184666"/>
          </a:xfrm>
          <a:prstGeom prst="rect">
            <a:avLst/>
          </a:prstGeom>
          <a:noFill/>
          <a:ln>
            <a:noFill/>
          </a:ln>
        </p:spPr>
        <p:txBody>
          <a:bodyPr vert="horz" wrap="square" lIns="0" tIns="0" rIns="0" bIns="0" rtlCol="0">
            <a:spAutoFit/>
          </a:bodyPr>
          <a:lstStyle/>
          <a:p>
            <a:r>
              <a:rPr lang="en-US" altLang="zh-CN" sz="1200" spc="600">
                <a:solidFill>
                  <a:schemeClr val="tx1">
                    <a:lumMod val="75000"/>
                    <a:lumOff val="25000"/>
                  </a:schemeClr>
                </a:solidFill>
                <a:latin typeface="微软雅黑" panose="020B0503020204020204" pitchFamily="34" charset="-122"/>
                <a:ea typeface="微软雅黑" panose="020B0503020204020204" pitchFamily="34" charset="-122"/>
              </a:rPr>
              <a:t>PURE AND FRESH AND WORK SUMMARY PPT</a:t>
            </a:r>
            <a:endParaRPr lang="en-US" altLang="zh-CN" sz="1200" spc="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84"/>
          <p:cNvSpPr txBox="1"/>
          <p:nvPr/>
        </p:nvSpPr>
        <p:spPr>
          <a:xfrm>
            <a:off x="5617865" y="2394245"/>
            <a:ext cx="2762250" cy="1231106"/>
          </a:xfrm>
          <a:prstGeom prst="rect">
            <a:avLst/>
          </a:prstGeom>
          <a:noFill/>
          <a:ln>
            <a:noFill/>
          </a:ln>
        </p:spPr>
        <p:txBody>
          <a:bodyPr vert="horz" wrap="square" lIns="0" tIns="0" rIns="0" bIns="0" rtlCol="0">
            <a:spAutoFit/>
          </a:bodyPr>
          <a:lstStyle/>
          <a:p>
            <a:r>
              <a:rPr lang="en-US" altLang="zh-CN" sz="8000" spc="600" dirty="0" smtClean="0">
                <a:solidFill>
                  <a:schemeClr val="tx1">
                    <a:lumMod val="75000"/>
                    <a:lumOff val="25000"/>
                  </a:schemeClr>
                </a:solidFill>
                <a:latin typeface="Agency FB" panose="020B0503020202020204" pitchFamily="34" charset="0"/>
                <a:ea typeface="+mn-ea"/>
              </a:rPr>
              <a:t>2030</a:t>
            </a:r>
            <a:endParaRPr lang="en-US" altLang="zh-CN" sz="8000" spc="600" dirty="0">
              <a:solidFill>
                <a:schemeClr val="tx1">
                  <a:lumMod val="75000"/>
                  <a:lumOff val="25000"/>
                </a:schemeClr>
              </a:solidFill>
              <a:latin typeface="Agency FB" panose="020B0503020202020204" pitchFamily="34" charset="0"/>
              <a:ea typeface="+mn-ea"/>
            </a:endParaRPr>
          </a:p>
        </p:txBody>
      </p:sp>
      <p:sp>
        <p:nvSpPr>
          <p:cNvPr id="19" name="TextBox 84"/>
          <p:cNvSpPr txBox="1"/>
          <p:nvPr/>
        </p:nvSpPr>
        <p:spPr>
          <a:xfrm>
            <a:off x="5617865" y="4628682"/>
            <a:ext cx="5946389" cy="369332"/>
          </a:xfrm>
          <a:prstGeom prst="rect">
            <a:avLst/>
          </a:prstGeom>
          <a:noFill/>
          <a:ln>
            <a:noFill/>
          </a:ln>
        </p:spPr>
        <p:txBody>
          <a:bodyPr vert="horz" wrap="square" lIns="0" tIns="0" rIns="0" bIns="0" rtlCol="0">
            <a:spAutoFit/>
          </a:bodyPr>
          <a:lstStyle/>
          <a:p>
            <a:pPr>
              <a:lnSpc>
                <a:spcPct val="150000"/>
              </a:lnSpc>
            </a:pPr>
            <a:r>
              <a:rPr lang="en-US" altLang="zh-CN" sz="800" dirty="0">
                <a:solidFill>
                  <a:schemeClr val="tx1">
                    <a:lumMod val="75000"/>
                    <a:lumOff val="25000"/>
                  </a:schemeClr>
                </a:solidFill>
                <a:latin typeface="+mn-ea"/>
                <a:ea typeface="+mn-ea"/>
              </a:rPr>
              <a:t>Please replace the text, modify the text, you can also copy your content directly to this. Please replace the text, modify the text, you can also copy your content directly to this.</a:t>
            </a:r>
            <a:endParaRPr lang="zh-CN" altLang="en-US" sz="800" dirty="0">
              <a:solidFill>
                <a:schemeClr val="tx1">
                  <a:lumMod val="75000"/>
                  <a:lumOff val="25000"/>
                </a:schemeClr>
              </a:solidFill>
              <a:latin typeface="+mn-ea"/>
              <a:ea typeface="+mn-ea"/>
            </a:endParaRPr>
          </a:p>
        </p:txBody>
      </p:sp>
      <p:sp>
        <p:nvSpPr>
          <p:cNvPr id="8" name="Freeform 5"/>
          <p:cNvSpPr>
            <a:spLocks/>
          </p:cNvSpPr>
          <p:nvPr/>
        </p:nvSpPr>
        <p:spPr bwMode="auto">
          <a:xfrm>
            <a:off x="5106268" y="2250695"/>
            <a:ext cx="3296692" cy="3169690"/>
          </a:xfrm>
          <a:custGeom>
            <a:avLst/>
            <a:gdLst>
              <a:gd name="T0" fmla="*/ 3357 w 3357"/>
              <a:gd name="T1" fmla="*/ 514 h 3187"/>
              <a:gd name="T2" fmla="*/ 3357 w 3357"/>
              <a:gd name="T3" fmla="*/ 0 h 3187"/>
              <a:gd name="T4" fmla="*/ 0 w 3357"/>
              <a:gd name="T5" fmla="*/ 0 h 3187"/>
              <a:gd name="T6" fmla="*/ 0 w 3357"/>
              <a:gd name="T7" fmla="*/ 3187 h 3187"/>
              <a:gd name="T8" fmla="*/ 3357 w 3357"/>
              <a:gd name="T9" fmla="*/ 3187 h 3187"/>
              <a:gd name="T10" fmla="*/ 3357 w 3357"/>
              <a:gd name="T11" fmla="*/ 2673 h 3187"/>
            </a:gdLst>
            <a:ahLst/>
            <a:cxnLst>
              <a:cxn ang="0">
                <a:pos x="T0" y="T1"/>
              </a:cxn>
              <a:cxn ang="0">
                <a:pos x="T2" y="T3"/>
              </a:cxn>
              <a:cxn ang="0">
                <a:pos x="T4" y="T5"/>
              </a:cxn>
              <a:cxn ang="0">
                <a:pos x="T6" y="T7"/>
              </a:cxn>
              <a:cxn ang="0">
                <a:pos x="T8" y="T9"/>
              </a:cxn>
              <a:cxn ang="0">
                <a:pos x="T10" y="T11"/>
              </a:cxn>
            </a:cxnLst>
            <a:rect l="0" t="0" r="r" b="b"/>
            <a:pathLst>
              <a:path w="3357" h="3187">
                <a:moveTo>
                  <a:pt x="3357" y="514"/>
                </a:moveTo>
                <a:lnTo>
                  <a:pt x="3357" y="0"/>
                </a:lnTo>
                <a:lnTo>
                  <a:pt x="0" y="0"/>
                </a:lnTo>
                <a:lnTo>
                  <a:pt x="0" y="3187"/>
                </a:lnTo>
                <a:lnTo>
                  <a:pt x="3357" y="3187"/>
                </a:lnTo>
                <a:lnTo>
                  <a:pt x="3357" y="2673"/>
                </a:lnTo>
              </a:path>
            </a:pathLst>
          </a:custGeom>
          <a:noFill/>
          <a:ln w="38100" cap="flat">
            <a:solidFill>
              <a:schemeClr val="tx1">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p>
        </p:txBody>
      </p:sp>
    </p:spTree>
    <p:extLst>
      <p:ext uri="{BB962C8B-B14F-4D97-AF65-F5344CB8AC3E}">
        <p14:creationId xmlns:p14="http://schemas.microsoft.com/office/powerpoint/2010/main" val="3420006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allOve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2" presetClass="entr" presetSubtype="4" fill="hold" grpId="0" nodeType="afterEffect">
                                  <p:stCondLst>
                                    <p:cond delay="0"/>
                                  </p:stCondLst>
                                  <p:iterate type="lt">
                                    <p:tmPct val="10000"/>
                                  </p:iterate>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p:tgtEl>
                                          <p:spTgt spid="15"/>
                                        </p:tgtEl>
                                        <p:attrNameLst>
                                          <p:attrName>ppt_y</p:attrName>
                                        </p:attrNameLst>
                                      </p:cBhvr>
                                      <p:tavLst>
                                        <p:tav tm="0">
                                          <p:val>
                                            <p:strVal val="#ppt_y+#ppt_h*1.125000"/>
                                          </p:val>
                                        </p:tav>
                                        <p:tav tm="100000">
                                          <p:val>
                                            <p:strVal val="#ppt_y"/>
                                          </p:val>
                                        </p:tav>
                                      </p:tavLst>
                                    </p:anim>
                                    <p:animEffect transition="in" filter="wipe(up)">
                                      <p:cBhvr>
                                        <p:cTn id="12" dur="750"/>
                                        <p:tgtEl>
                                          <p:spTgt spid="15"/>
                                        </p:tgtEl>
                                      </p:cBhvr>
                                    </p:animEffect>
                                  </p:childTnLst>
                                </p:cTn>
                              </p:par>
                            </p:childTnLst>
                          </p:cTn>
                        </p:par>
                        <p:par>
                          <p:cTn id="13" fill="hold">
                            <p:stCondLst>
                              <p:cond delay="185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750"/>
                                        <p:tgtEl>
                                          <p:spTgt spid="16"/>
                                        </p:tgtEl>
                                        <p:attrNameLst>
                                          <p:attrName>ppt_y</p:attrName>
                                        </p:attrNameLst>
                                      </p:cBhvr>
                                      <p:tavLst>
                                        <p:tav tm="0">
                                          <p:val>
                                            <p:strVal val="#ppt_y+#ppt_h*1.125000"/>
                                          </p:val>
                                        </p:tav>
                                        <p:tav tm="100000">
                                          <p:val>
                                            <p:strVal val="#ppt_y"/>
                                          </p:val>
                                        </p:tav>
                                      </p:tavLst>
                                    </p:anim>
                                    <p:animEffect transition="in" filter="wipe(up)">
                                      <p:cBhvr>
                                        <p:cTn id="17" dur="750"/>
                                        <p:tgtEl>
                                          <p:spTgt spid="16"/>
                                        </p:tgtEl>
                                      </p:cBhvr>
                                    </p:animEffect>
                                  </p:childTnLst>
                                </p:cTn>
                              </p:par>
                            </p:childTnLst>
                          </p:cTn>
                        </p:par>
                        <p:par>
                          <p:cTn id="18" fill="hold">
                            <p:stCondLst>
                              <p:cond delay="4700"/>
                            </p:stCondLst>
                            <p:childTnLst>
                              <p:par>
                                <p:cTn id="19" presetID="12" presetClass="entr" presetSubtype="4" fill="hold" grpId="0" nodeType="afterEffect">
                                  <p:stCondLst>
                                    <p:cond delay="0"/>
                                  </p:stCondLst>
                                  <p:iterate type="lt">
                                    <p:tmPct val="10000"/>
                                  </p:iterate>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750"/>
                                        <p:tgtEl>
                                          <p:spTgt spid="18"/>
                                        </p:tgtEl>
                                        <p:attrNameLst>
                                          <p:attrName>ppt_y</p:attrName>
                                        </p:attrNameLst>
                                      </p:cBhvr>
                                      <p:tavLst>
                                        <p:tav tm="0">
                                          <p:val>
                                            <p:strVal val="#ppt_y+#ppt_h*1.125000"/>
                                          </p:val>
                                        </p:tav>
                                        <p:tav tm="100000">
                                          <p:val>
                                            <p:strVal val="#ppt_y"/>
                                          </p:val>
                                        </p:tav>
                                      </p:tavLst>
                                    </p:anim>
                                    <p:animEffect transition="in" filter="wipe(up)">
                                      <p:cBhvr>
                                        <p:cTn id="22" dur="750"/>
                                        <p:tgtEl>
                                          <p:spTgt spid="18"/>
                                        </p:tgtEl>
                                      </p:cBhvr>
                                    </p:animEffect>
                                  </p:childTnLst>
                                </p:cTn>
                              </p:par>
                            </p:childTnLst>
                          </p:cTn>
                        </p:par>
                        <p:par>
                          <p:cTn id="23" fill="hold">
                            <p:stCondLst>
                              <p:cond delay="5675"/>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p:tgtEl>
                                          <p:spTgt spid="19"/>
                                        </p:tgtEl>
                                        <p:attrNameLst>
                                          <p:attrName>ppt_y</p:attrName>
                                        </p:attrNameLst>
                                      </p:cBhvr>
                                      <p:tavLst>
                                        <p:tav tm="0">
                                          <p:val>
                                            <p:strVal val="#ppt_y+#ppt_h*1.125000"/>
                                          </p:val>
                                        </p:tav>
                                        <p:tav tm="100000">
                                          <p:val>
                                            <p:strVal val="#ppt_y"/>
                                          </p:val>
                                        </p:tav>
                                      </p:tavLst>
                                    </p:anim>
                                    <p:animEffect transition="in" filter="wipe(up)">
                                      <p:cBhvr>
                                        <p:cTn id="27" dur="75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0-#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p:bldP spid="16" grpId="0"/>
      <p:bldP spid="18" grpId="0"/>
      <p:bldP spid="19" grpId="0"/>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艺术花卉"/>
</p:tagLst>
</file>

<file path=ppt/tags/tag2.xml><?xml version="1.0" encoding="utf-8"?>
<p:tagLst xmlns:a="http://schemas.openxmlformats.org/drawingml/2006/main" xmlns:r="http://schemas.openxmlformats.org/officeDocument/2006/relationships" xmlns:p="http://schemas.openxmlformats.org/presentationml/2006/main">
  <p:tag name="TİMİNG" val="|1.4|1.5|1.4"/>
</p:tagLst>
</file>

<file path=ppt/theme/theme1.xml><?xml version="1.0" encoding="utf-8"?>
<a:theme xmlns:a="http://schemas.openxmlformats.org/drawingml/2006/main" name="第一PPT，www.1ppt.com">
  <a:themeElements>
    <a:clrScheme name="自定义 844">
      <a:dk1>
        <a:sysClr val="windowText" lastClr="000000"/>
      </a:dk1>
      <a:lt1>
        <a:sysClr val="window" lastClr="FFFFFF"/>
      </a:lt1>
      <a:dk2>
        <a:srgbClr val="658D7B"/>
      </a:dk2>
      <a:lt2>
        <a:srgbClr val="D8D8D8"/>
      </a:lt2>
      <a:accent1>
        <a:srgbClr val="4D5858"/>
      </a:accent1>
      <a:accent2>
        <a:srgbClr val="658D7B"/>
      </a:accent2>
      <a:accent3>
        <a:srgbClr val="4D5858"/>
      </a:accent3>
      <a:accent4>
        <a:srgbClr val="658D7B"/>
      </a:accent4>
      <a:accent5>
        <a:srgbClr val="4D5858"/>
      </a:accent5>
      <a:accent6>
        <a:srgbClr val="658D7B"/>
      </a:accent6>
      <a:hlink>
        <a:srgbClr val="4D5858"/>
      </a:hlink>
      <a:folHlink>
        <a:srgbClr val="658D7B"/>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2181</Words>
  <Application>Microsoft Office PowerPoint</Application>
  <PresentationFormat>自定义</PresentationFormat>
  <Paragraphs>265</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宋体</vt:lpstr>
      <vt:lpstr>微软雅黑</vt:lpstr>
      <vt:lpstr>Agency FB</vt:lpstr>
      <vt:lpstr>Arial</vt:lpstr>
      <vt:lpstr>Calibri</vt:lpstr>
      <vt:lpstr>Calibri Light</vt:lpstr>
      <vt:lpstr>Cambria Math</vt:lpstr>
      <vt:lpstr>Franklin Gothic Book</vt:lpstr>
      <vt:lpstr>Franklin Gothic Medium</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艺术花卉</dc:title>
  <dc:creator/>
  <cp:keywords>www.1ppt.com</cp:keywords>
  <dc:description>www.1ppt.com</dc:description>
  <cp:lastModifiedBy/>
  <cp:revision>1</cp:revision>
  <dcterms:created xsi:type="dcterms:W3CDTF">2017-04-22T15:13:23Z</dcterms:created>
  <dcterms:modified xsi:type="dcterms:W3CDTF">2020-08-07T05:48:17Z</dcterms:modified>
</cp:coreProperties>
</file>