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9" r:id="rId2"/>
    <p:sldId id="263" r:id="rId3"/>
    <p:sldId id="264" r:id="rId4"/>
    <p:sldId id="281" r:id="rId5"/>
    <p:sldId id="287" r:id="rId6"/>
    <p:sldId id="282" r:id="rId7"/>
    <p:sldId id="283" r:id="rId8"/>
    <p:sldId id="265" r:id="rId9"/>
    <p:sldId id="260" r:id="rId10"/>
    <p:sldId id="261" r:id="rId11"/>
    <p:sldId id="262" r:id="rId12"/>
    <p:sldId id="284" r:id="rId13"/>
    <p:sldId id="285" r:id="rId14"/>
    <p:sldId id="266" r:id="rId15"/>
    <p:sldId id="286" r:id="rId16"/>
    <p:sldId id="275" r:id="rId17"/>
    <p:sldId id="276" r:id="rId18"/>
    <p:sldId id="267" r:id="rId19"/>
    <p:sldId id="277" r:id="rId20"/>
    <p:sldId id="278" r:id="rId21"/>
    <p:sldId id="279" r:id="rId22"/>
    <p:sldId id="280" r:id="rId23"/>
  </p:sldIdLst>
  <p:sldSz cx="12192000" cy="6858000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9BE6F1"/>
    <a:srgbClr val="30D7CD"/>
    <a:srgbClr val="FF9409"/>
    <a:srgbClr val="9E211B"/>
    <a:srgbClr val="E3D2AE"/>
    <a:srgbClr val="DAECF7"/>
    <a:srgbClr val="C7020C"/>
    <a:srgbClr val="C91324"/>
    <a:srgbClr val="162F81"/>
    <a:srgbClr val="8A3E7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183" autoAdjust="0"/>
    <p:restoredTop sz="94660"/>
  </p:normalViewPr>
  <p:slideViewPr>
    <p:cSldViewPr snapToGrid="0">
      <p:cViewPr>
        <p:scale>
          <a:sx n="80" d="100"/>
          <a:sy n="80" d="100"/>
        </p:scale>
        <p:origin x="-1860" y="-8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EE2DEE-D449-4E91-942E-5689684083BD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B5E55-276A-4EF5-A7EB-B66D61A4C3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664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8170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233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6044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2893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3816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4074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0549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16631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5747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1942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34763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0671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1652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597829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8930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2256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4139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56608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38088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02008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98480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4B5E55-276A-4EF5-A7EB-B66D61A4C31D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5812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标题幻灯片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 userDrawn="1"/>
        </p:nvSpPr>
        <p:spPr>
          <a:xfrm>
            <a:off x="9340963" y="4"/>
            <a:ext cx="30540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0" b="1" dirty="0">
                <a:solidFill>
                  <a:srgbClr val="9BE6F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Microsoft YaHei" charset="-122"/>
              </a:rPr>
              <a:t>”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3639" y="4708985"/>
            <a:ext cx="1914652" cy="226091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28416" y="410373"/>
            <a:ext cx="2029968" cy="147112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3639" y="1643751"/>
            <a:ext cx="1826852" cy="282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4901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标题幻灯片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106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933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4183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524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05001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7280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351375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142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2" r:id="rId8"/>
    <p:sldLayoutId id="2147483653" r:id="rId9"/>
    <p:sldLayoutId id="2147483651" r:id="rId10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380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5" indent="-228595" algn="l" defTabSz="914380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6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4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3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2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1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18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28416" y="3529584"/>
            <a:ext cx="8863584" cy="3328416"/>
          </a:xfrm>
          <a:prstGeom prst="rect">
            <a:avLst/>
          </a:prstGeom>
          <a:solidFill>
            <a:srgbClr val="9B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40963" y="4"/>
            <a:ext cx="30540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0" b="1" dirty="0">
                <a:solidFill>
                  <a:srgbClr val="9BE6F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”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3639" y="4708985"/>
            <a:ext cx="1914652" cy="226091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272644" y="5556901"/>
            <a:ext cx="6733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何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处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言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初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心    青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春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不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散 </a:t>
            </a:r>
            <a:r>
              <a:rPr kumimoji="1" lang="en-US" altLang="zh-CN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/</a:t>
            </a:r>
            <a:r>
              <a:rPr kumimoji="1" lang="zh-CN" altLang="en-US" sz="20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 场 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28416" y="410373"/>
            <a:ext cx="2029968" cy="147112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261102" y="6003794"/>
            <a:ext cx="5278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sz="20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X</a:t>
            </a:r>
            <a:r>
              <a:rPr kumimoji="1" lang="zh-CN" altLang="en-US" sz="20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年</a:t>
            </a:r>
            <a:r>
              <a:rPr kumimoji="1" lang="en-US" altLang="zh-CN" sz="20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X</a:t>
            </a:r>
            <a:r>
              <a:rPr kumimoji="1" lang="zh-CN" altLang="en-US" sz="20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班毕业相册</a:t>
            </a:r>
            <a:endParaRPr kumimoji="1" lang="zh-CN" altLang="en-US" sz="200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43637" y="1750363"/>
            <a:ext cx="10596091" cy="366308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41957" y="2661793"/>
            <a:ext cx="1032667" cy="159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895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 17"/>
          <p:cNvGrpSpPr/>
          <p:nvPr/>
        </p:nvGrpSpPr>
        <p:grpSpPr>
          <a:xfrm>
            <a:off x="3361223" y="2338468"/>
            <a:ext cx="1016246" cy="2792335"/>
            <a:chOff x="3159516" y="2338466"/>
            <a:chExt cx="1016244" cy="2792335"/>
          </a:xfrm>
        </p:grpSpPr>
        <p:sp>
          <p:nvSpPr>
            <p:cNvPr id="2" name="文本框 1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入学的我们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青春羞涩</a:t>
              </a:r>
            </a:p>
          </p:txBody>
        </p:sp>
        <p:cxnSp>
          <p:nvCxnSpPr>
            <p:cNvPr id="9" name="直线连接符 8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 18"/>
          <p:cNvGrpSpPr/>
          <p:nvPr/>
        </p:nvGrpSpPr>
        <p:grpSpPr>
          <a:xfrm>
            <a:off x="5529348" y="2338468"/>
            <a:ext cx="1016246" cy="2792335"/>
            <a:chOff x="3159516" y="2338466"/>
            <a:chExt cx="1016244" cy="2792335"/>
          </a:xfrm>
        </p:grpSpPr>
        <p:sp>
          <p:nvSpPr>
            <p:cNvPr id="20" name="文本框 19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上学的我们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刻苦认真</a:t>
              </a:r>
            </a:p>
          </p:txBody>
        </p:sp>
        <p:cxnSp>
          <p:nvCxnSpPr>
            <p:cNvPr id="22" name="直线连接符 21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 26"/>
          <p:cNvGrpSpPr/>
          <p:nvPr/>
        </p:nvGrpSpPr>
        <p:grpSpPr>
          <a:xfrm>
            <a:off x="7697472" y="2338468"/>
            <a:ext cx="1016246" cy="2792335"/>
            <a:chOff x="3159516" y="2338466"/>
            <a:chExt cx="1016244" cy="2792335"/>
          </a:xfrm>
        </p:grpSpPr>
        <p:sp>
          <p:nvSpPr>
            <p:cNvPr id="28" name="文本框 27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毕业的我们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难舍难分</a:t>
              </a:r>
            </a:p>
          </p:txBody>
        </p:sp>
        <p:cxnSp>
          <p:nvCxnSpPr>
            <p:cNvPr id="30" name="直线连接符 29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 34"/>
          <p:cNvGrpSpPr/>
          <p:nvPr/>
        </p:nvGrpSpPr>
        <p:grpSpPr>
          <a:xfrm>
            <a:off x="9865599" y="2283800"/>
            <a:ext cx="1016246" cy="2792335"/>
            <a:chOff x="3159516" y="2338466"/>
            <a:chExt cx="1016244" cy="2792335"/>
          </a:xfrm>
        </p:grpSpPr>
        <p:sp>
          <p:nvSpPr>
            <p:cNvPr id="36" name="文本框 35"/>
            <p:cNvSpPr txBox="1"/>
            <p:nvPr/>
          </p:nvSpPr>
          <p:spPr>
            <a:xfrm>
              <a:off x="3560208" y="2409587"/>
              <a:ext cx="615552" cy="238593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十年后的我们</a:t>
              </a:r>
              <a:endParaRPr kumimoji="1" lang="zh-CN" altLang="en-US" sz="2800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各自安好</a:t>
              </a:r>
            </a:p>
          </p:txBody>
        </p:sp>
        <p:cxnSp>
          <p:nvCxnSpPr>
            <p:cNvPr id="38" name="直线连接符 37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86543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9735128" y="2338468"/>
            <a:ext cx="1016246" cy="2792335"/>
            <a:chOff x="3159516" y="2338466"/>
            <a:chExt cx="1016244" cy="2792335"/>
          </a:xfrm>
        </p:grpSpPr>
        <p:sp>
          <p:nvSpPr>
            <p:cNvPr id="3" name="文本框 2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入学的我们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青春羞涩</a:t>
              </a:r>
            </a:p>
          </p:txBody>
        </p:sp>
        <p:cxnSp>
          <p:nvCxnSpPr>
            <p:cNvPr id="5" name="直线连接符 4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00000">
            <a:off x="4101959" y="2309941"/>
            <a:ext cx="4031696" cy="30237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30D7CD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3742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807037">
            <a:off x="4256373" y="2868807"/>
            <a:ext cx="3744107" cy="24920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1180900">
            <a:off x="7062849" y="2343151"/>
            <a:ext cx="4495675" cy="3000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248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15589" y="2472881"/>
            <a:ext cx="30540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毕业聚会就是你笑着喝完这瓶啤酒说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“以后无论如何也要再聚在一起”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可是却再也聚不齐了。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900000">
            <a:off x="6731849" y="2809155"/>
            <a:ext cx="5222587" cy="26112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837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863011" y="2157413"/>
            <a:ext cx="5237752" cy="25949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3201290" y="5116072"/>
            <a:ext cx="8428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六月，栀子花开，毕业季，我想要一场毕业旅行，一场关于青春，关于友情的旅程</a:t>
            </a:r>
            <a:endParaRPr kumimoji="1" lang="zh-CN" altLang="en-US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0677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1121513">
            <a:off x="3485603" y="2187771"/>
            <a:ext cx="4049463" cy="26952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439665">
            <a:off x="6716380" y="2838125"/>
            <a:ext cx="4667249" cy="23123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5730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9751724" y="2338468"/>
            <a:ext cx="1016246" cy="2792335"/>
            <a:chOff x="3159516" y="2338466"/>
            <a:chExt cx="1016244" cy="2792335"/>
          </a:xfrm>
        </p:grpSpPr>
        <p:sp>
          <p:nvSpPr>
            <p:cNvPr id="3" name="文本框 2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上学的我们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刻苦认真</a:t>
              </a:r>
            </a:p>
          </p:txBody>
        </p:sp>
        <p:cxnSp>
          <p:nvCxnSpPr>
            <p:cNvPr id="5" name="直线连接符 4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900000">
            <a:off x="3984103" y="2099303"/>
            <a:ext cx="4774231" cy="31709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30D7CD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32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945184">
            <a:off x="4032065" y="2140331"/>
            <a:ext cx="4353511" cy="29023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52268">
            <a:off x="6841670" y="3060635"/>
            <a:ext cx="3847103" cy="28212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4769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00000">
            <a:off x="4009923" y="2304288"/>
            <a:ext cx="3785616" cy="25237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8830564" y="2487168"/>
            <a:ext cx="30540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毕业聚会就是你笑着喝完这瓶啤酒说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“以后无论如何也要再聚在一起”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可是却再也聚不齐了。</a:t>
            </a:r>
          </a:p>
        </p:txBody>
      </p:sp>
    </p:spTree>
    <p:extLst>
      <p:ext uri="{BB962C8B-B14F-4D97-AF65-F5344CB8AC3E}">
        <p14:creationId xmlns:p14="http://schemas.microsoft.com/office/powerpoint/2010/main" xmlns="" val="22305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900000">
            <a:off x="7249200" y="2203554"/>
            <a:ext cx="3956597" cy="26607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3419115" y="2082436"/>
            <a:ext cx="3054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这大概是老师唯一没有骗我们的事 三年真的很短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00000">
            <a:off x="3910331" y="3773689"/>
            <a:ext cx="4010829" cy="19851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2313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00000">
            <a:off x="3697670" y="2346009"/>
            <a:ext cx="4111183" cy="27407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900000">
            <a:off x="7181521" y="3015112"/>
            <a:ext cx="3937731" cy="26280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2382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758098">
            <a:off x="4711185" y="2402025"/>
            <a:ext cx="2040671" cy="30426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8830564" y="2487168"/>
            <a:ext cx="30540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毕业聚会就是你笑着喝完这瓶啤酒说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“以后无论如何也要再聚在一起”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可是却再也聚不齐了。</a:t>
            </a:r>
          </a:p>
        </p:txBody>
      </p:sp>
    </p:spTree>
    <p:extLst>
      <p:ext uri="{BB962C8B-B14F-4D97-AF65-F5344CB8AC3E}">
        <p14:creationId xmlns:p14="http://schemas.microsoft.com/office/powerpoint/2010/main" xmlns="" val="65722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9781767" y="2338468"/>
            <a:ext cx="1016246" cy="2792335"/>
            <a:chOff x="3159516" y="2338466"/>
            <a:chExt cx="1016244" cy="2792335"/>
          </a:xfrm>
        </p:grpSpPr>
        <p:sp>
          <p:nvSpPr>
            <p:cNvPr id="3" name="文本框 2"/>
            <p:cNvSpPr txBox="1"/>
            <p:nvPr/>
          </p:nvSpPr>
          <p:spPr>
            <a:xfrm>
              <a:off x="3560208" y="2409587"/>
              <a:ext cx="615552" cy="19185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毕业的我们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难舍难分</a:t>
              </a:r>
            </a:p>
          </p:txBody>
        </p:sp>
        <p:cxnSp>
          <p:nvCxnSpPr>
            <p:cNvPr id="5" name="直线连接符 4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898952">
            <a:off x="4062201" y="2389201"/>
            <a:ext cx="4297889" cy="28652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30D7CD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4442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851926">
            <a:off x="7254482" y="3204001"/>
            <a:ext cx="3905249" cy="18811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00000">
            <a:off x="3619439" y="2382843"/>
            <a:ext cx="4847671" cy="24090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5606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884603">
            <a:off x="3581400" y="2605356"/>
            <a:ext cx="4972051" cy="24759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8842225" y="2525349"/>
            <a:ext cx="3054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这大概是老师唯一没有骗我们的事 三年真的很短</a:t>
            </a:r>
          </a:p>
        </p:txBody>
      </p:sp>
    </p:spTree>
    <p:extLst>
      <p:ext uri="{BB962C8B-B14F-4D97-AF65-F5344CB8AC3E}">
        <p14:creationId xmlns:p14="http://schemas.microsoft.com/office/powerpoint/2010/main" xmlns="" val="157738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397669">
            <a:off x="3409949" y="2171702"/>
            <a:ext cx="5164931" cy="3443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879316">
            <a:off x="6889779" y="2474062"/>
            <a:ext cx="4352628" cy="28962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6310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9865599" y="2283800"/>
            <a:ext cx="1016246" cy="2792335"/>
            <a:chOff x="3159516" y="2338466"/>
            <a:chExt cx="1016244" cy="2792335"/>
          </a:xfrm>
        </p:grpSpPr>
        <p:sp>
          <p:nvSpPr>
            <p:cNvPr id="3" name="文本框 2"/>
            <p:cNvSpPr txBox="1"/>
            <p:nvPr/>
          </p:nvSpPr>
          <p:spPr>
            <a:xfrm>
              <a:off x="3560208" y="2409587"/>
              <a:ext cx="615552" cy="238593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280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十年后的我们</a:t>
              </a:r>
              <a:endParaRPr kumimoji="1" lang="zh-CN" altLang="en-US" sz="2800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159516" y="3821828"/>
              <a:ext cx="400109" cy="99568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zh-CN" altLang="en-US" sz="1400" dirty="0">
                  <a:solidFill>
                    <a:srgbClr val="30D7CD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cs typeface="+mn-ea"/>
                  <a:sym typeface="字魂59号-创粗黑" panose="00000500000000000000" pitchFamily="2" charset="-122"/>
                </a:rPr>
                <a:t>各自安好</a:t>
              </a:r>
            </a:p>
          </p:txBody>
        </p:sp>
        <p:cxnSp>
          <p:nvCxnSpPr>
            <p:cNvPr id="5" name="直线连接符 4"/>
            <p:cNvCxnSpPr/>
            <p:nvPr/>
          </p:nvCxnSpPr>
          <p:spPr>
            <a:xfrm>
              <a:off x="3312160" y="2338466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/>
            <p:cNvCxnSpPr/>
            <p:nvPr/>
          </p:nvCxnSpPr>
          <p:spPr>
            <a:xfrm>
              <a:off x="3312160" y="5130801"/>
              <a:ext cx="863600" cy="0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>
              <a:off x="3312160" y="2338466"/>
              <a:ext cx="0" cy="1308974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>
              <a:off x="3312160" y="4795520"/>
              <a:ext cx="0" cy="335281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>
              <a:off x="4175760" y="2338466"/>
              <a:ext cx="0" cy="2792335"/>
            </a:xfrm>
            <a:prstGeom prst="line">
              <a:avLst/>
            </a:prstGeom>
            <a:ln>
              <a:solidFill>
                <a:srgbClr val="30D7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1184048">
            <a:off x="3769728" y="2185988"/>
            <a:ext cx="5186363" cy="3457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30D7CD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1539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623259">
            <a:off x="3786209" y="2772028"/>
            <a:ext cx="3257289" cy="16137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583002">
            <a:off x="7110601" y="2706333"/>
            <a:ext cx="3924659" cy="29434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9544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61965" y="4568461"/>
            <a:ext cx="3054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这大概是老师唯一没有骗我们的事 三年真的很短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346296">
            <a:off x="7881514" y="3505111"/>
            <a:ext cx="3471873" cy="17201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322773">
            <a:off x="4135468" y="1844988"/>
            <a:ext cx="4022648" cy="19929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2184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58476" y="2444305"/>
            <a:ext cx="30540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毕业聚会就是你笑着喝完这瓶啤酒说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“以后无论如何也要再聚在一起”</a:t>
            </a:r>
            <a:endParaRPr kumimoji="1" lang="en-US" altLang="zh-CN" dirty="0">
              <a:solidFill>
                <a:srgbClr val="30D7CD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+mn-ea"/>
              <a:sym typeface="字魂59号-创粗黑" panose="00000500000000000000" pitchFamily="2" charset="-122"/>
            </a:endParaRPr>
          </a:p>
          <a:p>
            <a:pPr>
              <a:lnSpc>
                <a:spcPct val="200000"/>
              </a:lnSpc>
            </a:pPr>
            <a:r>
              <a:rPr kumimoji="1" lang="zh-CN" altLang="en-US" dirty="0">
                <a:solidFill>
                  <a:srgbClr val="30D7C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可是却再也聚不齐了。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747179">
            <a:off x="7407741" y="2246692"/>
            <a:ext cx="4886323" cy="32575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BE6F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5631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44125" y="1658038"/>
            <a:ext cx="2593528" cy="401410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340963" y="4"/>
            <a:ext cx="30540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0" b="1" dirty="0">
                <a:solidFill>
                  <a:srgbClr val="9BE6F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rPr>
              <a:t>”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9290" y="3100387"/>
            <a:ext cx="2742537" cy="323852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28333" y="908186"/>
            <a:ext cx="3024969" cy="219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93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D3176025-C74A-431D-A9EF-9D25E2E6736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D:\ppt\第12批\689586"/>
  <p:tag name="ISPRING_FIRST_PUBLISH" val="1"/>
  <p:tag name="ISPRING_PRESENTATION_TITLE" val="清新毕业相册"/>
</p:tagLst>
</file>

<file path=ppt/theme/theme1.xml><?xml version="1.0" encoding="utf-8"?>
<a:theme xmlns:a="http://schemas.openxmlformats.org/drawingml/2006/main" name="PPT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iptxwdxm">
      <a:majorFont>
        <a:latin typeface="字魂59号-创粗黑"/>
        <a:ea typeface="字魂59号-创粗黑"/>
        <a:cs typeface=""/>
      </a:majorFont>
      <a:minorFont>
        <a:latin typeface="字魂59号-创粗黑"/>
        <a:ea typeface="字魂59号-创粗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405</TotalTime>
  <Words>269</Words>
  <Application>Microsoft Office PowerPoint</Application>
  <PresentationFormat>自定义</PresentationFormat>
  <Paragraphs>58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清新毕业相册</dc:title>
  <dc:creator>PPT</dc:creator>
  <cp:keywords>PPT</cp:keywords>
  <dc:description>www.1ppt.com</dc:description>
  <cp:lastModifiedBy>User</cp:lastModifiedBy>
  <cp:revision>109</cp:revision>
  <dcterms:created xsi:type="dcterms:W3CDTF">2017-08-18T03:02:00Z</dcterms:created>
  <dcterms:modified xsi:type="dcterms:W3CDTF">2020-08-05T08:07:48Z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