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0" r:id="rId14"/>
    <p:sldId id="271" r:id="rId15"/>
    <p:sldId id="272" r:id="rId16"/>
    <p:sldId id="273" r:id="rId17"/>
    <p:sldId id="261" r:id="rId18"/>
    <p:sldId id="274" r:id="rId19"/>
    <p:sldId id="275" r:id="rId20"/>
    <p:sldId id="276" r:id="rId21"/>
    <p:sldId id="262"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392F"/>
    <a:srgbClr val="606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53" d="100"/>
          <a:sy n="153" d="100"/>
        </p:scale>
        <p:origin x="450" y="13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30280868484264E-2"/>
          <c:y val="8.5536465601249403E-2"/>
          <c:w val="0.85336857891191398"/>
          <c:h val="0.796030889103572"/>
        </c:manualLayout>
      </c:layout>
      <c:barChart>
        <c:barDir val="bar"/>
        <c:grouping val="stacked"/>
        <c:varyColors val="0"/>
        <c:ser>
          <c:idx val="0"/>
          <c:order val="0"/>
          <c:tx>
            <c:strRef>
              <c:f>Sheet1!$B$1</c:f>
              <c:strCache>
                <c:ptCount val="1"/>
                <c:pt idx="0">
                  <c:v>系列 1</c:v>
                </c:pt>
              </c:strCache>
            </c:strRef>
          </c:tx>
          <c:spPr>
            <a:gradFill>
              <a:gsLst>
                <a:gs pos="0">
                  <a:schemeClr val="bg1">
                    <a:lumMod val="85000"/>
                  </a:schemeClr>
                </a:gs>
                <a:gs pos="1000">
                  <a:schemeClr val="bg1"/>
                </a:gs>
                <a:gs pos="92000">
                  <a:schemeClr val="bg1">
                    <a:lumMod val="85000"/>
                  </a:schemeClr>
                </a:gs>
              </a:gsLst>
              <a:lin ang="16200000" scaled="0"/>
            </a:gradFill>
            <a:effectLst>
              <a:outerShdw blurRad="152400" dist="88900" dir="8100000" algn="tr" rotWithShape="0">
                <a:prstClr val="black">
                  <a:alpha val="40000"/>
                </a:prstClr>
              </a:out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0-FDE7-4724-AF49-3250CD5F2BC1}"/>
              </c:ext>
            </c:extLst>
          </c:dPt>
          <c:dPt>
            <c:idx val="2"/>
            <c:invertIfNegative val="0"/>
            <c:bubble3D val="0"/>
            <c:spPr>
              <a:solidFill>
                <a:srgbClr val="BD392F"/>
              </a:solidFill>
              <a:effectLst>
                <a:outerShdw blurRad="152400" dist="88900" dir="8100000" algn="tr" rotWithShape="0">
                  <a:prstClr val="black">
                    <a:alpha val="40000"/>
                  </a:prstClr>
                </a:outerShdw>
              </a:effectLst>
            </c:spPr>
            <c:extLst xmlns:c16r2="http://schemas.microsoft.com/office/drawing/2015/06/chart">
              <c:ext xmlns:c16="http://schemas.microsoft.com/office/drawing/2014/chart" uri="{C3380CC4-5D6E-409C-BE32-E72D297353CC}">
                <c16:uniqueId val="{00000002-FDE7-4724-AF49-3250CD5F2BC1}"/>
              </c:ext>
            </c:extLst>
          </c:dPt>
          <c:cat>
            <c:strRef>
              <c:f>Sheet1!$A$2:$A$5</c:f>
              <c:strCache>
                <c:ptCount val="4"/>
                <c:pt idx="0">
                  <c:v>一季度</c:v>
                </c:pt>
                <c:pt idx="1">
                  <c:v>二季度</c:v>
                </c:pt>
                <c:pt idx="2">
                  <c:v>三季度</c:v>
                </c:pt>
                <c:pt idx="3">
                  <c:v>四季度</c:v>
                </c:pt>
              </c:strCache>
            </c:strRef>
          </c:cat>
          <c:val>
            <c:numRef>
              <c:f>Sheet1!$B$2:$B$5</c:f>
              <c:numCache>
                <c:formatCode>General</c:formatCode>
                <c:ptCount val="4"/>
                <c:pt idx="0">
                  <c:v>15</c:v>
                </c:pt>
                <c:pt idx="1">
                  <c:v>20</c:v>
                </c:pt>
                <c:pt idx="2">
                  <c:v>70</c:v>
                </c:pt>
                <c:pt idx="3">
                  <c:v>10</c:v>
                </c:pt>
              </c:numCache>
            </c:numRef>
          </c:val>
          <c:extLst xmlns:c16r2="http://schemas.microsoft.com/office/drawing/2015/06/chart">
            <c:ext xmlns:c16="http://schemas.microsoft.com/office/drawing/2014/chart" uri="{C3380CC4-5D6E-409C-BE32-E72D297353CC}">
              <c16:uniqueId val="{00000003-FDE7-4724-AF49-3250CD5F2BC1}"/>
            </c:ext>
          </c:extLst>
        </c:ser>
        <c:ser>
          <c:idx val="1"/>
          <c:order val="1"/>
          <c:tx>
            <c:strRef>
              <c:f>Sheet1!$C$1</c:f>
              <c:strCache>
                <c:ptCount val="1"/>
                <c:pt idx="0">
                  <c:v>系列 2</c:v>
                </c:pt>
              </c:strCache>
            </c:strRef>
          </c:tx>
          <c:spPr>
            <a:solidFill>
              <a:schemeClr val="bg1">
                <a:lumMod val="75000"/>
              </a:schemeClr>
            </a:solidFill>
            <a:effectLst>
              <a:innerShdw blurRad="63500" dist="50800" dir="16200000">
                <a:prstClr val="black">
                  <a:alpha val="50000"/>
                </a:prstClr>
              </a:innerShdw>
            </a:effectLst>
          </c:spPr>
          <c:invertIfNegative val="0"/>
          <c:cat>
            <c:strRef>
              <c:f>Sheet1!$A$2:$A$5</c:f>
              <c:strCache>
                <c:ptCount val="4"/>
                <c:pt idx="0">
                  <c:v>一季度</c:v>
                </c:pt>
                <c:pt idx="1">
                  <c:v>二季度</c:v>
                </c:pt>
                <c:pt idx="2">
                  <c:v>三季度</c:v>
                </c:pt>
                <c:pt idx="3">
                  <c:v>四季度</c:v>
                </c:pt>
              </c:strCache>
            </c:strRef>
          </c:cat>
          <c:val>
            <c:numRef>
              <c:f>Sheet1!$C$2:$C$5</c:f>
              <c:numCache>
                <c:formatCode>General</c:formatCode>
                <c:ptCount val="4"/>
                <c:pt idx="0">
                  <c:v>85</c:v>
                </c:pt>
                <c:pt idx="1">
                  <c:v>80</c:v>
                </c:pt>
                <c:pt idx="2">
                  <c:v>30</c:v>
                </c:pt>
                <c:pt idx="3">
                  <c:v>90</c:v>
                </c:pt>
              </c:numCache>
            </c:numRef>
          </c:val>
          <c:extLst xmlns:c16r2="http://schemas.microsoft.com/office/drawing/2015/06/chart">
            <c:ext xmlns:c16="http://schemas.microsoft.com/office/drawing/2014/chart" uri="{C3380CC4-5D6E-409C-BE32-E72D297353CC}">
              <c16:uniqueId val="{00000004-FDE7-4724-AF49-3250CD5F2BC1}"/>
            </c:ext>
          </c:extLst>
        </c:ser>
        <c:dLbls>
          <c:showLegendKey val="0"/>
          <c:showVal val="0"/>
          <c:showCatName val="0"/>
          <c:showSerName val="0"/>
          <c:showPercent val="0"/>
          <c:showBubbleSize val="0"/>
        </c:dLbls>
        <c:gapWidth val="50"/>
        <c:overlap val="100"/>
        <c:axId val="-1964736144"/>
        <c:axId val="-1964737232"/>
      </c:barChart>
      <c:catAx>
        <c:axId val="-1964736144"/>
        <c:scaling>
          <c:orientation val="minMax"/>
        </c:scaling>
        <c:delete val="0"/>
        <c:axPos val="l"/>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964737232"/>
        <c:crosses val="autoZero"/>
        <c:auto val="1"/>
        <c:lblAlgn val="ctr"/>
        <c:lblOffset val="100"/>
        <c:noMultiLvlLbl val="0"/>
      </c:catAx>
      <c:valAx>
        <c:axId val="-1964737232"/>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zh-CN"/>
          </a:p>
        </c:txPr>
        <c:crossAx val="-1964736144"/>
        <c:crosses val="autoZero"/>
        <c:crossBetween val="between"/>
      </c:valAx>
    </c:plotArea>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pieChart>
        <c:varyColors val="1"/>
        <c:ser>
          <c:idx val="0"/>
          <c:order val="0"/>
          <c:tx>
            <c:strRef>
              <c:f>Sheet1!$B$1</c:f>
              <c:strCache>
                <c:ptCount val="1"/>
                <c:pt idx="0">
                  <c:v>销售额</c:v>
                </c:pt>
              </c:strCache>
            </c:strRef>
          </c:tx>
          <c:spPr>
            <a:effectLst>
              <a:innerShdw blurRad="63500" dist="50800" dir="18900000">
                <a:prstClr val="black">
                  <a:alpha val="50000"/>
                </a:prstClr>
              </a:innerShdw>
            </a:effectLst>
          </c:spPr>
          <c:dPt>
            <c:idx val="0"/>
            <c:bubble3D val="0"/>
            <c:spPr>
              <a:solidFill>
                <a:srgbClr val="BD392F"/>
              </a:solidFill>
              <a:effectLst>
                <a:innerShdw blurRad="63500" dist="50800" dir="18900000">
                  <a:prstClr val="black">
                    <a:alpha val="50000"/>
                  </a:prstClr>
                </a:innerShdw>
              </a:effectLst>
            </c:spPr>
            <c:extLst xmlns:c16r2="http://schemas.microsoft.com/office/drawing/2015/06/chart">
              <c:ext xmlns:c16="http://schemas.microsoft.com/office/drawing/2014/chart" uri="{C3380CC4-5D6E-409C-BE32-E72D297353CC}">
                <c16:uniqueId val="{00000001-2067-4931-9B9D-2E3154D0716A}"/>
              </c:ext>
            </c:extLst>
          </c:dPt>
          <c:dPt>
            <c:idx val="1"/>
            <c:bubble3D val="0"/>
            <c:extLst xmlns:c16r2="http://schemas.microsoft.com/office/drawing/2015/06/chart">
              <c:ext xmlns:c16="http://schemas.microsoft.com/office/drawing/2014/chart" uri="{C3380CC4-5D6E-409C-BE32-E72D297353CC}">
                <c16:uniqueId val="{00000002-2067-4931-9B9D-2E3154D0716A}"/>
              </c:ext>
            </c:extLst>
          </c:dPt>
          <c:dPt>
            <c:idx val="2"/>
            <c:bubble3D val="0"/>
            <c:extLst xmlns:c16r2="http://schemas.microsoft.com/office/drawing/2015/06/chart">
              <c:ext xmlns:c16="http://schemas.microsoft.com/office/drawing/2014/chart" uri="{C3380CC4-5D6E-409C-BE32-E72D297353CC}">
                <c16:uniqueId val="{00000003-2067-4931-9B9D-2E3154D0716A}"/>
              </c:ext>
            </c:extLst>
          </c:dPt>
          <c:dPt>
            <c:idx val="3"/>
            <c:bubble3D val="0"/>
            <c:extLst xmlns:c16r2="http://schemas.microsoft.com/office/drawing/2015/06/chart">
              <c:ext xmlns:c16="http://schemas.microsoft.com/office/drawing/2014/chart" uri="{C3380CC4-5D6E-409C-BE32-E72D297353CC}">
                <c16:uniqueId val="{00000004-2067-4931-9B9D-2E3154D0716A}"/>
              </c:ext>
            </c:extLst>
          </c:dPt>
          <c:dLbls>
            <c:spPr>
              <a:noFill/>
              <a:ln>
                <a:noFill/>
              </a:ln>
              <a:effectLst/>
            </c:spPr>
            <c:txPr>
              <a:bodyPr rot="0" spcFirstLastPara="0" vertOverflow="ellipsis" vert="horz" wrap="square" lIns="38100" tIns="19050" rIns="38100" bIns="19050" anchor="ctr" anchorCtr="1"/>
              <a:lstStyle/>
              <a:p>
                <a:pPr>
                  <a:defRPr lang="zh-CN" sz="12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1"/>
            <c:extLst xmlns:c16r2="http://schemas.microsoft.com/office/drawing/2015/06/char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5-2067-4931-9B9D-2E3154D0716A}"/>
            </c:ext>
          </c:extLst>
        </c:ser>
        <c:dLbls>
          <c:showLegendKey val="0"/>
          <c:showVal val="1"/>
          <c:showCatName val="0"/>
          <c:showSerName val="0"/>
          <c:showPercent val="0"/>
          <c:showBubbleSize val="0"/>
          <c:showLeaderLines val="1"/>
        </c:dLbls>
        <c:firstSliceAng val="0"/>
      </c:pieChart>
    </c:plotArea>
    <c:plotVisOnly val="1"/>
    <c:dispBlanksAs val="gap"/>
    <c:showDLblsOverMax val="0"/>
  </c:chart>
  <c:txPr>
    <a:bodyPr/>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CB17F-14A6-4CF8-AD5A-C344C6C2E62D}" type="datetimeFigureOut">
              <a:rPr lang="zh-CN" altLang="en-US" smtClean="0"/>
              <a:t>2020/8/5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34732B-A35B-4E0B-9169-3589D9252BD8}" type="slidenum">
              <a:rPr lang="zh-CN" altLang="en-US" smtClean="0"/>
              <a:t>‹#›</a:t>
            </a:fld>
            <a:endParaRPr lang="zh-CN" altLang="en-US"/>
          </a:p>
        </p:txBody>
      </p:sp>
    </p:spTree>
    <p:extLst>
      <p:ext uri="{BB962C8B-B14F-4D97-AF65-F5344CB8AC3E}">
        <p14:creationId xmlns:p14="http://schemas.microsoft.com/office/powerpoint/2010/main" val="539975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a:t>
            </a:fld>
            <a:endParaRPr lang="zh-CN" altLang="en-US"/>
          </a:p>
        </p:txBody>
      </p:sp>
    </p:spTree>
    <p:extLst>
      <p:ext uri="{BB962C8B-B14F-4D97-AF65-F5344CB8AC3E}">
        <p14:creationId xmlns:p14="http://schemas.microsoft.com/office/powerpoint/2010/main" val="2329664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a:t>
            </a:fld>
            <a:endParaRPr lang="zh-CN" altLang="en-US"/>
          </a:p>
        </p:txBody>
      </p:sp>
    </p:spTree>
    <p:extLst>
      <p:ext uri="{BB962C8B-B14F-4D97-AF65-F5344CB8AC3E}">
        <p14:creationId xmlns:p14="http://schemas.microsoft.com/office/powerpoint/2010/main" val="29452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3</a:t>
            </a:fld>
            <a:endParaRPr lang="zh-CN" altLang="en-US"/>
          </a:p>
        </p:txBody>
      </p:sp>
    </p:spTree>
    <p:extLst>
      <p:ext uri="{BB962C8B-B14F-4D97-AF65-F5344CB8AC3E}">
        <p14:creationId xmlns:p14="http://schemas.microsoft.com/office/powerpoint/2010/main" val="226431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4</a:t>
            </a:fld>
            <a:endParaRPr lang="zh-CN" altLang="en-US"/>
          </a:p>
        </p:txBody>
      </p:sp>
    </p:spTree>
    <p:extLst>
      <p:ext uri="{BB962C8B-B14F-4D97-AF65-F5344CB8AC3E}">
        <p14:creationId xmlns:p14="http://schemas.microsoft.com/office/powerpoint/2010/main" val="2748950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5</a:t>
            </a:fld>
            <a:endParaRPr lang="zh-CN" altLang="en-US"/>
          </a:p>
        </p:txBody>
      </p:sp>
    </p:spTree>
    <p:extLst>
      <p:ext uri="{BB962C8B-B14F-4D97-AF65-F5344CB8AC3E}">
        <p14:creationId xmlns:p14="http://schemas.microsoft.com/office/powerpoint/2010/main" val="1640861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6</a:t>
            </a:fld>
            <a:endParaRPr lang="zh-CN" altLang="en-US"/>
          </a:p>
        </p:txBody>
      </p:sp>
    </p:spTree>
    <p:extLst>
      <p:ext uri="{BB962C8B-B14F-4D97-AF65-F5344CB8AC3E}">
        <p14:creationId xmlns:p14="http://schemas.microsoft.com/office/powerpoint/2010/main" val="3696324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7</a:t>
            </a:fld>
            <a:endParaRPr lang="zh-CN" altLang="en-US"/>
          </a:p>
        </p:txBody>
      </p:sp>
    </p:spTree>
    <p:extLst>
      <p:ext uri="{BB962C8B-B14F-4D97-AF65-F5344CB8AC3E}">
        <p14:creationId xmlns:p14="http://schemas.microsoft.com/office/powerpoint/2010/main" val="26481474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8</a:t>
            </a:fld>
            <a:endParaRPr lang="zh-CN" altLang="en-US"/>
          </a:p>
        </p:txBody>
      </p:sp>
    </p:spTree>
    <p:extLst>
      <p:ext uri="{BB962C8B-B14F-4D97-AF65-F5344CB8AC3E}">
        <p14:creationId xmlns:p14="http://schemas.microsoft.com/office/powerpoint/2010/main" val="836754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9</a:t>
            </a:fld>
            <a:endParaRPr lang="zh-CN" altLang="en-US"/>
          </a:p>
        </p:txBody>
      </p:sp>
    </p:spTree>
    <p:extLst>
      <p:ext uri="{BB962C8B-B14F-4D97-AF65-F5344CB8AC3E}">
        <p14:creationId xmlns:p14="http://schemas.microsoft.com/office/powerpoint/2010/main" val="34392123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10</a:t>
            </a:fld>
            <a:endParaRPr lang="zh-CN" altLang="en-US"/>
          </a:p>
        </p:txBody>
      </p:sp>
    </p:spTree>
    <p:extLst>
      <p:ext uri="{BB962C8B-B14F-4D97-AF65-F5344CB8AC3E}">
        <p14:creationId xmlns:p14="http://schemas.microsoft.com/office/powerpoint/2010/main" val="3379284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11</a:t>
            </a:fld>
            <a:endParaRPr lang="zh-CN" altLang="en-US"/>
          </a:p>
        </p:txBody>
      </p:sp>
    </p:spTree>
    <p:extLst>
      <p:ext uri="{BB962C8B-B14F-4D97-AF65-F5344CB8AC3E}">
        <p14:creationId xmlns:p14="http://schemas.microsoft.com/office/powerpoint/2010/main" val="788872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12</a:t>
            </a:fld>
            <a:endParaRPr lang="zh-CN" altLang="en-US"/>
          </a:p>
        </p:txBody>
      </p:sp>
    </p:spTree>
    <p:extLst>
      <p:ext uri="{BB962C8B-B14F-4D97-AF65-F5344CB8AC3E}">
        <p14:creationId xmlns:p14="http://schemas.microsoft.com/office/powerpoint/2010/main" val="3418334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13</a:t>
            </a:fld>
            <a:endParaRPr lang="zh-CN" altLang="en-US"/>
          </a:p>
        </p:txBody>
      </p:sp>
    </p:spTree>
    <p:extLst>
      <p:ext uri="{BB962C8B-B14F-4D97-AF65-F5344CB8AC3E}">
        <p14:creationId xmlns:p14="http://schemas.microsoft.com/office/powerpoint/2010/main" val="3322015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14</a:t>
            </a:fld>
            <a:endParaRPr lang="zh-CN" altLang="en-US"/>
          </a:p>
        </p:txBody>
      </p:sp>
    </p:spTree>
    <p:extLst>
      <p:ext uri="{BB962C8B-B14F-4D97-AF65-F5344CB8AC3E}">
        <p14:creationId xmlns:p14="http://schemas.microsoft.com/office/powerpoint/2010/main" val="2488428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15</a:t>
            </a:fld>
            <a:endParaRPr lang="zh-CN" altLang="en-US"/>
          </a:p>
        </p:txBody>
      </p:sp>
    </p:spTree>
    <p:extLst>
      <p:ext uri="{BB962C8B-B14F-4D97-AF65-F5344CB8AC3E}">
        <p14:creationId xmlns:p14="http://schemas.microsoft.com/office/powerpoint/2010/main" val="8030251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16</a:t>
            </a:fld>
            <a:endParaRPr lang="zh-CN" altLang="en-US"/>
          </a:p>
        </p:txBody>
      </p:sp>
    </p:spTree>
    <p:extLst>
      <p:ext uri="{BB962C8B-B14F-4D97-AF65-F5344CB8AC3E}">
        <p14:creationId xmlns:p14="http://schemas.microsoft.com/office/powerpoint/2010/main" val="2579358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17</a:t>
            </a:fld>
            <a:endParaRPr lang="zh-CN" altLang="en-US"/>
          </a:p>
        </p:txBody>
      </p:sp>
    </p:spTree>
    <p:extLst>
      <p:ext uri="{BB962C8B-B14F-4D97-AF65-F5344CB8AC3E}">
        <p14:creationId xmlns:p14="http://schemas.microsoft.com/office/powerpoint/2010/main" val="34570081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18</a:t>
            </a:fld>
            <a:endParaRPr lang="zh-CN" altLang="en-US"/>
          </a:p>
        </p:txBody>
      </p:sp>
    </p:spTree>
    <p:extLst>
      <p:ext uri="{BB962C8B-B14F-4D97-AF65-F5344CB8AC3E}">
        <p14:creationId xmlns:p14="http://schemas.microsoft.com/office/powerpoint/2010/main" val="37895578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19</a:t>
            </a:fld>
            <a:endParaRPr lang="zh-CN" altLang="en-US"/>
          </a:p>
        </p:txBody>
      </p:sp>
    </p:spTree>
    <p:extLst>
      <p:ext uri="{BB962C8B-B14F-4D97-AF65-F5344CB8AC3E}">
        <p14:creationId xmlns:p14="http://schemas.microsoft.com/office/powerpoint/2010/main" val="1666828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20</a:t>
            </a:fld>
            <a:endParaRPr lang="zh-CN" altLang="en-US"/>
          </a:p>
        </p:txBody>
      </p:sp>
    </p:spTree>
    <p:extLst>
      <p:ext uri="{BB962C8B-B14F-4D97-AF65-F5344CB8AC3E}">
        <p14:creationId xmlns:p14="http://schemas.microsoft.com/office/powerpoint/2010/main" val="17454354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21</a:t>
            </a:fld>
            <a:endParaRPr lang="zh-CN" altLang="en-US"/>
          </a:p>
        </p:txBody>
      </p:sp>
    </p:spTree>
    <p:extLst>
      <p:ext uri="{BB962C8B-B14F-4D97-AF65-F5344CB8AC3E}">
        <p14:creationId xmlns:p14="http://schemas.microsoft.com/office/powerpoint/2010/main" val="2493981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22</a:t>
            </a:fld>
            <a:endParaRPr lang="zh-CN" altLang="en-US"/>
          </a:p>
        </p:txBody>
      </p:sp>
    </p:spTree>
    <p:extLst>
      <p:ext uri="{BB962C8B-B14F-4D97-AF65-F5344CB8AC3E}">
        <p14:creationId xmlns:p14="http://schemas.microsoft.com/office/powerpoint/2010/main" val="31510839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23</a:t>
            </a:fld>
            <a:endParaRPr lang="zh-CN" altLang="en-US"/>
          </a:p>
        </p:txBody>
      </p:sp>
    </p:spTree>
    <p:extLst>
      <p:ext uri="{BB962C8B-B14F-4D97-AF65-F5344CB8AC3E}">
        <p14:creationId xmlns:p14="http://schemas.microsoft.com/office/powerpoint/2010/main" val="27475637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24</a:t>
            </a:fld>
            <a:endParaRPr lang="zh-CN" altLang="en-US"/>
          </a:p>
        </p:txBody>
      </p:sp>
    </p:spTree>
    <p:extLst>
      <p:ext uri="{BB962C8B-B14F-4D97-AF65-F5344CB8AC3E}">
        <p14:creationId xmlns:p14="http://schemas.microsoft.com/office/powerpoint/2010/main" val="35507753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34732B-A35B-4E0B-9169-3589D9252BD8}" type="slidenum">
              <a:rPr lang="zh-CN" altLang="en-US" smtClean="0"/>
              <a:t>25</a:t>
            </a:fld>
            <a:endParaRPr lang="zh-CN" altLang="en-US"/>
          </a:p>
        </p:txBody>
      </p:sp>
    </p:spTree>
    <p:extLst>
      <p:ext uri="{BB962C8B-B14F-4D97-AF65-F5344CB8AC3E}">
        <p14:creationId xmlns:p14="http://schemas.microsoft.com/office/powerpoint/2010/main" val="1804767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947648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070585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4192299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330350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52588" y="2973169"/>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3630627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543646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177359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624451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171622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259973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2020/8/5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147275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FCA75D3-0AE5-4E7C-8E3F-D2922CF9BD44}" type="datetimeFigureOut">
              <a:rPr lang="zh-CN" altLang="en-US" smtClean="0"/>
              <a:t>2020/8/5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9769253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651870"/>
            <a:ext cx="9144000" cy="1491630"/>
          </a:xfrm>
          <a:prstGeom prst="rect">
            <a:avLst/>
          </a:prstGeom>
          <a:solidFill>
            <a:srgbClr val="2E3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528" y="1622255"/>
            <a:ext cx="6662942" cy="3541783"/>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flipH="1">
            <a:off x="0" y="1751189"/>
            <a:ext cx="2708032" cy="1956038"/>
          </a:xfrm>
          <a:prstGeom prst="rect">
            <a:avLst/>
          </a:prstGeom>
        </p:spPr>
      </p:pic>
      <p:sp>
        <p:nvSpPr>
          <p:cNvPr id="7" name="矩形 6"/>
          <p:cNvSpPr/>
          <p:nvPr/>
        </p:nvSpPr>
        <p:spPr>
          <a:xfrm flipH="1">
            <a:off x="920022" y="1213510"/>
            <a:ext cx="5020130" cy="584775"/>
          </a:xfrm>
          <a:prstGeom prst="rect">
            <a:avLst/>
          </a:prstGeom>
          <a:ln>
            <a:noFill/>
          </a:ln>
        </p:spPr>
        <p:txBody>
          <a:bodyPr wrap="square">
            <a:spAutoFit/>
          </a:bodyPr>
          <a:lstStyle/>
          <a:p>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公司成员介绍</a:t>
            </a:r>
            <a:r>
              <a:rPr lang="en-US" altLang="zh-CN" sz="3200" b="1" dirty="0" err="1">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ppt</a:t>
            </a:r>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模板</a:t>
            </a:r>
            <a:endParaRPr lang="en-US" altLang="zh-CN"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endParaRPr>
          </a:p>
        </p:txBody>
      </p:sp>
      <p:sp>
        <p:nvSpPr>
          <p:cNvPr id="9" name="矩形 8"/>
          <p:cNvSpPr/>
          <p:nvPr/>
        </p:nvSpPr>
        <p:spPr>
          <a:xfrm flipH="1">
            <a:off x="920022" y="712757"/>
            <a:ext cx="4065980" cy="646331"/>
          </a:xfrm>
          <a:prstGeom prst="rect">
            <a:avLst/>
          </a:prstGeom>
          <a:ln>
            <a:noFill/>
          </a:ln>
        </p:spPr>
        <p:txBody>
          <a:bodyPr wrap="square">
            <a:spAutoFit/>
          </a:bodyPr>
          <a:lstStyle/>
          <a:p>
            <a:r>
              <a:rPr lang="en-US" altLang="zh-CN" sz="3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Sales planning template</a:t>
            </a:r>
            <a:endParaRPr lang="en-US" altLang="zh-CN" sz="3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27784" y="627534"/>
            <a:ext cx="6516216" cy="2706141"/>
          </a:xfrm>
          <a:prstGeom prst="rect">
            <a:avLst/>
          </a:prstGeom>
        </p:spPr>
      </p:pic>
    </p:spTree>
    <p:extLst>
      <p:ext uri="{BB962C8B-B14F-4D97-AF65-F5344CB8AC3E}">
        <p14:creationId xmlns:p14="http://schemas.microsoft.com/office/powerpoint/2010/main" val="381930981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1500"/>
                                        <p:tgtEl>
                                          <p:spTgt spid="10"/>
                                        </p:tgtEl>
                                      </p:cBhvr>
                                    </p:animEffect>
                                  </p:childTnLst>
                                </p:cTn>
                              </p:par>
                            </p:childTnLst>
                          </p:cTn>
                        </p:par>
                        <p:par>
                          <p:cTn id="14" fill="hold">
                            <p:stCondLst>
                              <p:cond delay="2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4000"/>
                            </p:stCondLst>
                            <p:childTnLst>
                              <p:par>
                                <p:cTn id="23" presetID="16" presetClass="entr" presetSubtype="2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5"/>
          <p:cNvSpPr>
            <a:spLocks/>
          </p:cNvSpPr>
          <p:nvPr/>
        </p:nvSpPr>
        <p:spPr bwMode="auto">
          <a:xfrm>
            <a:off x="3384422" y="-19330"/>
            <a:ext cx="2374476" cy="1005107"/>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p>
        </p:txBody>
      </p:sp>
      <p:sp>
        <p:nvSpPr>
          <p:cNvPr id="32" name="TextBox 59"/>
          <p:cNvSpPr txBox="1">
            <a:spLocks noChangeArrowheads="1"/>
          </p:cNvSpPr>
          <p:nvPr/>
        </p:nvSpPr>
        <p:spPr bwMode="auto">
          <a:xfrm>
            <a:off x="3330441" y="316829"/>
            <a:ext cx="2483119" cy="114441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451">
              <a:lnSpc>
                <a:spcPct val="120000"/>
              </a:lnSpc>
              <a:defRPr/>
            </a:pPr>
            <a:r>
              <a:rPr lang="zh-CN" altLang="en-US" sz="3598" b="1" kern="0" dirty="0">
                <a:solidFill>
                  <a:schemeClr val="bg1"/>
                </a:solidFill>
                <a:latin typeface="微软雅黑" pitchFamily="34" charset="-122"/>
                <a:ea typeface="微软雅黑" pitchFamily="34" charset="-122"/>
              </a:rPr>
              <a:t>目录</a:t>
            </a:r>
            <a:r>
              <a:rPr lang="zh-CN" altLang="en-US" sz="2999" b="1" kern="0" dirty="0">
                <a:solidFill>
                  <a:schemeClr val="bg1"/>
                </a:solidFill>
                <a:latin typeface="微软雅黑" pitchFamily="34" charset="-122"/>
                <a:ea typeface="微软雅黑" pitchFamily="34" charset="-122"/>
              </a:rPr>
              <a:t> </a:t>
            </a:r>
            <a:endParaRPr lang="en-US" altLang="zh-CN" sz="2999" b="1" kern="0" dirty="0">
              <a:solidFill>
                <a:schemeClr val="bg1"/>
              </a:solidFill>
              <a:latin typeface="微软雅黑" pitchFamily="34" charset="-122"/>
              <a:ea typeface="微软雅黑" pitchFamily="34" charset="-122"/>
            </a:endParaRPr>
          </a:p>
          <a:p>
            <a:pPr algn="ctr" defTabSz="685451">
              <a:lnSpc>
                <a:spcPct val="120000"/>
              </a:lnSpc>
              <a:defRPr/>
            </a:pPr>
            <a:r>
              <a:rPr lang="en-US" altLang="zh-CN" sz="2099" kern="0" dirty="0">
                <a:solidFill>
                  <a:srgbClr val="606060"/>
                </a:solidFill>
                <a:latin typeface="微软雅黑" pitchFamily="34" charset="-122"/>
                <a:ea typeface="微软雅黑" pitchFamily="34" charset="-122"/>
              </a:rPr>
              <a:t>Contents</a:t>
            </a:r>
            <a:endParaRPr lang="en-US" altLang="ko-KR" sz="2099" kern="0" dirty="0">
              <a:solidFill>
                <a:srgbClr val="606060"/>
              </a:solidFill>
              <a:latin typeface="微软雅黑" pitchFamily="34" charset="-122"/>
              <a:ea typeface="微软雅黑" pitchFamily="34" charset="-122"/>
            </a:endParaRPr>
          </a:p>
        </p:txBody>
      </p:sp>
      <p:sp>
        <p:nvSpPr>
          <p:cNvPr id="33" name="Freeform 5"/>
          <p:cNvSpPr>
            <a:spLocks/>
          </p:cNvSpPr>
          <p:nvPr/>
        </p:nvSpPr>
        <p:spPr bwMode="auto">
          <a:xfrm>
            <a:off x="1398231"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4" name="文本框 9"/>
          <p:cNvSpPr txBox="1"/>
          <p:nvPr/>
        </p:nvSpPr>
        <p:spPr>
          <a:xfrm>
            <a:off x="1063245"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35" name="Freeform 5"/>
          <p:cNvSpPr>
            <a:spLocks/>
          </p:cNvSpPr>
          <p:nvPr/>
        </p:nvSpPr>
        <p:spPr bwMode="auto">
          <a:xfrm>
            <a:off x="2768004"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6" name="Freeform 5"/>
          <p:cNvSpPr>
            <a:spLocks/>
          </p:cNvSpPr>
          <p:nvPr/>
        </p:nvSpPr>
        <p:spPr bwMode="auto">
          <a:xfrm>
            <a:off x="4128212"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p>
        </p:txBody>
      </p:sp>
      <p:sp>
        <p:nvSpPr>
          <p:cNvPr id="37" name="Freeform 5"/>
          <p:cNvSpPr>
            <a:spLocks/>
          </p:cNvSpPr>
          <p:nvPr/>
        </p:nvSpPr>
        <p:spPr bwMode="auto">
          <a:xfrm>
            <a:off x="5504280"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8" name="Freeform 5"/>
          <p:cNvSpPr>
            <a:spLocks/>
          </p:cNvSpPr>
          <p:nvPr/>
        </p:nvSpPr>
        <p:spPr bwMode="auto">
          <a:xfrm>
            <a:off x="6901071"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9" name="KSO_Shape"/>
          <p:cNvSpPr>
            <a:spLocks/>
          </p:cNvSpPr>
          <p:nvPr/>
        </p:nvSpPr>
        <p:spPr bwMode="auto">
          <a:xfrm>
            <a:off x="2997682" y="2482411"/>
            <a:ext cx="449495" cy="342816"/>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sz="1280">
              <a:solidFill>
                <a:srgbClr val="1C666E"/>
              </a:solidFill>
              <a:ea typeface="宋体" panose="02010600030101010101" pitchFamily="2" charset="-122"/>
            </a:endParaRPr>
          </a:p>
        </p:txBody>
      </p:sp>
      <p:sp>
        <p:nvSpPr>
          <p:cNvPr id="40" name="KSO_Shape"/>
          <p:cNvSpPr>
            <a:spLocks/>
          </p:cNvSpPr>
          <p:nvPr/>
        </p:nvSpPr>
        <p:spPr bwMode="auto">
          <a:xfrm>
            <a:off x="4347487" y="2440054"/>
            <a:ext cx="440438" cy="43603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sz="1280">
              <a:solidFill>
                <a:srgbClr val="1C666E"/>
              </a:solidFill>
              <a:ea typeface="宋体" panose="02010600030101010101" pitchFamily="2" charset="-122"/>
            </a:endParaRPr>
          </a:p>
        </p:txBody>
      </p:sp>
      <p:sp>
        <p:nvSpPr>
          <p:cNvPr id="41" name="KSO_Shape"/>
          <p:cNvSpPr>
            <a:spLocks/>
          </p:cNvSpPr>
          <p:nvPr/>
        </p:nvSpPr>
        <p:spPr bwMode="auto">
          <a:xfrm>
            <a:off x="7172422" y="2481520"/>
            <a:ext cx="388930" cy="33059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sz="1280">
              <a:solidFill>
                <a:srgbClr val="1C666E"/>
              </a:solidFill>
              <a:ea typeface="宋体" panose="02010600030101010101" pitchFamily="2" charset="-122"/>
            </a:endParaRPr>
          </a:p>
        </p:txBody>
      </p:sp>
      <p:sp>
        <p:nvSpPr>
          <p:cNvPr id="42" name="文本框 9"/>
          <p:cNvSpPr txBox="1"/>
          <p:nvPr/>
        </p:nvSpPr>
        <p:spPr>
          <a:xfrm>
            <a:off x="2424610"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3" name="文本框 9"/>
          <p:cNvSpPr txBox="1"/>
          <p:nvPr/>
        </p:nvSpPr>
        <p:spPr>
          <a:xfrm>
            <a:off x="3762288"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4" name="文本框 9"/>
          <p:cNvSpPr txBox="1"/>
          <p:nvPr/>
        </p:nvSpPr>
        <p:spPr>
          <a:xfrm>
            <a:off x="5143588"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5" name="文本框 9"/>
          <p:cNvSpPr txBox="1"/>
          <p:nvPr/>
        </p:nvSpPr>
        <p:spPr>
          <a:xfrm>
            <a:off x="6558191"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6" name="KSO_Shape"/>
          <p:cNvSpPr>
            <a:spLocks/>
          </p:cNvSpPr>
          <p:nvPr/>
        </p:nvSpPr>
        <p:spPr bwMode="auto">
          <a:xfrm>
            <a:off x="5753440" y="2445113"/>
            <a:ext cx="389258" cy="389258"/>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sz="1280">
              <a:solidFill>
                <a:schemeClr val="bg1"/>
              </a:solidFill>
              <a:latin typeface="微软雅黑" panose="020B0503020204020204" pitchFamily="34" charset="-122"/>
              <a:ea typeface="微软雅黑" panose="020B0503020204020204" pitchFamily="34" charset="-122"/>
            </a:endParaRPr>
          </a:p>
        </p:txBody>
      </p:sp>
      <p:sp>
        <p:nvSpPr>
          <p:cNvPr id="47" name="KSO_Shape"/>
          <p:cNvSpPr>
            <a:spLocks/>
          </p:cNvSpPr>
          <p:nvPr/>
        </p:nvSpPr>
        <p:spPr bwMode="auto">
          <a:xfrm>
            <a:off x="1631996" y="2481520"/>
            <a:ext cx="439046" cy="33294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sz="1280">
              <a:solidFill>
                <a:schemeClr val="bg1"/>
              </a:solidFill>
              <a:latin typeface="微软雅黑" panose="020B0503020204020204" pitchFamily="34" charset="-122"/>
              <a:ea typeface="微软雅黑" panose="020B0503020204020204" pitchFamily="34" charset="-122"/>
            </a:endParaRPr>
          </a:p>
        </p:txBody>
      </p:sp>
      <p:sp>
        <p:nvSpPr>
          <p:cNvPr id="48" name="矩形 47"/>
          <p:cNvSpPr/>
          <p:nvPr/>
        </p:nvSpPr>
        <p:spPr>
          <a:xfrm flipH="1">
            <a:off x="939" y="4892927"/>
            <a:ext cx="9142122" cy="270257"/>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49" name="矩形 48"/>
          <p:cNvSpPr/>
          <p:nvPr/>
        </p:nvSpPr>
        <p:spPr>
          <a:xfrm flipH="1">
            <a:off x="938" y="4946201"/>
            <a:ext cx="9142122" cy="21663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Tree>
    <p:extLst>
      <p:ext uri="{BB962C8B-B14F-4D97-AF65-F5344CB8AC3E}">
        <p14:creationId xmlns:p14="http://schemas.microsoft.com/office/powerpoint/2010/main" val="193333304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2"/>
                                        </p:tgtEl>
                                        <p:attrNameLst>
                                          <p:attrName>ppt_y</p:attrName>
                                        </p:attrNameLst>
                                      </p:cBhvr>
                                      <p:tavLst>
                                        <p:tav tm="0">
                                          <p:val>
                                            <p:strVal val="#ppt_y"/>
                                          </p:val>
                                        </p:tav>
                                        <p:tav tm="100000">
                                          <p:val>
                                            <p:strVal val="#ppt_y"/>
                                          </p:val>
                                        </p:tav>
                                      </p:tavLst>
                                    </p:anim>
                                    <p:anim calcmode="lin" valueType="num">
                                      <p:cBhvr>
                                        <p:cTn id="15"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2"/>
                                        </p:tgtEl>
                                      </p:cBhvr>
                                    </p:animEffect>
                                  </p:childTnLst>
                                </p:cTn>
                              </p:par>
                              <p:par>
                                <p:cTn id="18" presetID="2" presetClass="entr" presetSubtype="12" fill="hold" grpId="0" nodeType="withEffect">
                                  <p:stCondLst>
                                    <p:cond delay="100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0-#ppt_w/2"/>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10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0-#ppt_w/2"/>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100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0-#ppt_w/2"/>
                                          </p:val>
                                        </p:tav>
                                        <p:tav tm="100000">
                                          <p:val>
                                            <p:strVal val="#ppt_x"/>
                                          </p:val>
                                        </p:tav>
                                      </p:tavLst>
                                    </p:anim>
                                    <p:anim calcmode="lin" valueType="num">
                                      <p:cBhvr additive="base">
                                        <p:cTn id="29" dur="500" fill="hold"/>
                                        <p:tgtEl>
                                          <p:spTgt spid="36"/>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100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0-#ppt_w/2"/>
                                          </p:val>
                                        </p:tav>
                                        <p:tav tm="100000">
                                          <p:val>
                                            <p:strVal val="#ppt_x"/>
                                          </p:val>
                                        </p:tav>
                                      </p:tavLst>
                                    </p:anim>
                                    <p:anim calcmode="lin" valueType="num">
                                      <p:cBhvr additive="base">
                                        <p:cTn id="33" dur="500" fill="hold"/>
                                        <p:tgtEl>
                                          <p:spTgt spid="37"/>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10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0-#ppt_w/2"/>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1000"/>
                                        <p:tgtEl>
                                          <p:spTgt spid="47"/>
                                        </p:tgtEl>
                                      </p:cBhvr>
                                    </p:animEffect>
                                    <p:anim calcmode="lin" valueType="num">
                                      <p:cBhvr>
                                        <p:cTn id="43" dur="1000" fill="hold"/>
                                        <p:tgtEl>
                                          <p:spTgt spid="47"/>
                                        </p:tgtEl>
                                        <p:attrNameLst>
                                          <p:attrName>ppt_x</p:attrName>
                                        </p:attrNameLst>
                                      </p:cBhvr>
                                      <p:tavLst>
                                        <p:tav tm="0">
                                          <p:val>
                                            <p:strVal val="#ppt_x"/>
                                          </p:val>
                                        </p:tav>
                                        <p:tav tm="100000">
                                          <p:val>
                                            <p:strVal val="#ppt_x"/>
                                          </p:val>
                                        </p:tav>
                                      </p:tavLst>
                                    </p:anim>
                                    <p:anim calcmode="lin" valueType="num">
                                      <p:cBhvr>
                                        <p:cTn id="44" dur="1000" fill="hold"/>
                                        <p:tgtEl>
                                          <p:spTgt spid="47"/>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1000"/>
                                        <p:tgtEl>
                                          <p:spTgt spid="39"/>
                                        </p:tgtEl>
                                      </p:cBhvr>
                                    </p:animEffect>
                                    <p:anim calcmode="lin" valueType="num">
                                      <p:cBhvr>
                                        <p:cTn id="48" dur="1000" fill="hold"/>
                                        <p:tgtEl>
                                          <p:spTgt spid="39"/>
                                        </p:tgtEl>
                                        <p:attrNameLst>
                                          <p:attrName>ppt_x</p:attrName>
                                        </p:attrNameLst>
                                      </p:cBhvr>
                                      <p:tavLst>
                                        <p:tav tm="0">
                                          <p:val>
                                            <p:strVal val="#ppt_x"/>
                                          </p:val>
                                        </p:tav>
                                        <p:tav tm="100000">
                                          <p:val>
                                            <p:strVal val="#ppt_x"/>
                                          </p:val>
                                        </p:tav>
                                      </p:tavLst>
                                    </p:anim>
                                    <p:anim calcmode="lin" valueType="num">
                                      <p:cBhvr>
                                        <p:cTn id="49" dur="1000" fill="hold"/>
                                        <p:tgtEl>
                                          <p:spTgt spid="39"/>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1000"/>
                                        <p:tgtEl>
                                          <p:spTgt spid="40"/>
                                        </p:tgtEl>
                                      </p:cBhvr>
                                    </p:animEffect>
                                    <p:anim calcmode="lin" valueType="num">
                                      <p:cBhvr>
                                        <p:cTn id="53" dur="1000" fill="hold"/>
                                        <p:tgtEl>
                                          <p:spTgt spid="40"/>
                                        </p:tgtEl>
                                        <p:attrNameLst>
                                          <p:attrName>ppt_x</p:attrName>
                                        </p:attrNameLst>
                                      </p:cBhvr>
                                      <p:tavLst>
                                        <p:tav tm="0">
                                          <p:val>
                                            <p:strVal val="#ppt_x"/>
                                          </p:val>
                                        </p:tav>
                                        <p:tav tm="100000">
                                          <p:val>
                                            <p:strVal val="#ppt_x"/>
                                          </p:val>
                                        </p:tav>
                                      </p:tavLst>
                                    </p:anim>
                                    <p:anim calcmode="lin" valueType="num">
                                      <p:cBhvr>
                                        <p:cTn id="54" dur="1000" fill="hold"/>
                                        <p:tgtEl>
                                          <p:spTgt spid="4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1000"/>
                                        <p:tgtEl>
                                          <p:spTgt spid="46"/>
                                        </p:tgtEl>
                                      </p:cBhvr>
                                    </p:animEffect>
                                    <p:anim calcmode="lin" valueType="num">
                                      <p:cBhvr>
                                        <p:cTn id="58" dur="1000" fill="hold"/>
                                        <p:tgtEl>
                                          <p:spTgt spid="46"/>
                                        </p:tgtEl>
                                        <p:attrNameLst>
                                          <p:attrName>ppt_x</p:attrName>
                                        </p:attrNameLst>
                                      </p:cBhvr>
                                      <p:tavLst>
                                        <p:tav tm="0">
                                          <p:val>
                                            <p:strVal val="#ppt_x"/>
                                          </p:val>
                                        </p:tav>
                                        <p:tav tm="100000">
                                          <p:val>
                                            <p:strVal val="#ppt_x"/>
                                          </p:val>
                                        </p:tav>
                                      </p:tavLst>
                                    </p:anim>
                                    <p:anim calcmode="lin" valueType="num">
                                      <p:cBhvr>
                                        <p:cTn id="59" dur="1000" fill="hold"/>
                                        <p:tgtEl>
                                          <p:spTgt spid="46"/>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1000"/>
                                        <p:tgtEl>
                                          <p:spTgt spid="41"/>
                                        </p:tgtEl>
                                      </p:cBhvr>
                                    </p:animEffect>
                                    <p:anim calcmode="lin" valueType="num">
                                      <p:cBhvr>
                                        <p:cTn id="63" dur="1000" fill="hold"/>
                                        <p:tgtEl>
                                          <p:spTgt spid="41"/>
                                        </p:tgtEl>
                                        <p:attrNameLst>
                                          <p:attrName>ppt_x</p:attrName>
                                        </p:attrNameLst>
                                      </p:cBhvr>
                                      <p:tavLst>
                                        <p:tav tm="0">
                                          <p:val>
                                            <p:strVal val="#ppt_x"/>
                                          </p:val>
                                        </p:tav>
                                        <p:tav tm="100000">
                                          <p:val>
                                            <p:strVal val="#ppt_x"/>
                                          </p:val>
                                        </p:tav>
                                      </p:tavLst>
                                    </p:anim>
                                    <p:anim calcmode="lin" valueType="num">
                                      <p:cBhvr>
                                        <p:cTn id="64" dur="1000" fill="hold"/>
                                        <p:tgtEl>
                                          <p:spTgt spid="41"/>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3250"/>
                                  </p:stCondLst>
                                  <p:childTnLst>
                                    <p:set>
                                      <p:cBhvr>
                                        <p:cTn id="66" dur="1" fill="hold">
                                          <p:stCondLst>
                                            <p:cond delay="0"/>
                                          </p:stCondLst>
                                        </p:cTn>
                                        <p:tgtEl>
                                          <p:spTgt spid="34"/>
                                        </p:tgtEl>
                                        <p:attrNameLst>
                                          <p:attrName>style.visibility</p:attrName>
                                        </p:attrNameLst>
                                      </p:cBhvr>
                                      <p:to>
                                        <p:strVal val="visible"/>
                                      </p:to>
                                    </p:set>
                                    <p:animEffect transition="in" filter="barn(inVertical)">
                                      <p:cBhvr>
                                        <p:cTn id="67" dur="500"/>
                                        <p:tgtEl>
                                          <p:spTgt spid="34"/>
                                        </p:tgtEl>
                                      </p:cBhvr>
                                    </p:animEffect>
                                  </p:childTnLst>
                                </p:cTn>
                              </p:par>
                              <p:par>
                                <p:cTn id="68" presetID="16" presetClass="entr" presetSubtype="21" fill="hold" grpId="0" nodeType="withEffect">
                                  <p:stCondLst>
                                    <p:cond delay="3250"/>
                                  </p:stCondLst>
                                  <p:childTnLst>
                                    <p:set>
                                      <p:cBhvr>
                                        <p:cTn id="69" dur="1" fill="hold">
                                          <p:stCondLst>
                                            <p:cond delay="0"/>
                                          </p:stCondLst>
                                        </p:cTn>
                                        <p:tgtEl>
                                          <p:spTgt spid="42"/>
                                        </p:tgtEl>
                                        <p:attrNameLst>
                                          <p:attrName>style.visibility</p:attrName>
                                        </p:attrNameLst>
                                      </p:cBhvr>
                                      <p:to>
                                        <p:strVal val="visible"/>
                                      </p:to>
                                    </p:set>
                                    <p:animEffect transition="in" filter="barn(inVertical)">
                                      <p:cBhvr>
                                        <p:cTn id="70" dur="500"/>
                                        <p:tgtEl>
                                          <p:spTgt spid="42"/>
                                        </p:tgtEl>
                                      </p:cBhvr>
                                    </p:animEffect>
                                  </p:childTnLst>
                                </p:cTn>
                              </p:par>
                              <p:par>
                                <p:cTn id="71" presetID="16" presetClass="entr" presetSubtype="21" fill="hold" grpId="0" nodeType="withEffect">
                                  <p:stCondLst>
                                    <p:cond delay="3250"/>
                                  </p:stCondLst>
                                  <p:childTnLst>
                                    <p:set>
                                      <p:cBhvr>
                                        <p:cTn id="72" dur="1" fill="hold">
                                          <p:stCondLst>
                                            <p:cond delay="0"/>
                                          </p:stCondLst>
                                        </p:cTn>
                                        <p:tgtEl>
                                          <p:spTgt spid="43"/>
                                        </p:tgtEl>
                                        <p:attrNameLst>
                                          <p:attrName>style.visibility</p:attrName>
                                        </p:attrNameLst>
                                      </p:cBhvr>
                                      <p:to>
                                        <p:strVal val="visible"/>
                                      </p:to>
                                    </p:set>
                                    <p:animEffect transition="in" filter="barn(inVertical)">
                                      <p:cBhvr>
                                        <p:cTn id="73" dur="500"/>
                                        <p:tgtEl>
                                          <p:spTgt spid="43"/>
                                        </p:tgtEl>
                                      </p:cBhvr>
                                    </p:animEffect>
                                  </p:childTnLst>
                                </p:cTn>
                              </p:par>
                              <p:par>
                                <p:cTn id="74" presetID="16" presetClass="entr" presetSubtype="21" fill="hold" grpId="0" nodeType="withEffect">
                                  <p:stCondLst>
                                    <p:cond delay="3250"/>
                                  </p:stCondLst>
                                  <p:childTnLst>
                                    <p:set>
                                      <p:cBhvr>
                                        <p:cTn id="75" dur="1" fill="hold">
                                          <p:stCondLst>
                                            <p:cond delay="0"/>
                                          </p:stCondLst>
                                        </p:cTn>
                                        <p:tgtEl>
                                          <p:spTgt spid="44"/>
                                        </p:tgtEl>
                                        <p:attrNameLst>
                                          <p:attrName>style.visibility</p:attrName>
                                        </p:attrNameLst>
                                      </p:cBhvr>
                                      <p:to>
                                        <p:strVal val="visible"/>
                                      </p:to>
                                    </p:set>
                                    <p:animEffect transition="in" filter="barn(inVertical)">
                                      <p:cBhvr>
                                        <p:cTn id="76" dur="500"/>
                                        <p:tgtEl>
                                          <p:spTgt spid="44"/>
                                        </p:tgtEl>
                                      </p:cBhvr>
                                    </p:animEffect>
                                  </p:childTnLst>
                                </p:cTn>
                              </p:par>
                              <p:par>
                                <p:cTn id="77" presetID="16" presetClass="entr" presetSubtype="21" fill="hold" grpId="0" nodeType="withEffect">
                                  <p:stCondLst>
                                    <p:cond delay="3250"/>
                                  </p:stCondLst>
                                  <p:childTnLst>
                                    <p:set>
                                      <p:cBhvr>
                                        <p:cTn id="78" dur="1" fill="hold">
                                          <p:stCondLst>
                                            <p:cond delay="0"/>
                                          </p:stCondLst>
                                        </p:cTn>
                                        <p:tgtEl>
                                          <p:spTgt spid="45"/>
                                        </p:tgtEl>
                                        <p:attrNameLst>
                                          <p:attrName>style.visibility</p:attrName>
                                        </p:attrNameLst>
                                      </p:cBhvr>
                                      <p:to>
                                        <p:strVal val="visible"/>
                                      </p:to>
                                    </p:set>
                                    <p:animEffect transition="in" filter="barn(inVertical)">
                                      <p:cBhvr>
                                        <p:cTn id="7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p:bldP spid="33" grpId="0" animBg="1"/>
      <p:bldP spid="34" grpId="0"/>
      <p:bldP spid="35" grpId="0" animBg="1"/>
      <p:bldP spid="36" grpId="0" animBg="1"/>
      <p:bldP spid="37" grpId="0" animBg="1"/>
      <p:bldP spid="38" grpId="0" animBg="1"/>
      <p:bldP spid="39" grpId="0" animBg="1"/>
      <p:bldP spid="40" grpId="0" animBg="1"/>
      <p:bldP spid="41" grpId="0" animBg="1"/>
      <p:bldP spid="42" grpId="0"/>
      <p:bldP spid="43" grpId="0"/>
      <p:bldP spid="44" grpId="0"/>
      <p:bldP spid="45" grpId="0"/>
      <p:bldP spid="46" grpId="0" animBg="1"/>
      <p:bldP spid="4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1</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10660658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248992" y="2670079"/>
            <a:ext cx="1022624" cy="1022623"/>
            <a:chOff x="819328" y="1120779"/>
            <a:chExt cx="1127886" cy="1127885"/>
          </a:xfrm>
        </p:grpSpPr>
        <p:sp>
          <p:nvSpPr>
            <p:cNvPr id="10"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12" name="组合 11"/>
          <p:cNvGrpSpPr/>
          <p:nvPr/>
        </p:nvGrpSpPr>
        <p:grpSpPr>
          <a:xfrm>
            <a:off x="4024953" y="3132174"/>
            <a:ext cx="1022624" cy="1022623"/>
            <a:chOff x="819328" y="1120779"/>
            <a:chExt cx="1127886" cy="1127885"/>
          </a:xfrm>
        </p:grpSpPr>
        <p:sp>
          <p:nvSpPr>
            <p:cNvPr id="13"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4"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15" name="组合 14"/>
          <p:cNvGrpSpPr/>
          <p:nvPr/>
        </p:nvGrpSpPr>
        <p:grpSpPr>
          <a:xfrm>
            <a:off x="4786719" y="2687604"/>
            <a:ext cx="1022624" cy="1022623"/>
            <a:chOff x="819328" y="1120779"/>
            <a:chExt cx="1127886" cy="1127885"/>
          </a:xfrm>
        </p:grpSpPr>
        <p:sp>
          <p:nvSpPr>
            <p:cNvPr id="16"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7"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18" name="组合 17"/>
          <p:cNvGrpSpPr/>
          <p:nvPr/>
        </p:nvGrpSpPr>
        <p:grpSpPr>
          <a:xfrm>
            <a:off x="4792969" y="1768926"/>
            <a:ext cx="1022624" cy="1022623"/>
            <a:chOff x="819328" y="1120779"/>
            <a:chExt cx="1127886" cy="1127885"/>
          </a:xfrm>
        </p:grpSpPr>
        <p:sp>
          <p:nvSpPr>
            <p:cNvPr id="19"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1" name="组合 20"/>
          <p:cNvGrpSpPr/>
          <p:nvPr/>
        </p:nvGrpSpPr>
        <p:grpSpPr>
          <a:xfrm>
            <a:off x="4023984" y="1384433"/>
            <a:ext cx="1022624" cy="1022623"/>
            <a:chOff x="819328" y="1120779"/>
            <a:chExt cx="1127886" cy="1127885"/>
          </a:xfrm>
        </p:grpSpPr>
        <p:sp>
          <p:nvSpPr>
            <p:cNvPr id="22"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4" name="组合 23"/>
          <p:cNvGrpSpPr/>
          <p:nvPr/>
        </p:nvGrpSpPr>
        <p:grpSpPr>
          <a:xfrm>
            <a:off x="3158876" y="1750902"/>
            <a:ext cx="1022624" cy="1022623"/>
            <a:chOff x="819328" y="1120779"/>
            <a:chExt cx="1127886" cy="1127885"/>
          </a:xfrm>
        </p:grpSpPr>
        <p:sp>
          <p:nvSpPr>
            <p:cNvPr id="25"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6" name="Oval 1"/>
            <p:cNvSpPr/>
            <p:nvPr/>
          </p:nvSpPr>
          <p:spPr bwMode="auto">
            <a:xfrm>
              <a:off x="899592" y="1201043"/>
              <a:ext cx="967359" cy="967358"/>
            </a:xfrm>
            <a:prstGeom prst="ellipse">
              <a:avLst/>
            </a:prstGeom>
            <a:gradFill flip="none" rotWithShape="1">
              <a:gsLst>
                <a:gs pos="0">
                  <a:schemeClr val="bg1"/>
                </a:gs>
                <a:gs pos="18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7" name="组合 26"/>
          <p:cNvGrpSpPr/>
          <p:nvPr/>
        </p:nvGrpSpPr>
        <p:grpSpPr>
          <a:xfrm>
            <a:off x="3306688" y="1928825"/>
            <a:ext cx="746918" cy="693026"/>
            <a:chOff x="4441371" y="2612571"/>
            <a:chExt cx="1098401" cy="1019149"/>
          </a:xfrm>
        </p:grpSpPr>
        <p:sp>
          <p:nvSpPr>
            <p:cNvPr id="28" name="弧形 27"/>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29" name="任意多边形 28"/>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0" name="等腰三角形 29"/>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31" name="组合 30"/>
          <p:cNvGrpSpPr/>
          <p:nvPr/>
        </p:nvGrpSpPr>
        <p:grpSpPr>
          <a:xfrm rot="3600000">
            <a:off x="4179828" y="1569493"/>
            <a:ext cx="746918" cy="693026"/>
            <a:chOff x="4441371" y="2612571"/>
            <a:chExt cx="1098401" cy="1019149"/>
          </a:xfrm>
        </p:grpSpPr>
        <p:sp>
          <p:nvSpPr>
            <p:cNvPr id="32" name="弧形 31"/>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33" name="任意多边形 32"/>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4" name="等腰三角形 33"/>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35" name="组合 34"/>
          <p:cNvGrpSpPr/>
          <p:nvPr/>
        </p:nvGrpSpPr>
        <p:grpSpPr>
          <a:xfrm rot="7200000">
            <a:off x="4936102" y="1970783"/>
            <a:ext cx="746918" cy="693026"/>
            <a:chOff x="4441371" y="2612571"/>
            <a:chExt cx="1098401" cy="1019149"/>
          </a:xfrm>
        </p:grpSpPr>
        <p:sp>
          <p:nvSpPr>
            <p:cNvPr id="36" name="弧形 35"/>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37" name="任意多边形 36"/>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8" name="等腰三角形 37"/>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39" name="组合 38"/>
          <p:cNvGrpSpPr/>
          <p:nvPr/>
        </p:nvGrpSpPr>
        <p:grpSpPr>
          <a:xfrm rot="10800000">
            <a:off x="4909576" y="2883899"/>
            <a:ext cx="746918" cy="693026"/>
            <a:chOff x="4441371" y="2612571"/>
            <a:chExt cx="1098401" cy="1019149"/>
          </a:xfrm>
        </p:grpSpPr>
        <p:sp>
          <p:nvSpPr>
            <p:cNvPr id="40" name="弧形 39"/>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1" name="任意多边形 40"/>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42" name="等腰三角形 41"/>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43" name="组合 42"/>
          <p:cNvGrpSpPr/>
          <p:nvPr/>
        </p:nvGrpSpPr>
        <p:grpSpPr>
          <a:xfrm rot="14400000">
            <a:off x="4118580" y="3311694"/>
            <a:ext cx="746918" cy="693026"/>
            <a:chOff x="4441371" y="2612571"/>
            <a:chExt cx="1098401" cy="1019149"/>
          </a:xfrm>
        </p:grpSpPr>
        <p:sp>
          <p:nvSpPr>
            <p:cNvPr id="44" name="弧形 43"/>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5" name="任意多边形 44"/>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46" name="等腰三角形 45"/>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47" name="组合 46"/>
          <p:cNvGrpSpPr/>
          <p:nvPr/>
        </p:nvGrpSpPr>
        <p:grpSpPr>
          <a:xfrm rot="18000000">
            <a:off x="3395614" y="2867032"/>
            <a:ext cx="746918" cy="693026"/>
            <a:chOff x="4441371" y="2612571"/>
            <a:chExt cx="1098401" cy="1019149"/>
          </a:xfrm>
        </p:grpSpPr>
        <p:sp>
          <p:nvSpPr>
            <p:cNvPr id="48" name="弧形 47"/>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9" name="任意多边形 48"/>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0" name="等腰三角形 49"/>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sp>
        <p:nvSpPr>
          <p:cNvPr id="51" name="矩形 50"/>
          <p:cNvSpPr/>
          <p:nvPr/>
        </p:nvSpPr>
        <p:spPr>
          <a:xfrm>
            <a:off x="3521832" y="2199589"/>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01</a:t>
            </a:r>
          </a:p>
        </p:txBody>
      </p:sp>
      <p:sp>
        <p:nvSpPr>
          <p:cNvPr id="52" name="矩形 51"/>
          <p:cNvSpPr/>
          <p:nvPr/>
        </p:nvSpPr>
        <p:spPr>
          <a:xfrm>
            <a:off x="4238895" y="2015871"/>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02</a:t>
            </a:r>
          </a:p>
        </p:txBody>
      </p:sp>
      <p:sp>
        <p:nvSpPr>
          <p:cNvPr id="53" name="矩形 52"/>
          <p:cNvSpPr/>
          <p:nvPr/>
        </p:nvSpPr>
        <p:spPr>
          <a:xfrm>
            <a:off x="4829893" y="2284870"/>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03</a:t>
            </a:r>
          </a:p>
        </p:txBody>
      </p:sp>
      <p:sp>
        <p:nvSpPr>
          <p:cNvPr id="54" name="矩形 53"/>
          <p:cNvSpPr/>
          <p:nvPr/>
        </p:nvSpPr>
        <p:spPr>
          <a:xfrm>
            <a:off x="4807747" y="2998276"/>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04</a:t>
            </a:r>
          </a:p>
        </p:txBody>
      </p:sp>
      <p:sp>
        <p:nvSpPr>
          <p:cNvPr id="55" name="矩形 54"/>
          <p:cNvSpPr/>
          <p:nvPr/>
        </p:nvSpPr>
        <p:spPr>
          <a:xfrm>
            <a:off x="4124940" y="3369294"/>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05</a:t>
            </a:r>
          </a:p>
        </p:txBody>
      </p:sp>
      <p:sp>
        <p:nvSpPr>
          <p:cNvPr id="56" name="矩形 55"/>
          <p:cNvSpPr/>
          <p:nvPr/>
        </p:nvSpPr>
        <p:spPr>
          <a:xfrm>
            <a:off x="3589647" y="2975363"/>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06</a:t>
            </a:r>
          </a:p>
        </p:txBody>
      </p:sp>
      <p:grpSp>
        <p:nvGrpSpPr>
          <p:cNvPr id="57" name="组合 56"/>
          <p:cNvGrpSpPr/>
          <p:nvPr/>
        </p:nvGrpSpPr>
        <p:grpSpPr>
          <a:xfrm>
            <a:off x="4339398" y="2500528"/>
            <a:ext cx="447336" cy="430197"/>
            <a:chOff x="6042547" y="4572281"/>
            <a:chExt cx="652119" cy="627134"/>
          </a:xfrm>
          <a:solidFill>
            <a:schemeClr val="tx1">
              <a:lumMod val="75000"/>
              <a:lumOff val="25000"/>
            </a:schemeClr>
          </a:solidFill>
        </p:grpSpPr>
        <p:sp>
          <p:nvSpPr>
            <p:cNvPr id="58" name="Oval 131"/>
            <p:cNvSpPr>
              <a:spLocks noChangeArrowheads="1"/>
            </p:cNvSpPr>
            <p:nvPr/>
          </p:nvSpPr>
          <p:spPr bwMode="auto">
            <a:xfrm>
              <a:off x="6221880" y="4572281"/>
              <a:ext cx="293454" cy="29720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lumMod val="85000"/>
                    <a:lumOff val="15000"/>
                  </a:schemeClr>
                </a:solidFill>
              </a:endParaRPr>
            </a:p>
          </p:txBody>
        </p:sp>
        <p:sp>
          <p:nvSpPr>
            <p:cNvPr id="59" name="Freeform 134"/>
            <p:cNvSpPr/>
            <p:nvPr/>
          </p:nvSpPr>
          <p:spPr bwMode="auto">
            <a:xfrm>
              <a:off x="6042547" y="4915841"/>
              <a:ext cx="652119" cy="283574"/>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lumMod val="85000"/>
                    <a:lumOff val="15000"/>
                  </a:schemeClr>
                </a:solidFill>
              </a:endParaRPr>
            </a:p>
          </p:txBody>
        </p:sp>
      </p:grpSp>
      <p:grpSp>
        <p:nvGrpSpPr>
          <p:cNvPr id="60" name="组合 59"/>
          <p:cNvGrpSpPr/>
          <p:nvPr/>
        </p:nvGrpSpPr>
        <p:grpSpPr>
          <a:xfrm>
            <a:off x="5352396" y="2212747"/>
            <a:ext cx="154520" cy="197612"/>
            <a:chOff x="1605187" y="572440"/>
            <a:chExt cx="563561" cy="720725"/>
          </a:xfrm>
          <a:solidFill>
            <a:schemeClr val="tx1">
              <a:lumMod val="75000"/>
              <a:lumOff val="25000"/>
            </a:schemeClr>
          </a:solidFill>
        </p:grpSpPr>
        <p:sp>
          <p:nvSpPr>
            <p:cNvPr id="61" name="Freeform 32"/>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62" name="Freeform 33"/>
            <p:cNvSpPr/>
            <p:nvPr/>
          </p:nvSpPr>
          <p:spPr bwMode="auto">
            <a:xfrm>
              <a:off x="1605187"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63"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sp>
        <p:nvSpPr>
          <p:cNvPr id="64" name="Freeform 223"/>
          <p:cNvSpPr/>
          <p:nvPr/>
        </p:nvSpPr>
        <p:spPr bwMode="auto">
          <a:xfrm>
            <a:off x="5291230" y="3277652"/>
            <a:ext cx="176510" cy="143154"/>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schemeClr val="tx1">
                  <a:lumMod val="85000"/>
                  <a:lumOff val="15000"/>
                </a:schemeClr>
              </a:solidFill>
            </a:endParaRPr>
          </a:p>
        </p:txBody>
      </p:sp>
      <p:grpSp>
        <p:nvGrpSpPr>
          <p:cNvPr id="65" name="组合 64"/>
          <p:cNvGrpSpPr/>
          <p:nvPr/>
        </p:nvGrpSpPr>
        <p:grpSpPr>
          <a:xfrm>
            <a:off x="4356612" y="3694003"/>
            <a:ext cx="181071" cy="180200"/>
            <a:chOff x="-136302" y="1682102"/>
            <a:chExt cx="660400" cy="657225"/>
          </a:xfrm>
          <a:solidFill>
            <a:schemeClr val="tx1">
              <a:lumMod val="75000"/>
              <a:lumOff val="25000"/>
            </a:schemeClr>
          </a:solidFill>
        </p:grpSpPr>
        <p:sp>
          <p:nvSpPr>
            <p:cNvPr id="66" name="Freeform 36"/>
            <p:cNvSpPr/>
            <p:nvPr/>
          </p:nvSpPr>
          <p:spPr bwMode="auto">
            <a:xfrm>
              <a:off x="214536" y="1682102"/>
              <a:ext cx="309562"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67" name="Freeform 37"/>
            <p:cNvSpPr/>
            <p:nvPr/>
          </p:nvSpPr>
          <p:spPr bwMode="auto">
            <a:xfrm>
              <a:off x="-136302" y="1682102"/>
              <a:ext cx="660399"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grpSp>
        <p:nvGrpSpPr>
          <p:cNvPr id="68" name="组合 67"/>
          <p:cNvGrpSpPr/>
          <p:nvPr/>
        </p:nvGrpSpPr>
        <p:grpSpPr>
          <a:xfrm>
            <a:off x="3441383" y="2112428"/>
            <a:ext cx="180840" cy="173913"/>
            <a:chOff x="9791183" y="5224427"/>
            <a:chExt cx="645684" cy="620952"/>
          </a:xfrm>
          <a:solidFill>
            <a:schemeClr val="tx1">
              <a:lumMod val="75000"/>
              <a:lumOff val="25000"/>
            </a:schemeClr>
          </a:solidFill>
        </p:grpSpPr>
        <p:sp>
          <p:nvSpPr>
            <p:cNvPr id="69"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0"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grpSp>
        <p:nvGrpSpPr>
          <p:cNvPr id="71" name="组合 70"/>
          <p:cNvGrpSpPr/>
          <p:nvPr/>
        </p:nvGrpSpPr>
        <p:grpSpPr>
          <a:xfrm>
            <a:off x="4451143" y="1642634"/>
            <a:ext cx="145207" cy="215164"/>
            <a:chOff x="1788812" y="2276750"/>
            <a:chExt cx="392114" cy="581025"/>
          </a:xfrm>
          <a:solidFill>
            <a:schemeClr val="tx1">
              <a:lumMod val="75000"/>
              <a:lumOff val="25000"/>
            </a:schemeClr>
          </a:solidFill>
        </p:grpSpPr>
        <p:sp>
          <p:nvSpPr>
            <p:cNvPr id="72"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3"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4"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75" name="组合 74"/>
          <p:cNvGrpSpPr/>
          <p:nvPr/>
        </p:nvGrpSpPr>
        <p:grpSpPr>
          <a:xfrm>
            <a:off x="3525708" y="3180641"/>
            <a:ext cx="225483" cy="236379"/>
            <a:chOff x="7002627" y="828237"/>
            <a:chExt cx="444697" cy="466185"/>
          </a:xfrm>
          <a:solidFill>
            <a:schemeClr val="tx1">
              <a:lumMod val="75000"/>
              <a:lumOff val="25000"/>
            </a:schemeClr>
          </a:solidFill>
        </p:grpSpPr>
        <p:sp>
          <p:nvSpPr>
            <p:cNvPr id="76"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7"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8"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9"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0"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1"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2"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3"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sp>
        <p:nvSpPr>
          <p:cNvPr id="84" name="Content Placeholder 2"/>
          <p:cNvSpPr txBox="1"/>
          <p:nvPr/>
        </p:nvSpPr>
        <p:spPr bwMode="auto">
          <a:xfrm>
            <a:off x="5951494" y="1837254"/>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5" name="Content Placeholder 2"/>
          <p:cNvSpPr txBox="1"/>
          <p:nvPr/>
        </p:nvSpPr>
        <p:spPr bwMode="auto">
          <a:xfrm>
            <a:off x="5958120" y="2851046"/>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6" name="Content Placeholder 2"/>
          <p:cNvSpPr txBox="1"/>
          <p:nvPr/>
        </p:nvSpPr>
        <p:spPr bwMode="auto">
          <a:xfrm>
            <a:off x="683568" y="183062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7" name="Content Placeholder 2"/>
          <p:cNvSpPr txBox="1"/>
          <p:nvPr/>
        </p:nvSpPr>
        <p:spPr bwMode="auto">
          <a:xfrm>
            <a:off x="696820" y="286429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8" name="Content Placeholder 2"/>
          <p:cNvSpPr txBox="1"/>
          <p:nvPr/>
        </p:nvSpPr>
        <p:spPr bwMode="auto">
          <a:xfrm>
            <a:off x="3408058" y="4130344"/>
            <a:ext cx="2358296" cy="60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9" name="Content Placeholder 2"/>
          <p:cNvSpPr txBox="1"/>
          <p:nvPr/>
        </p:nvSpPr>
        <p:spPr bwMode="auto">
          <a:xfrm>
            <a:off x="3365247" y="843558"/>
            <a:ext cx="2358296" cy="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26122910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6"/>
                                        </p:tgtEl>
                                        <p:attrNameLst>
                                          <p:attrName>style.visibility</p:attrName>
                                        </p:attrNameLst>
                                      </p:cBhvr>
                                      <p:to>
                                        <p:strVal val="visible"/>
                                      </p:to>
                                    </p:set>
                                    <p:animEffect transition="in" filter="fade">
                                      <p:cBhvr>
                                        <p:cTn id="24" dur="500"/>
                                        <p:tgtEl>
                                          <p:spTgt spid="86"/>
                                        </p:tgtEl>
                                      </p:cBhvr>
                                    </p:animEffect>
                                  </p:childTnLst>
                                </p:cTn>
                              </p:par>
                            </p:childTnLst>
                          </p:cTn>
                        </p:par>
                        <p:par>
                          <p:cTn id="25" fill="hold">
                            <p:stCondLst>
                              <p:cond delay="850"/>
                            </p:stCondLst>
                            <p:childTnLst>
                              <p:par>
                                <p:cTn id="26" presetID="10" presetClass="entr" presetSubtype="0" fill="hold" grpId="0" nodeType="after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fade">
                                      <p:cBhvr>
                                        <p:cTn id="28" dur="500"/>
                                        <p:tgtEl>
                                          <p:spTgt spid="89"/>
                                        </p:tgtEl>
                                      </p:cBhvr>
                                    </p:animEffect>
                                  </p:childTnLst>
                                </p:cTn>
                              </p:par>
                            </p:childTnLst>
                          </p:cTn>
                        </p:par>
                        <p:par>
                          <p:cTn id="29" fill="hold">
                            <p:stCondLst>
                              <p:cond delay="1350"/>
                            </p:stCondLst>
                            <p:childTnLst>
                              <p:par>
                                <p:cTn id="30" presetID="10" presetClass="entr" presetSubtype="0"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500"/>
                                        <p:tgtEl>
                                          <p:spTgt spid="84"/>
                                        </p:tgtEl>
                                      </p:cBhvr>
                                    </p:animEffect>
                                  </p:childTnLst>
                                </p:cTn>
                              </p:par>
                            </p:childTnLst>
                          </p:cTn>
                        </p:par>
                        <p:par>
                          <p:cTn id="33" fill="hold">
                            <p:stCondLst>
                              <p:cond delay="1850"/>
                            </p:stCondLst>
                            <p:childTnLst>
                              <p:par>
                                <p:cTn id="34" presetID="10" presetClass="entr" presetSubtype="0" fill="hold" grpId="0" nodeType="after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fade">
                                      <p:cBhvr>
                                        <p:cTn id="36" dur="500"/>
                                        <p:tgtEl>
                                          <p:spTgt spid="85"/>
                                        </p:tgtEl>
                                      </p:cBhvr>
                                    </p:animEffect>
                                  </p:childTnLst>
                                </p:cTn>
                              </p:par>
                            </p:childTnLst>
                          </p:cTn>
                        </p:par>
                        <p:par>
                          <p:cTn id="37" fill="hold">
                            <p:stCondLst>
                              <p:cond delay="2350"/>
                            </p:stCondLst>
                            <p:childTnLst>
                              <p:par>
                                <p:cTn id="38" presetID="10" presetClass="entr" presetSubtype="0"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2850"/>
                            </p:stCondLst>
                            <p:childTnLst>
                              <p:par>
                                <p:cTn id="42" presetID="10" presetClass="entr" presetSubtype="0" fill="hold" grpId="0" nodeType="afterEffect">
                                  <p:stCondLst>
                                    <p:cond delay="0"/>
                                  </p:stCondLst>
                                  <p:childTnLst>
                                    <p:set>
                                      <p:cBhvr>
                                        <p:cTn id="43" dur="1" fill="hold">
                                          <p:stCondLst>
                                            <p:cond delay="0"/>
                                          </p:stCondLst>
                                        </p:cTn>
                                        <p:tgtEl>
                                          <p:spTgt spid="87"/>
                                        </p:tgtEl>
                                        <p:attrNameLst>
                                          <p:attrName>style.visibility</p:attrName>
                                        </p:attrNameLst>
                                      </p:cBhvr>
                                      <p:to>
                                        <p:strVal val="visible"/>
                                      </p:to>
                                    </p:set>
                                    <p:animEffect transition="in" filter="fade">
                                      <p:cBhvr>
                                        <p:cTn id="44"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4" grpId="0"/>
      <p:bldP spid="85" grpId="0"/>
      <p:bldP spid="86" grpId="0"/>
      <p:bldP spid="87" grpId="0"/>
      <p:bldP spid="88" grpId="0"/>
      <p:bldP spid="8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887277" y="1438542"/>
            <a:ext cx="1227348" cy="1413251"/>
            <a:chOff x="2301202" y="523979"/>
            <a:chExt cx="985697" cy="1134998"/>
          </a:xfrm>
        </p:grpSpPr>
        <p:sp>
          <p:nvSpPr>
            <p:cNvPr id="10" name="任意多边形 9"/>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 name="任意多边形 10"/>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2" name="组合 11"/>
          <p:cNvGrpSpPr/>
          <p:nvPr/>
        </p:nvGrpSpPr>
        <p:grpSpPr>
          <a:xfrm>
            <a:off x="1741008" y="1438542"/>
            <a:ext cx="1227348" cy="1413251"/>
            <a:chOff x="2301202" y="523979"/>
            <a:chExt cx="985697" cy="1134998"/>
          </a:xfrm>
        </p:grpSpPr>
        <p:sp>
          <p:nvSpPr>
            <p:cNvPr id="13" name="任意多边形 12"/>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4" name="任意多边形 13"/>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5" name="组合 14"/>
          <p:cNvGrpSpPr/>
          <p:nvPr/>
        </p:nvGrpSpPr>
        <p:grpSpPr>
          <a:xfrm>
            <a:off x="3123098" y="1438542"/>
            <a:ext cx="1227348" cy="1413251"/>
            <a:chOff x="2301202" y="523979"/>
            <a:chExt cx="985697" cy="1134998"/>
          </a:xfrm>
        </p:grpSpPr>
        <p:sp>
          <p:nvSpPr>
            <p:cNvPr id="16" name="任意多边形 1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7" name="任意多边形 1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8" name="组合 17"/>
          <p:cNvGrpSpPr/>
          <p:nvPr/>
        </p:nvGrpSpPr>
        <p:grpSpPr>
          <a:xfrm>
            <a:off x="4505188" y="1438542"/>
            <a:ext cx="1227348" cy="1413251"/>
            <a:chOff x="2301202" y="523979"/>
            <a:chExt cx="985697" cy="1134998"/>
          </a:xfrm>
        </p:grpSpPr>
        <p:sp>
          <p:nvSpPr>
            <p:cNvPr id="19" name="任意多边形 1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0" name="任意多边形 1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1" name="组合 20"/>
          <p:cNvGrpSpPr/>
          <p:nvPr/>
        </p:nvGrpSpPr>
        <p:grpSpPr>
          <a:xfrm>
            <a:off x="5183254" y="2657741"/>
            <a:ext cx="1227348" cy="1413251"/>
            <a:chOff x="2301202" y="523979"/>
            <a:chExt cx="985697" cy="1134998"/>
          </a:xfrm>
        </p:grpSpPr>
        <p:sp>
          <p:nvSpPr>
            <p:cNvPr id="22" name="任意多边形 2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3" name="任意多边形 2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4" name="组合 23"/>
          <p:cNvGrpSpPr/>
          <p:nvPr/>
        </p:nvGrpSpPr>
        <p:grpSpPr>
          <a:xfrm>
            <a:off x="3803372" y="2657741"/>
            <a:ext cx="1227348" cy="1413251"/>
            <a:chOff x="2301202" y="523979"/>
            <a:chExt cx="985697" cy="1134998"/>
          </a:xfrm>
        </p:grpSpPr>
        <p:sp>
          <p:nvSpPr>
            <p:cNvPr id="25" name="任意多边形 24"/>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6" name="任意多边形 25"/>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7" name="组合 26"/>
          <p:cNvGrpSpPr/>
          <p:nvPr/>
        </p:nvGrpSpPr>
        <p:grpSpPr>
          <a:xfrm>
            <a:off x="2423490" y="2657741"/>
            <a:ext cx="1227348" cy="1413251"/>
            <a:chOff x="2301202" y="523979"/>
            <a:chExt cx="985697" cy="1134998"/>
          </a:xfrm>
        </p:grpSpPr>
        <p:sp>
          <p:nvSpPr>
            <p:cNvPr id="28" name="任意多边形 27"/>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9" name="任意多边形 28"/>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30" name="组合 29"/>
          <p:cNvGrpSpPr/>
          <p:nvPr/>
        </p:nvGrpSpPr>
        <p:grpSpPr>
          <a:xfrm>
            <a:off x="1043608" y="2657741"/>
            <a:ext cx="1227348" cy="1413251"/>
            <a:chOff x="2301202" y="523979"/>
            <a:chExt cx="985697" cy="1134998"/>
          </a:xfrm>
        </p:grpSpPr>
        <p:sp>
          <p:nvSpPr>
            <p:cNvPr id="31" name="任意多边形 30"/>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32" name="任意多边形 31"/>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33" name="Freeform 65"/>
          <p:cNvSpPr>
            <a:spLocks noChangeArrowheads="1"/>
          </p:cNvSpPr>
          <p:nvPr/>
        </p:nvSpPr>
        <p:spPr bwMode="auto">
          <a:xfrm>
            <a:off x="2141410" y="1819105"/>
            <a:ext cx="351692" cy="351600"/>
          </a:xfrm>
          <a:custGeom>
            <a:avLst/>
            <a:gdLst>
              <a:gd name="T0" fmla="*/ 457825 w 417"/>
              <a:gd name="T1" fmla="*/ 243933 h 417"/>
              <a:gd name="T2" fmla="*/ 457825 w 417"/>
              <a:gd name="T3" fmla="*/ 243933 h 417"/>
              <a:gd name="T4" fmla="*/ 499882 w 417"/>
              <a:gd name="T5" fmla="*/ 169431 h 417"/>
              <a:gd name="T6" fmla="*/ 490269 w 417"/>
              <a:gd name="T7" fmla="*/ 127374 h 417"/>
              <a:gd name="T8" fmla="*/ 404953 w 417"/>
              <a:gd name="T9" fmla="*/ 94930 h 417"/>
              <a:gd name="T10" fmla="*/ 383323 w 417"/>
              <a:gd name="T11" fmla="*/ 20428 h 417"/>
              <a:gd name="T12" fmla="*/ 330451 w 417"/>
              <a:gd name="T13" fmla="*/ 0 h 417"/>
              <a:gd name="T14" fmla="*/ 255949 w 417"/>
              <a:gd name="T15" fmla="*/ 42057 h 417"/>
              <a:gd name="T16" fmla="*/ 181448 w 417"/>
              <a:gd name="T17" fmla="*/ 0 h 417"/>
              <a:gd name="T18" fmla="*/ 128576 w 417"/>
              <a:gd name="T19" fmla="*/ 20428 h 417"/>
              <a:gd name="T20" fmla="*/ 106946 w 417"/>
              <a:gd name="T21" fmla="*/ 94930 h 417"/>
              <a:gd name="T22" fmla="*/ 21630 w 417"/>
              <a:gd name="T23" fmla="*/ 127374 h 417"/>
              <a:gd name="T24" fmla="*/ 0 w 417"/>
              <a:gd name="T25" fmla="*/ 169431 h 417"/>
              <a:gd name="T26" fmla="*/ 52872 w 417"/>
              <a:gd name="T27" fmla="*/ 243933 h 417"/>
              <a:gd name="T28" fmla="*/ 0 w 417"/>
              <a:gd name="T29" fmla="*/ 330451 h 417"/>
              <a:gd name="T30" fmla="*/ 21630 w 417"/>
              <a:gd name="T31" fmla="*/ 372508 h 417"/>
              <a:gd name="T32" fmla="*/ 106946 w 417"/>
              <a:gd name="T33" fmla="*/ 394138 h 417"/>
              <a:gd name="T34" fmla="*/ 128576 w 417"/>
              <a:gd name="T35" fmla="*/ 478253 h 417"/>
              <a:gd name="T36" fmla="*/ 181448 w 417"/>
              <a:gd name="T37" fmla="*/ 499882 h 417"/>
              <a:gd name="T38" fmla="*/ 255949 w 417"/>
              <a:gd name="T39" fmla="*/ 447010 h 417"/>
              <a:gd name="T40" fmla="*/ 330451 w 417"/>
              <a:gd name="T41" fmla="*/ 499882 h 417"/>
              <a:gd name="T42" fmla="*/ 383323 w 417"/>
              <a:gd name="T43" fmla="*/ 478253 h 417"/>
              <a:gd name="T44" fmla="*/ 404953 w 417"/>
              <a:gd name="T45" fmla="*/ 394138 h 417"/>
              <a:gd name="T46" fmla="*/ 490269 w 417"/>
              <a:gd name="T47" fmla="*/ 372508 h 417"/>
              <a:gd name="T48" fmla="*/ 499882 w 417"/>
              <a:gd name="T49" fmla="*/ 318435 h 417"/>
              <a:gd name="T50" fmla="*/ 457825 w 417"/>
              <a:gd name="T51" fmla="*/ 243933 h 417"/>
              <a:gd name="T52" fmla="*/ 255949 w 417"/>
              <a:gd name="T53" fmla="*/ 350879 h 417"/>
              <a:gd name="T54" fmla="*/ 255949 w 417"/>
              <a:gd name="T55" fmla="*/ 350879 h 417"/>
              <a:gd name="T56" fmla="*/ 150205 w 417"/>
              <a:gd name="T57" fmla="*/ 243933 h 417"/>
              <a:gd name="T58" fmla="*/ 255949 w 417"/>
              <a:gd name="T59" fmla="*/ 138189 h 417"/>
              <a:gd name="T60" fmla="*/ 361694 w 417"/>
              <a:gd name="T61" fmla="*/ 243933 h 417"/>
              <a:gd name="T62" fmla="*/ 255949 w 417"/>
              <a:gd name="T63" fmla="*/ 350879 h 41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34" name="KSO_Shape"/>
          <p:cNvSpPr/>
          <p:nvPr/>
        </p:nvSpPr>
        <p:spPr bwMode="auto">
          <a:xfrm>
            <a:off x="3506962" y="1907642"/>
            <a:ext cx="381904" cy="205592"/>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5" name="Freeform 21"/>
          <p:cNvSpPr>
            <a:spLocks noChangeArrowheads="1"/>
          </p:cNvSpPr>
          <p:nvPr/>
        </p:nvSpPr>
        <p:spPr bwMode="auto">
          <a:xfrm>
            <a:off x="6333984" y="1933455"/>
            <a:ext cx="322652" cy="179779"/>
          </a:xfrm>
          <a:custGeom>
            <a:avLst/>
            <a:gdLst>
              <a:gd name="T0" fmla="*/ 298615 w 497"/>
              <a:gd name="T1" fmla="*/ 0 h 276"/>
              <a:gd name="T2" fmla="*/ 298615 w 497"/>
              <a:gd name="T3" fmla="*/ 0 h 276"/>
              <a:gd name="T4" fmla="*/ 0 w 497"/>
              <a:gd name="T5" fmla="*/ 160131 h 276"/>
              <a:gd name="T6" fmla="*/ 298615 w 497"/>
              <a:gd name="T7" fmla="*/ 331098 h 276"/>
              <a:gd name="T8" fmla="*/ 594832 w 497"/>
              <a:gd name="T9" fmla="*/ 160131 h 276"/>
              <a:gd name="T10" fmla="*/ 298615 w 497"/>
              <a:gd name="T11" fmla="*/ 0 h 276"/>
              <a:gd name="T12" fmla="*/ 298615 w 497"/>
              <a:gd name="T13" fmla="*/ 287754 h 276"/>
              <a:gd name="T14" fmla="*/ 298615 w 497"/>
              <a:gd name="T15" fmla="*/ 287754 h 276"/>
              <a:gd name="T16" fmla="*/ 170295 w 497"/>
              <a:gd name="T17" fmla="*/ 160131 h 276"/>
              <a:gd name="T18" fmla="*/ 298615 w 497"/>
              <a:gd name="T19" fmla="*/ 31304 h 276"/>
              <a:gd name="T20" fmla="*/ 425736 w 497"/>
              <a:gd name="T21" fmla="*/ 160131 h 276"/>
              <a:gd name="T22" fmla="*/ 298615 w 497"/>
              <a:gd name="T23" fmla="*/ 287754 h 276"/>
              <a:gd name="T24" fmla="*/ 298615 w 497"/>
              <a:gd name="T25" fmla="*/ 160131 h 276"/>
              <a:gd name="T26" fmla="*/ 298615 w 497"/>
              <a:gd name="T27" fmla="*/ 160131 h 276"/>
              <a:gd name="T28" fmla="*/ 298615 w 497"/>
              <a:gd name="T29" fmla="*/ 95115 h 276"/>
              <a:gd name="T30" fmla="*/ 233855 w 497"/>
              <a:gd name="T31" fmla="*/ 160131 h 276"/>
              <a:gd name="T32" fmla="*/ 298615 w 497"/>
              <a:gd name="T33" fmla="*/ 223943 h 276"/>
              <a:gd name="T34" fmla="*/ 362176 w 497"/>
              <a:gd name="T35" fmla="*/ 160131 h 276"/>
              <a:gd name="T36" fmla="*/ 298615 w 497"/>
              <a:gd name="T37" fmla="*/ 160131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36" name="Freeform 133"/>
          <p:cNvSpPr>
            <a:spLocks noChangeArrowheads="1"/>
          </p:cNvSpPr>
          <p:nvPr/>
        </p:nvSpPr>
        <p:spPr bwMode="auto">
          <a:xfrm>
            <a:off x="4951304" y="1836993"/>
            <a:ext cx="269406" cy="259999"/>
          </a:xfrm>
          <a:custGeom>
            <a:avLst/>
            <a:gdLst>
              <a:gd name="T0" fmla="*/ 509681 w 497"/>
              <a:gd name="T1" fmla="*/ 191643 h 480"/>
              <a:gd name="T2" fmla="*/ 509681 w 497"/>
              <a:gd name="T3" fmla="*/ 191643 h 480"/>
              <a:gd name="T4" fmla="*/ 446121 w 497"/>
              <a:gd name="T5" fmla="*/ 21560 h 480"/>
              <a:gd name="T6" fmla="*/ 414940 w 497"/>
              <a:gd name="T7" fmla="*/ 10780 h 480"/>
              <a:gd name="T8" fmla="*/ 10793 w 497"/>
              <a:gd name="T9" fmla="*/ 160501 h 480"/>
              <a:gd name="T10" fmla="*/ 0 w 497"/>
              <a:gd name="T11" fmla="*/ 191643 h 480"/>
              <a:gd name="T12" fmla="*/ 63560 w 497"/>
              <a:gd name="T13" fmla="*/ 361727 h 480"/>
              <a:gd name="T14" fmla="*/ 63560 w 497"/>
              <a:gd name="T15" fmla="*/ 265905 h 480"/>
              <a:gd name="T16" fmla="*/ 137914 w 497"/>
              <a:gd name="T17" fmla="*/ 191643 h 480"/>
              <a:gd name="T18" fmla="*/ 243448 w 497"/>
              <a:gd name="T19" fmla="*/ 191643 h 480"/>
              <a:gd name="T20" fmla="*/ 370568 w 497"/>
              <a:gd name="T21" fmla="*/ 106602 h 480"/>
              <a:gd name="T22" fmla="*/ 446121 w 497"/>
              <a:gd name="T23" fmla="*/ 191643 h 480"/>
              <a:gd name="T24" fmla="*/ 509681 w 497"/>
              <a:gd name="T25" fmla="*/ 191643 h 480"/>
              <a:gd name="T26" fmla="*/ 573241 w 497"/>
              <a:gd name="T27" fmla="*/ 244345 h 480"/>
              <a:gd name="T28" fmla="*/ 573241 w 497"/>
              <a:gd name="T29" fmla="*/ 244345 h 480"/>
              <a:gd name="T30" fmla="*/ 137914 w 497"/>
              <a:gd name="T31" fmla="*/ 244345 h 480"/>
              <a:gd name="T32" fmla="*/ 116327 w 497"/>
              <a:gd name="T33" fmla="*/ 265905 h 480"/>
              <a:gd name="T34" fmla="*/ 116327 w 497"/>
              <a:gd name="T35" fmla="*/ 553370 h 480"/>
              <a:gd name="T36" fmla="*/ 137914 w 497"/>
              <a:gd name="T37" fmla="*/ 573732 h 480"/>
              <a:gd name="T38" fmla="*/ 573241 w 497"/>
              <a:gd name="T39" fmla="*/ 573732 h 480"/>
              <a:gd name="T40" fmla="*/ 594828 w 497"/>
              <a:gd name="T41" fmla="*/ 553370 h 480"/>
              <a:gd name="T42" fmla="*/ 594828 w 497"/>
              <a:gd name="T43" fmla="*/ 265905 h 480"/>
              <a:gd name="T44" fmla="*/ 573241 w 497"/>
              <a:gd name="T45" fmla="*/ 244345 h 480"/>
              <a:gd name="T46" fmla="*/ 542061 w 497"/>
              <a:gd name="T47" fmla="*/ 510250 h 480"/>
              <a:gd name="T48" fmla="*/ 542061 w 497"/>
              <a:gd name="T49" fmla="*/ 510250 h 480"/>
              <a:gd name="T50" fmla="*/ 179887 w 497"/>
              <a:gd name="T51" fmla="*/ 510250 h 480"/>
              <a:gd name="T52" fmla="*/ 179887 w 497"/>
              <a:gd name="T53" fmla="*/ 468328 h 480"/>
              <a:gd name="T54" fmla="*/ 233854 w 497"/>
              <a:gd name="T55" fmla="*/ 329387 h 480"/>
              <a:gd name="T56" fmla="*/ 317801 w 497"/>
              <a:gd name="T57" fmla="*/ 435989 h 480"/>
              <a:gd name="T58" fmla="*/ 393354 w 497"/>
              <a:gd name="T59" fmla="*/ 361727 h 480"/>
              <a:gd name="T60" fmla="*/ 498888 w 497"/>
              <a:gd name="T61" fmla="*/ 318607 h 480"/>
              <a:gd name="T62" fmla="*/ 542061 w 497"/>
              <a:gd name="T63" fmla="*/ 415626 h 480"/>
              <a:gd name="T64" fmla="*/ 542061 w 497"/>
              <a:gd name="T65" fmla="*/ 510250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37" name="KSO_Shape"/>
          <p:cNvSpPr/>
          <p:nvPr/>
        </p:nvSpPr>
        <p:spPr bwMode="auto">
          <a:xfrm>
            <a:off x="1515022" y="2966100"/>
            <a:ext cx="242611" cy="327116"/>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8" name="KSO_Shape"/>
          <p:cNvSpPr/>
          <p:nvPr/>
        </p:nvSpPr>
        <p:spPr bwMode="auto">
          <a:xfrm>
            <a:off x="2871669" y="2951188"/>
            <a:ext cx="316396" cy="316396"/>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9" name="KSO_Shape"/>
          <p:cNvSpPr/>
          <p:nvPr/>
        </p:nvSpPr>
        <p:spPr>
          <a:xfrm>
            <a:off x="4244510" y="2962875"/>
            <a:ext cx="336274" cy="286954"/>
          </a:xfrm>
          <a:custGeom>
            <a:avLst/>
            <a:gdLst/>
            <a:ahLst/>
            <a:cxnLst/>
            <a:rect l="l" t="t" r="r" b="b"/>
            <a:pathLst>
              <a:path w="648072" h="400516">
                <a:moveTo>
                  <a:pt x="324036" y="0"/>
                </a:moveTo>
                <a:lnTo>
                  <a:pt x="648072" y="216024"/>
                </a:lnTo>
                <a:lnTo>
                  <a:pt x="520183" y="216024"/>
                </a:lnTo>
                <a:cubicBezTo>
                  <a:pt x="521934" y="217353"/>
                  <a:pt x="522036" y="218913"/>
                  <a:pt x="522036" y="220497"/>
                </a:cubicBezTo>
                <a:lnTo>
                  <a:pt x="522036" y="364511"/>
                </a:lnTo>
                <a:cubicBezTo>
                  <a:pt x="522036" y="384396"/>
                  <a:pt x="505916" y="400516"/>
                  <a:pt x="486031" y="400516"/>
                </a:cubicBezTo>
                <a:lnTo>
                  <a:pt x="378042" y="400516"/>
                </a:lnTo>
                <a:lnTo>
                  <a:pt x="378042" y="256516"/>
                </a:lnTo>
                <a:lnTo>
                  <a:pt x="270030" y="256516"/>
                </a:lnTo>
                <a:lnTo>
                  <a:pt x="270030" y="400516"/>
                </a:lnTo>
                <a:lnTo>
                  <a:pt x="162041" y="400516"/>
                </a:lnTo>
                <a:cubicBezTo>
                  <a:pt x="142156" y="400516"/>
                  <a:pt x="126036" y="384396"/>
                  <a:pt x="126036" y="364511"/>
                </a:cubicBezTo>
                <a:lnTo>
                  <a:pt x="126036" y="220497"/>
                </a:lnTo>
                <a:lnTo>
                  <a:pt x="127889" y="216024"/>
                </a:lnTo>
                <a:lnTo>
                  <a:pt x="0" y="216024"/>
                </a:lnTo>
                <a:close/>
              </a:path>
            </a:pathLst>
          </a:cu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endParaRPr>
          </a:p>
        </p:txBody>
      </p:sp>
      <p:sp>
        <p:nvSpPr>
          <p:cNvPr id="40" name="Freeform 111"/>
          <p:cNvSpPr>
            <a:spLocks noChangeArrowheads="1"/>
          </p:cNvSpPr>
          <p:nvPr/>
        </p:nvSpPr>
        <p:spPr bwMode="auto">
          <a:xfrm>
            <a:off x="5706680" y="2966838"/>
            <a:ext cx="209769" cy="256491"/>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rgbClr val="BD392F"/>
          </a:solidFill>
          <a:ln>
            <a:noFill/>
          </a:ln>
          <a:effectLst/>
        </p:spPr>
        <p:txBody>
          <a:bodyPr wrap="none" lIns="34290" tIns="17145" rIns="34290" bIns="17145" anchor="ctr"/>
          <a:lstStyle/>
          <a:p>
            <a:pPr>
              <a:defRPr/>
            </a:pPr>
            <a:endParaRPr lang="zh-CN" altLang="en-US"/>
          </a:p>
        </p:txBody>
      </p:sp>
      <p:grpSp>
        <p:nvGrpSpPr>
          <p:cNvPr id="41" name="组合 40"/>
          <p:cNvGrpSpPr/>
          <p:nvPr/>
        </p:nvGrpSpPr>
        <p:grpSpPr>
          <a:xfrm>
            <a:off x="6563138" y="2657741"/>
            <a:ext cx="1227348" cy="1413251"/>
            <a:chOff x="2301202" y="523979"/>
            <a:chExt cx="985697" cy="1134998"/>
          </a:xfrm>
        </p:grpSpPr>
        <p:sp>
          <p:nvSpPr>
            <p:cNvPr id="42" name="任意多边形 4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43" name="任意多边形 4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44" name="KSO_Shape"/>
          <p:cNvSpPr/>
          <p:nvPr/>
        </p:nvSpPr>
        <p:spPr bwMode="auto">
          <a:xfrm>
            <a:off x="6953746" y="2951188"/>
            <a:ext cx="321758" cy="343514"/>
          </a:xfrm>
          <a:custGeom>
            <a:avLst/>
            <a:gdLst>
              <a:gd name="T0" fmla="*/ 2147483646 w 6314"/>
              <a:gd name="T1" fmla="*/ 2147483646 h 6735"/>
              <a:gd name="T2" fmla="*/ 2147483646 w 6314"/>
              <a:gd name="T3" fmla="*/ 2147483646 h 6735"/>
              <a:gd name="T4" fmla="*/ 2147483646 w 6314"/>
              <a:gd name="T5" fmla="*/ 2147483646 h 6735"/>
              <a:gd name="T6" fmla="*/ 2147483646 w 6314"/>
              <a:gd name="T7" fmla="*/ 2147483646 h 6735"/>
              <a:gd name="T8" fmla="*/ 2147483646 w 6314"/>
              <a:gd name="T9" fmla="*/ 2147483646 h 6735"/>
              <a:gd name="T10" fmla="*/ 2147483646 w 6314"/>
              <a:gd name="T11" fmla="*/ 2147483646 h 6735"/>
              <a:gd name="T12" fmla="*/ 2147483646 w 6314"/>
              <a:gd name="T13" fmla="*/ 1154065688 h 6735"/>
              <a:gd name="T14" fmla="*/ 2147483646 w 6314"/>
              <a:gd name="T15" fmla="*/ 905171710 h 6735"/>
              <a:gd name="T16" fmla="*/ 2147483646 w 6314"/>
              <a:gd name="T17" fmla="*/ 792045258 h 6735"/>
              <a:gd name="T18" fmla="*/ 2147483646 w 6314"/>
              <a:gd name="T19" fmla="*/ 0 h 6735"/>
              <a:gd name="T20" fmla="*/ 2147483646 w 6314"/>
              <a:gd name="T21" fmla="*/ 90485096 h 6735"/>
              <a:gd name="T22" fmla="*/ 2147483646 w 6314"/>
              <a:gd name="T23" fmla="*/ 294176690 h 6735"/>
              <a:gd name="T24" fmla="*/ 2147483646 w 6314"/>
              <a:gd name="T25" fmla="*/ 656277450 h 6735"/>
              <a:gd name="T26" fmla="*/ 2147483646 w 6314"/>
              <a:gd name="T27" fmla="*/ 1131504661 h 6735"/>
              <a:gd name="T28" fmla="*/ 2147483646 w 6314"/>
              <a:gd name="T29" fmla="*/ 1719858042 h 6735"/>
              <a:gd name="T30" fmla="*/ 2147483646 w 6314"/>
              <a:gd name="T31" fmla="*/ 2147483646 h 6735"/>
              <a:gd name="T32" fmla="*/ 2147483646 w 6314"/>
              <a:gd name="T33" fmla="*/ 2147483646 h 6735"/>
              <a:gd name="T34" fmla="*/ 2147483646 w 6314"/>
              <a:gd name="T35" fmla="*/ 2147483646 h 6735"/>
              <a:gd name="T36" fmla="*/ 2147483646 w 6314"/>
              <a:gd name="T37" fmla="*/ 2147483646 h 6735"/>
              <a:gd name="T38" fmla="*/ 2147483646 w 6314"/>
              <a:gd name="T39" fmla="*/ 2147483646 h 6735"/>
              <a:gd name="T40" fmla="*/ 2147483646 w 6314"/>
              <a:gd name="T41" fmla="*/ 2147483646 h 6735"/>
              <a:gd name="T42" fmla="*/ 2147483646 w 6314"/>
              <a:gd name="T43" fmla="*/ 2147483646 h 6735"/>
              <a:gd name="T44" fmla="*/ 2147483646 w 6314"/>
              <a:gd name="T45" fmla="*/ 2147483646 h 6735"/>
              <a:gd name="T46" fmla="*/ 1354493190 w 6314"/>
              <a:gd name="T47" fmla="*/ 2147483646 h 6735"/>
              <a:gd name="T48" fmla="*/ 632123368 w 6314"/>
              <a:gd name="T49" fmla="*/ 2147483646 h 6735"/>
              <a:gd name="T50" fmla="*/ 270898751 w 6314"/>
              <a:gd name="T51" fmla="*/ 2147483646 h 6735"/>
              <a:gd name="T52" fmla="*/ 203173993 w 6314"/>
              <a:gd name="T53" fmla="*/ 2147483646 h 6735"/>
              <a:gd name="T54" fmla="*/ 1173920587 w 6314"/>
              <a:gd name="T55" fmla="*/ 2147483646 h 6735"/>
              <a:gd name="T56" fmla="*/ 2147483646 w 6314"/>
              <a:gd name="T57" fmla="*/ 2147483646 h 6735"/>
              <a:gd name="T58" fmla="*/ 2147483646 w 6314"/>
              <a:gd name="T59" fmla="*/ 2147483646 h 6735"/>
              <a:gd name="T60" fmla="*/ 2147483646 w 6314"/>
              <a:gd name="T61" fmla="*/ 2147483646 h 6735"/>
              <a:gd name="T62" fmla="*/ 2147483646 w 6314"/>
              <a:gd name="T63" fmla="*/ 2147483646 h 6735"/>
              <a:gd name="T64" fmla="*/ 2147483646 w 6314"/>
              <a:gd name="T65" fmla="*/ 2147483646 h 6735"/>
              <a:gd name="T66" fmla="*/ 2147483646 w 6314"/>
              <a:gd name="T67" fmla="*/ 2147483646 h 6735"/>
              <a:gd name="T68" fmla="*/ 2147483646 w 6314"/>
              <a:gd name="T69" fmla="*/ 2147483646 h 6735"/>
              <a:gd name="T70" fmla="*/ 2147483646 w 6314"/>
              <a:gd name="T71" fmla="*/ 2147483646 h 6735"/>
              <a:gd name="T72" fmla="*/ 2147483646 w 6314"/>
              <a:gd name="T73" fmla="*/ 2147483646 h 6735"/>
              <a:gd name="T74" fmla="*/ 2147483646 w 6314"/>
              <a:gd name="T75" fmla="*/ 2147483646 h 6735"/>
              <a:gd name="T76" fmla="*/ 2147483646 w 6314"/>
              <a:gd name="T77" fmla="*/ 2147483646 h 6735"/>
              <a:gd name="T78" fmla="*/ 2147483646 w 6314"/>
              <a:gd name="T79" fmla="*/ 2147483646 h 6735"/>
              <a:gd name="T80" fmla="*/ 2147483646 w 6314"/>
              <a:gd name="T81" fmla="*/ 2147483646 h 6735"/>
              <a:gd name="T82" fmla="*/ 2147483646 w 6314"/>
              <a:gd name="T83" fmla="*/ 2147483646 h 6735"/>
              <a:gd name="T84" fmla="*/ 2147483646 w 6314"/>
              <a:gd name="T85" fmla="*/ 2147483646 h 6735"/>
              <a:gd name="T86" fmla="*/ 2147483646 w 6314"/>
              <a:gd name="T87" fmla="*/ 2147483646 h 6735"/>
              <a:gd name="T88" fmla="*/ 2147483646 w 6314"/>
              <a:gd name="T89" fmla="*/ 2147483646 h 6735"/>
              <a:gd name="T90" fmla="*/ 2147483646 w 6314"/>
              <a:gd name="T91" fmla="*/ 2147483646 h 6735"/>
              <a:gd name="T92" fmla="*/ 2147483646 w 6314"/>
              <a:gd name="T93" fmla="*/ 2147483646 h 6735"/>
              <a:gd name="T94" fmla="*/ 2147483646 w 6314"/>
              <a:gd name="T95" fmla="*/ 2147483646 h 67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14" h="6735">
                <a:moveTo>
                  <a:pt x="6308" y="2353"/>
                </a:moveTo>
                <a:lnTo>
                  <a:pt x="6308" y="2353"/>
                </a:lnTo>
                <a:lnTo>
                  <a:pt x="6308" y="2341"/>
                </a:lnTo>
                <a:lnTo>
                  <a:pt x="6307" y="2329"/>
                </a:lnTo>
                <a:lnTo>
                  <a:pt x="6305" y="2317"/>
                </a:lnTo>
                <a:lnTo>
                  <a:pt x="6301" y="2305"/>
                </a:lnTo>
                <a:lnTo>
                  <a:pt x="6296" y="2295"/>
                </a:lnTo>
                <a:lnTo>
                  <a:pt x="6290" y="2285"/>
                </a:lnTo>
                <a:lnTo>
                  <a:pt x="6283" y="2274"/>
                </a:lnTo>
                <a:lnTo>
                  <a:pt x="6276" y="2265"/>
                </a:lnTo>
                <a:lnTo>
                  <a:pt x="6268" y="2247"/>
                </a:lnTo>
                <a:lnTo>
                  <a:pt x="6264" y="2240"/>
                </a:lnTo>
                <a:lnTo>
                  <a:pt x="6260" y="2231"/>
                </a:lnTo>
                <a:lnTo>
                  <a:pt x="6254" y="2224"/>
                </a:lnTo>
                <a:lnTo>
                  <a:pt x="6249" y="2217"/>
                </a:lnTo>
                <a:lnTo>
                  <a:pt x="6241" y="2211"/>
                </a:lnTo>
                <a:lnTo>
                  <a:pt x="6234" y="2205"/>
                </a:lnTo>
                <a:lnTo>
                  <a:pt x="3205" y="57"/>
                </a:lnTo>
                <a:lnTo>
                  <a:pt x="3197" y="51"/>
                </a:lnTo>
                <a:lnTo>
                  <a:pt x="3188" y="47"/>
                </a:lnTo>
                <a:lnTo>
                  <a:pt x="3180" y="43"/>
                </a:lnTo>
                <a:lnTo>
                  <a:pt x="3172" y="40"/>
                </a:lnTo>
                <a:lnTo>
                  <a:pt x="3162" y="38"/>
                </a:lnTo>
                <a:lnTo>
                  <a:pt x="3154" y="36"/>
                </a:lnTo>
                <a:lnTo>
                  <a:pt x="3145" y="35"/>
                </a:lnTo>
                <a:lnTo>
                  <a:pt x="3135" y="34"/>
                </a:lnTo>
                <a:lnTo>
                  <a:pt x="1414" y="0"/>
                </a:lnTo>
                <a:lnTo>
                  <a:pt x="1405" y="0"/>
                </a:lnTo>
                <a:lnTo>
                  <a:pt x="1394" y="1"/>
                </a:lnTo>
                <a:lnTo>
                  <a:pt x="1385" y="4"/>
                </a:lnTo>
                <a:lnTo>
                  <a:pt x="1375" y="6"/>
                </a:lnTo>
                <a:lnTo>
                  <a:pt x="1366" y="9"/>
                </a:lnTo>
                <a:lnTo>
                  <a:pt x="1357" y="13"/>
                </a:lnTo>
                <a:lnTo>
                  <a:pt x="1348" y="17"/>
                </a:lnTo>
                <a:lnTo>
                  <a:pt x="1340" y="22"/>
                </a:lnTo>
                <a:lnTo>
                  <a:pt x="1333" y="29"/>
                </a:lnTo>
                <a:lnTo>
                  <a:pt x="1326" y="35"/>
                </a:lnTo>
                <a:lnTo>
                  <a:pt x="1318" y="42"/>
                </a:lnTo>
                <a:lnTo>
                  <a:pt x="1312" y="50"/>
                </a:lnTo>
                <a:lnTo>
                  <a:pt x="1307" y="58"/>
                </a:lnTo>
                <a:lnTo>
                  <a:pt x="1302" y="67"/>
                </a:lnTo>
                <a:lnTo>
                  <a:pt x="1297" y="76"/>
                </a:lnTo>
                <a:lnTo>
                  <a:pt x="1294" y="86"/>
                </a:lnTo>
                <a:lnTo>
                  <a:pt x="1291" y="95"/>
                </a:lnTo>
                <a:lnTo>
                  <a:pt x="1289" y="104"/>
                </a:lnTo>
                <a:lnTo>
                  <a:pt x="1288" y="115"/>
                </a:lnTo>
                <a:lnTo>
                  <a:pt x="1288" y="124"/>
                </a:lnTo>
                <a:lnTo>
                  <a:pt x="1288" y="135"/>
                </a:lnTo>
                <a:lnTo>
                  <a:pt x="1289" y="144"/>
                </a:lnTo>
                <a:lnTo>
                  <a:pt x="1291" y="153"/>
                </a:lnTo>
                <a:lnTo>
                  <a:pt x="1294" y="163"/>
                </a:lnTo>
                <a:lnTo>
                  <a:pt x="1297" y="172"/>
                </a:lnTo>
                <a:lnTo>
                  <a:pt x="1302" y="180"/>
                </a:lnTo>
                <a:lnTo>
                  <a:pt x="1306" y="189"/>
                </a:lnTo>
                <a:lnTo>
                  <a:pt x="1312" y="197"/>
                </a:lnTo>
                <a:lnTo>
                  <a:pt x="1318" y="204"/>
                </a:lnTo>
                <a:lnTo>
                  <a:pt x="1324" y="212"/>
                </a:lnTo>
                <a:lnTo>
                  <a:pt x="1332" y="219"/>
                </a:lnTo>
                <a:lnTo>
                  <a:pt x="1340" y="225"/>
                </a:lnTo>
                <a:lnTo>
                  <a:pt x="2126" y="783"/>
                </a:lnTo>
                <a:lnTo>
                  <a:pt x="1751" y="1053"/>
                </a:lnTo>
                <a:lnTo>
                  <a:pt x="1741" y="1057"/>
                </a:lnTo>
                <a:lnTo>
                  <a:pt x="1731" y="1061"/>
                </a:lnTo>
                <a:lnTo>
                  <a:pt x="1721" y="1066"/>
                </a:lnTo>
                <a:lnTo>
                  <a:pt x="1711" y="1072"/>
                </a:lnTo>
                <a:lnTo>
                  <a:pt x="60" y="2263"/>
                </a:lnTo>
                <a:lnTo>
                  <a:pt x="48" y="2272"/>
                </a:lnTo>
                <a:lnTo>
                  <a:pt x="38" y="2282"/>
                </a:lnTo>
                <a:lnTo>
                  <a:pt x="28" y="2295"/>
                </a:lnTo>
                <a:lnTo>
                  <a:pt x="21" y="2307"/>
                </a:lnTo>
                <a:lnTo>
                  <a:pt x="16" y="2321"/>
                </a:lnTo>
                <a:lnTo>
                  <a:pt x="12" y="2334"/>
                </a:lnTo>
                <a:lnTo>
                  <a:pt x="10" y="2349"/>
                </a:lnTo>
                <a:lnTo>
                  <a:pt x="9" y="2365"/>
                </a:lnTo>
                <a:lnTo>
                  <a:pt x="9" y="2366"/>
                </a:lnTo>
                <a:lnTo>
                  <a:pt x="0" y="2370"/>
                </a:lnTo>
                <a:lnTo>
                  <a:pt x="0" y="4463"/>
                </a:lnTo>
                <a:lnTo>
                  <a:pt x="52" y="4563"/>
                </a:lnTo>
                <a:lnTo>
                  <a:pt x="3082" y="6712"/>
                </a:lnTo>
                <a:lnTo>
                  <a:pt x="3088" y="6709"/>
                </a:lnTo>
                <a:lnTo>
                  <a:pt x="3095" y="6715"/>
                </a:lnTo>
                <a:lnTo>
                  <a:pt x="3104" y="6722"/>
                </a:lnTo>
                <a:lnTo>
                  <a:pt x="3118" y="6727"/>
                </a:lnTo>
                <a:lnTo>
                  <a:pt x="3131" y="6732"/>
                </a:lnTo>
                <a:lnTo>
                  <a:pt x="3146" y="6734"/>
                </a:lnTo>
                <a:lnTo>
                  <a:pt x="3161" y="6735"/>
                </a:lnTo>
                <a:lnTo>
                  <a:pt x="3171" y="6734"/>
                </a:lnTo>
                <a:lnTo>
                  <a:pt x="3180" y="6733"/>
                </a:lnTo>
                <a:lnTo>
                  <a:pt x="3189" y="6732"/>
                </a:lnTo>
                <a:lnTo>
                  <a:pt x="3198" y="6729"/>
                </a:lnTo>
                <a:lnTo>
                  <a:pt x="3207" y="6726"/>
                </a:lnTo>
                <a:lnTo>
                  <a:pt x="3215" y="6722"/>
                </a:lnTo>
                <a:lnTo>
                  <a:pt x="3224" y="6717"/>
                </a:lnTo>
                <a:lnTo>
                  <a:pt x="3232" y="6712"/>
                </a:lnTo>
                <a:lnTo>
                  <a:pt x="6261" y="4564"/>
                </a:lnTo>
                <a:lnTo>
                  <a:pt x="6273" y="4555"/>
                </a:lnTo>
                <a:lnTo>
                  <a:pt x="6284" y="4545"/>
                </a:lnTo>
                <a:lnTo>
                  <a:pt x="6292" y="4532"/>
                </a:lnTo>
                <a:lnTo>
                  <a:pt x="6301" y="4520"/>
                </a:lnTo>
                <a:lnTo>
                  <a:pt x="6306" y="4506"/>
                </a:lnTo>
                <a:lnTo>
                  <a:pt x="6311" y="4493"/>
                </a:lnTo>
                <a:lnTo>
                  <a:pt x="6313" y="4478"/>
                </a:lnTo>
                <a:lnTo>
                  <a:pt x="6314" y="4463"/>
                </a:lnTo>
                <a:lnTo>
                  <a:pt x="6314" y="2370"/>
                </a:lnTo>
                <a:lnTo>
                  <a:pt x="6313" y="2366"/>
                </a:lnTo>
                <a:lnTo>
                  <a:pt x="6311" y="2361"/>
                </a:lnTo>
                <a:lnTo>
                  <a:pt x="6309" y="2357"/>
                </a:lnTo>
                <a:lnTo>
                  <a:pt x="6308" y="2353"/>
                </a:lnTo>
                <a:close/>
                <a:moveTo>
                  <a:pt x="1811" y="255"/>
                </a:moveTo>
                <a:lnTo>
                  <a:pt x="3092" y="281"/>
                </a:lnTo>
                <a:lnTo>
                  <a:pt x="5762" y="2174"/>
                </a:lnTo>
                <a:lnTo>
                  <a:pt x="4482" y="2149"/>
                </a:lnTo>
                <a:lnTo>
                  <a:pt x="1811" y="255"/>
                </a:lnTo>
                <a:close/>
                <a:moveTo>
                  <a:pt x="3029" y="6371"/>
                </a:moveTo>
                <a:lnTo>
                  <a:pt x="248" y="4399"/>
                </a:lnTo>
                <a:lnTo>
                  <a:pt x="248" y="2610"/>
                </a:lnTo>
                <a:lnTo>
                  <a:pt x="3029" y="4582"/>
                </a:lnTo>
                <a:lnTo>
                  <a:pt x="3029" y="6371"/>
                </a:lnTo>
                <a:close/>
                <a:moveTo>
                  <a:pt x="3161" y="4360"/>
                </a:moveTo>
                <a:lnTo>
                  <a:pt x="345" y="2363"/>
                </a:lnTo>
                <a:lnTo>
                  <a:pt x="1697" y="1388"/>
                </a:lnTo>
                <a:lnTo>
                  <a:pt x="4513" y="3385"/>
                </a:lnTo>
                <a:lnTo>
                  <a:pt x="3161" y="4360"/>
                </a:lnTo>
                <a:close/>
                <a:moveTo>
                  <a:pt x="6065" y="4399"/>
                </a:moveTo>
                <a:lnTo>
                  <a:pt x="3285" y="6370"/>
                </a:lnTo>
                <a:lnTo>
                  <a:pt x="3285" y="4582"/>
                </a:lnTo>
                <a:lnTo>
                  <a:pt x="6065" y="2610"/>
                </a:lnTo>
                <a:lnTo>
                  <a:pt x="6065" y="4399"/>
                </a:lnTo>
                <a:close/>
                <a:moveTo>
                  <a:pt x="2637" y="4716"/>
                </a:moveTo>
                <a:lnTo>
                  <a:pt x="517" y="3213"/>
                </a:lnTo>
                <a:lnTo>
                  <a:pt x="517" y="4183"/>
                </a:lnTo>
                <a:lnTo>
                  <a:pt x="2637" y="5686"/>
                </a:lnTo>
                <a:lnTo>
                  <a:pt x="2637" y="4716"/>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45" name="矩形 44"/>
          <p:cNvSpPr/>
          <p:nvPr/>
        </p:nvSpPr>
        <p:spPr>
          <a:xfrm>
            <a:off x="1143213" y="3339382"/>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6" name="矩形 45"/>
          <p:cNvSpPr/>
          <p:nvPr/>
        </p:nvSpPr>
        <p:spPr>
          <a:xfrm>
            <a:off x="2561196" y="3399017"/>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7" name="矩形 46"/>
          <p:cNvSpPr/>
          <p:nvPr/>
        </p:nvSpPr>
        <p:spPr>
          <a:xfrm>
            <a:off x="3893039" y="34255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8" name="矩形 47"/>
          <p:cNvSpPr/>
          <p:nvPr/>
        </p:nvSpPr>
        <p:spPr>
          <a:xfrm>
            <a:off x="5258013" y="3418895"/>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9" name="矩形 48"/>
          <p:cNvSpPr/>
          <p:nvPr/>
        </p:nvSpPr>
        <p:spPr>
          <a:xfrm>
            <a:off x="6675996" y="34255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0" name="矩形 49"/>
          <p:cNvSpPr/>
          <p:nvPr/>
        </p:nvSpPr>
        <p:spPr>
          <a:xfrm>
            <a:off x="6026640" y="2193069"/>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1" name="矩形 50"/>
          <p:cNvSpPr/>
          <p:nvPr/>
        </p:nvSpPr>
        <p:spPr>
          <a:xfrm>
            <a:off x="4641788" y="2140060"/>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2" name="矩形 51"/>
          <p:cNvSpPr/>
          <p:nvPr/>
        </p:nvSpPr>
        <p:spPr>
          <a:xfrm>
            <a:off x="3223805" y="2199695"/>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3" name="矩形 52"/>
          <p:cNvSpPr/>
          <p:nvPr/>
        </p:nvSpPr>
        <p:spPr>
          <a:xfrm>
            <a:off x="1878710" y="22063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Tree>
    <p:extLst>
      <p:ext uri="{BB962C8B-B14F-4D97-AF65-F5344CB8AC3E}">
        <p14:creationId xmlns:p14="http://schemas.microsoft.com/office/powerpoint/2010/main" val="153855305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3" presetClass="entr" presetSubtype="36"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150" fill="hold"/>
                                        <p:tgtEl>
                                          <p:spTgt spid="12"/>
                                        </p:tgtEl>
                                        <p:attrNameLst>
                                          <p:attrName>ppt_w</p:attrName>
                                        </p:attrNameLst>
                                      </p:cBhvr>
                                      <p:tavLst>
                                        <p:tav tm="0">
                                          <p:val>
                                            <p:strVal val="(6*min(max(#ppt_w*#ppt_h,.3),1)-7.4)/-.7*#ppt_w"/>
                                          </p:val>
                                        </p:tav>
                                        <p:tav tm="100000">
                                          <p:val>
                                            <p:strVal val="#ppt_w"/>
                                          </p:val>
                                        </p:tav>
                                      </p:tavLst>
                                    </p:anim>
                                    <p:anim calcmode="lin" valueType="num">
                                      <p:cBhvr>
                                        <p:cTn id="25" dur="150" fill="hold"/>
                                        <p:tgtEl>
                                          <p:spTgt spid="12"/>
                                        </p:tgtEl>
                                        <p:attrNameLst>
                                          <p:attrName>ppt_h</p:attrName>
                                        </p:attrNameLst>
                                      </p:cBhvr>
                                      <p:tavLst>
                                        <p:tav tm="0">
                                          <p:val>
                                            <p:strVal val="(6*min(max(#ppt_w*#ppt_h,.3),1)-7.4)/-.7*#ppt_h"/>
                                          </p:val>
                                        </p:tav>
                                        <p:tav tm="100000">
                                          <p:val>
                                            <p:strVal val="#ppt_h"/>
                                          </p:val>
                                        </p:tav>
                                      </p:tavLst>
                                    </p:anim>
                                    <p:anim calcmode="lin" valueType="num">
                                      <p:cBhvr>
                                        <p:cTn id="26" dur="150" fill="hold"/>
                                        <p:tgtEl>
                                          <p:spTgt spid="12"/>
                                        </p:tgtEl>
                                        <p:attrNameLst>
                                          <p:attrName>ppt_x</p:attrName>
                                        </p:attrNameLst>
                                      </p:cBhvr>
                                      <p:tavLst>
                                        <p:tav tm="0">
                                          <p:val>
                                            <p:fltVal val="0.5"/>
                                          </p:val>
                                        </p:tav>
                                        <p:tav tm="100000">
                                          <p:val>
                                            <p:strVal val="#ppt_x"/>
                                          </p:val>
                                        </p:tav>
                                      </p:tavLst>
                                    </p:anim>
                                    <p:anim calcmode="lin" valueType="num">
                                      <p:cBhvr>
                                        <p:cTn id="27" dur="15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850"/>
                            </p:stCondLst>
                            <p:childTnLst>
                              <p:par>
                                <p:cTn id="29" presetID="1"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childTnLst>
                          </p:cTn>
                        </p:par>
                        <p:par>
                          <p:cTn id="31" fill="hold">
                            <p:stCondLst>
                              <p:cond delay="850"/>
                            </p:stCondLst>
                            <p:childTnLst>
                              <p:par>
                                <p:cTn id="32" presetID="10" presetClass="entr" presetSubtype="0"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Effect transition="in" filter="fade">
                                      <p:cBhvr>
                                        <p:cTn id="34" dur="500"/>
                                        <p:tgtEl>
                                          <p:spTgt spid="53"/>
                                        </p:tgtEl>
                                      </p:cBhvr>
                                    </p:animEffect>
                                  </p:childTnLst>
                                </p:cTn>
                              </p:par>
                            </p:childTnLst>
                          </p:cTn>
                        </p:par>
                        <p:par>
                          <p:cTn id="35" fill="hold">
                            <p:stCondLst>
                              <p:cond delay="1350"/>
                            </p:stCondLst>
                            <p:childTnLst>
                              <p:par>
                                <p:cTn id="36" presetID="23" presetClass="entr" presetSubtype="36"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50" fill="hold"/>
                                        <p:tgtEl>
                                          <p:spTgt spid="15"/>
                                        </p:tgtEl>
                                        <p:attrNameLst>
                                          <p:attrName>ppt_w</p:attrName>
                                        </p:attrNameLst>
                                      </p:cBhvr>
                                      <p:tavLst>
                                        <p:tav tm="0">
                                          <p:val>
                                            <p:strVal val="(6*min(max(#ppt_w*#ppt_h,.3),1)-7.4)/-.7*#ppt_w"/>
                                          </p:val>
                                        </p:tav>
                                        <p:tav tm="100000">
                                          <p:val>
                                            <p:strVal val="#ppt_w"/>
                                          </p:val>
                                        </p:tav>
                                      </p:tavLst>
                                    </p:anim>
                                    <p:anim calcmode="lin" valueType="num">
                                      <p:cBhvr>
                                        <p:cTn id="39" dur="150" fill="hold"/>
                                        <p:tgtEl>
                                          <p:spTgt spid="15"/>
                                        </p:tgtEl>
                                        <p:attrNameLst>
                                          <p:attrName>ppt_h</p:attrName>
                                        </p:attrNameLst>
                                      </p:cBhvr>
                                      <p:tavLst>
                                        <p:tav tm="0">
                                          <p:val>
                                            <p:strVal val="(6*min(max(#ppt_w*#ppt_h,.3),1)-7.4)/-.7*#ppt_h"/>
                                          </p:val>
                                        </p:tav>
                                        <p:tav tm="100000">
                                          <p:val>
                                            <p:strVal val="#ppt_h"/>
                                          </p:val>
                                        </p:tav>
                                      </p:tavLst>
                                    </p:anim>
                                    <p:anim calcmode="lin" valueType="num">
                                      <p:cBhvr>
                                        <p:cTn id="40" dur="150" fill="hold"/>
                                        <p:tgtEl>
                                          <p:spTgt spid="15"/>
                                        </p:tgtEl>
                                        <p:attrNameLst>
                                          <p:attrName>ppt_x</p:attrName>
                                        </p:attrNameLst>
                                      </p:cBhvr>
                                      <p:tavLst>
                                        <p:tav tm="0">
                                          <p:val>
                                            <p:fltVal val="0.5"/>
                                          </p:val>
                                        </p:tav>
                                        <p:tav tm="100000">
                                          <p:val>
                                            <p:strVal val="#ppt_x"/>
                                          </p:val>
                                        </p:tav>
                                      </p:tavLst>
                                    </p:anim>
                                    <p:anim calcmode="lin" valueType="num">
                                      <p:cBhvr>
                                        <p:cTn id="41" dur="150" fill="hold"/>
                                        <p:tgtEl>
                                          <p:spTgt spid="15"/>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1500"/>
                            </p:stCondLst>
                            <p:childTnLst>
                              <p:par>
                                <p:cTn id="43" presetID="1" presetClass="entr" presetSubtype="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childTnLst>
                                </p:cTn>
                              </p:par>
                            </p:childTnLst>
                          </p:cTn>
                        </p:par>
                        <p:par>
                          <p:cTn id="45" fill="hold">
                            <p:stCondLst>
                              <p:cond delay="1500"/>
                            </p:stCondLst>
                            <p:childTnLst>
                              <p:par>
                                <p:cTn id="46" presetID="10" presetClass="entr" presetSubtype="0"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childTnLst>
                                </p:cTn>
                              </p:par>
                            </p:childTnLst>
                          </p:cTn>
                        </p:par>
                        <p:par>
                          <p:cTn id="49" fill="hold">
                            <p:stCondLst>
                              <p:cond delay="2000"/>
                            </p:stCondLst>
                            <p:childTnLst>
                              <p:par>
                                <p:cTn id="50" presetID="23" presetClass="entr" presetSubtype="36"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150" fill="hold"/>
                                        <p:tgtEl>
                                          <p:spTgt spid="18"/>
                                        </p:tgtEl>
                                        <p:attrNameLst>
                                          <p:attrName>ppt_w</p:attrName>
                                        </p:attrNameLst>
                                      </p:cBhvr>
                                      <p:tavLst>
                                        <p:tav tm="0">
                                          <p:val>
                                            <p:strVal val="(6*min(max(#ppt_w*#ppt_h,.3),1)-7.4)/-.7*#ppt_w"/>
                                          </p:val>
                                        </p:tav>
                                        <p:tav tm="100000">
                                          <p:val>
                                            <p:strVal val="#ppt_w"/>
                                          </p:val>
                                        </p:tav>
                                      </p:tavLst>
                                    </p:anim>
                                    <p:anim calcmode="lin" valueType="num">
                                      <p:cBhvr>
                                        <p:cTn id="53" dur="150" fill="hold"/>
                                        <p:tgtEl>
                                          <p:spTgt spid="18"/>
                                        </p:tgtEl>
                                        <p:attrNameLst>
                                          <p:attrName>ppt_h</p:attrName>
                                        </p:attrNameLst>
                                      </p:cBhvr>
                                      <p:tavLst>
                                        <p:tav tm="0">
                                          <p:val>
                                            <p:strVal val="(6*min(max(#ppt_w*#ppt_h,.3),1)-7.4)/-.7*#ppt_h"/>
                                          </p:val>
                                        </p:tav>
                                        <p:tav tm="100000">
                                          <p:val>
                                            <p:strVal val="#ppt_h"/>
                                          </p:val>
                                        </p:tav>
                                      </p:tavLst>
                                    </p:anim>
                                    <p:anim calcmode="lin" valueType="num">
                                      <p:cBhvr>
                                        <p:cTn id="54" dur="150" fill="hold"/>
                                        <p:tgtEl>
                                          <p:spTgt spid="18"/>
                                        </p:tgtEl>
                                        <p:attrNameLst>
                                          <p:attrName>ppt_x</p:attrName>
                                        </p:attrNameLst>
                                      </p:cBhvr>
                                      <p:tavLst>
                                        <p:tav tm="0">
                                          <p:val>
                                            <p:fltVal val="0.5"/>
                                          </p:val>
                                        </p:tav>
                                        <p:tav tm="100000">
                                          <p:val>
                                            <p:strVal val="#ppt_x"/>
                                          </p:val>
                                        </p:tav>
                                      </p:tavLst>
                                    </p:anim>
                                    <p:anim calcmode="lin" valueType="num">
                                      <p:cBhvr>
                                        <p:cTn id="55" dur="150" fill="hold"/>
                                        <p:tgtEl>
                                          <p:spTgt spid="18"/>
                                        </p:tgtEl>
                                        <p:attrNameLst>
                                          <p:attrName>ppt_y</p:attrName>
                                        </p:attrNameLst>
                                      </p:cBhvr>
                                      <p:tavLst>
                                        <p:tav tm="0">
                                          <p:val>
                                            <p:strVal val="1+(6*min(max(#ppt_w*#ppt_h,.3),1)-7.4)/-.7*#ppt_h/2"/>
                                          </p:val>
                                        </p:tav>
                                        <p:tav tm="100000">
                                          <p:val>
                                            <p:strVal val="#ppt_y"/>
                                          </p:val>
                                        </p:tav>
                                      </p:tavLst>
                                    </p:anim>
                                  </p:childTnLst>
                                </p:cTn>
                              </p:par>
                            </p:childTnLst>
                          </p:cTn>
                        </p:par>
                        <p:par>
                          <p:cTn id="56" fill="hold">
                            <p:stCondLst>
                              <p:cond delay="2150"/>
                            </p:stCondLst>
                            <p:childTnLst>
                              <p:par>
                                <p:cTn id="57" presetID="1" presetClass="entr" presetSubtype="0"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childTnLst>
                                </p:cTn>
                              </p:par>
                            </p:childTnLst>
                          </p:cTn>
                        </p:par>
                        <p:par>
                          <p:cTn id="59" fill="hold">
                            <p:stCondLst>
                              <p:cond delay="2150"/>
                            </p:stCondLst>
                            <p:childTnLst>
                              <p:par>
                                <p:cTn id="60" presetID="10" presetClass="entr" presetSubtype="0" fill="hold" grpId="0" nodeType="after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2650"/>
                            </p:stCondLst>
                            <p:childTnLst>
                              <p:par>
                                <p:cTn id="64" presetID="23" presetClass="entr" presetSubtype="36" fill="hold"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150" fill="hold"/>
                                        <p:tgtEl>
                                          <p:spTgt spid="9"/>
                                        </p:tgtEl>
                                        <p:attrNameLst>
                                          <p:attrName>ppt_w</p:attrName>
                                        </p:attrNameLst>
                                      </p:cBhvr>
                                      <p:tavLst>
                                        <p:tav tm="0">
                                          <p:val>
                                            <p:strVal val="(6*min(max(#ppt_w*#ppt_h,.3),1)-7.4)/-.7*#ppt_w"/>
                                          </p:val>
                                        </p:tav>
                                        <p:tav tm="100000">
                                          <p:val>
                                            <p:strVal val="#ppt_w"/>
                                          </p:val>
                                        </p:tav>
                                      </p:tavLst>
                                    </p:anim>
                                    <p:anim calcmode="lin" valueType="num">
                                      <p:cBhvr>
                                        <p:cTn id="67" dur="150" fill="hold"/>
                                        <p:tgtEl>
                                          <p:spTgt spid="9"/>
                                        </p:tgtEl>
                                        <p:attrNameLst>
                                          <p:attrName>ppt_h</p:attrName>
                                        </p:attrNameLst>
                                      </p:cBhvr>
                                      <p:tavLst>
                                        <p:tav tm="0">
                                          <p:val>
                                            <p:strVal val="(6*min(max(#ppt_w*#ppt_h,.3),1)-7.4)/-.7*#ppt_h"/>
                                          </p:val>
                                        </p:tav>
                                        <p:tav tm="100000">
                                          <p:val>
                                            <p:strVal val="#ppt_h"/>
                                          </p:val>
                                        </p:tav>
                                      </p:tavLst>
                                    </p:anim>
                                    <p:anim calcmode="lin" valueType="num">
                                      <p:cBhvr>
                                        <p:cTn id="68" dur="150" fill="hold"/>
                                        <p:tgtEl>
                                          <p:spTgt spid="9"/>
                                        </p:tgtEl>
                                        <p:attrNameLst>
                                          <p:attrName>ppt_x</p:attrName>
                                        </p:attrNameLst>
                                      </p:cBhvr>
                                      <p:tavLst>
                                        <p:tav tm="0">
                                          <p:val>
                                            <p:fltVal val="0.5"/>
                                          </p:val>
                                        </p:tav>
                                        <p:tav tm="100000">
                                          <p:val>
                                            <p:strVal val="#ppt_x"/>
                                          </p:val>
                                        </p:tav>
                                      </p:tavLst>
                                    </p:anim>
                                    <p:anim calcmode="lin" valueType="num">
                                      <p:cBhvr>
                                        <p:cTn id="69" dur="15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70" fill="hold">
                            <p:stCondLst>
                              <p:cond delay="2800"/>
                            </p:stCondLst>
                            <p:childTnLst>
                              <p:par>
                                <p:cTn id="71" presetID="1"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childTnLst>
                                </p:cTn>
                              </p:par>
                            </p:childTnLst>
                          </p:cTn>
                        </p:par>
                        <p:par>
                          <p:cTn id="73" fill="hold">
                            <p:stCondLst>
                              <p:cond delay="2800"/>
                            </p:stCondLst>
                            <p:childTnLst>
                              <p:par>
                                <p:cTn id="74" presetID="10" presetClass="entr" presetSubtype="0" fill="hold" grpId="0" nodeType="after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fade">
                                      <p:cBhvr>
                                        <p:cTn id="76" dur="500"/>
                                        <p:tgtEl>
                                          <p:spTgt spid="50"/>
                                        </p:tgtEl>
                                      </p:cBhvr>
                                    </p:animEffect>
                                  </p:childTnLst>
                                </p:cTn>
                              </p:par>
                            </p:childTnLst>
                          </p:cTn>
                        </p:par>
                        <p:par>
                          <p:cTn id="77" fill="hold">
                            <p:stCondLst>
                              <p:cond delay="3300"/>
                            </p:stCondLst>
                            <p:childTnLst>
                              <p:par>
                                <p:cTn id="78" presetID="23" presetClass="entr" presetSubtype="36"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p:cTn id="80" dur="150" fill="hold"/>
                                        <p:tgtEl>
                                          <p:spTgt spid="30"/>
                                        </p:tgtEl>
                                        <p:attrNameLst>
                                          <p:attrName>ppt_w</p:attrName>
                                        </p:attrNameLst>
                                      </p:cBhvr>
                                      <p:tavLst>
                                        <p:tav tm="0">
                                          <p:val>
                                            <p:strVal val="(6*min(max(#ppt_w*#ppt_h,.3),1)-7.4)/-.7*#ppt_w"/>
                                          </p:val>
                                        </p:tav>
                                        <p:tav tm="100000">
                                          <p:val>
                                            <p:strVal val="#ppt_w"/>
                                          </p:val>
                                        </p:tav>
                                      </p:tavLst>
                                    </p:anim>
                                    <p:anim calcmode="lin" valueType="num">
                                      <p:cBhvr>
                                        <p:cTn id="81" dur="150" fill="hold"/>
                                        <p:tgtEl>
                                          <p:spTgt spid="30"/>
                                        </p:tgtEl>
                                        <p:attrNameLst>
                                          <p:attrName>ppt_h</p:attrName>
                                        </p:attrNameLst>
                                      </p:cBhvr>
                                      <p:tavLst>
                                        <p:tav tm="0">
                                          <p:val>
                                            <p:strVal val="(6*min(max(#ppt_w*#ppt_h,.3),1)-7.4)/-.7*#ppt_h"/>
                                          </p:val>
                                        </p:tav>
                                        <p:tav tm="100000">
                                          <p:val>
                                            <p:strVal val="#ppt_h"/>
                                          </p:val>
                                        </p:tav>
                                      </p:tavLst>
                                    </p:anim>
                                    <p:anim calcmode="lin" valueType="num">
                                      <p:cBhvr>
                                        <p:cTn id="82" dur="150" fill="hold"/>
                                        <p:tgtEl>
                                          <p:spTgt spid="30"/>
                                        </p:tgtEl>
                                        <p:attrNameLst>
                                          <p:attrName>ppt_x</p:attrName>
                                        </p:attrNameLst>
                                      </p:cBhvr>
                                      <p:tavLst>
                                        <p:tav tm="0">
                                          <p:val>
                                            <p:fltVal val="0.5"/>
                                          </p:val>
                                        </p:tav>
                                        <p:tav tm="100000">
                                          <p:val>
                                            <p:strVal val="#ppt_x"/>
                                          </p:val>
                                        </p:tav>
                                      </p:tavLst>
                                    </p:anim>
                                    <p:anim calcmode="lin" valueType="num">
                                      <p:cBhvr>
                                        <p:cTn id="83" dur="15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84" fill="hold">
                            <p:stCondLst>
                              <p:cond delay="3450"/>
                            </p:stCondLst>
                            <p:childTnLst>
                              <p:par>
                                <p:cTn id="85" presetID="1"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childTnLst>
                                </p:cTn>
                              </p:par>
                            </p:childTnLst>
                          </p:cTn>
                        </p:par>
                        <p:par>
                          <p:cTn id="87" fill="hold">
                            <p:stCondLst>
                              <p:cond delay="3450"/>
                            </p:stCondLst>
                            <p:childTnLst>
                              <p:par>
                                <p:cTn id="88" presetID="10" presetClass="entr" presetSubtype="0" fill="hold" grpId="0"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500"/>
                                        <p:tgtEl>
                                          <p:spTgt spid="45"/>
                                        </p:tgtEl>
                                      </p:cBhvr>
                                    </p:animEffect>
                                  </p:childTnLst>
                                </p:cTn>
                              </p:par>
                            </p:childTnLst>
                          </p:cTn>
                        </p:par>
                        <p:par>
                          <p:cTn id="91" fill="hold">
                            <p:stCondLst>
                              <p:cond delay="3950"/>
                            </p:stCondLst>
                            <p:childTnLst>
                              <p:par>
                                <p:cTn id="92" presetID="23" presetClass="entr" presetSubtype="36"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150" fill="hold"/>
                                        <p:tgtEl>
                                          <p:spTgt spid="27"/>
                                        </p:tgtEl>
                                        <p:attrNameLst>
                                          <p:attrName>ppt_w</p:attrName>
                                        </p:attrNameLst>
                                      </p:cBhvr>
                                      <p:tavLst>
                                        <p:tav tm="0">
                                          <p:val>
                                            <p:strVal val="(6*min(max(#ppt_w*#ppt_h,.3),1)-7.4)/-.7*#ppt_w"/>
                                          </p:val>
                                        </p:tav>
                                        <p:tav tm="100000">
                                          <p:val>
                                            <p:strVal val="#ppt_w"/>
                                          </p:val>
                                        </p:tav>
                                      </p:tavLst>
                                    </p:anim>
                                    <p:anim calcmode="lin" valueType="num">
                                      <p:cBhvr>
                                        <p:cTn id="95" dur="150" fill="hold"/>
                                        <p:tgtEl>
                                          <p:spTgt spid="27"/>
                                        </p:tgtEl>
                                        <p:attrNameLst>
                                          <p:attrName>ppt_h</p:attrName>
                                        </p:attrNameLst>
                                      </p:cBhvr>
                                      <p:tavLst>
                                        <p:tav tm="0">
                                          <p:val>
                                            <p:strVal val="(6*min(max(#ppt_w*#ppt_h,.3),1)-7.4)/-.7*#ppt_h"/>
                                          </p:val>
                                        </p:tav>
                                        <p:tav tm="100000">
                                          <p:val>
                                            <p:strVal val="#ppt_h"/>
                                          </p:val>
                                        </p:tav>
                                      </p:tavLst>
                                    </p:anim>
                                    <p:anim calcmode="lin" valueType="num">
                                      <p:cBhvr>
                                        <p:cTn id="96" dur="150" fill="hold"/>
                                        <p:tgtEl>
                                          <p:spTgt spid="27"/>
                                        </p:tgtEl>
                                        <p:attrNameLst>
                                          <p:attrName>ppt_x</p:attrName>
                                        </p:attrNameLst>
                                      </p:cBhvr>
                                      <p:tavLst>
                                        <p:tav tm="0">
                                          <p:val>
                                            <p:fltVal val="0.5"/>
                                          </p:val>
                                        </p:tav>
                                        <p:tav tm="100000">
                                          <p:val>
                                            <p:strVal val="#ppt_x"/>
                                          </p:val>
                                        </p:tav>
                                      </p:tavLst>
                                    </p:anim>
                                    <p:anim calcmode="lin" valueType="num">
                                      <p:cBhvr>
                                        <p:cTn id="97" dur="150" fill="hold"/>
                                        <p:tgtEl>
                                          <p:spTgt spid="27"/>
                                        </p:tgtEl>
                                        <p:attrNameLst>
                                          <p:attrName>ppt_y</p:attrName>
                                        </p:attrNameLst>
                                      </p:cBhvr>
                                      <p:tavLst>
                                        <p:tav tm="0">
                                          <p:val>
                                            <p:strVal val="1+(6*min(max(#ppt_w*#ppt_h,.3),1)-7.4)/-.7*#ppt_h/2"/>
                                          </p:val>
                                        </p:tav>
                                        <p:tav tm="100000">
                                          <p:val>
                                            <p:strVal val="#ppt_y"/>
                                          </p:val>
                                        </p:tav>
                                      </p:tavLst>
                                    </p:anim>
                                  </p:childTnLst>
                                </p:cTn>
                              </p:par>
                            </p:childTnLst>
                          </p:cTn>
                        </p:par>
                        <p:par>
                          <p:cTn id="98" fill="hold">
                            <p:stCondLst>
                              <p:cond delay="4100"/>
                            </p:stCondLst>
                            <p:childTnLst>
                              <p:par>
                                <p:cTn id="99" presetID="1" presetClass="entr" presetSubtype="0" fill="hold" grpId="0" nodeType="afterEffect">
                                  <p:stCondLst>
                                    <p:cond delay="0"/>
                                  </p:stCondLst>
                                  <p:childTnLst>
                                    <p:set>
                                      <p:cBhvr>
                                        <p:cTn id="100" dur="1" fill="hold">
                                          <p:stCondLst>
                                            <p:cond delay="0"/>
                                          </p:stCondLst>
                                        </p:cTn>
                                        <p:tgtEl>
                                          <p:spTgt spid="38"/>
                                        </p:tgtEl>
                                        <p:attrNameLst>
                                          <p:attrName>style.visibility</p:attrName>
                                        </p:attrNameLst>
                                      </p:cBhvr>
                                      <p:to>
                                        <p:strVal val="visible"/>
                                      </p:to>
                                    </p:se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fade">
                                      <p:cBhvr>
                                        <p:cTn id="104" dur="500"/>
                                        <p:tgtEl>
                                          <p:spTgt spid="46"/>
                                        </p:tgtEl>
                                      </p:cBhvr>
                                    </p:animEffect>
                                  </p:childTnLst>
                                </p:cTn>
                              </p:par>
                            </p:childTnLst>
                          </p:cTn>
                        </p:par>
                        <p:par>
                          <p:cTn id="105" fill="hold">
                            <p:stCondLst>
                              <p:cond delay="4600"/>
                            </p:stCondLst>
                            <p:childTnLst>
                              <p:par>
                                <p:cTn id="106" presetID="23" presetClass="entr" presetSubtype="36" fill="hold" nodeType="afterEffect">
                                  <p:stCondLst>
                                    <p:cond delay="0"/>
                                  </p:stCondLst>
                                  <p:childTnLst>
                                    <p:set>
                                      <p:cBhvr>
                                        <p:cTn id="107" dur="1" fill="hold">
                                          <p:stCondLst>
                                            <p:cond delay="0"/>
                                          </p:stCondLst>
                                        </p:cTn>
                                        <p:tgtEl>
                                          <p:spTgt spid="24"/>
                                        </p:tgtEl>
                                        <p:attrNameLst>
                                          <p:attrName>style.visibility</p:attrName>
                                        </p:attrNameLst>
                                      </p:cBhvr>
                                      <p:to>
                                        <p:strVal val="visible"/>
                                      </p:to>
                                    </p:set>
                                    <p:anim calcmode="lin" valueType="num">
                                      <p:cBhvr>
                                        <p:cTn id="108" dur="150" fill="hold"/>
                                        <p:tgtEl>
                                          <p:spTgt spid="24"/>
                                        </p:tgtEl>
                                        <p:attrNameLst>
                                          <p:attrName>ppt_w</p:attrName>
                                        </p:attrNameLst>
                                      </p:cBhvr>
                                      <p:tavLst>
                                        <p:tav tm="0">
                                          <p:val>
                                            <p:strVal val="(6*min(max(#ppt_w*#ppt_h,.3),1)-7.4)/-.7*#ppt_w"/>
                                          </p:val>
                                        </p:tav>
                                        <p:tav tm="100000">
                                          <p:val>
                                            <p:strVal val="#ppt_w"/>
                                          </p:val>
                                        </p:tav>
                                      </p:tavLst>
                                    </p:anim>
                                    <p:anim calcmode="lin" valueType="num">
                                      <p:cBhvr>
                                        <p:cTn id="109" dur="150" fill="hold"/>
                                        <p:tgtEl>
                                          <p:spTgt spid="24"/>
                                        </p:tgtEl>
                                        <p:attrNameLst>
                                          <p:attrName>ppt_h</p:attrName>
                                        </p:attrNameLst>
                                      </p:cBhvr>
                                      <p:tavLst>
                                        <p:tav tm="0">
                                          <p:val>
                                            <p:strVal val="(6*min(max(#ppt_w*#ppt_h,.3),1)-7.4)/-.7*#ppt_h"/>
                                          </p:val>
                                        </p:tav>
                                        <p:tav tm="100000">
                                          <p:val>
                                            <p:strVal val="#ppt_h"/>
                                          </p:val>
                                        </p:tav>
                                      </p:tavLst>
                                    </p:anim>
                                    <p:anim calcmode="lin" valueType="num">
                                      <p:cBhvr>
                                        <p:cTn id="110" dur="150" fill="hold"/>
                                        <p:tgtEl>
                                          <p:spTgt spid="24"/>
                                        </p:tgtEl>
                                        <p:attrNameLst>
                                          <p:attrName>ppt_x</p:attrName>
                                        </p:attrNameLst>
                                      </p:cBhvr>
                                      <p:tavLst>
                                        <p:tav tm="0">
                                          <p:val>
                                            <p:fltVal val="0.5"/>
                                          </p:val>
                                        </p:tav>
                                        <p:tav tm="100000">
                                          <p:val>
                                            <p:strVal val="#ppt_x"/>
                                          </p:val>
                                        </p:tav>
                                      </p:tavLst>
                                    </p:anim>
                                    <p:anim calcmode="lin" valueType="num">
                                      <p:cBhvr>
                                        <p:cTn id="111" dur="150" fill="hold"/>
                                        <p:tgtEl>
                                          <p:spTgt spid="24"/>
                                        </p:tgtEl>
                                        <p:attrNameLst>
                                          <p:attrName>ppt_y</p:attrName>
                                        </p:attrNameLst>
                                      </p:cBhvr>
                                      <p:tavLst>
                                        <p:tav tm="0">
                                          <p:val>
                                            <p:strVal val="1+(6*min(max(#ppt_w*#ppt_h,.3),1)-7.4)/-.7*#ppt_h/2"/>
                                          </p:val>
                                        </p:tav>
                                        <p:tav tm="100000">
                                          <p:val>
                                            <p:strVal val="#ppt_y"/>
                                          </p:val>
                                        </p:tav>
                                      </p:tavLst>
                                    </p:anim>
                                  </p:childTnLst>
                                </p:cTn>
                              </p:par>
                            </p:childTnLst>
                          </p:cTn>
                        </p:par>
                        <p:par>
                          <p:cTn id="112" fill="hold">
                            <p:stCondLst>
                              <p:cond delay="4750"/>
                            </p:stCondLst>
                            <p:childTnLst>
                              <p:par>
                                <p:cTn id="113" presetID="1" presetClass="entr" presetSubtype="0" fill="hold" grpId="0" nodeType="afterEffect">
                                  <p:stCondLst>
                                    <p:cond delay="0"/>
                                  </p:stCondLst>
                                  <p:childTnLst>
                                    <p:set>
                                      <p:cBhvr>
                                        <p:cTn id="114" dur="1" fill="hold">
                                          <p:stCondLst>
                                            <p:cond delay="0"/>
                                          </p:stCondLst>
                                        </p:cTn>
                                        <p:tgtEl>
                                          <p:spTgt spid="39"/>
                                        </p:tgtEl>
                                        <p:attrNameLst>
                                          <p:attrName>style.visibility</p:attrName>
                                        </p:attrNameLst>
                                      </p:cBhvr>
                                      <p:to>
                                        <p:strVal val="visible"/>
                                      </p:to>
                                    </p:set>
                                  </p:childTnLst>
                                </p:cTn>
                              </p:par>
                            </p:childTnLst>
                          </p:cTn>
                        </p:par>
                        <p:par>
                          <p:cTn id="115" fill="hold">
                            <p:stCondLst>
                              <p:cond delay="4750"/>
                            </p:stCondLst>
                            <p:childTnLst>
                              <p:par>
                                <p:cTn id="116" presetID="10"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500"/>
                                        <p:tgtEl>
                                          <p:spTgt spid="47"/>
                                        </p:tgtEl>
                                      </p:cBhvr>
                                    </p:animEffect>
                                  </p:childTnLst>
                                </p:cTn>
                              </p:par>
                            </p:childTnLst>
                          </p:cTn>
                        </p:par>
                        <p:par>
                          <p:cTn id="119" fill="hold">
                            <p:stCondLst>
                              <p:cond delay="5250"/>
                            </p:stCondLst>
                            <p:childTnLst>
                              <p:par>
                                <p:cTn id="120" presetID="23" presetClass="entr" presetSubtype="36" fill="hold" nodeType="afterEffect">
                                  <p:stCondLst>
                                    <p:cond delay="0"/>
                                  </p:stCondLst>
                                  <p:childTnLst>
                                    <p:set>
                                      <p:cBhvr>
                                        <p:cTn id="121" dur="1" fill="hold">
                                          <p:stCondLst>
                                            <p:cond delay="0"/>
                                          </p:stCondLst>
                                        </p:cTn>
                                        <p:tgtEl>
                                          <p:spTgt spid="21"/>
                                        </p:tgtEl>
                                        <p:attrNameLst>
                                          <p:attrName>style.visibility</p:attrName>
                                        </p:attrNameLst>
                                      </p:cBhvr>
                                      <p:to>
                                        <p:strVal val="visible"/>
                                      </p:to>
                                    </p:set>
                                    <p:anim calcmode="lin" valueType="num">
                                      <p:cBhvr>
                                        <p:cTn id="122" dur="150" fill="hold"/>
                                        <p:tgtEl>
                                          <p:spTgt spid="21"/>
                                        </p:tgtEl>
                                        <p:attrNameLst>
                                          <p:attrName>ppt_w</p:attrName>
                                        </p:attrNameLst>
                                      </p:cBhvr>
                                      <p:tavLst>
                                        <p:tav tm="0">
                                          <p:val>
                                            <p:strVal val="(6*min(max(#ppt_w*#ppt_h,.3),1)-7.4)/-.7*#ppt_w"/>
                                          </p:val>
                                        </p:tav>
                                        <p:tav tm="100000">
                                          <p:val>
                                            <p:strVal val="#ppt_w"/>
                                          </p:val>
                                        </p:tav>
                                      </p:tavLst>
                                    </p:anim>
                                    <p:anim calcmode="lin" valueType="num">
                                      <p:cBhvr>
                                        <p:cTn id="123" dur="150" fill="hold"/>
                                        <p:tgtEl>
                                          <p:spTgt spid="21"/>
                                        </p:tgtEl>
                                        <p:attrNameLst>
                                          <p:attrName>ppt_h</p:attrName>
                                        </p:attrNameLst>
                                      </p:cBhvr>
                                      <p:tavLst>
                                        <p:tav tm="0">
                                          <p:val>
                                            <p:strVal val="(6*min(max(#ppt_w*#ppt_h,.3),1)-7.4)/-.7*#ppt_h"/>
                                          </p:val>
                                        </p:tav>
                                        <p:tav tm="100000">
                                          <p:val>
                                            <p:strVal val="#ppt_h"/>
                                          </p:val>
                                        </p:tav>
                                      </p:tavLst>
                                    </p:anim>
                                    <p:anim calcmode="lin" valueType="num">
                                      <p:cBhvr>
                                        <p:cTn id="124" dur="150" fill="hold"/>
                                        <p:tgtEl>
                                          <p:spTgt spid="21"/>
                                        </p:tgtEl>
                                        <p:attrNameLst>
                                          <p:attrName>ppt_x</p:attrName>
                                        </p:attrNameLst>
                                      </p:cBhvr>
                                      <p:tavLst>
                                        <p:tav tm="0">
                                          <p:val>
                                            <p:fltVal val="0.5"/>
                                          </p:val>
                                        </p:tav>
                                        <p:tav tm="100000">
                                          <p:val>
                                            <p:strVal val="#ppt_x"/>
                                          </p:val>
                                        </p:tav>
                                      </p:tavLst>
                                    </p:anim>
                                    <p:anim calcmode="lin" valueType="num">
                                      <p:cBhvr>
                                        <p:cTn id="125" dur="150" fill="hold"/>
                                        <p:tgtEl>
                                          <p:spTgt spid="21"/>
                                        </p:tgtEl>
                                        <p:attrNameLst>
                                          <p:attrName>ppt_y</p:attrName>
                                        </p:attrNameLst>
                                      </p:cBhvr>
                                      <p:tavLst>
                                        <p:tav tm="0">
                                          <p:val>
                                            <p:strVal val="1+(6*min(max(#ppt_w*#ppt_h,.3),1)-7.4)/-.7*#ppt_h/2"/>
                                          </p:val>
                                        </p:tav>
                                        <p:tav tm="100000">
                                          <p:val>
                                            <p:strVal val="#ppt_y"/>
                                          </p:val>
                                        </p:tav>
                                      </p:tavLst>
                                    </p:anim>
                                  </p:childTnLst>
                                </p:cTn>
                              </p:par>
                            </p:childTnLst>
                          </p:cTn>
                        </p:par>
                        <p:par>
                          <p:cTn id="126" fill="hold">
                            <p:stCondLst>
                              <p:cond delay="5400"/>
                            </p:stCondLst>
                            <p:childTnLst>
                              <p:par>
                                <p:cTn id="127" presetID="1" presetClass="entr" presetSubtype="0" fill="hold" grpId="0" nodeType="afterEffect">
                                  <p:stCondLst>
                                    <p:cond delay="0"/>
                                  </p:stCondLst>
                                  <p:childTnLst>
                                    <p:set>
                                      <p:cBhvr>
                                        <p:cTn id="128" dur="1" fill="hold">
                                          <p:stCondLst>
                                            <p:cond delay="0"/>
                                          </p:stCondLst>
                                        </p:cTn>
                                        <p:tgtEl>
                                          <p:spTgt spid="40"/>
                                        </p:tgtEl>
                                        <p:attrNameLst>
                                          <p:attrName>style.visibility</p:attrName>
                                        </p:attrNameLst>
                                      </p:cBhvr>
                                      <p:to>
                                        <p:strVal val="visible"/>
                                      </p:to>
                                    </p:set>
                                  </p:childTnLst>
                                </p:cTn>
                              </p:par>
                            </p:childTnLst>
                          </p:cTn>
                        </p:par>
                        <p:par>
                          <p:cTn id="129" fill="hold">
                            <p:stCondLst>
                              <p:cond delay="5400"/>
                            </p:stCondLst>
                            <p:childTnLst>
                              <p:par>
                                <p:cTn id="130" presetID="10" presetClass="entr" presetSubtype="0" fill="hold" grpId="0" nodeType="afterEffect">
                                  <p:stCondLst>
                                    <p:cond delay="0"/>
                                  </p:stCondLst>
                                  <p:childTnLst>
                                    <p:set>
                                      <p:cBhvr>
                                        <p:cTn id="131" dur="1" fill="hold">
                                          <p:stCondLst>
                                            <p:cond delay="0"/>
                                          </p:stCondLst>
                                        </p:cTn>
                                        <p:tgtEl>
                                          <p:spTgt spid="48"/>
                                        </p:tgtEl>
                                        <p:attrNameLst>
                                          <p:attrName>style.visibility</p:attrName>
                                        </p:attrNameLst>
                                      </p:cBhvr>
                                      <p:to>
                                        <p:strVal val="visible"/>
                                      </p:to>
                                    </p:set>
                                    <p:animEffect transition="in" filter="fade">
                                      <p:cBhvr>
                                        <p:cTn id="132" dur="500"/>
                                        <p:tgtEl>
                                          <p:spTgt spid="48"/>
                                        </p:tgtEl>
                                      </p:cBhvr>
                                    </p:animEffect>
                                  </p:childTnLst>
                                </p:cTn>
                              </p:par>
                            </p:childTnLst>
                          </p:cTn>
                        </p:par>
                        <p:par>
                          <p:cTn id="133" fill="hold">
                            <p:stCondLst>
                              <p:cond delay="5900"/>
                            </p:stCondLst>
                            <p:childTnLst>
                              <p:par>
                                <p:cTn id="134" presetID="23" presetClass="entr" presetSubtype="36"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150" fill="hold"/>
                                        <p:tgtEl>
                                          <p:spTgt spid="41"/>
                                        </p:tgtEl>
                                        <p:attrNameLst>
                                          <p:attrName>ppt_w</p:attrName>
                                        </p:attrNameLst>
                                      </p:cBhvr>
                                      <p:tavLst>
                                        <p:tav tm="0">
                                          <p:val>
                                            <p:strVal val="(6*min(max(#ppt_w*#ppt_h,.3),1)-7.4)/-.7*#ppt_w"/>
                                          </p:val>
                                        </p:tav>
                                        <p:tav tm="100000">
                                          <p:val>
                                            <p:strVal val="#ppt_w"/>
                                          </p:val>
                                        </p:tav>
                                      </p:tavLst>
                                    </p:anim>
                                    <p:anim calcmode="lin" valueType="num">
                                      <p:cBhvr>
                                        <p:cTn id="137" dur="150" fill="hold"/>
                                        <p:tgtEl>
                                          <p:spTgt spid="41"/>
                                        </p:tgtEl>
                                        <p:attrNameLst>
                                          <p:attrName>ppt_h</p:attrName>
                                        </p:attrNameLst>
                                      </p:cBhvr>
                                      <p:tavLst>
                                        <p:tav tm="0">
                                          <p:val>
                                            <p:strVal val="(6*min(max(#ppt_w*#ppt_h,.3),1)-7.4)/-.7*#ppt_h"/>
                                          </p:val>
                                        </p:tav>
                                        <p:tav tm="100000">
                                          <p:val>
                                            <p:strVal val="#ppt_h"/>
                                          </p:val>
                                        </p:tav>
                                      </p:tavLst>
                                    </p:anim>
                                    <p:anim calcmode="lin" valueType="num">
                                      <p:cBhvr>
                                        <p:cTn id="138" dur="150" fill="hold"/>
                                        <p:tgtEl>
                                          <p:spTgt spid="41"/>
                                        </p:tgtEl>
                                        <p:attrNameLst>
                                          <p:attrName>ppt_x</p:attrName>
                                        </p:attrNameLst>
                                      </p:cBhvr>
                                      <p:tavLst>
                                        <p:tav tm="0">
                                          <p:val>
                                            <p:fltVal val="0.5"/>
                                          </p:val>
                                        </p:tav>
                                        <p:tav tm="100000">
                                          <p:val>
                                            <p:strVal val="#ppt_x"/>
                                          </p:val>
                                        </p:tav>
                                      </p:tavLst>
                                    </p:anim>
                                    <p:anim calcmode="lin" valueType="num">
                                      <p:cBhvr>
                                        <p:cTn id="139" dur="150" fill="hold"/>
                                        <p:tgtEl>
                                          <p:spTgt spid="41"/>
                                        </p:tgtEl>
                                        <p:attrNameLst>
                                          <p:attrName>ppt_y</p:attrName>
                                        </p:attrNameLst>
                                      </p:cBhvr>
                                      <p:tavLst>
                                        <p:tav tm="0">
                                          <p:val>
                                            <p:strVal val="1+(6*min(max(#ppt_w*#ppt_h,.3),1)-7.4)/-.7*#ppt_h/2"/>
                                          </p:val>
                                        </p:tav>
                                        <p:tav tm="100000">
                                          <p:val>
                                            <p:strVal val="#ppt_y"/>
                                          </p:val>
                                        </p:tav>
                                      </p:tavLst>
                                    </p:anim>
                                  </p:childTnLst>
                                </p:cTn>
                              </p:par>
                            </p:childTnLst>
                          </p:cTn>
                        </p:par>
                        <p:par>
                          <p:cTn id="140" fill="hold">
                            <p:stCondLst>
                              <p:cond delay="6050"/>
                            </p:stCondLst>
                            <p:childTnLst>
                              <p:par>
                                <p:cTn id="141" presetID="19" presetClass="entr" presetSubtype="10" fill="hold" grpId="0" nodeType="after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p:cTn id="143" dur="150" fill="hold"/>
                                        <p:tgtEl>
                                          <p:spTgt spid="44"/>
                                        </p:tgtEl>
                                        <p:attrNameLst>
                                          <p:attrName>ppt_w</p:attrName>
                                        </p:attrNameLst>
                                      </p:cBhvr>
                                      <p:tavLst>
                                        <p:tav tm="0" fmla="#ppt_w*sin(2.5*pi*$)">
                                          <p:val>
                                            <p:fltVal val="0"/>
                                          </p:val>
                                        </p:tav>
                                        <p:tav tm="100000">
                                          <p:val>
                                            <p:fltVal val="1"/>
                                          </p:val>
                                        </p:tav>
                                      </p:tavLst>
                                    </p:anim>
                                    <p:anim calcmode="lin" valueType="num">
                                      <p:cBhvr>
                                        <p:cTn id="144" dur="150" fill="hold"/>
                                        <p:tgtEl>
                                          <p:spTgt spid="44"/>
                                        </p:tgtEl>
                                        <p:attrNameLst>
                                          <p:attrName>ppt_h</p:attrName>
                                        </p:attrNameLst>
                                      </p:cBhvr>
                                      <p:tavLst>
                                        <p:tav tm="0">
                                          <p:val>
                                            <p:strVal val="#ppt_h"/>
                                          </p:val>
                                        </p:tav>
                                        <p:tav tm="100000">
                                          <p:val>
                                            <p:strVal val="#ppt_h"/>
                                          </p:val>
                                        </p:tav>
                                      </p:tavLst>
                                    </p:anim>
                                  </p:childTnLst>
                                </p:cTn>
                              </p:par>
                            </p:childTnLst>
                          </p:cTn>
                        </p:par>
                        <p:par>
                          <p:cTn id="145" fill="hold">
                            <p:stCondLst>
                              <p:cond delay="6200"/>
                            </p:stCondLst>
                            <p:childTnLst>
                              <p:par>
                                <p:cTn id="146" presetID="10" presetClass="entr" presetSubtype="0" fill="hold" grpId="0" nodeType="afterEffect">
                                  <p:stCondLst>
                                    <p:cond delay="0"/>
                                  </p:stCondLst>
                                  <p:childTnLst>
                                    <p:set>
                                      <p:cBhvr>
                                        <p:cTn id="147" dur="1" fill="hold">
                                          <p:stCondLst>
                                            <p:cond delay="0"/>
                                          </p:stCondLst>
                                        </p:cTn>
                                        <p:tgtEl>
                                          <p:spTgt spid="49"/>
                                        </p:tgtEl>
                                        <p:attrNameLst>
                                          <p:attrName>style.visibility</p:attrName>
                                        </p:attrNameLst>
                                      </p:cBhvr>
                                      <p:to>
                                        <p:strVal val="visible"/>
                                      </p:to>
                                    </p:set>
                                    <p:animEffect transition="in" filter="fade">
                                      <p:cBhvr>
                                        <p:cTn id="1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3" grpId="0" animBg="1"/>
      <p:bldP spid="34" grpId="0" animBg="1"/>
      <p:bldP spid="35" grpId="0" animBg="1"/>
      <p:bldP spid="36" grpId="0" animBg="1"/>
      <p:bldP spid="37" grpId="0" animBg="1"/>
      <p:bldP spid="38" grpId="0" animBg="1"/>
      <p:bldP spid="39" grpId="0" animBg="1"/>
      <p:bldP spid="40" grpId="0" animBg="1"/>
      <p:bldP spid="44" grpId="0" animBg="1"/>
      <p:bldP spid="45" grpId="0"/>
      <p:bldP spid="46" grpId="0"/>
      <p:bldP spid="47" grpId="0"/>
      <p:bldP spid="48" grpId="0"/>
      <p:bldP spid="49" grpId="0"/>
      <p:bldP spid="50" grpId="0"/>
      <p:bldP spid="51" grpId="0"/>
      <p:bldP spid="52" grpId="0"/>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Freeform 64"/>
          <p:cNvSpPr/>
          <p:nvPr/>
        </p:nvSpPr>
        <p:spPr bwMode="auto">
          <a:xfrm>
            <a:off x="3149420" y="1096529"/>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gradFill>
            <a:gsLst>
              <a:gs pos="0">
                <a:schemeClr val="bg1"/>
              </a:gs>
              <a:gs pos="100000">
                <a:srgbClr val="D5D5D5"/>
              </a:gs>
              <a:gs pos="0">
                <a:schemeClr val="bg1"/>
              </a:gs>
              <a:gs pos="100000">
                <a:schemeClr val="bg1">
                  <a:lumMod val="50000"/>
                </a:schemeClr>
              </a:gs>
            </a:gsLst>
            <a:lin ang="16200000" scaled="1"/>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0" name="Freeform 62"/>
          <p:cNvSpPr/>
          <p:nvPr/>
        </p:nvSpPr>
        <p:spPr bwMode="auto">
          <a:xfrm>
            <a:off x="2888745" y="1982362"/>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gradFill>
            <a:gsLst>
              <a:gs pos="0">
                <a:schemeClr val="bg1"/>
              </a:gs>
              <a:gs pos="100000">
                <a:srgbClr val="D5D5D5"/>
              </a:gs>
              <a:gs pos="0">
                <a:schemeClr val="bg1"/>
              </a:gs>
              <a:gs pos="100000">
                <a:schemeClr val="bg1">
                  <a:lumMod val="50000"/>
                </a:schemeClr>
              </a:gs>
            </a:gsLst>
            <a:lin ang="114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1" name="Freeform 61"/>
          <p:cNvSpPr/>
          <p:nvPr/>
        </p:nvSpPr>
        <p:spPr bwMode="auto">
          <a:xfrm>
            <a:off x="3135580" y="3218840"/>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gradFill>
            <a:gsLst>
              <a:gs pos="0">
                <a:schemeClr val="bg1"/>
              </a:gs>
              <a:gs pos="100000">
                <a:srgbClr val="D5D5D5"/>
              </a:gs>
              <a:gs pos="0">
                <a:schemeClr val="bg1"/>
              </a:gs>
              <a:gs pos="100000">
                <a:schemeClr val="bg1">
                  <a:lumMod val="50000"/>
                </a:schemeClr>
              </a:gs>
            </a:gsLst>
            <a:lin ang="90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2" name="Freeform 59"/>
          <p:cNvSpPr/>
          <p:nvPr/>
        </p:nvSpPr>
        <p:spPr bwMode="auto">
          <a:xfrm>
            <a:off x="4646570" y="1101141"/>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gradFill>
            <a:gsLst>
              <a:gs pos="0">
                <a:schemeClr val="tx1">
                  <a:lumMod val="50000"/>
                  <a:lumOff val="50000"/>
                </a:schemeClr>
              </a:gs>
              <a:gs pos="100000">
                <a:srgbClr val="D5D5D5"/>
              </a:gs>
              <a:gs pos="0">
                <a:schemeClr val="bg1"/>
              </a:gs>
              <a:gs pos="100000">
                <a:schemeClr val="bg1">
                  <a:lumMod val="50000"/>
                </a:schemeClr>
              </a:gs>
            </a:gsLst>
            <a:lin ang="120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3" name="Freeform 58"/>
          <p:cNvSpPr/>
          <p:nvPr/>
        </p:nvSpPr>
        <p:spPr bwMode="auto">
          <a:xfrm>
            <a:off x="5262503" y="1980055"/>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gradFill>
            <a:gsLst>
              <a:gs pos="0">
                <a:schemeClr val="bg1"/>
              </a:gs>
              <a:gs pos="100000">
                <a:srgbClr val="D5D5D5"/>
              </a:gs>
              <a:gs pos="0">
                <a:schemeClr val="bg1"/>
              </a:gs>
              <a:gs pos="100000">
                <a:schemeClr val="bg1">
                  <a:lumMod val="50000"/>
                </a:schemeClr>
              </a:gs>
            </a:gsLst>
            <a:lin ang="174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4" name="Freeform 60"/>
          <p:cNvSpPr/>
          <p:nvPr/>
        </p:nvSpPr>
        <p:spPr bwMode="auto">
          <a:xfrm>
            <a:off x="4637344" y="3234985"/>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gradFill>
            <a:gsLst>
              <a:gs pos="0">
                <a:schemeClr val="bg1"/>
              </a:gs>
              <a:gs pos="100000">
                <a:srgbClr val="D5D5D5"/>
              </a:gs>
              <a:gs pos="0">
                <a:schemeClr val="bg1"/>
              </a:gs>
              <a:gs pos="100000">
                <a:schemeClr val="bg1">
                  <a:lumMod val="50000"/>
                </a:schemeClr>
              </a:gs>
            </a:gsLst>
            <a:lin ang="126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grpSp>
        <p:nvGrpSpPr>
          <p:cNvPr id="15" name="组合 14"/>
          <p:cNvGrpSpPr/>
          <p:nvPr/>
        </p:nvGrpSpPr>
        <p:grpSpPr>
          <a:xfrm>
            <a:off x="3990001" y="2149277"/>
            <a:ext cx="1202413" cy="1202411"/>
            <a:chOff x="819328" y="1120779"/>
            <a:chExt cx="1127886" cy="1127885"/>
          </a:xfrm>
        </p:grpSpPr>
        <p:sp>
          <p:nvSpPr>
            <p:cNvPr id="16"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7"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18" name="AutoShape 112"/>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nvGrpSpPr>
          <p:cNvPr id="19" name="Group 87"/>
          <p:cNvGrpSpPr/>
          <p:nvPr/>
        </p:nvGrpSpPr>
        <p:grpSpPr>
          <a:xfrm>
            <a:off x="5028026" y="3638366"/>
            <a:ext cx="328777" cy="438870"/>
            <a:chOff x="586386" y="4508909"/>
            <a:chExt cx="261342" cy="348854"/>
          </a:xfrm>
          <a:solidFill>
            <a:srgbClr val="BD392F"/>
          </a:solidFill>
        </p:grpSpPr>
        <p:sp>
          <p:nvSpPr>
            <p:cNvPr id="20" name="AutoShape 108"/>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1" name="AutoShape 109"/>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grpSp>
        <p:nvGrpSpPr>
          <p:cNvPr id="22" name="Group 41"/>
          <p:cNvGrpSpPr/>
          <p:nvPr/>
        </p:nvGrpSpPr>
        <p:grpSpPr>
          <a:xfrm>
            <a:off x="5604285" y="2559135"/>
            <a:ext cx="383448" cy="438120"/>
            <a:chOff x="6880625" y="3111711"/>
            <a:chExt cx="304800" cy="348258"/>
          </a:xfrm>
          <a:solidFill>
            <a:srgbClr val="BD392F"/>
          </a:solidFill>
        </p:grpSpPr>
        <p:sp>
          <p:nvSpPr>
            <p:cNvPr id="23" name="AutoShape 48"/>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4" name="AutoShape 49"/>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5" name="AutoShape 50"/>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6" name="AutoShape 51"/>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sp>
        <p:nvSpPr>
          <p:cNvPr id="27" name="AutoShape 47"/>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nvGrpSpPr>
          <p:cNvPr id="28" name="组合 27"/>
          <p:cNvGrpSpPr/>
          <p:nvPr/>
        </p:nvGrpSpPr>
        <p:grpSpPr>
          <a:xfrm>
            <a:off x="5008029" y="1531727"/>
            <a:ext cx="438869" cy="438120"/>
            <a:chOff x="2581673" y="3096418"/>
            <a:chExt cx="465137" cy="464344"/>
          </a:xfrm>
          <a:solidFill>
            <a:srgbClr val="BD392F"/>
          </a:solidFill>
        </p:grpSpPr>
        <p:sp>
          <p:nvSpPr>
            <p:cNvPr id="29" name="AutoShape 128"/>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30" name="AutoShape 129"/>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sp>
        <p:nvSpPr>
          <p:cNvPr id="31" name="AutoShape 46"/>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32" name="KSO_Shape"/>
          <p:cNvSpPr/>
          <p:nvPr/>
        </p:nvSpPr>
        <p:spPr bwMode="auto">
          <a:xfrm>
            <a:off x="4320072" y="2379239"/>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tx1">
              <a:lumMod val="85000"/>
              <a:lumOff val="15000"/>
            </a:schemeClr>
          </a:solidFill>
          <a:ln w="9525">
            <a:noFill/>
            <a:round/>
          </a:ln>
        </p:spPr>
        <p:txBody>
          <a:bodyPr vert="horz" wrap="square" lIns="91440" tIns="45720" rIns="91440" bIns="45720" numCol="1" anchor="t" anchorCtr="0" compatLnSpc="1"/>
          <a:lstStyle/>
          <a:p>
            <a:endParaRPr lang="zh-CN" altLang="en-US" sz="1800">
              <a:solidFill>
                <a:schemeClr val="tx1">
                  <a:lumMod val="50000"/>
                  <a:lumOff val="50000"/>
                </a:schemeClr>
              </a:solidFill>
            </a:endParaRPr>
          </a:p>
        </p:txBody>
      </p:sp>
      <p:sp>
        <p:nvSpPr>
          <p:cNvPr id="33" name="Content Placeholder 2"/>
          <p:cNvSpPr txBox="1"/>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4" name="Content Placeholder 2"/>
          <p:cNvSpPr txBox="1"/>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5" name="Content Placeholder 2"/>
          <p:cNvSpPr txBox="1"/>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6" name="Content Placeholder 2"/>
          <p:cNvSpPr txBox="1"/>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7" name="Content Placeholder 2"/>
          <p:cNvSpPr txBox="1"/>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8" name="Content Placeholder 2"/>
          <p:cNvSpPr txBox="1"/>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22342254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childTnLst>
                                </p:cTn>
                              </p:par>
                            </p:childTnLst>
                          </p:cTn>
                        </p:par>
                        <p:par>
                          <p:cTn id="24" fill="hold">
                            <p:stCondLst>
                              <p:cond delay="85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1350"/>
                            </p:stCondLst>
                            <p:childTnLst>
                              <p:par>
                                <p:cTn id="29" presetID="1"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par>
                          <p:cTn id="31" fill="hold">
                            <p:stCondLst>
                              <p:cond delay="1350"/>
                            </p:stCondLst>
                            <p:childTnLst>
                              <p:par>
                                <p:cTn id="32" presetID="10"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par>
                          <p:cTn id="35" fill="hold">
                            <p:stCondLst>
                              <p:cond delay="1850"/>
                            </p:stCondLst>
                            <p:childTnLst>
                              <p:par>
                                <p:cTn id="36" presetID="1"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childTnLst>
                          </p:cTn>
                        </p:par>
                        <p:par>
                          <p:cTn id="38" fill="hold">
                            <p:stCondLst>
                              <p:cond delay="18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par>
                          <p:cTn id="42" fill="hold">
                            <p:stCondLst>
                              <p:cond delay="2350"/>
                            </p:stCondLst>
                            <p:childTnLst>
                              <p:par>
                                <p:cTn id="43" presetID="1" presetClass="entr" presetSubtype="0"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childTnLst>
                          </p:cTn>
                        </p:par>
                        <p:par>
                          <p:cTn id="45" fill="hold">
                            <p:stCondLst>
                              <p:cond delay="2350"/>
                            </p:stCondLst>
                            <p:childTnLst>
                              <p:par>
                                <p:cTn id="46" presetID="10" presetClass="entr" presetSubtype="0"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childTnLst>
                                </p:cTn>
                              </p:par>
                            </p:childTnLst>
                          </p:cTn>
                        </p:par>
                        <p:par>
                          <p:cTn id="49" fill="hold">
                            <p:stCondLst>
                              <p:cond delay="2850"/>
                            </p:stCondLst>
                            <p:childTnLst>
                              <p:par>
                                <p:cTn id="50" presetID="1"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850"/>
                            </p:stCondLst>
                            <p:childTnLst>
                              <p:par>
                                <p:cTn id="53" presetID="10" presetClass="entr" presetSubtype="0"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par>
                          <p:cTn id="56" fill="hold">
                            <p:stCondLst>
                              <p:cond delay="3350"/>
                            </p:stCondLst>
                            <p:childTnLst>
                              <p:par>
                                <p:cTn id="57" presetID="1" presetClass="entr" presetSubtype="0"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childTnLst>
                          </p:cTn>
                        </p:par>
                        <p:par>
                          <p:cTn id="59" fill="hold">
                            <p:stCondLst>
                              <p:cond delay="3350"/>
                            </p:stCondLst>
                            <p:childTnLst>
                              <p:par>
                                <p:cTn id="60" presetID="10" presetClass="entr" presetSubtype="0" fill="hold" grpId="0" nodeType="after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animBg="1"/>
      <p:bldP spid="27" grpId="0" animBg="1"/>
      <p:bldP spid="31" grpId="0" animBg="1"/>
      <p:bldP spid="33" grpId="0"/>
      <p:bldP spid="34" grpId="0"/>
      <p:bldP spid="35" grpId="0"/>
      <p:bldP spid="36" grpId="0"/>
      <p:bldP spid="37" grpId="0"/>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63" name="灯片编号占位符 1"/>
          <p:cNvSpPr>
            <a:spLocks noGrp="1"/>
          </p:cNvSpPr>
          <p:nvPr>
            <p:ph type="sldNum" sz="quarter" idx="12"/>
          </p:nvPr>
        </p:nvSpPr>
        <p:spPr>
          <a:xfrm>
            <a:off x="4355976" y="4862059"/>
            <a:ext cx="404100" cy="273844"/>
          </a:xfrm>
        </p:spPr>
        <p:txBody>
          <a:bodyPr/>
          <a:lstStyle/>
          <a:p>
            <a:fld id="{877C4908-FE0A-43F2-B8DA-9F7993525651}" type="slidenum">
              <a:rPr lang="zh-CN" altLang="en-US" smtClean="0"/>
              <a:t>7</a:t>
            </a:fld>
            <a:endParaRPr lang="zh-CN" altLang="en-US"/>
          </a:p>
        </p:txBody>
      </p:sp>
      <p:grpSp>
        <p:nvGrpSpPr>
          <p:cNvPr id="64" name="组合 63"/>
          <p:cNvGrpSpPr/>
          <p:nvPr/>
        </p:nvGrpSpPr>
        <p:grpSpPr>
          <a:xfrm>
            <a:off x="526441" y="1131590"/>
            <a:ext cx="2796366" cy="2868276"/>
            <a:chOff x="844825" y="1701788"/>
            <a:chExt cx="3728488" cy="3824368"/>
          </a:xfrm>
          <a:effectLst>
            <a:outerShdw blurRad="50800" dist="38100" dir="8100000" algn="tr" rotWithShape="0">
              <a:prstClr val="black">
                <a:alpha val="40000"/>
              </a:prstClr>
            </a:outerShdw>
          </a:effectLst>
        </p:grpSpPr>
        <p:sp>
          <p:nvSpPr>
            <p:cNvPr id="65" name="弧形 64"/>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6" name="弧形 65"/>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7" name="等腰三角形 66"/>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8" name="等腰三角形 67"/>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69" name="组合 68"/>
          <p:cNvGrpSpPr/>
          <p:nvPr/>
        </p:nvGrpSpPr>
        <p:grpSpPr>
          <a:xfrm>
            <a:off x="3191423" y="1131590"/>
            <a:ext cx="2796366" cy="2868276"/>
            <a:chOff x="844825" y="1701788"/>
            <a:chExt cx="3728488" cy="3824368"/>
          </a:xfrm>
          <a:effectLst>
            <a:outerShdw blurRad="50800" dist="38100" dir="8100000" algn="tr" rotWithShape="0">
              <a:prstClr val="black">
                <a:alpha val="40000"/>
              </a:prstClr>
            </a:outerShdw>
          </a:effectLst>
        </p:grpSpPr>
        <p:sp>
          <p:nvSpPr>
            <p:cNvPr id="70" name="弧形 69"/>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1" name="弧形 70"/>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2" name="等腰三角形 71"/>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3" name="等腰三角形 72"/>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74" name="组合 73"/>
          <p:cNvGrpSpPr/>
          <p:nvPr/>
        </p:nvGrpSpPr>
        <p:grpSpPr>
          <a:xfrm>
            <a:off x="5822378" y="1131590"/>
            <a:ext cx="2796366" cy="2868276"/>
            <a:chOff x="844825" y="1701788"/>
            <a:chExt cx="3728488" cy="3824368"/>
          </a:xfrm>
          <a:effectLst>
            <a:outerShdw blurRad="50800" dist="38100" dir="8100000" algn="tr" rotWithShape="0">
              <a:prstClr val="black">
                <a:alpha val="40000"/>
              </a:prstClr>
            </a:outerShdw>
          </a:effectLst>
        </p:grpSpPr>
        <p:sp>
          <p:nvSpPr>
            <p:cNvPr id="75" name="弧形 74"/>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6" name="弧形 75"/>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7" name="等腰三角形 76"/>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8" name="等腰三角形 77"/>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79" name="组合 78"/>
          <p:cNvGrpSpPr/>
          <p:nvPr/>
        </p:nvGrpSpPr>
        <p:grpSpPr>
          <a:xfrm>
            <a:off x="6542282" y="2005958"/>
            <a:ext cx="170425" cy="217953"/>
            <a:chOff x="1605187" y="572440"/>
            <a:chExt cx="563561" cy="720725"/>
          </a:xfrm>
          <a:solidFill>
            <a:schemeClr val="tx1">
              <a:lumMod val="75000"/>
              <a:lumOff val="25000"/>
            </a:schemeClr>
          </a:solidFill>
        </p:grpSpPr>
        <p:sp>
          <p:nvSpPr>
            <p:cNvPr id="80" name="Freeform 32"/>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1" name="Freeform 33"/>
            <p:cNvSpPr/>
            <p:nvPr/>
          </p:nvSpPr>
          <p:spPr bwMode="auto">
            <a:xfrm>
              <a:off x="1605187"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2"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83" name="Freeform 223"/>
          <p:cNvSpPr/>
          <p:nvPr/>
        </p:nvSpPr>
        <p:spPr bwMode="auto">
          <a:xfrm>
            <a:off x="5070724" y="2985115"/>
            <a:ext cx="194679" cy="157889"/>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grpSp>
        <p:nvGrpSpPr>
          <p:cNvPr id="84" name="组合 83"/>
          <p:cNvGrpSpPr/>
          <p:nvPr/>
        </p:nvGrpSpPr>
        <p:grpSpPr>
          <a:xfrm>
            <a:off x="3892254" y="2047227"/>
            <a:ext cx="199709" cy="198749"/>
            <a:chOff x="-136302" y="1682102"/>
            <a:chExt cx="660400" cy="657225"/>
          </a:xfrm>
          <a:solidFill>
            <a:schemeClr val="tx1">
              <a:lumMod val="75000"/>
              <a:lumOff val="25000"/>
            </a:schemeClr>
          </a:solidFill>
        </p:grpSpPr>
        <p:sp>
          <p:nvSpPr>
            <p:cNvPr id="85" name="Freeform 36"/>
            <p:cNvSpPr/>
            <p:nvPr/>
          </p:nvSpPr>
          <p:spPr bwMode="auto">
            <a:xfrm>
              <a:off x="214536" y="1682102"/>
              <a:ext cx="309562"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6" name="Freeform 37"/>
            <p:cNvSpPr/>
            <p:nvPr/>
          </p:nvSpPr>
          <p:spPr bwMode="auto">
            <a:xfrm>
              <a:off x="-136302" y="1682102"/>
              <a:ext cx="660399"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87" name="组合 86"/>
          <p:cNvGrpSpPr/>
          <p:nvPr/>
        </p:nvGrpSpPr>
        <p:grpSpPr>
          <a:xfrm>
            <a:off x="1257123" y="2054162"/>
            <a:ext cx="199454" cy="191814"/>
            <a:chOff x="9791183" y="5224427"/>
            <a:chExt cx="645684" cy="620952"/>
          </a:xfrm>
          <a:solidFill>
            <a:schemeClr val="tx1">
              <a:lumMod val="75000"/>
              <a:lumOff val="25000"/>
            </a:schemeClr>
          </a:solidFill>
        </p:grpSpPr>
        <p:sp>
          <p:nvSpPr>
            <p:cNvPr id="88"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9"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90" name="组合 89"/>
          <p:cNvGrpSpPr/>
          <p:nvPr/>
        </p:nvGrpSpPr>
        <p:grpSpPr>
          <a:xfrm>
            <a:off x="2412320" y="2908418"/>
            <a:ext cx="160154" cy="237312"/>
            <a:chOff x="1788812" y="2276750"/>
            <a:chExt cx="392114" cy="581025"/>
          </a:xfrm>
          <a:solidFill>
            <a:schemeClr val="tx1">
              <a:lumMod val="75000"/>
              <a:lumOff val="25000"/>
            </a:schemeClr>
          </a:solidFill>
        </p:grpSpPr>
        <p:sp>
          <p:nvSpPr>
            <p:cNvPr id="91"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2"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3"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94" name="组合 93"/>
          <p:cNvGrpSpPr/>
          <p:nvPr/>
        </p:nvGrpSpPr>
        <p:grpSpPr>
          <a:xfrm>
            <a:off x="7761777" y="2889261"/>
            <a:ext cx="248693" cy="260710"/>
            <a:chOff x="7002627" y="828237"/>
            <a:chExt cx="444697" cy="466185"/>
          </a:xfrm>
          <a:solidFill>
            <a:schemeClr val="tx1">
              <a:lumMod val="75000"/>
              <a:lumOff val="25000"/>
            </a:schemeClr>
          </a:solidFill>
        </p:grpSpPr>
        <p:sp>
          <p:nvSpPr>
            <p:cNvPr id="95"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6"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7"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8"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9"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0"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1"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2"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103" name="Content Placeholder 2"/>
          <p:cNvSpPr txBox="1"/>
          <p:nvPr/>
        </p:nvSpPr>
        <p:spPr bwMode="auto">
          <a:xfrm>
            <a:off x="407899"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4" name="Content Placeholder 2"/>
          <p:cNvSpPr txBox="1"/>
          <p:nvPr/>
        </p:nvSpPr>
        <p:spPr bwMode="auto">
          <a:xfrm>
            <a:off x="1689444"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5" name="Content Placeholder 2"/>
          <p:cNvSpPr txBox="1"/>
          <p:nvPr/>
        </p:nvSpPr>
        <p:spPr bwMode="auto">
          <a:xfrm>
            <a:off x="3095681"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6" name="Content Placeholder 2"/>
          <p:cNvSpPr txBox="1"/>
          <p:nvPr/>
        </p:nvSpPr>
        <p:spPr bwMode="auto">
          <a:xfrm>
            <a:off x="4273317"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7" name="Content Placeholder 2"/>
          <p:cNvSpPr txBox="1"/>
          <p:nvPr/>
        </p:nvSpPr>
        <p:spPr bwMode="auto">
          <a:xfrm>
            <a:off x="5762681"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8" name="Content Placeholder 2"/>
          <p:cNvSpPr txBox="1"/>
          <p:nvPr/>
        </p:nvSpPr>
        <p:spPr bwMode="auto">
          <a:xfrm>
            <a:off x="6940317"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109" name="组合 108"/>
          <p:cNvGrpSpPr/>
          <p:nvPr/>
        </p:nvGrpSpPr>
        <p:grpSpPr>
          <a:xfrm>
            <a:off x="1071903" y="2436194"/>
            <a:ext cx="569893" cy="554425"/>
            <a:chOff x="978372" y="2390051"/>
            <a:chExt cx="694540" cy="675688"/>
          </a:xfrm>
        </p:grpSpPr>
        <p:grpSp>
          <p:nvGrpSpPr>
            <p:cNvPr id="110" name="组合 109"/>
            <p:cNvGrpSpPr/>
            <p:nvPr/>
          </p:nvGrpSpPr>
          <p:grpSpPr>
            <a:xfrm>
              <a:off x="997223" y="2390051"/>
              <a:ext cx="675689" cy="675688"/>
              <a:chOff x="819328" y="1120779"/>
              <a:chExt cx="1127886" cy="1127885"/>
            </a:xfrm>
          </p:grpSpPr>
          <p:sp>
            <p:nvSpPr>
              <p:cNvPr id="11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1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11" name="矩形 110"/>
            <p:cNvSpPr/>
            <p:nvPr/>
          </p:nvSpPr>
          <p:spPr>
            <a:xfrm>
              <a:off x="978372" y="2474643"/>
              <a:ext cx="682862" cy="506375"/>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grpSp>
        <p:nvGrpSpPr>
          <p:cNvPr id="114" name="组合 113"/>
          <p:cNvGrpSpPr/>
          <p:nvPr/>
        </p:nvGrpSpPr>
        <p:grpSpPr>
          <a:xfrm>
            <a:off x="2192043" y="2154254"/>
            <a:ext cx="569893" cy="554425"/>
            <a:chOff x="978372" y="2390051"/>
            <a:chExt cx="694540" cy="675688"/>
          </a:xfrm>
        </p:grpSpPr>
        <p:grpSp>
          <p:nvGrpSpPr>
            <p:cNvPr id="115" name="组合 114"/>
            <p:cNvGrpSpPr/>
            <p:nvPr/>
          </p:nvGrpSpPr>
          <p:grpSpPr>
            <a:xfrm>
              <a:off x="997223" y="2390051"/>
              <a:ext cx="675689" cy="675688"/>
              <a:chOff x="819328" y="1120779"/>
              <a:chExt cx="1127886" cy="1127885"/>
            </a:xfrm>
          </p:grpSpPr>
          <p:sp>
            <p:nvSpPr>
              <p:cNvPr id="11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1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16" name="矩形 115"/>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19" name="组合 118"/>
          <p:cNvGrpSpPr/>
          <p:nvPr/>
        </p:nvGrpSpPr>
        <p:grpSpPr>
          <a:xfrm>
            <a:off x="3700803" y="2405714"/>
            <a:ext cx="569893" cy="554425"/>
            <a:chOff x="978372" y="2390051"/>
            <a:chExt cx="694540" cy="675688"/>
          </a:xfrm>
        </p:grpSpPr>
        <p:grpSp>
          <p:nvGrpSpPr>
            <p:cNvPr id="120" name="组合 119"/>
            <p:cNvGrpSpPr/>
            <p:nvPr/>
          </p:nvGrpSpPr>
          <p:grpSpPr>
            <a:xfrm>
              <a:off x="997223" y="2390051"/>
              <a:ext cx="675689" cy="675688"/>
              <a:chOff x="819328" y="1120779"/>
              <a:chExt cx="1127886" cy="1127885"/>
            </a:xfrm>
          </p:grpSpPr>
          <p:sp>
            <p:nvSpPr>
              <p:cNvPr id="12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2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21" name="矩形 120"/>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24" name="组合 123"/>
          <p:cNvGrpSpPr/>
          <p:nvPr/>
        </p:nvGrpSpPr>
        <p:grpSpPr>
          <a:xfrm>
            <a:off x="4843803" y="2146634"/>
            <a:ext cx="569893" cy="554425"/>
            <a:chOff x="978372" y="2390051"/>
            <a:chExt cx="694540" cy="675688"/>
          </a:xfrm>
        </p:grpSpPr>
        <p:grpSp>
          <p:nvGrpSpPr>
            <p:cNvPr id="125" name="组合 124"/>
            <p:cNvGrpSpPr/>
            <p:nvPr/>
          </p:nvGrpSpPr>
          <p:grpSpPr>
            <a:xfrm>
              <a:off x="997223" y="2390051"/>
              <a:ext cx="675689" cy="675688"/>
              <a:chOff x="819328" y="1120779"/>
              <a:chExt cx="1127886" cy="1127885"/>
            </a:xfrm>
          </p:grpSpPr>
          <p:sp>
            <p:nvSpPr>
              <p:cNvPr id="12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2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26" name="矩形 125"/>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29" name="组合 128"/>
          <p:cNvGrpSpPr/>
          <p:nvPr/>
        </p:nvGrpSpPr>
        <p:grpSpPr>
          <a:xfrm>
            <a:off x="6329703" y="2405714"/>
            <a:ext cx="569893" cy="554425"/>
            <a:chOff x="978372" y="2390051"/>
            <a:chExt cx="694540" cy="675688"/>
          </a:xfrm>
        </p:grpSpPr>
        <p:grpSp>
          <p:nvGrpSpPr>
            <p:cNvPr id="130" name="组合 129"/>
            <p:cNvGrpSpPr/>
            <p:nvPr/>
          </p:nvGrpSpPr>
          <p:grpSpPr>
            <a:xfrm>
              <a:off x="997223" y="2390051"/>
              <a:ext cx="675689" cy="675688"/>
              <a:chOff x="819328" y="1120779"/>
              <a:chExt cx="1127886" cy="1127885"/>
            </a:xfrm>
          </p:grpSpPr>
          <p:sp>
            <p:nvSpPr>
              <p:cNvPr id="13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3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31" name="矩形 130"/>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34" name="组合 133"/>
          <p:cNvGrpSpPr/>
          <p:nvPr/>
        </p:nvGrpSpPr>
        <p:grpSpPr>
          <a:xfrm>
            <a:off x="7510803" y="2146634"/>
            <a:ext cx="569893" cy="554425"/>
            <a:chOff x="978372" y="2390051"/>
            <a:chExt cx="694540" cy="675688"/>
          </a:xfrm>
        </p:grpSpPr>
        <p:grpSp>
          <p:nvGrpSpPr>
            <p:cNvPr id="135" name="组合 134"/>
            <p:cNvGrpSpPr/>
            <p:nvPr/>
          </p:nvGrpSpPr>
          <p:grpSpPr>
            <a:xfrm>
              <a:off x="997223" y="2390051"/>
              <a:ext cx="675689" cy="675688"/>
              <a:chOff x="819328" y="1120779"/>
              <a:chExt cx="1127886" cy="1127885"/>
            </a:xfrm>
          </p:grpSpPr>
          <p:sp>
            <p:nvSpPr>
              <p:cNvPr id="13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3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36" name="矩形 135"/>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06</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spTree>
    <p:extLst>
      <p:ext uri="{BB962C8B-B14F-4D97-AF65-F5344CB8AC3E}">
        <p14:creationId xmlns:p14="http://schemas.microsoft.com/office/powerpoint/2010/main" val="319835568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6" presetClass="entr" presetSubtype="21" fill="hold" nodeType="with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barn(inVertical)">
                                      <p:cBhvr>
                                        <p:cTn id="24" dur="500"/>
                                        <p:tgtEl>
                                          <p:spTgt spid="64"/>
                                        </p:tgtEl>
                                      </p:cBhvr>
                                    </p:animEffect>
                                  </p:childTnLst>
                                </p:cTn>
                              </p:par>
                            </p:childTnLst>
                          </p:cTn>
                        </p:par>
                        <p:par>
                          <p:cTn id="25" fill="hold">
                            <p:stCondLst>
                              <p:cond delay="850"/>
                            </p:stCondLst>
                            <p:childTnLst>
                              <p:par>
                                <p:cTn id="26" presetID="53" presetClass="entr" presetSubtype="16" fill="hold" nodeType="afterEffect">
                                  <p:stCondLst>
                                    <p:cond delay="0"/>
                                  </p:stCondLst>
                                  <p:childTnLst>
                                    <p:set>
                                      <p:cBhvr>
                                        <p:cTn id="27" dur="1" fill="hold">
                                          <p:stCondLst>
                                            <p:cond delay="0"/>
                                          </p:stCondLst>
                                        </p:cTn>
                                        <p:tgtEl>
                                          <p:spTgt spid="87"/>
                                        </p:tgtEl>
                                        <p:attrNameLst>
                                          <p:attrName>style.visibility</p:attrName>
                                        </p:attrNameLst>
                                      </p:cBhvr>
                                      <p:to>
                                        <p:strVal val="visible"/>
                                      </p:to>
                                    </p:set>
                                    <p:anim calcmode="lin" valueType="num">
                                      <p:cBhvr>
                                        <p:cTn id="28" dur="500" fill="hold"/>
                                        <p:tgtEl>
                                          <p:spTgt spid="87"/>
                                        </p:tgtEl>
                                        <p:attrNameLst>
                                          <p:attrName>ppt_w</p:attrName>
                                        </p:attrNameLst>
                                      </p:cBhvr>
                                      <p:tavLst>
                                        <p:tav tm="0">
                                          <p:val>
                                            <p:fltVal val="0"/>
                                          </p:val>
                                        </p:tav>
                                        <p:tav tm="100000">
                                          <p:val>
                                            <p:strVal val="#ppt_w"/>
                                          </p:val>
                                        </p:tav>
                                      </p:tavLst>
                                    </p:anim>
                                    <p:anim calcmode="lin" valueType="num">
                                      <p:cBhvr>
                                        <p:cTn id="29" dur="500" fill="hold"/>
                                        <p:tgtEl>
                                          <p:spTgt spid="87"/>
                                        </p:tgtEl>
                                        <p:attrNameLst>
                                          <p:attrName>ppt_h</p:attrName>
                                        </p:attrNameLst>
                                      </p:cBhvr>
                                      <p:tavLst>
                                        <p:tav tm="0">
                                          <p:val>
                                            <p:fltVal val="0"/>
                                          </p:val>
                                        </p:tav>
                                        <p:tav tm="100000">
                                          <p:val>
                                            <p:strVal val="#ppt_h"/>
                                          </p:val>
                                        </p:tav>
                                      </p:tavLst>
                                    </p:anim>
                                    <p:animEffect transition="in" filter="fade">
                                      <p:cBhvr>
                                        <p:cTn id="30" dur="500"/>
                                        <p:tgtEl>
                                          <p:spTgt spid="87"/>
                                        </p:tgtEl>
                                      </p:cBhvr>
                                    </p:animEffect>
                                  </p:childTnLst>
                                </p:cTn>
                              </p:par>
                            </p:childTnLst>
                          </p:cTn>
                        </p:par>
                        <p:par>
                          <p:cTn id="31" fill="hold">
                            <p:stCondLst>
                              <p:cond delay="1350"/>
                            </p:stCondLst>
                            <p:childTnLst>
                              <p:par>
                                <p:cTn id="32" presetID="53" presetClass="entr" presetSubtype="16" fill="hold" nodeType="afterEffect">
                                  <p:stCondLst>
                                    <p:cond delay="0"/>
                                  </p:stCondLst>
                                  <p:childTnLst>
                                    <p:set>
                                      <p:cBhvr>
                                        <p:cTn id="33" dur="1" fill="hold">
                                          <p:stCondLst>
                                            <p:cond delay="0"/>
                                          </p:stCondLst>
                                        </p:cTn>
                                        <p:tgtEl>
                                          <p:spTgt spid="109"/>
                                        </p:tgtEl>
                                        <p:attrNameLst>
                                          <p:attrName>style.visibility</p:attrName>
                                        </p:attrNameLst>
                                      </p:cBhvr>
                                      <p:to>
                                        <p:strVal val="visible"/>
                                      </p:to>
                                    </p:set>
                                    <p:anim calcmode="lin" valueType="num">
                                      <p:cBhvr>
                                        <p:cTn id="34" dur="500" fill="hold"/>
                                        <p:tgtEl>
                                          <p:spTgt spid="109"/>
                                        </p:tgtEl>
                                        <p:attrNameLst>
                                          <p:attrName>ppt_w</p:attrName>
                                        </p:attrNameLst>
                                      </p:cBhvr>
                                      <p:tavLst>
                                        <p:tav tm="0">
                                          <p:val>
                                            <p:fltVal val="0"/>
                                          </p:val>
                                        </p:tav>
                                        <p:tav tm="100000">
                                          <p:val>
                                            <p:strVal val="#ppt_w"/>
                                          </p:val>
                                        </p:tav>
                                      </p:tavLst>
                                    </p:anim>
                                    <p:anim calcmode="lin" valueType="num">
                                      <p:cBhvr>
                                        <p:cTn id="35" dur="500" fill="hold"/>
                                        <p:tgtEl>
                                          <p:spTgt spid="109"/>
                                        </p:tgtEl>
                                        <p:attrNameLst>
                                          <p:attrName>ppt_h</p:attrName>
                                        </p:attrNameLst>
                                      </p:cBhvr>
                                      <p:tavLst>
                                        <p:tav tm="0">
                                          <p:val>
                                            <p:fltVal val="0"/>
                                          </p:val>
                                        </p:tav>
                                        <p:tav tm="100000">
                                          <p:val>
                                            <p:strVal val="#ppt_h"/>
                                          </p:val>
                                        </p:tav>
                                      </p:tavLst>
                                    </p:anim>
                                    <p:animEffect transition="in" filter="fade">
                                      <p:cBhvr>
                                        <p:cTn id="36" dur="500"/>
                                        <p:tgtEl>
                                          <p:spTgt spid="109"/>
                                        </p:tgtEl>
                                      </p:cBhvr>
                                    </p:animEffect>
                                  </p:childTnLst>
                                </p:cTn>
                              </p:par>
                            </p:childTnLst>
                          </p:cTn>
                        </p:par>
                        <p:par>
                          <p:cTn id="37" fill="hold">
                            <p:stCondLst>
                              <p:cond delay="1850"/>
                            </p:stCondLst>
                            <p:childTnLst>
                              <p:par>
                                <p:cTn id="38" presetID="10" presetClass="entr" presetSubtype="0" fill="hold" grpId="0" nodeType="afterEffect">
                                  <p:stCondLst>
                                    <p:cond delay="0"/>
                                  </p:stCondLst>
                                  <p:childTnLst>
                                    <p:set>
                                      <p:cBhvr>
                                        <p:cTn id="39" dur="1" fill="hold">
                                          <p:stCondLst>
                                            <p:cond delay="0"/>
                                          </p:stCondLst>
                                        </p:cTn>
                                        <p:tgtEl>
                                          <p:spTgt spid="103"/>
                                        </p:tgtEl>
                                        <p:attrNameLst>
                                          <p:attrName>style.visibility</p:attrName>
                                        </p:attrNameLst>
                                      </p:cBhvr>
                                      <p:to>
                                        <p:strVal val="visible"/>
                                      </p:to>
                                    </p:set>
                                    <p:animEffect transition="in" filter="fade">
                                      <p:cBhvr>
                                        <p:cTn id="40" dur="500"/>
                                        <p:tgtEl>
                                          <p:spTgt spid="103"/>
                                        </p:tgtEl>
                                      </p:cBhvr>
                                    </p:animEffect>
                                  </p:childTnLst>
                                </p:cTn>
                              </p:par>
                            </p:childTnLst>
                          </p:cTn>
                        </p:par>
                        <p:par>
                          <p:cTn id="41" fill="hold">
                            <p:stCondLst>
                              <p:cond delay="2350"/>
                            </p:stCondLst>
                            <p:childTnLst>
                              <p:par>
                                <p:cTn id="42" presetID="53" presetClass="entr" presetSubtype="16" fill="hold" nodeType="afterEffect">
                                  <p:stCondLst>
                                    <p:cond delay="0"/>
                                  </p:stCondLst>
                                  <p:childTnLst>
                                    <p:set>
                                      <p:cBhvr>
                                        <p:cTn id="43" dur="1" fill="hold">
                                          <p:stCondLst>
                                            <p:cond delay="0"/>
                                          </p:stCondLst>
                                        </p:cTn>
                                        <p:tgtEl>
                                          <p:spTgt spid="114"/>
                                        </p:tgtEl>
                                        <p:attrNameLst>
                                          <p:attrName>style.visibility</p:attrName>
                                        </p:attrNameLst>
                                      </p:cBhvr>
                                      <p:to>
                                        <p:strVal val="visible"/>
                                      </p:to>
                                    </p:set>
                                    <p:anim calcmode="lin" valueType="num">
                                      <p:cBhvr>
                                        <p:cTn id="44" dur="500" fill="hold"/>
                                        <p:tgtEl>
                                          <p:spTgt spid="114"/>
                                        </p:tgtEl>
                                        <p:attrNameLst>
                                          <p:attrName>ppt_w</p:attrName>
                                        </p:attrNameLst>
                                      </p:cBhvr>
                                      <p:tavLst>
                                        <p:tav tm="0">
                                          <p:val>
                                            <p:fltVal val="0"/>
                                          </p:val>
                                        </p:tav>
                                        <p:tav tm="100000">
                                          <p:val>
                                            <p:strVal val="#ppt_w"/>
                                          </p:val>
                                        </p:tav>
                                      </p:tavLst>
                                    </p:anim>
                                    <p:anim calcmode="lin" valueType="num">
                                      <p:cBhvr>
                                        <p:cTn id="45" dur="500" fill="hold"/>
                                        <p:tgtEl>
                                          <p:spTgt spid="114"/>
                                        </p:tgtEl>
                                        <p:attrNameLst>
                                          <p:attrName>ppt_h</p:attrName>
                                        </p:attrNameLst>
                                      </p:cBhvr>
                                      <p:tavLst>
                                        <p:tav tm="0">
                                          <p:val>
                                            <p:fltVal val="0"/>
                                          </p:val>
                                        </p:tav>
                                        <p:tav tm="100000">
                                          <p:val>
                                            <p:strVal val="#ppt_h"/>
                                          </p:val>
                                        </p:tav>
                                      </p:tavLst>
                                    </p:anim>
                                    <p:animEffect transition="in" filter="fade">
                                      <p:cBhvr>
                                        <p:cTn id="46" dur="500"/>
                                        <p:tgtEl>
                                          <p:spTgt spid="114"/>
                                        </p:tgtEl>
                                      </p:cBhvr>
                                    </p:animEffect>
                                  </p:childTnLst>
                                </p:cTn>
                              </p:par>
                            </p:childTnLst>
                          </p:cTn>
                        </p:par>
                        <p:par>
                          <p:cTn id="47" fill="hold">
                            <p:stCondLst>
                              <p:cond delay="2850"/>
                            </p:stCondLst>
                            <p:childTnLst>
                              <p:par>
                                <p:cTn id="48" presetID="53" presetClass="entr" presetSubtype="16" fill="hold" nodeType="afterEffect">
                                  <p:stCondLst>
                                    <p:cond delay="0"/>
                                  </p:stCondLst>
                                  <p:childTnLst>
                                    <p:set>
                                      <p:cBhvr>
                                        <p:cTn id="49" dur="1" fill="hold">
                                          <p:stCondLst>
                                            <p:cond delay="0"/>
                                          </p:stCondLst>
                                        </p:cTn>
                                        <p:tgtEl>
                                          <p:spTgt spid="90"/>
                                        </p:tgtEl>
                                        <p:attrNameLst>
                                          <p:attrName>style.visibility</p:attrName>
                                        </p:attrNameLst>
                                      </p:cBhvr>
                                      <p:to>
                                        <p:strVal val="visible"/>
                                      </p:to>
                                    </p:set>
                                    <p:anim calcmode="lin" valueType="num">
                                      <p:cBhvr>
                                        <p:cTn id="50" dur="500" fill="hold"/>
                                        <p:tgtEl>
                                          <p:spTgt spid="90"/>
                                        </p:tgtEl>
                                        <p:attrNameLst>
                                          <p:attrName>ppt_w</p:attrName>
                                        </p:attrNameLst>
                                      </p:cBhvr>
                                      <p:tavLst>
                                        <p:tav tm="0">
                                          <p:val>
                                            <p:fltVal val="0"/>
                                          </p:val>
                                        </p:tav>
                                        <p:tav tm="100000">
                                          <p:val>
                                            <p:strVal val="#ppt_w"/>
                                          </p:val>
                                        </p:tav>
                                      </p:tavLst>
                                    </p:anim>
                                    <p:anim calcmode="lin" valueType="num">
                                      <p:cBhvr>
                                        <p:cTn id="51" dur="500" fill="hold"/>
                                        <p:tgtEl>
                                          <p:spTgt spid="90"/>
                                        </p:tgtEl>
                                        <p:attrNameLst>
                                          <p:attrName>ppt_h</p:attrName>
                                        </p:attrNameLst>
                                      </p:cBhvr>
                                      <p:tavLst>
                                        <p:tav tm="0">
                                          <p:val>
                                            <p:fltVal val="0"/>
                                          </p:val>
                                        </p:tav>
                                        <p:tav tm="100000">
                                          <p:val>
                                            <p:strVal val="#ppt_h"/>
                                          </p:val>
                                        </p:tav>
                                      </p:tavLst>
                                    </p:anim>
                                    <p:animEffect transition="in" filter="fade">
                                      <p:cBhvr>
                                        <p:cTn id="52" dur="500"/>
                                        <p:tgtEl>
                                          <p:spTgt spid="90"/>
                                        </p:tgtEl>
                                      </p:cBhvr>
                                    </p:animEffect>
                                  </p:childTnLst>
                                </p:cTn>
                              </p:par>
                            </p:childTnLst>
                          </p:cTn>
                        </p:par>
                        <p:par>
                          <p:cTn id="53" fill="hold">
                            <p:stCondLst>
                              <p:cond delay="3350"/>
                            </p:stCondLst>
                            <p:childTnLst>
                              <p:par>
                                <p:cTn id="54" presetID="10" presetClass="entr" presetSubtype="0" fill="hold" grpId="0" nodeType="afterEffect">
                                  <p:stCondLst>
                                    <p:cond delay="0"/>
                                  </p:stCondLst>
                                  <p:childTnLst>
                                    <p:set>
                                      <p:cBhvr>
                                        <p:cTn id="55" dur="1" fill="hold">
                                          <p:stCondLst>
                                            <p:cond delay="0"/>
                                          </p:stCondLst>
                                        </p:cTn>
                                        <p:tgtEl>
                                          <p:spTgt spid="104"/>
                                        </p:tgtEl>
                                        <p:attrNameLst>
                                          <p:attrName>style.visibility</p:attrName>
                                        </p:attrNameLst>
                                      </p:cBhvr>
                                      <p:to>
                                        <p:strVal val="visible"/>
                                      </p:to>
                                    </p:set>
                                    <p:animEffect transition="in" filter="fade">
                                      <p:cBhvr>
                                        <p:cTn id="56" dur="500"/>
                                        <p:tgtEl>
                                          <p:spTgt spid="104"/>
                                        </p:tgtEl>
                                      </p:cBhvr>
                                    </p:animEffect>
                                  </p:childTnLst>
                                </p:cTn>
                              </p:par>
                            </p:childTnLst>
                          </p:cTn>
                        </p:par>
                        <p:par>
                          <p:cTn id="57" fill="hold">
                            <p:stCondLst>
                              <p:cond delay="3850"/>
                            </p:stCondLst>
                            <p:childTnLst>
                              <p:par>
                                <p:cTn id="58" presetID="16" presetClass="entr" presetSubtype="21" fill="hold"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barn(inVertical)">
                                      <p:cBhvr>
                                        <p:cTn id="60" dur="500"/>
                                        <p:tgtEl>
                                          <p:spTgt spid="69"/>
                                        </p:tgtEl>
                                      </p:cBhvr>
                                    </p:animEffect>
                                  </p:childTnLst>
                                </p:cTn>
                              </p:par>
                            </p:childTnLst>
                          </p:cTn>
                        </p:par>
                        <p:par>
                          <p:cTn id="61" fill="hold">
                            <p:stCondLst>
                              <p:cond delay="4350"/>
                            </p:stCondLst>
                            <p:childTnLst>
                              <p:par>
                                <p:cTn id="62" presetID="53" presetClass="entr" presetSubtype="16" fill="hold" nodeType="afterEffect">
                                  <p:stCondLst>
                                    <p:cond delay="0"/>
                                  </p:stCondLst>
                                  <p:childTnLst>
                                    <p:set>
                                      <p:cBhvr>
                                        <p:cTn id="63" dur="1" fill="hold">
                                          <p:stCondLst>
                                            <p:cond delay="0"/>
                                          </p:stCondLst>
                                        </p:cTn>
                                        <p:tgtEl>
                                          <p:spTgt spid="84"/>
                                        </p:tgtEl>
                                        <p:attrNameLst>
                                          <p:attrName>style.visibility</p:attrName>
                                        </p:attrNameLst>
                                      </p:cBhvr>
                                      <p:to>
                                        <p:strVal val="visible"/>
                                      </p:to>
                                    </p:set>
                                    <p:anim calcmode="lin" valueType="num">
                                      <p:cBhvr>
                                        <p:cTn id="64" dur="500" fill="hold"/>
                                        <p:tgtEl>
                                          <p:spTgt spid="84"/>
                                        </p:tgtEl>
                                        <p:attrNameLst>
                                          <p:attrName>ppt_w</p:attrName>
                                        </p:attrNameLst>
                                      </p:cBhvr>
                                      <p:tavLst>
                                        <p:tav tm="0">
                                          <p:val>
                                            <p:fltVal val="0"/>
                                          </p:val>
                                        </p:tav>
                                        <p:tav tm="100000">
                                          <p:val>
                                            <p:strVal val="#ppt_w"/>
                                          </p:val>
                                        </p:tav>
                                      </p:tavLst>
                                    </p:anim>
                                    <p:anim calcmode="lin" valueType="num">
                                      <p:cBhvr>
                                        <p:cTn id="65" dur="500" fill="hold"/>
                                        <p:tgtEl>
                                          <p:spTgt spid="84"/>
                                        </p:tgtEl>
                                        <p:attrNameLst>
                                          <p:attrName>ppt_h</p:attrName>
                                        </p:attrNameLst>
                                      </p:cBhvr>
                                      <p:tavLst>
                                        <p:tav tm="0">
                                          <p:val>
                                            <p:fltVal val="0"/>
                                          </p:val>
                                        </p:tav>
                                        <p:tav tm="100000">
                                          <p:val>
                                            <p:strVal val="#ppt_h"/>
                                          </p:val>
                                        </p:tav>
                                      </p:tavLst>
                                    </p:anim>
                                    <p:animEffect transition="in" filter="fade">
                                      <p:cBhvr>
                                        <p:cTn id="66" dur="500"/>
                                        <p:tgtEl>
                                          <p:spTgt spid="84"/>
                                        </p:tgtEl>
                                      </p:cBhvr>
                                    </p:animEffect>
                                  </p:childTnLst>
                                </p:cTn>
                              </p:par>
                            </p:childTnLst>
                          </p:cTn>
                        </p:par>
                        <p:par>
                          <p:cTn id="67" fill="hold">
                            <p:stCondLst>
                              <p:cond delay="4850"/>
                            </p:stCondLst>
                            <p:childTnLst>
                              <p:par>
                                <p:cTn id="68" presetID="53" presetClass="entr" presetSubtype="16"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 calcmode="lin" valueType="num">
                                      <p:cBhvr>
                                        <p:cTn id="70" dur="500" fill="hold"/>
                                        <p:tgtEl>
                                          <p:spTgt spid="119"/>
                                        </p:tgtEl>
                                        <p:attrNameLst>
                                          <p:attrName>ppt_w</p:attrName>
                                        </p:attrNameLst>
                                      </p:cBhvr>
                                      <p:tavLst>
                                        <p:tav tm="0">
                                          <p:val>
                                            <p:fltVal val="0"/>
                                          </p:val>
                                        </p:tav>
                                        <p:tav tm="100000">
                                          <p:val>
                                            <p:strVal val="#ppt_w"/>
                                          </p:val>
                                        </p:tav>
                                      </p:tavLst>
                                    </p:anim>
                                    <p:anim calcmode="lin" valueType="num">
                                      <p:cBhvr>
                                        <p:cTn id="71" dur="500" fill="hold"/>
                                        <p:tgtEl>
                                          <p:spTgt spid="119"/>
                                        </p:tgtEl>
                                        <p:attrNameLst>
                                          <p:attrName>ppt_h</p:attrName>
                                        </p:attrNameLst>
                                      </p:cBhvr>
                                      <p:tavLst>
                                        <p:tav tm="0">
                                          <p:val>
                                            <p:fltVal val="0"/>
                                          </p:val>
                                        </p:tav>
                                        <p:tav tm="100000">
                                          <p:val>
                                            <p:strVal val="#ppt_h"/>
                                          </p:val>
                                        </p:tav>
                                      </p:tavLst>
                                    </p:anim>
                                    <p:animEffect transition="in" filter="fade">
                                      <p:cBhvr>
                                        <p:cTn id="72" dur="500"/>
                                        <p:tgtEl>
                                          <p:spTgt spid="119"/>
                                        </p:tgtEl>
                                      </p:cBhvr>
                                    </p:animEffect>
                                  </p:childTnLst>
                                </p:cTn>
                              </p:par>
                            </p:childTnLst>
                          </p:cTn>
                        </p:par>
                        <p:par>
                          <p:cTn id="73" fill="hold">
                            <p:stCondLst>
                              <p:cond delay="5350"/>
                            </p:stCondLst>
                            <p:childTnLst>
                              <p:par>
                                <p:cTn id="74" presetID="10" presetClass="entr" presetSubtype="0" fill="hold" grpId="0" nodeType="afterEffect">
                                  <p:stCondLst>
                                    <p:cond delay="0"/>
                                  </p:stCondLst>
                                  <p:childTnLst>
                                    <p:set>
                                      <p:cBhvr>
                                        <p:cTn id="75" dur="1" fill="hold">
                                          <p:stCondLst>
                                            <p:cond delay="0"/>
                                          </p:stCondLst>
                                        </p:cTn>
                                        <p:tgtEl>
                                          <p:spTgt spid="105"/>
                                        </p:tgtEl>
                                        <p:attrNameLst>
                                          <p:attrName>style.visibility</p:attrName>
                                        </p:attrNameLst>
                                      </p:cBhvr>
                                      <p:to>
                                        <p:strVal val="visible"/>
                                      </p:to>
                                    </p:set>
                                    <p:animEffect transition="in" filter="fade">
                                      <p:cBhvr>
                                        <p:cTn id="76" dur="500"/>
                                        <p:tgtEl>
                                          <p:spTgt spid="105"/>
                                        </p:tgtEl>
                                      </p:cBhvr>
                                    </p:animEffect>
                                  </p:childTnLst>
                                </p:cTn>
                              </p:par>
                            </p:childTnLst>
                          </p:cTn>
                        </p:par>
                        <p:par>
                          <p:cTn id="77" fill="hold">
                            <p:stCondLst>
                              <p:cond delay="5850"/>
                            </p:stCondLst>
                            <p:childTnLst>
                              <p:par>
                                <p:cTn id="78" presetID="53" presetClass="entr" presetSubtype="16" fill="hold" grpId="0" nodeType="after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p:cTn id="80" dur="500" fill="hold"/>
                                        <p:tgtEl>
                                          <p:spTgt spid="83"/>
                                        </p:tgtEl>
                                        <p:attrNameLst>
                                          <p:attrName>ppt_w</p:attrName>
                                        </p:attrNameLst>
                                      </p:cBhvr>
                                      <p:tavLst>
                                        <p:tav tm="0">
                                          <p:val>
                                            <p:fltVal val="0"/>
                                          </p:val>
                                        </p:tav>
                                        <p:tav tm="100000">
                                          <p:val>
                                            <p:strVal val="#ppt_w"/>
                                          </p:val>
                                        </p:tav>
                                      </p:tavLst>
                                    </p:anim>
                                    <p:anim calcmode="lin" valueType="num">
                                      <p:cBhvr>
                                        <p:cTn id="81" dur="500" fill="hold"/>
                                        <p:tgtEl>
                                          <p:spTgt spid="83"/>
                                        </p:tgtEl>
                                        <p:attrNameLst>
                                          <p:attrName>ppt_h</p:attrName>
                                        </p:attrNameLst>
                                      </p:cBhvr>
                                      <p:tavLst>
                                        <p:tav tm="0">
                                          <p:val>
                                            <p:fltVal val="0"/>
                                          </p:val>
                                        </p:tav>
                                        <p:tav tm="100000">
                                          <p:val>
                                            <p:strVal val="#ppt_h"/>
                                          </p:val>
                                        </p:tav>
                                      </p:tavLst>
                                    </p:anim>
                                    <p:animEffect transition="in" filter="fade">
                                      <p:cBhvr>
                                        <p:cTn id="82" dur="500"/>
                                        <p:tgtEl>
                                          <p:spTgt spid="83"/>
                                        </p:tgtEl>
                                      </p:cBhvr>
                                    </p:animEffect>
                                  </p:childTnLst>
                                </p:cTn>
                              </p:par>
                            </p:childTnLst>
                          </p:cTn>
                        </p:par>
                        <p:par>
                          <p:cTn id="83" fill="hold">
                            <p:stCondLst>
                              <p:cond delay="6350"/>
                            </p:stCondLst>
                            <p:childTnLst>
                              <p:par>
                                <p:cTn id="84" presetID="53" presetClass="entr" presetSubtype="16" fill="hold" nodeType="afterEffect">
                                  <p:stCondLst>
                                    <p:cond delay="0"/>
                                  </p:stCondLst>
                                  <p:childTnLst>
                                    <p:set>
                                      <p:cBhvr>
                                        <p:cTn id="85" dur="1" fill="hold">
                                          <p:stCondLst>
                                            <p:cond delay="0"/>
                                          </p:stCondLst>
                                        </p:cTn>
                                        <p:tgtEl>
                                          <p:spTgt spid="124"/>
                                        </p:tgtEl>
                                        <p:attrNameLst>
                                          <p:attrName>style.visibility</p:attrName>
                                        </p:attrNameLst>
                                      </p:cBhvr>
                                      <p:to>
                                        <p:strVal val="visible"/>
                                      </p:to>
                                    </p:set>
                                    <p:anim calcmode="lin" valueType="num">
                                      <p:cBhvr>
                                        <p:cTn id="86" dur="500" fill="hold"/>
                                        <p:tgtEl>
                                          <p:spTgt spid="124"/>
                                        </p:tgtEl>
                                        <p:attrNameLst>
                                          <p:attrName>ppt_w</p:attrName>
                                        </p:attrNameLst>
                                      </p:cBhvr>
                                      <p:tavLst>
                                        <p:tav tm="0">
                                          <p:val>
                                            <p:fltVal val="0"/>
                                          </p:val>
                                        </p:tav>
                                        <p:tav tm="100000">
                                          <p:val>
                                            <p:strVal val="#ppt_w"/>
                                          </p:val>
                                        </p:tav>
                                      </p:tavLst>
                                    </p:anim>
                                    <p:anim calcmode="lin" valueType="num">
                                      <p:cBhvr>
                                        <p:cTn id="87" dur="500" fill="hold"/>
                                        <p:tgtEl>
                                          <p:spTgt spid="124"/>
                                        </p:tgtEl>
                                        <p:attrNameLst>
                                          <p:attrName>ppt_h</p:attrName>
                                        </p:attrNameLst>
                                      </p:cBhvr>
                                      <p:tavLst>
                                        <p:tav tm="0">
                                          <p:val>
                                            <p:fltVal val="0"/>
                                          </p:val>
                                        </p:tav>
                                        <p:tav tm="100000">
                                          <p:val>
                                            <p:strVal val="#ppt_h"/>
                                          </p:val>
                                        </p:tav>
                                      </p:tavLst>
                                    </p:anim>
                                    <p:animEffect transition="in" filter="fade">
                                      <p:cBhvr>
                                        <p:cTn id="88" dur="500"/>
                                        <p:tgtEl>
                                          <p:spTgt spid="124"/>
                                        </p:tgtEl>
                                      </p:cBhvr>
                                    </p:animEffect>
                                  </p:childTnLst>
                                </p:cTn>
                              </p:par>
                            </p:childTnLst>
                          </p:cTn>
                        </p:par>
                        <p:par>
                          <p:cTn id="89" fill="hold">
                            <p:stCondLst>
                              <p:cond delay="6850"/>
                            </p:stCondLst>
                            <p:childTnLst>
                              <p:par>
                                <p:cTn id="90" presetID="10" presetClass="entr" presetSubtype="0" fill="hold" grpId="0" nodeType="afterEffect">
                                  <p:stCondLst>
                                    <p:cond delay="0"/>
                                  </p:stCondLst>
                                  <p:childTnLst>
                                    <p:set>
                                      <p:cBhvr>
                                        <p:cTn id="91" dur="1" fill="hold">
                                          <p:stCondLst>
                                            <p:cond delay="0"/>
                                          </p:stCondLst>
                                        </p:cTn>
                                        <p:tgtEl>
                                          <p:spTgt spid="106"/>
                                        </p:tgtEl>
                                        <p:attrNameLst>
                                          <p:attrName>style.visibility</p:attrName>
                                        </p:attrNameLst>
                                      </p:cBhvr>
                                      <p:to>
                                        <p:strVal val="visible"/>
                                      </p:to>
                                    </p:set>
                                    <p:animEffect transition="in" filter="fade">
                                      <p:cBhvr>
                                        <p:cTn id="92" dur="500"/>
                                        <p:tgtEl>
                                          <p:spTgt spid="106"/>
                                        </p:tgtEl>
                                      </p:cBhvr>
                                    </p:animEffect>
                                  </p:childTnLst>
                                </p:cTn>
                              </p:par>
                            </p:childTnLst>
                          </p:cTn>
                        </p:par>
                        <p:par>
                          <p:cTn id="93" fill="hold">
                            <p:stCondLst>
                              <p:cond delay="7350"/>
                            </p:stCondLst>
                            <p:childTnLst>
                              <p:par>
                                <p:cTn id="94" presetID="16" presetClass="entr" presetSubtype="21" fill="hold" nodeType="after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barn(inVertical)">
                                      <p:cBhvr>
                                        <p:cTn id="96" dur="500"/>
                                        <p:tgtEl>
                                          <p:spTgt spid="74"/>
                                        </p:tgtEl>
                                      </p:cBhvr>
                                    </p:animEffect>
                                  </p:childTnLst>
                                </p:cTn>
                              </p:par>
                            </p:childTnLst>
                          </p:cTn>
                        </p:par>
                        <p:par>
                          <p:cTn id="97" fill="hold">
                            <p:stCondLst>
                              <p:cond delay="7850"/>
                            </p:stCondLst>
                            <p:childTnLst>
                              <p:par>
                                <p:cTn id="98" presetID="53" presetClass="entr" presetSubtype="16" fill="hold" nodeType="afterEffect">
                                  <p:stCondLst>
                                    <p:cond delay="0"/>
                                  </p:stCondLst>
                                  <p:childTnLst>
                                    <p:set>
                                      <p:cBhvr>
                                        <p:cTn id="99" dur="1" fill="hold">
                                          <p:stCondLst>
                                            <p:cond delay="0"/>
                                          </p:stCondLst>
                                        </p:cTn>
                                        <p:tgtEl>
                                          <p:spTgt spid="79"/>
                                        </p:tgtEl>
                                        <p:attrNameLst>
                                          <p:attrName>style.visibility</p:attrName>
                                        </p:attrNameLst>
                                      </p:cBhvr>
                                      <p:to>
                                        <p:strVal val="visible"/>
                                      </p:to>
                                    </p:set>
                                    <p:anim calcmode="lin" valueType="num">
                                      <p:cBhvr>
                                        <p:cTn id="100" dur="500" fill="hold"/>
                                        <p:tgtEl>
                                          <p:spTgt spid="79"/>
                                        </p:tgtEl>
                                        <p:attrNameLst>
                                          <p:attrName>ppt_w</p:attrName>
                                        </p:attrNameLst>
                                      </p:cBhvr>
                                      <p:tavLst>
                                        <p:tav tm="0">
                                          <p:val>
                                            <p:fltVal val="0"/>
                                          </p:val>
                                        </p:tav>
                                        <p:tav tm="100000">
                                          <p:val>
                                            <p:strVal val="#ppt_w"/>
                                          </p:val>
                                        </p:tav>
                                      </p:tavLst>
                                    </p:anim>
                                    <p:anim calcmode="lin" valueType="num">
                                      <p:cBhvr>
                                        <p:cTn id="101" dur="500" fill="hold"/>
                                        <p:tgtEl>
                                          <p:spTgt spid="79"/>
                                        </p:tgtEl>
                                        <p:attrNameLst>
                                          <p:attrName>ppt_h</p:attrName>
                                        </p:attrNameLst>
                                      </p:cBhvr>
                                      <p:tavLst>
                                        <p:tav tm="0">
                                          <p:val>
                                            <p:fltVal val="0"/>
                                          </p:val>
                                        </p:tav>
                                        <p:tav tm="100000">
                                          <p:val>
                                            <p:strVal val="#ppt_h"/>
                                          </p:val>
                                        </p:tav>
                                      </p:tavLst>
                                    </p:anim>
                                    <p:animEffect transition="in" filter="fade">
                                      <p:cBhvr>
                                        <p:cTn id="102" dur="500"/>
                                        <p:tgtEl>
                                          <p:spTgt spid="79"/>
                                        </p:tgtEl>
                                      </p:cBhvr>
                                    </p:animEffect>
                                  </p:childTnLst>
                                </p:cTn>
                              </p:par>
                            </p:childTnLst>
                          </p:cTn>
                        </p:par>
                        <p:par>
                          <p:cTn id="103" fill="hold">
                            <p:stCondLst>
                              <p:cond delay="8350"/>
                            </p:stCondLst>
                            <p:childTnLst>
                              <p:par>
                                <p:cTn id="104" presetID="53" presetClass="entr" presetSubtype="16" fill="hold" nodeType="afterEffect">
                                  <p:stCondLst>
                                    <p:cond delay="0"/>
                                  </p:stCondLst>
                                  <p:childTnLst>
                                    <p:set>
                                      <p:cBhvr>
                                        <p:cTn id="105" dur="1" fill="hold">
                                          <p:stCondLst>
                                            <p:cond delay="0"/>
                                          </p:stCondLst>
                                        </p:cTn>
                                        <p:tgtEl>
                                          <p:spTgt spid="129"/>
                                        </p:tgtEl>
                                        <p:attrNameLst>
                                          <p:attrName>style.visibility</p:attrName>
                                        </p:attrNameLst>
                                      </p:cBhvr>
                                      <p:to>
                                        <p:strVal val="visible"/>
                                      </p:to>
                                    </p:set>
                                    <p:anim calcmode="lin" valueType="num">
                                      <p:cBhvr>
                                        <p:cTn id="106" dur="500" fill="hold"/>
                                        <p:tgtEl>
                                          <p:spTgt spid="129"/>
                                        </p:tgtEl>
                                        <p:attrNameLst>
                                          <p:attrName>ppt_w</p:attrName>
                                        </p:attrNameLst>
                                      </p:cBhvr>
                                      <p:tavLst>
                                        <p:tav tm="0">
                                          <p:val>
                                            <p:fltVal val="0"/>
                                          </p:val>
                                        </p:tav>
                                        <p:tav tm="100000">
                                          <p:val>
                                            <p:strVal val="#ppt_w"/>
                                          </p:val>
                                        </p:tav>
                                      </p:tavLst>
                                    </p:anim>
                                    <p:anim calcmode="lin" valueType="num">
                                      <p:cBhvr>
                                        <p:cTn id="107" dur="500" fill="hold"/>
                                        <p:tgtEl>
                                          <p:spTgt spid="129"/>
                                        </p:tgtEl>
                                        <p:attrNameLst>
                                          <p:attrName>ppt_h</p:attrName>
                                        </p:attrNameLst>
                                      </p:cBhvr>
                                      <p:tavLst>
                                        <p:tav tm="0">
                                          <p:val>
                                            <p:fltVal val="0"/>
                                          </p:val>
                                        </p:tav>
                                        <p:tav tm="100000">
                                          <p:val>
                                            <p:strVal val="#ppt_h"/>
                                          </p:val>
                                        </p:tav>
                                      </p:tavLst>
                                    </p:anim>
                                    <p:animEffect transition="in" filter="fade">
                                      <p:cBhvr>
                                        <p:cTn id="108" dur="500"/>
                                        <p:tgtEl>
                                          <p:spTgt spid="129"/>
                                        </p:tgtEl>
                                      </p:cBhvr>
                                    </p:animEffect>
                                  </p:childTnLst>
                                </p:cTn>
                              </p:par>
                            </p:childTnLst>
                          </p:cTn>
                        </p:par>
                        <p:par>
                          <p:cTn id="109" fill="hold">
                            <p:stCondLst>
                              <p:cond delay="8850"/>
                            </p:stCondLst>
                            <p:childTnLst>
                              <p:par>
                                <p:cTn id="110" presetID="10" presetClass="entr" presetSubtype="0" fill="hold" grpId="0" nodeType="afterEffect">
                                  <p:stCondLst>
                                    <p:cond delay="0"/>
                                  </p:stCondLst>
                                  <p:childTnLst>
                                    <p:set>
                                      <p:cBhvr>
                                        <p:cTn id="111" dur="1" fill="hold">
                                          <p:stCondLst>
                                            <p:cond delay="0"/>
                                          </p:stCondLst>
                                        </p:cTn>
                                        <p:tgtEl>
                                          <p:spTgt spid="107"/>
                                        </p:tgtEl>
                                        <p:attrNameLst>
                                          <p:attrName>style.visibility</p:attrName>
                                        </p:attrNameLst>
                                      </p:cBhvr>
                                      <p:to>
                                        <p:strVal val="visible"/>
                                      </p:to>
                                    </p:set>
                                    <p:animEffect transition="in" filter="fade">
                                      <p:cBhvr>
                                        <p:cTn id="112" dur="500"/>
                                        <p:tgtEl>
                                          <p:spTgt spid="107"/>
                                        </p:tgtEl>
                                      </p:cBhvr>
                                    </p:animEffect>
                                  </p:childTnLst>
                                </p:cTn>
                              </p:par>
                            </p:childTnLst>
                          </p:cTn>
                        </p:par>
                        <p:par>
                          <p:cTn id="113" fill="hold">
                            <p:stCondLst>
                              <p:cond delay="9350"/>
                            </p:stCondLst>
                            <p:childTnLst>
                              <p:par>
                                <p:cTn id="114" presetID="53" presetClass="entr" presetSubtype="16" fill="hold" nodeType="afterEffect">
                                  <p:stCondLst>
                                    <p:cond delay="0"/>
                                  </p:stCondLst>
                                  <p:childTnLst>
                                    <p:set>
                                      <p:cBhvr>
                                        <p:cTn id="115" dur="1" fill="hold">
                                          <p:stCondLst>
                                            <p:cond delay="0"/>
                                          </p:stCondLst>
                                        </p:cTn>
                                        <p:tgtEl>
                                          <p:spTgt spid="94"/>
                                        </p:tgtEl>
                                        <p:attrNameLst>
                                          <p:attrName>style.visibility</p:attrName>
                                        </p:attrNameLst>
                                      </p:cBhvr>
                                      <p:to>
                                        <p:strVal val="visible"/>
                                      </p:to>
                                    </p:set>
                                    <p:anim calcmode="lin" valueType="num">
                                      <p:cBhvr>
                                        <p:cTn id="116" dur="500" fill="hold"/>
                                        <p:tgtEl>
                                          <p:spTgt spid="94"/>
                                        </p:tgtEl>
                                        <p:attrNameLst>
                                          <p:attrName>ppt_w</p:attrName>
                                        </p:attrNameLst>
                                      </p:cBhvr>
                                      <p:tavLst>
                                        <p:tav tm="0">
                                          <p:val>
                                            <p:fltVal val="0"/>
                                          </p:val>
                                        </p:tav>
                                        <p:tav tm="100000">
                                          <p:val>
                                            <p:strVal val="#ppt_w"/>
                                          </p:val>
                                        </p:tav>
                                      </p:tavLst>
                                    </p:anim>
                                    <p:anim calcmode="lin" valueType="num">
                                      <p:cBhvr>
                                        <p:cTn id="117" dur="500" fill="hold"/>
                                        <p:tgtEl>
                                          <p:spTgt spid="94"/>
                                        </p:tgtEl>
                                        <p:attrNameLst>
                                          <p:attrName>ppt_h</p:attrName>
                                        </p:attrNameLst>
                                      </p:cBhvr>
                                      <p:tavLst>
                                        <p:tav tm="0">
                                          <p:val>
                                            <p:fltVal val="0"/>
                                          </p:val>
                                        </p:tav>
                                        <p:tav tm="100000">
                                          <p:val>
                                            <p:strVal val="#ppt_h"/>
                                          </p:val>
                                        </p:tav>
                                      </p:tavLst>
                                    </p:anim>
                                    <p:animEffect transition="in" filter="fade">
                                      <p:cBhvr>
                                        <p:cTn id="118" dur="500"/>
                                        <p:tgtEl>
                                          <p:spTgt spid="94"/>
                                        </p:tgtEl>
                                      </p:cBhvr>
                                    </p:animEffect>
                                  </p:childTnLst>
                                </p:cTn>
                              </p:par>
                            </p:childTnLst>
                          </p:cTn>
                        </p:par>
                        <p:par>
                          <p:cTn id="119" fill="hold">
                            <p:stCondLst>
                              <p:cond delay="9850"/>
                            </p:stCondLst>
                            <p:childTnLst>
                              <p:par>
                                <p:cTn id="120" presetID="53" presetClass="entr" presetSubtype="16" fill="hold" nodeType="afterEffect">
                                  <p:stCondLst>
                                    <p:cond delay="0"/>
                                  </p:stCondLst>
                                  <p:childTnLst>
                                    <p:set>
                                      <p:cBhvr>
                                        <p:cTn id="121" dur="1" fill="hold">
                                          <p:stCondLst>
                                            <p:cond delay="0"/>
                                          </p:stCondLst>
                                        </p:cTn>
                                        <p:tgtEl>
                                          <p:spTgt spid="134"/>
                                        </p:tgtEl>
                                        <p:attrNameLst>
                                          <p:attrName>style.visibility</p:attrName>
                                        </p:attrNameLst>
                                      </p:cBhvr>
                                      <p:to>
                                        <p:strVal val="visible"/>
                                      </p:to>
                                    </p:set>
                                    <p:anim calcmode="lin" valueType="num">
                                      <p:cBhvr>
                                        <p:cTn id="122" dur="500" fill="hold"/>
                                        <p:tgtEl>
                                          <p:spTgt spid="134"/>
                                        </p:tgtEl>
                                        <p:attrNameLst>
                                          <p:attrName>ppt_w</p:attrName>
                                        </p:attrNameLst>
                                      </p:cBhvr>
                                      <p:tavLst>
                                        <p:tav tm="0">
                                          <p:val>
                                            <p:fltVal val="0"/>
                                          </p:val>
                                        </p:tav>
                                        <p:tav tm="100000">
                                          <p:val>
                                            <p:strVal val="#ppt_w"/>
                                          </p:val>
                                        </p:tav>
                                      </p:tavLst>
                                    </p:anim>
                                    <p:anim calcmode="lin" valueType="num">
                                      <p:cBhvr>
                                        <p:cTn id="123" dur="500" fill="hold"/>
                                        <p:tgtEl>
                                          <p:spTgt spid="134"/>
                                        </p:tgtEl>
                                        <p:attrNameLst>
                                          <p:attrName>ppt_h</p:attrName>
                                        </p:attrNameLst>
                                      </p:cBhvr>
                                      <p:tavLst>
                                        <p:tav tm="0">
                                          <p:val>
                                            <p:fltVal val="0"/>
                                          </p:val>
                                        </p:tav>
                                        <p:tav tm="100000">
                                          <p:val>
                                            <p:strVal val="#ppt_h"/>
                                          </p:val>
                                        </p:tav>
                                      </p:tavLst>
                                    </p:anim>
                                    <p:animEffect transition="in" filter="fade">
                                      <p:cBhvr>
                                        <p:cTn id="124" dur="500"/>
                                        <p:tgtEl>
                                          <p:spTgt spid="134"/>
                                        </p:tgtEl>
                                      </p:cBhvr>
                                    </p:animEffect>
                                  </p:childTnLst>
                                </p:cTn>
                              </p:par>
                            </p:childTnLst>
                          </p:cTn>
                        </p:par>
                        <p:par>
                          <p:cTn id="125" fill="hold">
                            <p:stCondLst>
                              <p:cond delay="10350"/>
                            </p:stCondLst>
                            <p:childTnLst>
                              <p:par>
                                <p:cTn id="126" presetID="10" presetClass="entr" presetSubtype="0" fill="hold" grpId="0" nodeType="afterEffect">
                                  <p:stCondLst>
                                    <p:cond delay="0"/>
                                  </p:stCondLst>
                                  <p:childTnLst>
                                    <p:set>
                                      <p:cBhvr>
                                        <p:cTn id="127" dur="1" fill="hold">
                                          <p:stCondLst>
                                            <p:cond delay="0"/>
                                          </p:stCondLst>
                                        </p:cTn>
                                        <p:tgtEl>
                                          <p:spTgt spid="108"/>
                                        </p:tgtEl>
                                        <p:attrNameLst>
                                          <p:attrName>style.visibility</p:attrName>
                                        </p:attrNameLst>
                                      </p:cBhvr>
                                      <p:to>
                                        <p:strVal val="visible"/>
                                      </p:to>
                                    </p:set>
                                    <p:animEffect transition="in" filter="fade">
                                      <p:cBhvr>
                                        <p:cTn id="128"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3" grpId="0" animBg="1"/>
      <p:bldP spid="103" grpId="0"/>
      <p:bldP spid="104" grpId="0"/>
      <p:bldP spid="105" grpId="0"/>
      <p:bldP spid="106" grpId="0"/>
      <p:bldP spid="107" grpId="0"/>
      <p:bldP spid="10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2</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48990640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2</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圆角矩形 8"/>
          <p:cNvSpPr/>
          <p:nvPr/>
        </p:nvSpPr>
        <p:spPr>
          <a:xfrm>
            <a:off x="3550154" y="940024"/>
            <a:ext cx="1927247" cy="3719958"/>
          </a:xfrm>
          <a:prstGeom prst="roundRect">
            <a:avLst/>
          </a:prstGeom>
          <a:gradFill>
            <a:gsLst>
              <a:gs pos="0">
                <a:schemeClr val="bg1">
                  <a:lumMod val="85000"/>
                </a:schemeClr>
              </a:gs>
              <a:gs pos="1000">
                <a:schemeClr val="bg1"/>
              </a:gs>
              <a:gs pos="100000">
                <a:schemeClr val="bg1">
                  <a:lumMod val="75000"/>
                </a:schemeClr>
              </a:gs>
            </a:gsLst>
            <a:lin ang="21594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704783" y="1281140"/>
            <a:ext cx="675689" cy="675688"/>
            <a:chOff x="819328" y="1120779"/>
            <a:chExt cx="1127886" cy="1127885"/>
          </a:xfrm>
        </p:grpSpPr>
        <p:sp>
          <p:nvSpPr>
            <p:cNvPr id="11"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13" name="灯片编号占位符 1"/>
          <p:cNvSpPr>
            <a:spLocks noGrp="1"/>
          </p:cNvSpPr>
          <p:nvPr>
            <p:ph type="sldNum" sz="quarter" idx="12"/>
          </p:nvPr>
        </p:nvSpPr>
        <p:spPr>
          <a:xfrm>
            <a:off x="4355976" y="4862059"/>
            <a:ext cx="404100" cy="273844"/>
          </a:xfrm>
        </p:spPr>
        <p:txBody>
          <a:bodyPr/>
          <a:lstStyle/>
          <a:p>
            <a:fld id="{877C4908-FE0A-43F2-B8DA-9F7993525651}" type="slidenum">
              <a:rPr lang="zh-CN" altLang="en-US" smtClean="0"/>
              <a:t>9</a:t>
            </a:fld>
            <a:endParaRPr lang="zh-CN" altLang="en-US"/>
          </a:p>
        </p:txBody>
      </p:sp>
      <p:grpSp>
        <p:nvGrpSpPr>
          <p:cNvPr id="14" name="组合 13"/>
          <p:cNvGrpSpPr/>
          <p:nvPr/>
        </p:nvGrpSpPr>
        <p:grpSpPr>
          <a:xfrm>
            <a:off x="3660634" y="1059527"/>
            <a:ext cx="1803422" cy="3480952"/>
            <a:chOff x="2430379" y="3645568"/>
            <a:chExt cx="914400" cy="1515978"/>
          </a:xfrm>
          <a:effectLst/>
        </p:grpSpPr>
        <p:sp>
          <p:nvSpPr>
            <p:cNvPr id="15" name="任意多边形 14"/>
            <p:cNvSpPr/>
            <p:nvPr/>
          </p:nvSpPr>
          <p:spPr>
            <a:xfrm>
              <a:off x="2430379" y="3645568"/>
              <a:ext cx="914400" cy="1515978"/>
            </a:xfrm>
            <a:custGeom>
              <a:avLst/>
              <a:gdLst>
                <a:gd name="connsiteX0" fmla="*/ 152403 w 914400"/>
                <a:gd name="connsiteY0" fmla="*/ 0 h 1515978"/>
                <a:gd name="connsiteX1" fmla="*/ 761997 w 914400"/>
                <a:gd name="connsiteY1" fmla="*/ 0 h 1515978"/>
                <a:gd name="connsiteX2" fmla="*/ 914400 w 914400"/>
                <a:gd name="connsiteY2" fmla="*/ 152403 h 1515978"/>
                <a:gd name="connsiteX3" fmla="*/ 914400 w 914400"/>
                <a:gd name="connsiteY3" fmla="*/ 1363575 h 1515978"/>
                <a:gd name="connsiteX4" fmla="*/ 761997 w 914400"/>
                <a:gd name="connsiteY4" fmla="*/ 1515978 h 1515978"/>
                <a:gd name="connsiteX5" fmla="*/ 152403 w 914400"/>
                <a:gd name="connsiteY5" fmla="*/ 1515978 h 1515978"/>
                <a:gd name="connsiteX6" fmla="*/ 0 w 914400"/>
                <a:gd name="connsiteY6" fmla="*/ 1363575 h 1515978"/>
                <a:gd name="connsiteX7" fmla="*/ 0 w 914400"/>
                <a:gd name="connsiteY7" fmla="*/ 152403 h 1515978"/>
                <a:gd name="connsiteX8" fmla="*/ 152403 w 914400"/>
                <a:gd name="connsiteY8" fmla="*/ 0 h 1515978"/>
                <a:gd name="connsiteX9" fmla="*/ 96252 w 914400"/>
                <a:gd name="connsiteY9" fmla="*/ 276727 h 1515978"/>
                <a:gd name="connsiteX10" fmla="*/ 96252 w 914400"/>
                <a:gd name="connsiteY10" fmla="*/ 1239251 h 1515978"/>
                <a:gd name="connsiteX11" fmla="*/ 818148 w 914400"/>
                <a:gd name="connsiteY11" fmla="*/ 1239251 h 1515978"/>
                <a:gd name="connsiteX12" fmla="*/ 818148 w 914400"/>
                <a:gd name="connsiteY12" fmla="*/ 276727 h 1515978"/>
                <a:gd name="connsiteX13" fmla="*/ 96252 w 914400"/>
                <a:gd name="connsiteY13" fmla="*/ 276727 h 1515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4400" h="1515978">
                  <a:moveTo>
                    <a:pt x="152403" y="0"/>
                  </a:moveTo>
                  <a:lnTo>
                    <a:pt x="761997" y="0"/>
                  </a:lnTo>
                  <a:cubicBezTo>
                    <a:pt x="846167" y="0"/>
                    <a:pt x="914400" y="68233"/>
                    <a:pt x="914400" y="152403"/>
                  </a:cubicBezTo>
                  <a:lnTo>
                    <a:pt x="914400" y="1363575"/>
                  </a:lnTo>
                  <a:cubicBezTo>
                    <a:pt x="914400" y="1447745"/>
                    <a:pt x="846167" y="1515978"/>
                    <a:pt x="761997" y="1515978"/>
                  </a:cubicBezTo>
                  <a:lnTo>
                    <a:pt x="152403" y="1515978"/>
                  </a:lnTo>
                  <a:cubicBezTo>
                    <a:pt x="68233" y="1515978"/>
                    <a:pt x="0" y="1447745"/>
                    <a:pt x="0" y="1363575"/>
                  </a:cubicBezTo>
                  <a:lnTo>
                    <a:pt x="0" y="152403"/>
                  </a:lnTo>
                  <a:cubicBezTo>
                    <a:pt x="0" y="68233"/>
                    <a:pt x="68233" y="0"/>
                    <a:pt x="152403" y="0"/>
                  </a:cubicBezTo>
                  <a:close/>
                  <a:moveTo>
                    <a:pt x="96252" y="276727"/>
                  </a:moveTo>
                  <a:lnTo>
                    <a:pt x="96252" y="1239251"/>
                  </a:lnTo>
                  <a:lnTo>
                    <a:pt x="818148" y="1239251"/>
                  </a:lnTo>
                  <a:lnTo>
                    <a:pt x="818148" y="276727"/>
                  </a:lnTo>
                  <a:lnTo>
                    <a:pt x="96252" y="276727"/>
                  </a:lnTo>
                  <a:close/>
                </a:path>
              </a:pathLst>
            </a:custGeom>
            <a:noFill/>
            <a:ln w="12700">
              <a:solidFill>
                <a:schemeClr val="tx1">
                  <a:lumMod val="50000"/>
                  <a:lumOff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6" name="圆角矩形 15"/>
            <p:cNvSpPr/>
            <p:nvPr/>
          </p:nvSpPr>
          <p:spPr>
            <a:xfrm>
              <a:off x="2615239" y="3753853"/>
              <a:ext cx="544680" cy="60158"/>
            </a:xfrm>
            <a:prstGeom prst="roundRect">
              <a:avLst>
                <a:gd name="adj" fmla="val 50000"/>
              </a:avLst>
            </a:prstGeom>
            <a:gradFill>
              <a:gsLst>
                <a:gs pos="0">
                  <a:schemeClr val="bg1">
                    <a:lumMod val="85000"/>
                  </a:schemeClr>
                </a:gs>
                <a:gs pos="1000">
                  <a:schemeClr val="bg1"/>
                </a:gs>
                <a:gs pos="93333">
                  <a:schemeClr val="bg1">
                    <a:lumMod val="65000"/>
                  </a:schemeClr>
                </a:gs>
                <a:gs pos="38000">
                  <a:schemeClr val="bg1">
                    <a:lumMod val="65000"/>
                  </a:schemeClr>
                </a:gs>
              </a:gsLst>
              <a:lin ang="162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7" name="椭圆 16"/>
            <p:cNvSpPr/>
            <p:nvPr/>
          </p:nvSpPr>
          <p:spPr>
            <a:xfrm>
              <a:off x="2809374" y="4969068"/>
              <a:ext cx="156410" cy="132318"/>
            </a:xfrm>
            <a:prstGeom prst="ellipse">
              <a:avLst/>
            </a:prstGeom>
            <a:gradFill>
              <a:gsLst>
                <a:gs pos="0">
                  <a:schemeClr val="bg1">
                    <a:lumMod val="85000"/>
                  </a:schemeClr>
                </a:gs>
                <a:gs pos="1000">
                  <a:schemeClr val="bg1"/>
                </a:gs>
                <a:gs pos="100000">
                  <a:schemeClr val="bg1">
                    <a:lumMod val="75000"/>
                  </a:schemeClr>
                </a:gs>
              </a:gsLst>
              <a:lin ang="162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18" name="Content Placeholder 2"/>
          <p:cNvSpPr txBox="1"/>
          <p:nvPr/>
        </p:nvSpPr>
        <p:spPr bwMode="auto">
          <a:xfrm>
            <a:off x="274380" y="128113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9" name="Content Placeholder 2"/>
          <p:cNvSpPr txBox="1"/>
          <p:nvPr/>
        </p:nvSpPr>
        <p:spPr bwMode="auto">
          <a:xfrm>
            <a:off x="274380" y="218029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0" name="Content Placeholder 2"/>
          <p:cNvSpPr txBox="1"/>
          <p:nvPr/>
        </p:nvSpPr>
        <p:spPr bwMode="auto">
          <a:xfrm>
            <a:off x="251520" y="318613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1" name="Content Placeholder 2"/>
          <p:cNvSpPr txBox="1"/>
          <p:nvPr/>
        </p:nvSpPr>
        <p:spPr bwMode="auto">
          <a:xfrm>
            <a:off x="6374928" y="13302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 name="Content Placeholder 2"/>
          <p:cNvSpPr txBox="1"/>
          <p:nvPr/>
        </p:nvSpPr>
        <p:spPr bwMode="auto">
          <a:xfrm>
            <a:off x="6390168" y="22065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3" name="Content Placeholder 2"/>
          <p:cNvSpPr txBox="1"/>
          <p:nvPr/>
        </p:nvSpPr>
        <p:spPr bwMode="auto">
          <a:xfrm>
            <a:off x="6390168" y="32352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4" name="矩形 23"/>
          <p:cNvSpPr/>
          <p:nvPr/>
        </p:nvSpPr>
        <p:spPr>
          <a:xfrm>
            <a:off x="3991470" y="2436669"/>
            <a:ext cx="1107996" cy="830997"/>
          </a:xfrm>
          <a:prstGeom prst="rect">
            <a:avLst/>
          </a:prstGeom>
        </p:spPr>
        <p:txBody>
          <a:bodyPr wrap="none">
            <a:spAutoFit/>
          </a:bodyPr>
          <a:lstStyle/>
          <a:p>
            <a:r>
              <a:rPr lang="zh-CN" altLang="en-US"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a:t>
            </a:r>
            <a:endParaRPr lang="en-US" altLang="zh-CN"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r>
              <a:rPr lang="zh-CN" altLang="en-US"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的标题</a:t>
            </a:r>
            <a:endParaRPr lang="zh-CN" altLang="en-US" sz="2400" b="1" dirty="0">
              <a:solidFill>
                <a:schemeClr val="tx1">
                  <a:lumMod val="65000"/>
                  <a:lumOff val="35000"/>
                </a:schemeClr>
              </a:solidFill>
            </a:endParaRPr>
          </a:p>
        </p:txBody>
      </p:sp>
      <p:sp>
        <p:nvSpPr>
          <p:cNvPr id="25" name="矩形 24"/>
          <p:cNvSpPr/>
          <p:nvPr/>
        </p:nvSpPr>
        <p:spPr>
          <a:xfrm>
            <a:off x="2678101" y="1411235"/>
            <a:ext cx="682862" cy="415498"/>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nvGrpSpPr>
          <p:cNvPr id="26" name="组合 25"/>
          <p:cNvGrpSpPr/>
          <p:nvPr/>
        </p:nvGrpSpPr>
        <p:grpSpPr>
          <a:xfrm>
            <a:off x="2704783" y="2252690"/>
            <a:ext cx="675689" cy="675688"/>
            <a:chOff x="819328" y="1120779"/>
            <a:chExt cx="1127886" cy="1127885"/>
          </a:xfrm>
        </p:grpSpPr>
        <p:sp>
          <p:nvSpPr>
            <p:cNvPr id="2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9" name="组合 28"/>
          <p:cNvGrpSpPr/>
          <p:nvPr/>
        </p:nvGrpSpPr>
        <p:grpSpPr>
          <a:xfrm>
            <a:off x="2704783" y="3224240"/>
            <a:ext cx="675689" cy="675688"/>
            <a:chOff x="819328" y="1120779"/>
            <a:chExt cx="1127886" cy="1127885"/>
          </a:xfrm>
        </p:grpSpPr>
        <p:sp>
          <p:nvSpPr>
            <p:cNvPr id="30"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3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32" name="矩形 31"/>
          <p:cNvSpPr/>
          <p:nvPr/>
        </p:nvSpPr>
        <p:spPr>
          <a:xfrm>
            <a:off x="2706676" y="2384505"/>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33" name="矩形 32"/>
          <p:cNvSpPr/>
          <p:nvPr/>
        </p:nvSpPr>
        <p:spPr>
          <a:xfrm>
            <a:off x="2687626" y="3337005"/>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34" name="组合 33"/>
          <p:cNvGrpSpPr/>
          <p:nvPr/>
        </p:nvGrpSpPr>
        <p:grpSpPr>
          <a:xfrm>
            <a:off x="5623215" y="1290665"/>
            <a:ext cx="675689" cy="675688"/>
            <a:chOff x="819328" y="1120779"/>
            <a:chExt cx="1127886" cy="1127885"/>
          </a:xfrm>
        </p:grpSpPr>
        <p:sp>
          <p:nvSpPr>
            <p:cNvPr id="35"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36"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37" name="矩形 36"/>
          <p:cNvSpPr/>
          <p:nvPr/>
        </p:nvSpPr>
        <p:spPr>
          <a:xfrm>
            <a:off x="5596533" y="142076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38" name="组合 37"/>
          <p:cNvGrpSpPr/>
          <p:nvPr/>
        </p:nvGrpSpPr>
        <p:grpSpPr>
          <a:xfrm>
            <a:off x="5623215" y="2262215"/>
            <a:ext cx="675689" cy="675688"/>
            <a:chOff x="819328" y="1120779"/>
            <a:chExt cx="1127886" cy="1127885"/>
          </a:xfrm>
        </p:grpSpPr>
        <p:sp>
          <p:nvSpPr>
            <p:cNvPr id="39"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41" name="组合 40"/>
          <p:cNvGrpSpPr/>
          <p:nvPr/>
        </p:nvGrpSpPr>
        <p:grpSpPr>
          <a:xfrm>
            <a:off x="5623215" y="3233765"/>
            <a:ext cx="675689" cy="675688"/>
            <a:chOff x="819328" y="1120779"/>
            <a:chExt cx="1127886" cy="1127885"/>
          </a:xfrm>
        </p:grpSpPr>
        <p:sp>
          <p:nvSpPr>
            <p:cNvPr id="4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44" name="矩形 43"/>
          <p:cNvSpPr/>
          <p:nvPr/>
        </p:nvSpPr>
        <p:spPr>
          <a:xfrm>
            <a:off x="5625108" y="239403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45" name="矩形 44"/>
          <p:cNvSpPr/>
          <p:nvPr/>
        </p:nvSpPr>
        <p:spPr>
          <a:xfrm>
            <a:off x="5606058" y="334653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06</a:t>
            </a:r>
            <a:endParaRPr lang="en-US" altLang="zh-CN" sz="2100" b="1" dirty="0">
              <a:solidFill>
                <a:srgbClr val="BD392F"/>
              </a:solidFill>
              <a:latin typeface="Agency FB" panose="020B0503020202020204" pitchFamily="34" charset="0"/>
              <a:ea typeface="微软雅黑" panose="020B0503020204020204" pitchFamily="34" charset="-122"/>
            </a:endParaRPr>
          </a:p>
        </p:txBody>
      </p:sp>
    </p:spTree>
    <p:extLst>
      <p:ext uri="{BB962C8B-B14F-4D97-AF65-F5344CB8AC3E}">
        <p14:creationId xmlns:p14="http://schemas.microsoft.com/office/powerpoint/2010/main" val="40530438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8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1350"/>
                            </p:stCondLst>
                            <p:childTnLst>
                              <p:par>
                                <p:cTn id="27" presetID="1"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1350"/>
                            </p:stCondLst>
                            <p:childTnLst>
                              <p:par>
                                <p:cTn id="30" presetID="1" presetClass="entr" presetSubtype="0"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childTnLst>
                                </p:cTn>
                              </p:par>
                            </p:childTnLst>
                          </p:cTn>
                        </p:par>
                        <p:par>
                          <p:cTn id="32" fill="hold">
                            <p:stCondLst>
                              <p:cond delay="1350"/>
                            </p:stCondLst>
                            <p:childTnLst>
                              <p:par>
                                <p:cTn id="33" presetID="1"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childTnLst>
                                </p:cTn>
                              </p:par>
                            </p:childTnLst>
                          </p:cTn>
                        </p:par>
                        <p:par>
                          <p:cTn id="35" fill="hold">
                            <p:stCondLst>
                              <p:cond delay="1350"/>
                            </p:stCondLst>
                            <p:childTnLst>
                              <p:par>
                                <p:cTn id="36" presetID="1" presetClass="entr" presetSubtype="0"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childTnLst>
                                </p:cTn>
                              </p:par>
                            </p:childTnLst>
                          </p:cTn>
                        </p:par>
                        <p:par>
                          <p:cTn id="38" fill="hold">
                            <p:stCondLst>
                              <p:cond delay="135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1850"/>
                            </p:stCondLst>
                            <p:childTnLst>
                              <p:par>
                                <p:cTn id="43" presetID="1" presetClass="entr" presetSubtype="0"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childTnLst>
                                </p:cTn>
                              </p:par>
                            </p:childTnLst>
                          </p:cTn>
                        </p:par>
                        <p:par>
                          <p:cTn id="45" fill="hold">
                            <p:stCondLst>
                              <p:cond delay="1850"/>
                            </p:stCondLst>
                            <p:childTnLst>
                              <p:par>
                                <p:cTn id="46" presetID="1" presetClass="entr" presetSubtype="0"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2350"/>
                            </p:stCondLst>
                            <p:childTnLst>
                              <p:par>
                                <p:cTn id="53" presetID="1" presetClass="entr" presetSubtype="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childTnLst>
                                </p:cTn>
                              </p:par>
                            </p:childTnLst>
                          </p:cTn>
                        </p:par>
                        <p:par>
                          <p:cTn id="55" fill="hold">
                            <p:stCondLst>
                              <p:cond delay="2350"/>
                            </p:stCondLst>
                            <p:childTnLst>
                              <p:par>
                                <p:cTn id="56" presetID="1" presetClass="entr" presetSubtype="0"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childTnLst>
                                </p:cTn>
                              </p:par>
                            </p:childTnLst>
                          </p:cTn>
                        </p:par>
                        <p:par>
                          <p:cTn id="58" fill="hold">
                            <p:stCondLst>
                              <p:cond delay="235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2850"/>
                            </p:stCondLst>
                            <p:childTnLst>
                              <p:par>
                                <p:cTn id="63" presetID="1" presetClass="entr" presetSubtype="0" fill="hold" grpId="0" nodeType="after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par>
                          <p:cTn id="65" fill="hold">
                            <p:stCondLst>
                              <p:cond delay="2850"/>
                            </p:stCondLst>
                            <p:childTnLst>
                              <p:par>
                                <p:cTn id="66" presetID="1" presetClass="entr" presetSubtype="0" fill="hold" nodeType="afterEffect">
                                  <p:stCondLst>
                                    <p:cond delay="0"/>
                                  </p:stCondLst>
                                  <p:childTnLst>
                                    <p:set>
                                      <p:cBhvr>
                                        <p:cTn id="67" dur="1" fill="hold">
                                          <p:stCondLst>
                                            <p:cond delay="0"/>
                                          </p:stCondLst>
                                        </p:cTn>
                                        <p:tgtEl>
                                          <p:spTgt spid="38"/>
                                        </p:tgtEl>
                                        <p:attrNameLst>
                                          <p:attrName>style.visibility</p:attrName>
                                        </p:attrNameLst>
                                      </p:cBhvr>
                                      <p:to>
                                        <p:strVal val="visible"/>
                                      </p:to>
                                    </p:set>
                                  </p:childTnLst>
                                </p:cTn>
                              </p:par>
                            </p:childTnLst>
                          </p:cTn>
                        </p:par>
                        <p:par>
                          <p:cTn id="68" fill="hold">
                            <p:stCondLst>
                              <p:cond delay="2850"/>
                            </p:stCondLst>
                            <p:childTnLst>
                              <p:par>
                                <p:cTn id="69" presetID="10"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childTnLst>
                          </p:cTn>
                        </p:par>
                        <p:par>
                          <p:cTn id="72" fill="hold">
                            <p:stCondLst>
                              <p:cond delay="3350"/>
                            </p:stCondLst>
                            <p:childTnLst>
                              <p:par>
                                <p:cTn id="73" presetID="1" presetClass="entr" presetSubtype="0" fill="hold" grpId="0" nodeType="afterEffect">
                                  <p:stCondLst>
                                    <p:cond delay="0"/>
                                  </p:stCondLst>
                                  <p:childTnLst>
                                    <p:set>
                                      <p:cBhvr>
                                        <p:cTn id="74" dur="1" fill="hold">
                                          <p:stCondLst>
                                            <p:cond delay="0"/>
                                          </p:stCondLst>
                                        </p:cTn>
                                        <p:tgtEl>
                                          <p:spTgt spid="45"/>
                                        </p:tgtEl>
                                        <p:attrNameLst>
                                          <p:attrName>style.visibility</p:attrName>
                                        </p:attrNameLst>
                                      </p:cBhvr>
                                      <p:to>
                                        <p:strVal val="visible"/>
                                      </p:to>
                                    </p:set>
                                  </p:childTnLst>
                                </p:cTn>
                              </p:par>
                            </p:childTnLst>
                          </p:cTn>
                        </p:par>
                        <p:par>
                          <p:cTn id="75" fill="hold">
                            <p:stCondLst>
                              <p:cond delay="3350"/>
                            </p:stCondLst>
                            <p:childTnLst>
                              <p:par>
                                <p:cTn id="76" presetID="1" presetClass="entr" presetSubtype="0" fill="hold" nodeType="afterEffect">
                                  <p:stCondLst>
                                    <p:cond delay="0"/>
                                  </p:stCondLst>
                                  <p:childTnLst>
                                    <p:set>
                                      <p:cBhvr>
                                        <p:cTn id="77" dur="1" fill="hold">
                                          <p:stCondLst>
                                            <p:cond delay="0"/>
                                          </p:stCondLst>
                                        </p:cTn>
                                        <p:tgtEl>
                                          <p:spTgt spid="41"/>
                                        </p:tgtEl>
                                        <p:attrNameLst>
                                          <p:attrName>style.visibility</p:attrName>
                                        </p:attrNameLst>
                                      </p:cBhvr>
                                      <p:to>
                                        <p:strVal val="visible"/>
                                      </p:to>
                                    </p:set>
                                  </p:childTnLst>
                                </p:cTn>
                              </p:par>
                            </p:childTnLst>
                          </p:cTn>
                        </p:par>
                        <p:par>
                          <p:cTn id="78" fill="hold">
                            <p:stCondLst>
                              <p:cond delay="3350"/>
                            </p:stCondLst>
                            <p:childTnLst>
                              <p:par>
                                <p:cTn id="79" presetID="10" presetClass="entr" presetSubtype="0"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9" grpId="0"/>
      <p:bldP spid="20" grpId="0"/>
      <p:bldP spid="21" grpId="0"/>
      <p:bldP spid="22" grpId="0"/>
      <p:bldP spid="23" grpId="0"/>
      <p:bldP spid="25" grpId="0"/>
      <p:bldP spid="32" grpId="0"/>
      <p:bldP spid="33" grpId="0"/>
      <p:bldP spid="37"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2</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510316" y="1203598"/>
            <a:ext cx="985697" cy="1134998"/>
            <a:chOff x="2301202" y="523979"/>
            <a:chExt cx="985697" cy="1134998"/>
          </a:xfrm>
        </p:grpSpPr>
        <p:sp>
          <p:nvSpPr>
            <p:cNvPr id="10" name="任意多边形 9"/>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 name="任意多边形 10"/>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2" name="组合 11"/>
          <p:cNvGrpSpPr/>
          <p:nvPr/>
        </p:nvGrpSpPr>
        <p:grpSpPr>
          <a:xfrm>
            <a:off x="4603620" y="1216850"/>
            <a:ext cx="985697" cy="1134998"/>
            <a:chOff x="2301202" y="523979"/>
            <a:chExt cx="985697" cy="1134998"/>
          </a:xfrm>
        </p:grpSpPr>
        <p:sp>
          <p:nvSpPr>
            <p:cNvPr id="13" name="任意多边形 12"/>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4" name="任意多边形 13"/>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5" name="组合 14"/>
          <p:cNvGrpSpPr/>
          <p:nvPr/>
        </p:nvGrpSpPr>
        <p:grpSpPr>
          <a:xfrm>
            <a:off x="5133707" y="2177633"/>
            <a:ext cx="985697" cy="1134998"/>
            <a:chOff x="2301202" y="523979"/>
            <a:chExt cx="985697" cy="1134998"/>
          </a:xfrm>
        </p:grpSpPr>
        <p:sp>
          <p:nvSpPr>
            <p:cNvPr id="16" name="任意多边形 1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7" name="任意多边形 1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8" name="组合 17"/>
          <p:cNvGrpSpPr/>
          <p:nvPr/>
        </p:nvGrpSpPr>
        <p:grpSpPr>
          <a:xfrm>
            <a:off x="4596994" y="3138416"/>
            <a:ext cx="985697" cy="1134998"/>
            <a:chOff x="2301202" y="523979"/>
            <a:chExt cx="985697" cy="1134998"/>
          </a:xfrm>
        </p:grpSpPr>
        <p:sp>
          <p:nvSpPr>
            <p:cNvPr id="19" name="任意多边形 1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0" name="任意多边形 1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1" name="组合 20"/>
          <p:cNvGrpSpPr/>
          <p:nvPr/>
        </p:nvGrpSpPr>
        <p:grpSpPr>
          <a:xfrm>
            <a:off x="3543446" y="3145042"/>
            <a:ext cx="985697" cy="1134998"/>
            <a:chOff x="2301202" y="523979"/>
            <a:chExt cx="985697" cy="1134998"/>
          </a:xfrm>
        </p:grpSpPr>
        <p:sp>
          <p:nvSpPr>
            <p:cNvPr id="22" name="任意多边形 2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3" name="任意多边形 2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4" name="组合 23"/>
          <p:cNvGrpSpPr/>
          <p:nvPr/>
        </p:nvGrpSpPr>
        <p:grpSpPr>
          <a:xfrm>
            <a:off x="3000107" y="2184260"/>
            <a:ext cx="985697" cy="1134998"/>
            <a:chOff x="2301202" y="523979"/>
            <a:chExt cx="985697" cy="1134998"/>
          </a:xfrm>
        </p:grpSpPr>
        <p:sp>
          <p:nvSpPr>
            <p:cNvPr id="25" name="任意多边形 24"/>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6" name="任意多边形 25"/>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solidFill>
                <a:schemeClr val="bg1">
                  <a:lumMod val="85000"/>
                </a:schemeClr>
              </a:solid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27" name="灯片编号占位符 1"/>
          <p:cNvSpPr>
            <a:spLocks noGrp="1"/>
          </p:cNvSpPr>
          <p:nvPr>
            <p:ph type="sldNum" sz="quarter" idx="12"/>
          </p:nvPr>
        </p:nvSpPr>
        <p:spPr>
          <a:xfrm>
            <a:off x="4355976" y="4862059"/>
            <a:ext cx="404100" cy="273844"/>
          </a:xfrm>
        </p:spPr>
        <p:txBody>
          <a:bodyPr/>
          <a:lstStyle/>
          <a:p>
            <a:fld id="{877C4908-FE0A-43F2-B8DA-9F7993525651}" type="slidenum">
              <a:rPr lang="zh-CN" altLang="en-US" smtClean="0"/>
              <a:t>10</a:t>
            </a:fld>
            <a:endParaRPr lang="zh-CN" altLang="en-US"/>
          </a:p>
        </p:txBody>
      </p:sp>
      <p:sp>
        <p:nvSpPr>
          <p:cNvPr id="28" name="Freeform 193"/>
          <p:cNvSpPr>
            <a:spLocks noEditPoints="1"/>
          </p:cNvSpPr>
          <p:nvPr/>
        </p:nvSpPr>
        <p:spPr bwMode="auto">
          <a:xfrm>
            <a:off x="3852183" y="3537566"/>
            <a:ext cx="354974" cy="353450"/>
          </a:xfrm>
          <a:custGeom>
            <a:avLst/>
            <a:gdLst>
              <a:gd name="T0" fmla="*/ 155939 w 128"/>
              <a:gd name="T1" fmla="*/ 149668 h 128"/>
              <a:gd name="T2" fmla="*/ 173265 w 128"/>
              <a:gd name="T3" fmla="*/ 132398 h 128"/>
              <a:gd name="T4" fmla="*/ 155939 w 128"/>
              <a:gd name="T5" fmla="*/ 115129 h 128"/>
              <a:gd name="T6" fmla="*/ 138612 w 128"/>
              <a:gd name="T7" fmla="*/ 132398 h 128"/>
              <a:gd name="T8" fmla="*/ 155939 w 128"/>
              <a:gd name="T9" fmla="*/ 149668 h 128"/>
              <a:gd name="T10" fmla="*/ 225245 w 128"/>
              <a:gd name="T11" fmla="*/ 149668 h 128"/>
              <a:gd name="T12" fmla="*/ 242572 w 128"/>
              <a:gd name="T13" fmla="*/ 132398 h 128"/>
              <a:gd name="T14" fmla="*/ 225245 w 128"/>
              <a:gd name="T15" fmla="*/ 115129 h 128"/>
              <a:gd name="T16" fmla="*/ 207919 w 128"/>
              <a:gd name="T17" fmla="*/ 132398 h 128"/>
              <a:gd name="T18" fmla="*/ 225245 w 128"/>
              <a:gd name="T19" fmla="*/ 149668 h 128"/>
              <a:gd name="T20" fmla="*/ 121286 w 128"/>
              <a:gd name="T21" fmla="*/ 259040 h 128"/>
              <a:gd name="T22" fmla="*/ 150163 w 128"/>
              <a:gd name="T23" fmla="*/ 261919 h 128"/>
              <a:gd name="T24" fmla="*/ 300327 w 128"/>
              <a:gd name="T25" fmla="*/ 129520 h 128"/>
              <a:gd name="T26" fmla="*/ 150163 w 128"/>
              <a:gd name="T27" fmla="*/ 0 h 128"/>
              <a:gd name="T28" fmla="*/ 0 w 128"/>
              <a:gd name="T29" fmla="*/ 129520 h 128"/>
              <a:gd name="T30" fmla="*/ 57755 w 128"/>
              <a:gd name="T31" fmla="*/ 233136 h 128"/>
              <a:gd name="T32" fmla="*/ 57755 w 128"/>
              <a:gd name="T33" fmla="*/ 299336 h 128"/>
              <a:gd name="T34" fmla="*/ 121286 w 128"/>
              <a:gd name="T35" fmla="*/ 259040 h 128"/>
              <a:gd name="T36" fmla="*/ 23102 w 128"/>
              <a:gd name="T37" fmla="*/ 132398 h 128"/>
              <a:gd name="T38" fmla="*/ 150163 w 128"/>
              <a:gd name="T39" fmla="*/ 23026 h 128"/>
              <a:gd name="T40" fmla="*/ 277225 w 128"/>
              <a:gd name="T41" fmla="*/ 132398 h 128"/>
              <a:gd name="T42" fmla="*/ 150163 w 128"/>
              <a:gd name="T43" fmla="*/ 241771 h 128"/>
              <a:gd name="T44" fmla="*/ 121286 w 128"/>
              <a:gd name="T45" fmla="*/ 238893 h 128"/>
              <a:gd name="T46" fmla="*/ 98184 w 128"/>
              <a:gd name="T47" fmla="*/ 253284 h 128"/>
              <a:gd name="T48" fmla="*/ 98184 w 128"/>
              <a:gd name="T49" fmla="*/ 253284 h 128"/>
              <a:gd name="T50" fmla="*/ 80857 w 128"/>
              <a:gd name="T51" fmla="*/ 264797 h 128"/>
              <a:gd name="T52" fmla="*/ 80857 w 128"/>
              <a:gd name="T53" fmla="*/ 247527 h 128"/>
              <a:gd name="T54" fmla="*/ 80857 w 128"/>
              <a:gd name="T55" fmla="*/ 224502 h 128"/>
              <a:gd name="T56" fmla="*/ 23102 w 128"/>
              <a:gd name="T57" fmla="*/ 132398 h 128"/>
              <a:gd name="T58" fmla="*/ 103959 w 128"/>
              <a:gd name="T59" fmla="*/ 132398 h 128"/>
              <a:gd name="T60" fmla="*/ 86633 w 128"/>
              <a:gd name="T61" fmla="*/ 115129 h 128"/>
              <a:gd name="T62" fmla="*/ 69306 w 128"/>
              <a:gd name="T63" fmla="*/ 132398 h 128"/>
              <a:gd name="T64" fmla="*/ 86633 w 128"/>
              <a:gd name="T65" fmla="*/ 149668 h 128"/>
              <a:gd name="T66" fmla="*/ 103959 w 128"/>
              <a:gd name="T67" fmla="*/ 132398 h 128"/>
              <a:gd name="T68" fmla="*/ 323429 w 128"/>
              <a:gd name="T69" fmla="*/ 106494 h 128"/>
              <a:gd name="T70" fmla="*/ 323429 w 128"/>
              <a:gd name="T71" fmla="*/ 115129 h 128"/>
              <a:gd name="T72" fmla="*/ 320541 w 128"/>
              <a:gd name="T73" fmla="*/ 135277 h 128"/>
              <a:gd name="T74" fmla="*/ 346531 w 128"/>
              <a:gd name="T75" fmla="*/ 201476 h 128"/>
              <a:gd name="T76" fmla="*/ 288776 w 128"/>
              <a:gd name="T77" fmla="*/ 293579 h 128"/>
              <a:gd name="T78" fmla="*/ 288776 w 128"/>
              <a:gd name="T79" fmla="*/ 316605 h 128"/>
              <a:gd name="T80" fmla="*/ 288776 w 128"/>
              <a:gd name="T81" fmla="*/ 333874 h 128"/>
              <a:gd name="T82" fmla="*/ 271449 w 128"/>
              <a:gd name="T83" fmla="*/ 322361 h 128"/>
              <a:gd name="T84" fmla="*/ 271449 w 128"/>
              <a:gd name="T85" fmla="*/ 322361 h 128"/>
              <a:gd name="T86" fmla="*/ 248347 w 128"/>
              <a:gd name="T87" fmla="*/ 307970 h 128"/>
              <a:gd name="T88" fmla="*/ 219470 w 128"/>
              <a:gd name="T89" fmla="*/ 310848 h 128"/>
              <a:gd name="T90" fmla="*/ 141500 w 128"/>
              <a:gd name="T91" fmla="*/ 287823 h 128"/>
              <a:gd name="T92" fmla="*/ 121286 w 128"/>
              <a:gd name="T93" fmla="*/ 287823 h 128"/>
              <a:gd name="T94" fmla="*/ 106847 w 128"/>
              <a:gd name="T95" fmla="*/ 287823 h 128"/>
              <a:gd name="T96" fmla="*/ 219470 w 128"/>
              <a:gd name="T97" fmla="*/ 330996 h 128"/>
              <a:gd name="T98" fmla="*/ 248347 w 128"/>
              <a:gd name="T99" fmla="*/ 328118 h 128"/>
              <a:gd name="T100" fmla="*/ 311878 w 128"/>
              <a:gd name="T101" fmla="*/ 368413 h 128"/>
              <a:gd name="T102" fmla="*/ 311878 w 128"/>
              <a:gd name="T103" fmla="*/ 302214 h 128"/>
              <a:gd name="T104" fmla="*/ 369633 w 128"/>
              <a:gd name="T105" fmla="*/ 198598 h 128"/>
              <a:gd name="T106" fmla="*/ 323429 w 128"/>
              <a:gd name="T107" fmla="*/ 106494 h 12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29" name="Freeform 221"/>
          <p:cNvSpPr>
            <a:spLocks noEditPoints="1"/>
          </p:cNvSpPr>
          <p:nvPr/>
        </p:nvSpPr>
        <p:spPr bwMode="auto">
          <a:xfrm>
            <a:off x="5448799" y="2591480"/>
            <a:ext cx="353450" cy="354974"/>
          </a:xfrm>
          <a:custGeom>
            <a:avLst/>
            <a:gdLst>
              <a:gd name="T0" fmla="*/ 322361 w 128"/>
              <a:gd name="T1" fmla="*/ 0 h 128"/>
              <a:gd name="T2" fmla="*/ 195719 w 128"/>
              <a:gd name="T3" fmla="*/ 34539 h 128"/>
              <a:gd name="T4" fmla="*/ 172694 w 128"/>
              <a:gd name="T5" fmla="*/ 34539 h 128"/>
              <a:gd name="T6" fmla="*/ 46052 w 128"/>
              <a:gd name="T7" fmla="*/ 0 h 128"/>
              <a:gd name="T8" fmla="*/ 0 w 128"/>
              <a:gd name="T9" fmla="*/ 46052 h 128"/>
              <a:gd name="T10" fmla="*/ 0 w 128"/>
              <a:gd name="T11" fmla="*/ 287823 h 128"/>
              <a:gd name="T12" fmla="*/ 46052 w 128"/>
              <a:gd name="T13" fmla="*/ 333874 h 128"/>
              <a:gd name="T14" fmla="*/ 172694 w 128"/>
              <a:gd name="T15" fmla="*/ 368413 h 128"/>
              <a:gd name="T16" fmla="*/ 195719 w 128"/>
              <a:gd name="T17" fmla="*/ 368413 h 128"/>
              <a:gd name="T18" fmla="*/ 322361 w 128"/>
              <a:gd name="T19" fmla="*/ 333874 h 128"/>
              <a:gd name="T20" fmla="*/ 368413 w 128"/>
              <a:gd name="T21" fmla="*/ 287823 h 128"/>
              <a:gd name="T22" fmla="*/ 368413 w 128"/>
              <a:gd name="T23" fmla="*/ 46052 h 128"/>
              <a:gd name="T24" fmla="*/ 322361 w 128"/>
              <a:gd name="T25" fmla="*/ 0 h 128"/>
              <a:gd name="T26" fmla="*/ 172694 w 128"/>
              <a:gd name="T27" fmla="*/ 345387 h 128"/>
              <a:gd name="T28" fmla="*/ 46052 w 128"/>
              <a:gd name="T29" fmla="*/ 310848 h 128"/>
              <a:gd name="T30" fmla="*/ 23026 w 128"/>
              <a:gd name="T31" fmla="*/ 287823 h 128"/>
              <a:gd name="T32" fmla="*/ 23026 w 128"/>
              <a:gd name="T33" fmla="*/ 46052 h 128"/>
              <a:gd name="T34" fmla="*/ 46052 w 128"/>
              <a:gd name="T35" fmla="*/ 23026 h 128"/>
              <a:gd name="T36" fmla="*/ 172694 w 128"/>
              <a:gd name="T37" fmla="*/ 57565 h 128"/>
              <a:gd name="T38" fmla="*/ 172694 w 128"/>
              <a:gd name="T39" fmla="*/ 345387 h 128"/>
              <a:gd name="T40" fmla="*/ 345387 w 128"/>
              <a:gd name="T41" fmla="*/ 287823 h 128"/>
              <a:gd name="T42" fmla="*/ 322361 w 128"/>
              <a:gd name="T43" fmla="*/ 310848 h 128"/>
              <a:gd name="T44" fmla="*/ 195719 w 128"/>
              <a:gd name="T45" fmla="*/ 345387 h 128"/>
              <a:gd name="T46" fmla="*/ 195719 w 128"/>
              <a:gd name="T47" fmla="*/ 57565 h 128"/>
              <a:gd name="T48" fmla="*/ 322361 w 128"/>
              <a:gd name="T49" fmla="*/ 23026 h 128"/>
              <a:gd name="T50" fmla="*/ 345387 w 128"/>
              <a:gd name="T51" fmla="*/ 46052 h 128"/>
              <a:gd name="T52" fmla="*/ 345387 w 128"/>
              <a:gd name="T53" fmla="*/ 287823 h 12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30" name="Freeform 223"/>
          <p:cNvSpPr>
            <a:spLocks noEditPoints="1"/>
          </p:cNvSpPr>
          <p:nvPr/>
        </p:nvSpPr>
        <p:spPr bwMode="auto">
          <a:xfrm>
            <a:off x="3852183" y="1624066"/>
            <a:ext cx="354974" cy="353450"/>
          </a:xfrm>
          <a:custGeom>
            <a:avLst/>
            <a:gdLst>
              <a:gd name="T0" fmla="*/ 277225 w 128"/>
              <a:gd name="T1" fmla="*/ 161181 h 128"/>
              <a:gd name="T2" fmla="*/ 92408 w 128"/>
              <a:gd name="T3" fmla="*/ 161181 h 128"/>
              <a:gd name="T4" fmla="*/ 80857 w 128"/>
              <a:gd name="T5" fmla="*/ 172694 h 128"/>
              <a:gd name="T6" fmla="*/ 92408 w 128"/>
              <a:gd name="T7" fmla="*/ 184207 h 128"/>
              <a:gd name="T8" fmla="*/ 277225 w 128"/>
              <a:gd name="T9" fmla="*/ 184207 h 128"/>
              <a:gd name="T10" fmla="*/ 288776 w 128"/>
              <a:gd name="T11" fmla="*/ 172694 h 128"/>
              <a:gd name="T12" fmla="*/ 277225 w 128"/>
              <a:gd name="T13" fmla="*/ 161181 h 128"/>
              <a:gd name="T14" fmla="*/ 277225 w 128"/>
              <a:gd name="T15" fmla="*/ 230258 h 128"/>
              <a:gd name="T16" fmla="*/ 92408 w 128"/>
              <a:gd name="T17" fmla="*/ 230258 h 128"/>
              <a:gd name="T18" fmla="*/ 80857 w 128"/>
              <a:gd name="T19" fmla="*/ 241771 h 128"/>
              <a:gd name="T20" fmla="*/ 92408 w 128"/>
              <a:gd name="T21" fmla="*/ 253284 h 128"/>
              <a:gd name="T22" fmla="*/ 277225 w 128"/>
              <a:gd name="T23" fmla="*/ 253284 h 128"/>
              <a:gd name="T24" fmla="*/ 288776 w 128"/>
              <a:gd name="T25" fmla="*/ 241771 h 128"/>
              <a:gd name="T26" fmla="*/ 277225 w 128"/>
              <a:gd name="T27" fmla="*/ 230258 h 128"/>
              <a:gd name="T28" fmla="*/ 277225 w 128"/>
              <a:gd name="T29" fmla="*/ 92103 h 128"/>
              <a:gd name="T30" fmla="*/ 92408 w 128"/>
              <a:gd name="T31" fmla="*/ 92103 h 128"/>
              <a:gd name="T32" fmla="*/ 80857 w 128"/>
              <a:gd name="T33" fmla="*/ 103616 h 128"/>
              <a:gd name="T34" fmla="*/ 92408 w 128"/>
              <a:gd name="T35" fmla="*/ 115129 h 128"/>
              <a:gd name="T36" fmla="*/ 277225 w 128"/>
              <a:gd name="T37" fmla="*/ 115129 h 128"/>
              <a:gd name="T38" fmla="*/ 288776 w 128"/>
              <a:gd name="T39" fmla="*/ 103616 h 128"/>
              <a:gd name="T40" fmla="*/ 277225 w 128"/>
              <a:gd name="T41" fmla="*/ 92103 h 128"/>
              <a:gd name="T42" fmla="*/ 323429 w 128"/>
              <a:gd name="T43" fmla="*/ 0 h 128"/>
              <a:gd name="T44" fmla="*/ 46204 w 128"/>
              <a:gd name="T45" fmla="*/ 0 h 128"/>
              <a:gd name="T46" fmla="*/ 0 w 128"/>
              <a:gd name="T47" fmla="*/ 48930 h 128"/>
              <a:gd name="T48" fmla="*/ 0 w 128"/>
              <a:gd name="T49" fmla="*/ 322361 h 128"/>
              <a:gd name="T50" fmla="*/ 46204 w 128"/>
              <a:gd name="T51" fmla="*/ 368413 h 128"/>
              <a:gd name="T52" fmla="*/ 320541 w 128"/>
              <a:gd name="T53" fmla="*/ 368413 h 128"/>
              <a:gd name="T54" fmla="*/ 369633 w 128"/>
              <a:gd name="T55" fmla="*/ 322361 h 128"/>
              <a:gd name="T56" fmla="*/ 369633 w 128"/>
              <a:gd name="T57" fmla="*/ 46052 h 128"/>
              <a:gd name="T58" fmla="*/ 323429 w 128"/>
              <a:gd name="T59" fmla="*/ 0 h 128"/>
              <a:gd name="T60" fmla="*/ 346531 w 128"/>
              <a:gd name="T61" fmla="*/ 322361 h 128"/>
              <a:gd name="T62" fmla="*/ 320541 w 128"/>
              <a:gd name="T63" fmla="*/ 345387 h 128"/>
              <a:gd name="T64" fmla="*/ 46204 w 128"/>
              <a:gd name="T65" fmla="*/ 345387 h 128"/>
              <a:gd name="T66" fmla="*/ 23102 w 128"/>
              <a:gd name="T67" fmla="*/ 322361 h 128"/>
              <a:gd name="T68" fmla="*/ 23102 w 128"/>
              <a:gd name="T69" fmla="*/ 48930 h 128"/>
              <a:gd name="T70" fmla="*/ 46204 w 128"/>
              <a:gd name="T71" fmla="*/ 23026 h 128"/>
              <a:gd name="T72" fmla="*/ 323429 w 128"/>
              <a:gd name="T73" fmla="*/ 23026 h 128"/>
              <a:gd name="T74" fmla="*/ 346531 w 128"/>
              <a:gd name="T75" fmla="*/ 46052 h 128"/>
              <a:gd name="T76" fmla="*/ 346531 w 128"/>
              <a:gd name="T77" fmla="*/ 322361 h 12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31" name="KSO_Shape"/>
          <p:cNvSpPr/>
          <p:nvPr/>
        </p:nvSpPr>
        <p:spPr>
          <a:xfrm>
            <a:off x="3352480" y="2586911"/>
            <a:ext cx="284893" cy="34278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BD392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50000"/>
                  <a:lumOff val="50000"/>
                </a:schemeClr>
              </a:solidFill>
            </a:endParaRPr>
          </a:p>
        </p:txBody>
      </p:sp>
      <p:sp>
        <p:nvSpPr>
          <p:cNvPr id="32" name="KSO_Shape"/>
          <p:cNvSpPr/>
          <p:nvPr/>
        </p:nvSpPr>
        <p:spPr bwMode="auto">
          <a:xfrm>
            <a:off x="4869874" y="1651489"/>
            <a:ext cx="441812" cy="3275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BD392F"/>
          </a:solidFill>
          <a:ln>
            <a:noFill/>
          </a:ln>
        </p:spPr>
        <p:txBody>
          <a:bodyPr lIns="51435" tIns="25718" rIns="51435" bIns="405000"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50000"/>
                  <a:lumOff val="50000"/>
                </a:schemeClr>
              </a:solidFill>
            </a:endParaRPr>
          </a:p>
        </p:txBody>
      </p:sp>
      <p:sp>
        <p:nvSpPr>
          <p:cNvPr id="33" name="KSO_Shape"/>
          <p:cNvSpPr/>
          <p:nvPr/>
        </p:nvSpPr>
        <p:spPr bwMode="auto">
          <a:xfrm>
            <a:off x="4920150" y="3531473"/>
            <a:ext cx="341261" cy="35345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BD392F"/>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chemeClr val="tx1">
                  <a:lumMod val="50000"/>
                  <a:lumOff val="50000"/>
                </a:schemeClr>
              </a:solidFill>
            </a:endParaRPr>
          </a:p>
        </p:txBody>
      </p:sp>
      <p:grpSp>
        <p:nvGrpSpPr>
          <p:cNvPr id="34" name="组合 33"/>
          <p:cNvGrpSpPr/>
          <p:nvPr/>
        </p:nvGrpSpPr>
        <p:grpSpPr>
          <a:xfrm>
            <a:off x="4071566" y="2184711"/>
            <a:ext cx="985698" cy="1134998"/>
            <a:chOff x="4006786" y="1929859"/>
            <a:chExt cx="985698" cy="1134998"/>
          </a:xfrm>
          <a:solidFill>
            <a:schemeClr val="tx1">
              <a:lumMod val="50000"/>
              <a:lumOff val="50000"/>
            </a:schemeClr>
          </a:solidFill>
        </p:grpSpPr>
        <p:sp>
          <p:nvSpPr>
            <p:cNvPr id="35" name="任意多边形 34"/>
            <p:cNvSpPr/>
            <p:nvPr/>
          </p:nvSpPr>
          <p:spPr>
            <a:xfrm>
              <a:off x="4006786" y="1929859"/>
              <a:ext cx="985698"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BD392F"/>
            </a:solidFill>
            <a:ln>
              <a:noFill/>
            </a:ln>
          </p:spPr>
          <p:txBody>
            <a:bodyPr vert="horz" wrap="square" lIns="68580" tIns="34290" rIns="68580" bIns="34290" numCol="1" anchor="t" anchorCtr="0" compatLnSpc="1"/>
            <a:lstStyle/>
            <a:p>
              <a:endParaRPr lang="zh-CN" altLang="en-US" dirty="0">
                <a:solidFill>
                  <a:schemeClr val="tx1">
                    <a:lumMod val="50000"/>
                    <a:lumOff val="50000"/>
                  </a:schemeClr>
                </a:solidFill>
              </a:endParaRPr>
            </a:p>
          </p:txBody>
        </p:sp>
        <p:sp>
          <p:nvSpPr>
            <p:cNvPr id="36" name="KSO_Shape"/>
            <p:cNvSpPr/>
            <p:nvPr/>
          </p:nvSpPr>
          <p:spPr bwMode="auto">
            <a:xfrm>
              <a:off x="4257847" y="2149549"/>
              <a:ext cx="493926" cy="673536"/>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chemeClr val="tx1">
                    <a:lumMod val="50000"/>
                    <a:lumOff val="50000"/>
                  </a:schemeClr>
                </a:solidFill>
              </a:endParaRPr>
            </a:p>
          </p:txBody>
        </p:sp>
      </p:grpSp>
      <p:sp>
        <p:nvSpPr>
          <p:cNvPr id="37" name="Content Placeholder 2"/>
          <p:cNvSpPr txBox="1"/>
          <p:nvPr/>
        </p:nvSpPr>
        <p:spPr bwMode="auto">
          <a:xfrm>
            <a:off x="1137043" y="12850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8" name="Content Placeholder 2"/>
          <p:cNvSpPr txBox="1"/>
          <p:nvPr/>
        </p:nvSpPr>
        <p:spPr bwMode="auto">
          <a:xfrm>
            <a:off x="593126" y="23611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9" name="Content Placeholder 2"/>
          <p:cNvSpPr txBox="1"/>
          <p:nvPr/>
        </p:nvSpPr>
        <p:spPr bwMode="auto">
          <a:xfrm>
            <a:off x="1145586" y="334166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0" name="Content Placeholder 2"/>
          <p:cNvSpPr txBox="1"/>
          <p:nvPr/>
        </p:nvSpPr>
        <p:spPr bwMode="auto">
          <a:xfrm>
            <a:off x="5599216" y="12850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1" name="Content Placeholder 2"/>
          <p:cNvSpPr txBox="1"/>
          <p:nvPr/>
        </p:nvSpPr>
        <p:spPr bwMode="auto">
          <a:xfrm>
            <a:off x="6102136" y="23518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2" name="Content Placeholder 2"/>
          <p:cNvSpPr txBox="1"/>
          <p:nvPr/>
        </p:nvSpPr>
        <p:spPr bwMode="auto">
          <a:xfrm>
            <a:off x="5622076" y="338816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96068534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53" presetClass="entr" presetSubtype="16"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p:cTn id="24" dur="500" fill="hold"/>
                                        <p:tgtEl>
                                          <p:spTgt spid="34"/>
                                        </p:tgtEl>
                                        <p:attrNameLst>
                                          <p:attrName>ppt_w</p:attrName>
                                        </p:attrNameLst>
                                      </p:cBhvr>
                                      <p:tavLst>
                                        <p:tav tm="0">
                                          <p:val>
                                            <p:fltVal val="0"/>
                                          </p:val>
                                        </p:tav>
                                        <p:tav tm="100000">
                                          <p:val>
                                            <p:strVal val="#ppt_w"/>
                                          </p:val>
                                        </p:tav>
                                      </p:tavLst>
                                    </p:anim>
                                    <p:anim calcmode="lin" valueType="num">
                                      <p:cBhvr>
                                        <p:cTn id="25" dur="500" fill="hold"/>
                                        <p:tgtEl>
                                          <p:spTgt spid="34"/>
                                        </p:tgtEl>
                                        <p:attrNameLst>
                                          <p:attrName>ppt_h</p:attrName>
                                        </p:attrNameLst>
                                      </p:cBhvr>
                                      <p:tavLst>
                                        <p:tav tm="0">
                                          <p:val>
                                            <p:fltVal val="0"/>
                                          </p:val>
                                        </p:tav>
                                        <p:tav tm="100000">
                                          <p:val>
                                            <p:strVal val="#ppt_h"/>
                                          </p:val>
                                        </p:tav>
                                      </p:tavLst>
                                    </p:anim>
                                    <p:animEffect transition="in" filter="fade">
                                      <p:cBhvr>
                                        <p:cTn id="26" dur="500"/>
                                        <p:tgtEl>
                                          <p:spTgt spid="34"/>
                                        </p:tgtEl>
                                      </p:cBhvr>
                                    </p:animEffect>
                                  </p:childTnLst>
                                </p:cTn>
                              </p:par>
                            </p:childTnLst>
                          </p:cTn>
                        </p:par>
                        <p:par>
                          <p:cTn id="27" fill="hold">
                            <p:stCondLst>
                              <p:cond delay="850"/>
                            </p:stCondLst>
                            <p:childTnLst>
                              <p:par>
                                <p:cTn id="28" presetID="1" presetClass="entr" presetSubtype="0"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childTnLst>
                                </p:cTn>
                              </p:par>
                            </p:childTnLst>
                          </p:cTn>
                        </p:par>
                        <p:par>
                          <p:cTn id="30" fill="hold">
                            <p:stCondLst>
                              <p:cond delay="85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childTnLst>
                          </p:cTn>
                        </p:par>
                        <p:par>
                          <p:cTn id="34" fill="hold">
                            <p:stCondLst>
                              <p:cond delay="1350"/>
                            </p:stCondLst>
                            <p:childTnLst>
                              <p:par>
                                <p:cTn id="35" presetID="1"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childTnLst>
                                </p:cTn>
                              </p:par>
                            </p:childTnLst>
                          </p:cTn>
                        </p:par>
                        <p:par>
                          <p:cTn id="37" fill="hold">
                            <p:stCondLst>
                              <p:cond delay="1350"/>
                            </p:stCondLst>
                            <p:childTnLst>
                              <p:par>
                                <p:cTn id="38" presetID="10" presetClass="entr" presetSubtype="0" fill="hold" grpId="0"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par>
                          <p:cTn id="41" fill="hold">
                            <p:stCondLst>
                              <p:cond delay="1850"/>
                            </p:stCondLst>
                            <p:childTnLst>
                              <p:par>
                                <p:cTn id="42" presetID="1" presetClass="entr" presetSubtype="0"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childTnLst>
                                </p:cTn>
                              </p:par>
                            </p:childTnLst>
                          </p:cTn>
                        </p:par>
                        <p:par>
                          <p:cTn id="44" fill="hold">
                            <p:stCondLst>
                              <p:cond delay="1850"/>
                            </p:stCondLst>
                            <p:childTnLst>
                              <p:par>
                                <p:cTn id="45" presetID="10" presetClass="entr" presetSubtype="0" fill="hold" grpId="0"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500"/>
                                        <p:tgtEl>
                                          <p:spTgt spid="38"/>
                                        </p:tgtEl>
                                      </p:cBhvr>
                                    </p:animEffect>
                                  </p:childTnLst>
                                </p:cTn>
                              </p:par>
                            </p:childTnLst>
                          </p:cTn>
                        </p:par>
                        <p:par>
                          <p:cTn id="48" fill="hold">
                            <p:stCondLst>
                              <p:cond delay="2350"/>
                            </p:stCondLst>
                            <p:childTnLst>
                              <p:par>
                                <p:cTn id="49" presetID="1"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fade">
                                      <p:cBhvr>
                                        <p:cTn id="54" dur="500"/>
                                        <p:tgtEl>
                                          <p:spTgt spid="41"/>
                                        </p:tgtEl>
                                      </p:cBhvr>
                                    </p:animEffect>
                                  </p:childTnLst>
                                </p:cTn>
                              </p:par>
                            </p:childTnLst>
                          </p:cTn>
                        </p:par>
                        <p:par>
                          <p:cTn id="55" fill="hold">
                            <p:stCondLst>
                              <p:cond delay="2850"/>
                            </p:stCondLst>
                            <p:childTnLst>
                              <p:par>
                                <p:cTn id="56" presetID="1" presetClass="entr" presetSubtype="0"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childTnLst>
                                </p:cTn>
                              </p:par>
                            </p:childTnLst>
                          </p:cTn>
                        </p:par>
                        <p:par>
                          <p:cTn id="58" fill="hold">
                            <p:stCondLst>
                              <p:cond delay="2850"/>
                            </p:stCondLst>
                            <p:childTnLst>
                              <p:par>
                                <p:cTn id="59" presetID="10" presetClass="entr" presetSubtype="0" fill="hold" grpId="0" nodeType="after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500"/>
                                        <p:tgtEl>
                                          <p:spTgt spid="39"/>
                                        </p:tgtEl>
                                      </p:cBhvr>
                                    </p:animEffect>
                                  </p:childTnLst>
                                </p:cTn>
                              </p:par>
                            </p:childTnLst>
                          </p:cTn>
                        </p:par>
                        <p:par>
                          <p:cTn id="62" fill="hold">
                            <p:stCondLst>
                              <p:cond delay="335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335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8" grpId="0" animBg="1"/>
      <p:bldP spid="29" grpId="0" animBg="1"/>
      <p:bldP spid="30" grpId="0" animBg="1"/>
      <p:bldP spid="31" grpId="0" animBg="1"/>
      <p:bldP spid="32" grpId="0" animBg="1"/>
      <p:bldP spid="33" grpId="0" animBg="1"/>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2</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77702" y="1347614"/>
            <a:ext cx="3224824" cy="3255087"/>
          </a:xfrm>
          <a:prstGeom prst="rect">
            <a:avLst/>
          </a:prstGeom>
        </p:spPr>
      </p:pic>
      <p:sp>
        <p:nvSpPr>
          <p:cNvPr id="10" name="Freeform 7"/>
          <p:cNvSpPr/>
          <p:nvPr/>
        </p:nvSpPr>
        <p:spPr bwMode="auto">
          <a:xfrm>
            <a:off x="3973889" y="1574096"/>
            <a:ext cx="964850" cy="921030"/>
          </a:xfrm>
          <a:custGeom>
            <a:avLst/>
            <a:gdLst>
              <a:gd name="T0" fmla="*/ 551 w 1102"/>
              <a:gd name="T1" fmla="*/ 1051 h 1051"/>
              <a:gd name="T2" fmla="*/ 544 w 1102"/>
              <a:gd name="T3" fmla="*/ 1051 h 1051"/>
              <a:gd name="T4" fmla="*/ 188 w 1102"/>
              <a:gd name="T5" fmla="*/ 629 h 1051"/>
              <a:gd name="T6" fmla="*/ 1 w 1102"/>
              <a:gd name="T7" fmla="*/ 109 h 1051"/>
              <a:gd name="T8" fmla="*/ 8 w 1102"/>
              <a:gd name="T9" fmla="*/ 97 h 1051"/>
              <a:gd name="T10" fmla="*/ 551 w 1102"/>
              <a:gd name="T11" fmla="*/ 0 h 1051"/>
              <a:gd name="T12" fmla="*/ 1094 w 1102"/>
              <a:gd name="T13" fmla="*/ 97 h 1051"/>
              <a:gd name="T14" fmla="*/ 1101 w 1102"/>
              <a:gd name="T15" fmla="*/ 109 h 1051"/>
              <a:gd name="T16" fmla="*/ 914 w 1102"/>
              <a:gd name="T17" fmla="*/ 629 h 1051"/>
              <a:gd name="T18" fmla="*/ 558 w 1102"/>
              <a:gd name="T19" fmla="*/ 1051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548" y="1051"/>
                  <a:pt x="545" y="1051"/>
                  <a:pt x="544" y="1051"/>
                </a:cubicBezTo>
                <a:cubicBezTo>
                  <a:pt x="527" y="1041"/>
                  <a:pt x="372" y="948"/>
                  <a:pt x="188" y="629"/>
                </a:cubicBezTo>
                <a:cubicBezTo>
                  <a:pt x="4" y="309"/>
                  <a:pt x="0" y="129"/>
                  <a:pt x="1" y="109"/>
                </a:cubicBezTo>
                <a:cubicBezTo>
                  <a:pt x="2" y="106"/>
                  <a:pt x="5" y="100"/>
                  <a:pt x="8" y="97"/>
                </a:cubicBezTo>
                <a:cubicBezTo>
                  <a:pt x="24" y="87"/>
                  <a:pt x="182" y="0"/>
                  <a:pt x="551" y="0"/>
                </a:cubicBezTo>
                <a:cubicBezTo>
                  <a:pt x="927" y="0"/>
                  <a:pt x="1082" y="90"/>
                  <a:pt x="1094" y="97"/>
                </a:cubicBezTo>
                <a:cubicBezTo>
                  <a:pt x="1097" y="100"/>
                  <a:pt x="1100" y="106"/>
                  <a:pt x="1101" y="109"/>
                </a:cubicBezTo>
                <a:cubicBezTo>
                  <a:pt x="1102" y="129"/>
                  <a:pt x="1098" y="309"/>
                  <a:pt x="914" y="629"/>
                </a:cubicBezTo>
                <a:cubicBezTo>
                  <a:pt x="726" y="954"/>
                  <a:pt x="571" y="1043"/>
                  <a:pt x="558" y="1051"/>
                </a:cubicBezTo>
                <a:cubicBezTo>
                  <a:pt x="557"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dirty="0"/>
          </a:p>
        </p:txBody>
      </p:sp>
      <p:sp>
        <p:nvSpPr>
          <p:cNvPr id="11" name="文本框 68"/>
          <p:cNvSpPr txBox="1"/>
          <p:nvPr/>
        </p:nvSpPr>
        <p:spPr>
          <a:xfrm>
            <a:off x="431765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02</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2" name="Freeform 6"/>
          <p:cNvSpPr/>
          <p:nvPr/>
        </p:nvSpPr>
        <p:spPr bwMode="auto">
          <a:xfrm>
            <a:off x="4818030" y="1870909"/>
            <a:ext cx="964023" cy="921030"/>
          </a:xfrm>
          <a:custGeom>
            <a:avLst/>
            <a:gdLst>
              <a:gd name="T0" fmla="*/ 550 w 1101"/>
              <a:gd name="T1" fmla="*/ 1051 h 1051"/>
              <a:gd name="T2" fmla="*/ 7 w 1101"/>
              <a:gd name="T3" fmla="*/ 954 h 1051"/>
              <a:gd name="T4" fmla="*/ 0 w 1101"/>
              <a:gd name="T5" fmla="*/ 942 h 1051"/>
              <a:gd name="T6" fmla="*/ 187 w 1101"/>
              <a:gd name="T7" fmla="*/ 422 h 1051"/>
              <a:gd name="T8" fmla="*/ 543 w 1101"/>
              <a:gd name="T9" fmla="*/ 0 h 1051"/>
              <a:gd name="T10" fmla="*/ 550 w 1101"/>
              <a:gd name="T11" fmla="*/ 0 h 1051"/>
              <a:gd name="T12" fmla="*/ 557 w 1101"/>
              <a:gd name="T13" fmla="*/ 0 h 1051"/>
              <a:gd name="T14" fmla="*/ 913 w 1101"/>
              <a:gd name="T15" fmla="*/ 422 h 1051"/>
              <a:gd name="T16" fmla="*/ 1101 w 1101"/>
              <a:gd name="T17" fmla="*/ 941 h 1051"/>
              <a:gd name="T18" fmla="*/ 1094 w 1101"/>
              <a:gd name="T19" fmla="*/ 954 h 1051"/>
              <a:gd name="T20" fmla="*/ 550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0" y="1051"/>
                </a:moveTo>
                <a:cubicBezTo>
                  <a:pt x="174" y="1051"/>
                  <a:pt x="19" y="961"/>
                  <a:pt x="7" y="954"/>
                </a:cubicBezTo>
                <a:cubicBezTo>
                  <a:pt x="4" y="951"/>
                  <a:pt x="1" y="945"/>
                  <a:pt x="0" y="942"/>
                </a:cubicBezTo>
                <a:cubicBezTo>
                  <a:pt x="0" y="922"/>
                  <a:pt x="3" y="742"/>
                  <a:pt x="187" y="422"/>
                </a:cubicBezTo>
                <a:cubicBezTo>
                  <a:pt x="371" y="103"/>
                  <a:pt x="526" y="10"/>
                  <a:pt x="543" y="0"/>
                </a:cubicBezTo>
                <a:cubicBezTo>
                  <a:pt x="544" y="0"/>
                  <a:pt x="547" y="0"/>
                  <a:pt x="550" y="0"/>
                </a:cubicBezTo>
                <a:cubicBezTo>
                  <a:pt x="553" y="0"/>
                  <a:pt x="556" y="0"/>
                  <a:pt x="557" y="0"/>
                </a:cubicBezTo>
                <a:cubicBezTo>
                  <a:pt x="574" y="10"/>
                  <a:pt x="729" y="103"/>
                  <a:pt x="913" y="422"/>
                </a:cubicBezTo>
                <a:cubicBezTo>
                  <a:pt x="1101" y="748"/>
                  <a:pt x="1101" y="927"/>
                  <a:pt x="1101" y="941"/>
                </a:cubicBezTo>
                <a:cubicBezTo>
                  <a:pt x="1099" y="945"/>
                  <a:pt x="1096" y="951"/>
                  <a:pt x="1094" y="954"/>
                </a:cubicBezTo>
                <a:cubicBezTo>
                  <a:pt x="1077" y="964"/>
                  <a:pt x="919" y="1051"/>
                  <a:pt x="550"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3" name="文本框 69"/>
          <p:cNvSpPr txBox="1"/>
          <p:nvPr/>
        </p:nvSpPr>
        <p:spPr>
          <a:xfrm>
            <a:off x="516427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03</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4" name="Freeform 9"/>
          <p:cNvSpPr/>
          <p:nvPr/>
        </p:nvSpPr>
        <p:spPr bwMode="auto">
          <a:xfrm>
            <a:off x="3132230" y="1875042"/>
            <a:ext cx="964850" cy="921030"/>
          </a:xfrm>
          <a:custGeom>
            <a:avLst/>
            <a:gdLst>
              <a:gd name="T0" fmla="*/ 551 w 1102"/>
              <a:gd name="T1" fmla="*/ 1051 h 1051"/>
              <a:gd name="T2" fmla="*/ 7 w 1102"/>
              <a:gd name="T3" fmla="*/ 954 h 1051"/>
              <a:gd name="T4" fmla="*/ 1 w 1102"/>
              <a:gd name="T5" fmla="*/ 942 h 1051"/>
              <a:gd name="T6" fmla="*/ 188 w 1102"/>
              <a:gd name="T7" fmla="*/ 423 h 1051"/>
              <a:gd name="T8" fmla="*/ 544 w 1102"/>
              <a:gd name="T9" fmla="*/ 1 h 1051"/>
              <a:gd name="T10" fmla="*/ 551 w 1102"/>
              <a:gd name="T11" fmla="*/ 0 h 1051"/>
              <a:gd name="T12" fmla="*/ 558 w 1102"/>
              <a:gd name="T13" fmla="*/ 1 h 1051"/>
              <a:gd name="T14" fmla="*/ 914 w 1102"/>
              <a:gd name="T15" fmla="*/ 423 h 1051"/>
              <a:gd name="T16" fmla="*/ 1101 w 1102"/>
              <a:gd name="T17" fmla="*/ 942 h 1051"/>
              <a:gd name="T18" fmla="*/ 1094 w 1102"/>
              <a:gd name="T19" fmla="*/ 954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182" y="1051"/>
                  <a:pt x="24" y="964"/>
                  <a:pt x="7" y="954"/>
                </a:cubicBezTo>
                <a:cubicBezTo>
                  <a:pt x="5" y="951"/>
                  <a:pt x="2" y="945"/>
                  <a:pt x="1" y="942"/>
                </a:cubicBezTo>
                <a:cubicBezTo>
                  <a:pt x="0" y="922"/>
                  <a:pt x="4" y="742"/>
                  <a:pt x="188" y="423"/>
                </a:cubicBezTo>
                <a:cubicBezTo>
                  <a:pt x="372" y="104"/>
                  <a:pt x="527" y="10"/>
                  <a:pt x="544" y="1"/>
                </a:cubicBezTo>
                <a:cubicBezTo>
                  <a:pt x="545" y="0"/>
                  <a:pt x="548" y="0"/>
                  <a:pt x="551" y="0"/>
                </a:cubicBezTo>
                <a:cubicBezTo>
                  <a:pt x="554" y="0"/>
                  <a:pt x="557" y="0"/>
                  <a:pt x="558" y="1"/>
                </a:cubicBezTo>
                <a:cubicBezTo>
                  <a:pt x="575" y="10"/>
                  <a:pt x="729" y="104"/>
                  <a:pt x="914" y="423"/>
                </a:cubicBezTo>
                <a:cubicBezTo>
                  <a:pt x="1102" y="748"/>
                  <a:pt x="1102" y="927"/>
                  <a:pt x="1101" y="942"/>
                </a:cubicBezTo>
                <a:cubicBezTo>
                  <a:pt x="1100" y="945"/>
                  <a:pt x="1097" y="951"/>
                  <a:pt x="1094" y="954"/>
                </a:cubicBezTo>
                <a:cubicBezTo>
                  <a:pt x="1078" y="964"/>
                  <a:pt x="920"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5" name="文本框 60"/>
          <p:cNvSpPr txBox="1"/>
          <p:nvPr/>
        </p:nvSpPr>
        <p:spPr>
          <a:xfrm>
            <a:off x="347599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01</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6" name="Freeform 11"/>
          <p:cNvSpPr/>
          <p:nvPr/>
        </p:nvSpPr>
        <p:spPr bwMode="auto">
          <a:xfrm>
            <a:off x="3133884" y="3035013"/>
            <a:ext cx="964023" cy="921030"/>
          </a:xfrm>
          <a:custGeom>
            <a:avLst/>
            <a:gdLst>
              <a:gd name="T0" fmla="*/ 551 w 1101"/>
              <a:gd name="T1" fmla="*/ 1051 h 1051"/>
              <a:gd name="T2" fmla="*/ 544 w 1101"/>
              <a:gd name="T3" fmla="*/ 1051 h 1051"/>
              <a:gd name="T4" fmla="*/ 188 w 1101"/>
              <a:gd name="T5" fmla="*/ 629 h 1051"/>
              <a:gd name="T6" fmla="*/ 0 w 1101"/>
              <a:gd name="T7" fmla="*/ 109 h 1051"/>
              <a:gd name="T8" fmla="*/ 7 w 1101"/>
              <a:gd name="T9" fmla="*/ 97 h 1051"/>
              <a:gd name="T10" fmla="*/ 551 w 1101"/>
              <a:gd name="T11" fmla="*/ 0 h 1051"/>
              <a:gd name="T12" fmla="*/ 1094 w 1101"/>
              <a:gd name="T13" fmla="*/ 97 h 1051"/>
              <a:gd name="T14" fmla="*/ 1101 w 1101"/>
              <a:gd name="T15" fmla="*/ 109 h 1051"/>
              <a:gd name="T16" fmla="*/ 914 w 1101"/>
              <a:gd name="T17" fmla="*/ 629 h 1051"/>
              <a:gd name="T18" fmla="*/ 558 w 1101"/>
              <a:gd name="T19" fmla="*/ 1051 h 1051"/>
              <a:gd name="T20" fmla="*/ 551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1" y="1051"/>
                </a:moveTo>
                <a:cubicBezTo>
                  <a:pt x="548" y="1051"/>
                  <a:pt x="545" y="1051"/>
                  <a:pt x="544" y="1051"/>
                </a:cubicBezTo>
                <a:cubicBezTo>
                  <a:pt x="527" y="1041"/>
                  <a:pt x="372" y="948"/>
                  <a:pt x="188" y="629"/>
                </a:cubicBezTo>
                <a:cubicBezTo>
                  <a:pt x="0" y="303"/>
                  <a:pt x="0" y="124"/>
                  <a:pt x="0" y="109"/>
                </a:cubicBezTo>
                <a:cubicBezTo>
                  <a:pt x="1" y="106"/>
                  <a:pt x="5" y="100"/>
                  <a:pt x="7" y="97"/>
                </a:cubicBezTo>
                <a:cubicBezTo>
                  <a:pt x="24" y="87"/>
                  <a:pt x="182" y="0"/>
                  <a:pt x="551" y="0"/>
                </a:cubicBezTo>
                <a:cubicBezTo>
                  <a:pt x="919" y="0"/>
                  <a:pt x="1077" y="87"/>
                  <a:pt x="1094" y="97"/>
                </a:cubicBezTo>
                <a:cubicBezTo>
                  <a:pt x="1097" y="100"/>
                  <a:pt x="1100" y="106"/>
                  <a:pt x="1101" y="109"/>
                </a:cubicBezTo>
                <a:cubicBezTo>
                  <a:pt x="1101" y="129"/>
                  <a:pt x="1098" y="309"/>
                  <a:pt x="914" y="629"/>
                </a:cubicBezTo>
                <a:cubicBezTo>
                  <a:pt x="729" y="948"/>
                  <a:pt x="575" y="1041"/>
                  <a:pt x="558" y="1051"/>
                </a:cubicBezTo>
                <a:cubicBezTo>
                  <a:pt x="556"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7" name="文本框 89"/>
          <p:cNvSpPr txBox="1"/>
          <p:nvPr/>
        </p:nvSpPr>
        <p:spPr>
          <a:xfrm>
            <a:off x="3475998" y="3464613"/>
            <a:ext cx="337272" cy="284693"/>
          </a:xfrm>
          <a:prstGeom prst="rect">
            <a:avLst/>
          </a:prstGeom>
          <a:noFill/>
        </p:spPr>
        <p:txBody>
          <a:bodyPr wrap="none" lIns="68580" tIns="34290" rIns="68580" bIns="34290" rtlCol="0">
            <a:spAutoFit/>
          </a:bodyPr>
          <a:lstStyle/>
          <a:p>
            <a:r>
              <a:rPr lang="en-US" altLang="zh-CN" sz="1400" dirty="0" smtClean="0">
                <a:latin typeface="Arial" panose="020B0604020202020204" pitchFamily="34" charset="0"/>
                <a:ea typeface="Microsoft YaHei UI" panose="020B0503020204020204" pitchFamily="34" charset="-122"/>
                <a:cs typeface="Arial" panose="020B0604020202020204" pitchFamily="34" charset="0"/>
              </a:rPr>
              <a:t>06</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8" name="Freeform 10"/>
          <p:cNvSpPr/>
          <p:nvPr/>
        </p:nvSpPr>
        <p:spPr bwMode="auto">
          <a:xfrm>
            <a:off x="3977196" y="3334305"/>
            <a:ext cx="964023" cy="920204"/>
          </a:xfrm>
          <a:custGeom>
            <a:avLst/>
            <a:gdLst>
              <a:gd name="T0" fmla="*/ 551 w 1101"/>
              <a:gd name="T1" fmla="*/ 1051 h 1051"/>
              <a:gd name="T2" fmla="*/ 7 w 1101"/>
              <a:gd name="T3" fmla="*/ 954 h 1051"/>
              <a:gd name="T4" fmla="*/ 0 w 1101"/>
              <a:gd name="T5" fmla="*/ 942 h 1051"/>
              <a:gd name="T6" fmla="*/ 188 w 1101"/>
              <a:gd name="T7" fmla="*/ 422 h 1051"/>
              <a:gd name="T8" fmla="*/ 544 w 1101"/>
              <a:gd name="T9" fmla="*/ 0 h 1051"/>
              <a:gd name="T10" fmla="*/ 551 w 1101"/>
              <a:gd name="T11" fmla="*/ 0 h 1051"/>
              <a:gd name="T12" fmla="*/ 558 w 1101"/>
              <a:gd name="T13" fmla="*/ 0 h 1051"/>
              <a:gd name="T14" fmla="*/ 914 w 1101"/>
              <a:gd name="T15" fmla="*/ 422 h 1051"/>
              <a:gd name="T16" fmla="*/ 1101 w 1101"/>
              <a:gd name="T17" fmla="*/ 942 h 1051"/>
              <a:gd name="T18" fmla="*/ 1094 w 1101"/>
              <a:gd name="T19" fmla="*/ 954 h 1051"/>
              <a:gd name="T20" fmla="*/ 551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1" y="1051"/>
                </a:moveTo>
                <a:cubicBezTo>
                  <a:pt x="182" y="1051"/>
                  <a:pt x="24" y="964"/>
                  <a:pt x="7" y="954"/>
                </a:cubicBezTo>
                <a:cubicBezTo>
                  <a:pt x="5" y="951"/>
                  <a:pt x="2" y="945"/>
                  <a:pt x="0" y="942"/>
                </a:cubicBezTo>
                <a:cubicBezTo>
                  <a:pt x="0" y="922"/>
                  <a:pt x="4" y="742"/>
                  <a:pt x="188" y="422"/>
                </a:cubicBezTo>
                <a:cubicBezTo>
                  <a:pt x="372" y="103"/>
                  <a:pt x="527" y="10"/>
                  <a:pt x="544" y="0"/>
                </a:cubicBezTo>
                <a:cubicBezTo>
                  <a:pt x="545" y="0"/>
                  <a:pt x="548" y="0"/>
                  <a:pt x="551" y="0"/>
                </a:cubicBezTo>
                <a:cubicBezTo>
                  <a:pt x="554" y="0"/>
                  <a:pt x="556" y="0"/>
                  <a:pt x="558" y="0"/>
                </a:cubicBezTo>
                <a:cubicBezTo>
                  <a:pt x="575" y="10"/>
                  <a:pt x="729" y="103"/>
                  <a:pt x="914" y="422"/>
                </a:cubicBezTo>
                <a:cubicBezTo>
                  <a:pt x="1098" y="742"/>
                  <a:pt x="1101" y="922"/>
                  <a:pt x="1101" y="942"/>
                </a:cubicBezTo>
                <a:cubicBezTo>
                  <a:pt x="1100" y="945"/>
                  <a:pt x="1097" y="951"/>
                  <a:pt x="1094" y="954"/>
                </a:cubicBezTo>
                <a:cubicBezTo>
                  <a:pt x="1077" y="964"/>
                  <a:pt x="920"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9" name="文本框 91"/>
          <p:cNvSpPr txBox="1"/>
          <p:nvPr/>
        </p:nvSpPr>
        <p:spPr>
          <a:xfrm>
            <a:off x="4317658" y="3464613"/>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05</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20" name="Freeform 8"/>
          <p:cNvSpPr/>
          <p:nvPr/>
        </p:nvSpPr>
        <p:spPr bwMode="auto">
          <a:xfrm>
            <a:off x="4818856" y="3032531"/>
            <a:ext cx="964850" cy="921030"/>
          </a:xfrm>
          <a:custGeom>
            <a:avLst/>
            <a:gdLst>
              <a:gd name="T0" fmla="*/ 551 w 1102"/>
              <a:gd name="T1" fmla="*/ 1051 h 1051"/>
              <a:gd name="T2" fmla="*/ 544 w 1102"/>
              <a:gd name="T3" fmla="*/ 1050 h 1051"/>
              <a:gd name="T4" fmla="*/ 188 w 1102"/>
              <a:gd name="T5" fmla="*/ 628 h 1051"/>
              <a:gd name="T6" fmla="*/ 1 w 1102"/>
              <a:gd name="T7" fmla="*/ 109 h 1051"/>
              <a:gd name="T8" fmla="*/ 7 w 1102"/>
              <a:gd name="T9" fmla="*/ 97 h 1051"/>
              <a:gd name="T10" fmla="*/ 551 w 1102"/>
              <a:gd name="T11" fmla="*/ 0 h 1051"/>
              <a:gd name="T12" fmla="*/ 1094 w 1102"/>
              <a:gd name="T13" fmla="*/ 97 h 1051"/>
              <a:gd name="T14" fmla="*/ 1101 w 1102"/>
              <a:gd name="T15" fmla="*/ 109 h 1051"/>
              <a:gd name="T16" fmla="*/ 914 w 1102"/>
              <a:gd name="T17" fmla="*/ 628 h 1051"/>
              <a:gd name="T18" fmla="*/ 558 w 1102"/>
              <a:gd name="T19" fmla="*/ 1050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548" y="1051"/>
                  <a:pt x="545" y="1051"/>
                  <a:pt x="544" y="1050"/>
                </a:cubicBezTo>
                <a:cubicBezTo>
                  <a:pt x="527" y="1041"/>
                  <a:pt x="372" y="947"/>
                  <a:pt x="188" y="628"/>
                </a:cubicBezTo>
                <a:cubicBezTo>
                  <a:pt x="4" y="309"/>
                  <a:pt x="0" y="129"/>
                  <a:pt x="1" y="109"/>
                </a:cubicBezTo>
                <a:cubicBezTo>
                  <a:pt x="2" y="106"/>
                  <a:pt x="5" y="100"/>
                  <a:pt x="7" y="97"/>
                </a:cubicBezTo>
                <a:cubicBezTo>
                  <a:pt x="24" y="87"/>
                  <a:pt x="182" y="0"/>
                  <a:pt x="551" y="0"/>
                </a:cubicBezTo>
                <a:cubicBezTo>
                  <a:pt x="920" y="0"/>
                  <a:pt x="1078" y="87"/>
                  <a:pt x="1094" y="97"/>
                </a:cubicBezTo>
                <a:cubicBezTo>
                  <a:pt x="1097" y="100"/>
                  <a:pt x="1100" y="106"/>
                  <a:pt x="1101" y="109"/>
                </a:cubicBezTo>
                <a:cubicBezTo>
                  <a:pt x="1102" y="128"/>
                  <a:pt x="1098" y="309"/>
                  <a:pt x="914" y="628"/>
                </a:cubicBezTo>
                <a:cubicBezTo>
                  <a:pt x="730" y="947"/>
                  <a:pt x="575" y="1041"/>
                  <a:pt x="558" y="1050"/>
                </a:cubicBezTo>
                <a:cubicBezTo>
                  <a:pt x="557"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21" name="文本框 92"/>
          <p:cNvSpPr txBox="1"/>
          <p:nvPr/>
        </p:nvSpPr>
        <p:spPr>
          <a:xfrm>
            <a:off x="5108338" y="3453167"/>
            <a:ext cx="337272" cy="284693"/>
          </a:xfrm>
          <a:prstGeom prst="rect">
            <a:avLst/>
          </a:prstGeom>
          <a:noFill/>
        </p:spPr>
        <p:txBody>
          <a:bodyPr wrap="none" lIns="68580" tIns="34290" rIns="68580" bIns="34290" rtlCol="0">
            <a:spAutoFit/>
          </a:bodyPr>
          <a:lstStyle/>
          <a:p>
            <a:r>
              <a:rPr lang="en-US" altLang="zh-CN" sz="1400" dirty="0" smtClean="0">
                <a:latin typeface="Arial" panose="020B0604020202020204" pitchFamily="34" charset="0"/>
                <a:ea typeface="Microsoft YaHei UI" panose="020B0503020204020204" pitchFamily="34" charset="-122"/>
                <a:cs typeface="Arial" panose="020B0604020202020204" pitchFamily="34" charset="0"/>
              </a:rPr>
              <a:t>04</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22" name="Freeform 119"/>
          <p:cNvSpPr>
            <a:spLocks noChangeArrowheads="1"/>
          </p:cNvSpPr>
          <p:nvPr/>
        </p:nvSpPr>
        <p:spPr bwMode="auto">
          <a:xfrm>
            <a:off x="3437217" y="2373779"/>
            <a:ext cx="361723" cy="323054"/>
          </a:xfrm>
          <a:custGeom>
            <a:avLst/>
            <a:gdLst>
              <a:gd name="T0" fmla="*/ 531268 w 497"/>
              <a:gd name="T1" fmla="*/ 83989 h 444"/>
              <a:gd name="T2" fmla="*/ 531268 w 497"/>
              <a:gd name="T3" fmla="*/ 83989 h 444"/>
              <a:gd name="T4" fmla="*/ 510880 w 497"/>
              <a:gd name="T5" fmla="*/ 83989 h 444"/>
              <a:gd name="T6" fmla="*/ 510880 w 497"/>
              <a:gd name="T7" fmla="*/ 531532 h 444"/>
              <a:gd name="T8" fmla="*/ 531268 w 497"/>
              <a:gd name="T9" fmla="*/ 531532 h 444"/>
              <a:gd name="T10" fmla="*/ 594828 w 497"/>
              <a:gd name="T11" fmla="*/ 477539 h 444"/>
              <a:gd name="T12" fmla="*/ 594828 w 497"/>
              <a:gd name="T13" fmla="*/ 148781 h 444"/>
              <a:gd name="T14" fmla="*/ 531268 w 497"/>
              <a:gd name="T15" fmla="*/ 83989 h 444"/>
              <a:gd name="T16" fmla="*/ 0 w 497"/>
              <a:gd name="T17" fmla="*/ 148781 h 444"/>
              <a:gd name="T18" fmla="*/ 0 w 497"/>
              <a:gd name="T19" fmla="*/ 148781 h 444"/>
              <a:gd name="T20" fmla="*/ 0 w 497"/>
              <a:gd name="T21" fmla="*/ 477539 h 444"/>
              <a:gd name="T22" fmla="*/ 63560 w 497"/>
              <a:gd name="T23" fmla="*/ 531532 h 444"/>
              <a:gd name="T24" fmla="*/ 85147 w 497"/>
              <a:gd name="T25" fmla="*/ 531532 h 444"/>
              <a:gd name="T26" fmla="*/ 85147 w 497"/>
              <a:gd name="T27" fmla="*/ 83989 h 444"/>
              <a:gd name="T28" fmla="*/ 63560 w 497"/>
              <a:gd name="T29" fmla="*/ 83989 h 444"/>
              <a:gd name="T30" fmla="*/ 0 w 497"/>
              <a:gd name="T31" fmla="*/ 148781 h 444"/>
              <a:gd name="T32" fmla="*/ 404147 w 497"/>
              <a:gd name="T33" fmla="*/ 31196 h 444"/>
              <a:gd name="T34" fmla="*/ 404147 w 497"/>
              <a:gd name="T35" fmla="*/ 31196 h 444"/>
              <a:gd name="T36" fmla="*/ 297414 w 497"/>
              <a:gd name="T37" fmla="*/ 0 h 444"/>
              <a:gd name="T38" fmla="*/ 191880 w 497"/>
              <a:gd name="T39" fmla="*/ 31196 h 444"/>
              <a:gd name="T40" fmla="*/ 191880 w 497"/>
              <a:gd name="T41" fmla="*/ 83989 h 444"/>
              <a:gd name="T42" fmla="*/ 128320 w 497"/>
              <a:gd name="T43" fmla="*/ 83989 h 444"/>
              <a:gd name="T44" fmla="*/ 128320 w 497"/>
              <a:gd name="T45" fmla="*/ 531532 h 444"/>
              <a:gd name="T46" fmla="*/ 467707 w 497"/>
              <a:gd name="T47" fmla="*/ 531532 h 444"/>
              <a:gd name="T48" fmla="*/ 467707 w 497"/>
              <a:gd name="T49" fmla="*/ 83989 h 444"/>
              <a:gd name="T50" fmla="*/ 404147 w 497"/>
              <a:gd name="T51" fmla="*/ 83989 h 444"/>
              <a:gd name="T52" fmla="*/ 404147 w 497"/>
              <a:gd name="T53" fmla="*/ 31196 h 444"/>
              <a:gd name="T54" fmla="*/ 360974 w 497"/>
              <a:gd name="T55" fmla="*/ 83989 h 444"/>
              <a:gd name="T56" fmla="*/ 360974 w 497"/>
              <a:gd name="T57" fmla="*/ 83989 h 444"/>
              <a:gd name="T58" fmla="*/ 233854 w 497"/>
              <a:gd name="T59" fmla="*/ 83989 h 444"/>
              <a:gd name="T60" fmla="*/ 233854 w 497"/>
              <a:gd name="T61" fmla="*/ 52793 h 444"/>
              <a:gd name="T62" fmla="*/ 297414 w 497"/>
              <a:gd name="T63" fmla="*/ 31196 h 444"/>
              <a:gd name="T64" fmla="*/ 360974 w 497"/>
              <a:gd name="T65" fmla="*/ 52793 h 444"/>
              <a:gd name="T66" fmla="*/ 360974 w 497"/>
              <a:gd name="T67" fmla="*/ 83989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3" name="Freeform 23"/>
          <p:cNvSpPr>
            <a:spLocks noChangeArrowheads="1"/>
          </p:cNvSpPr>
          <p:nvPr/>
        </p:nvSpPr>
        <p:spPr bwMode="auto">
          <a:xfrm>
            <a:off x="4350102" y="1751559"/>
            <a:ext cx="292057" cy="286540"/>
          </a:xfrm>
          <a:custGeom>
            <a:avLst/>
            <a:gdLst>
              <a:gd name="T0" fmla="*/ 498453 w 427"/>
              <a:gd name="T1" fmla="*/ 63687 h 417"/>
              <a:gd name="T2" fmla="*/ 498453 w 427"/>
              <a:gd name="T3" fmla="*/ 63687 h 417"/>
              <a:gd name="T4" fmla="*/ 424164 w 427"/>
              <a:gd name="T5" fmla="*/ 10815 h 417"/>
              <a:gd name="T6" fmla="*/ 393011 w 427"/>
              <a:gd name="T7" fmla="*/ 0 h 417"/>
              <a:gd name="T8" fmla="*/ 106640 w 427"/>
              <a:gd name="T9" fmla="*/ 0 h 417"/>
              <a:gd name="T10" fmla="*/ 74289 w 427"/>
              <a:gd name="T11" fmla="*/ 10815 h 417"/>
              <a:gd name="T12" fmla="*/ 10784 w 427"/>
              <a:gd name="T13" fmla="*/ 63687 h 417"/>
              <a:gd name="T14" fmla="*/ 0 w 427"/>
              <a:gd name="T15" fmla="*/ 96132 h 417"/>
              <a:gd name="T16" fmla="*/ 52721 w 427"/>
              <a:gd name="T17" fmla="*/ 479457 h 417"/>
              <a:gd name="T18" fmla="*/ 86271 w 427"/>
              <a:gd name="T19" fmla="*/ 499885 h 417"/>
              <a:gd name="T20" fmla="*/ 424164 w 427"/>
              <a:gd name="T21" fmla="*/ 499885 h 417"/>
              <a:gd name="T22" fmla="*/ 456516 w 427"/>
              <a:gd name="T23" fmla="*/ 479457 h 417"/>
              <a:gd name="T24" fmla="*/ 510435 w 427"/>
              <a:gd name="T25" fmla="*/ 96132 h 417"/>
              <a:gd name="T26" fmla="*/ 498453 w 427"/>
              <a:gd name="T27" fmla="*/ 63687 h 417"/>
              <a:gd name="T28" fmla="*/ 255217 w 427"/>
              <a:gd name="T29" fmla="*/ 319638 h 417"/>
              <a:gd name="T30" fmla="*/ 255217 w 427"/>
              <a:gd name="T31" fmla="*/ 319638 h 417"/>
              <a:gd name="T32" fmla="*/ 128208 w 427"/>
              <a:gd name="T33" fmla="*/ 149004 h 417"/>
              <a:gd name="T34" fmla="*/ 191713 w 427"/>
              <a:gd name="T35" fmla="*/ 149004 h 417"/>
              <a:gd name="T36" fmla="*/ 255217 w 427"/>
              <a:gd name="T37" fmla="*/ 266766 h 417"/>
              <a:gd name="T38" fmla="*/ 318722 w 427"/>
              <a:gd name="T39" fmla="*/ 149004 h 417"/>
              <a:gd name="T40" fmla="*/ 371443 w 427"/>
              <a:gd name="T41" fmla="*/ 149004 h 417"/>
              <a:gd name="T42" fmla="*/ 255217 w 427"/>
              <a:gd name="T43" fmla="*/ 319638 h 417"/>
              <a:gd name="T44" fmla="*/ 43135 w 427"/>
              <a:gd name="T45" fmla="*/ 96132 h 417"/>
              <a:gd name="T46" fmla="*/ 43135 w 427"/>
              <a:gd name="T47" fmla="*/ 96132 h 417"/>
              <a:gd name="T48" fmla="*/ 106640 w 427"/>
              <a:gd name="T49" fmla="*/ 32444 h 417"/>
              <a:gd name="T50" fmla="*/ 393011 w 427"/>
              <a:gd name="T51" fmla="*/ 32444 h 417"/>
              <a:gd name="T52" fmla="*/ 468498 w 427"/>
              <a:gd name="T53" fmla="*/ 96132 h 417"/>
              <a:gd name="T54" fmla="*/ 43135 w 427"/>
              <a:gd name="T55" fmla="*/ 96132 h 41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27" h="417">
                <a:moveTo>
                  <a:pt x="416" y="53"/>
                </a:moveTo>
                <a:lnTo>
                  <a:pt x="416" y="53"/>
                </a:lnTo>
                <a:cubicBezTo>
                  <a:pt x="408" y="44"/>
                  <a:pt x="363" y="9"/>
                  <a:pt x="354" y="9"/>
                </a:cubicBezTo>
                <a:cubicBezTo>
                  <a:pt x="354" y="0"/>
                  <a:pt x="337" y="0"/>
                  <a:pt x="328" y="0"/>
                </a:cubicBezTo>
                <a:cubicBezTo>
                  <a:pt x="89" y="0"/>
                  <a:pt x="89" y="0"/>
                  <a:pt x="89" y="0"/>
                </a:cubicBezTo>
                <a:cubicBezTo>
                  <a:pt x="89" y="0"/>
                  <a:pt x="72" y="0"/>
                  <a:pt x="62" y="9"/>
                </a:cubicBezTo>
                <a:cubicBezTo>
                  <a:pt x="62" y="9"/>
                  <a:pt x="18" y="44"/>
                  <a:pt x="9" y="53"/>
                </a:cubicBezTo>
                <a:cubicBezTo>
                  <a:pt x="0" y="53"/>
                  <a:pt x="0" y="62"/>
                  <a:pt x="0" y="80"/>
                </a:cubicBezTo>
                <a:cubicBezTo>
                  <a:pt x="0" y="88"/>
                  <a:pt x="44" y="399"/>
                  <a:pt x="44" y="399"/>
                </a:cubicBezTo>
                <a:cubicBezTo>
                  <a:pt x="53" y="407"/>
                  <a:pt x="62" y="416"/>
                  <a:pt x="72" y="416"/>
                </a:cubicBezTo>
                <a:cubicBezTo>
                  <a:pt x="354" y="416"/>
                  <a:pt x="354" y="416"/>
                  <a:pt x="354" y="416"/>
                </a:cubicBezTo>
                <a:cubicBezTo>
                  <a:pt x="363" y="416"/>
                  <a:pt x="372" y="407"/>
                  <a:pt x="381" y="399"/>
                </a:cubicBezTo>
                <a:cubicBezTo>
                  <a:pt x="381" y="399"/>
                  <a:pt x="426" y="88"/>
                  <a:pt x="426" y="80"/>
                </a:cubicBezTo>
                <a:cubicBezTo>
                  <a:pt x="426" y="62"/>
                  <a:pt x="416" y="53"/>
                  <a:pt x="416" y="53"/>
                </a:cubicBezTo>
                <a:close/>
                <a:moveTo>
                  <a:pt x="213" y="266"/>
                </a:moveTo>
                <a:lnTo>
                  <a:pt x="213" y="266"/>
                </a:lnTo>
                <a:cubicBezTo>
                  <a:pt x="133" y="266"/>
                  <a:pt x="116" y="150"/>
                  <a:pt x="107" y="124"/>
                </a:cubicBezTo>
                <a:cubicBezTo>
                  <a:pt x="160" y="124"/>
                  <a:pt x="160" y="124"/>
                  <a:pt x="160" y="124"/>
                </a:cubicBezTo>
                <a:cubicBezTo>
                  <a:pt x="160" y="159"/>
                  <a:pt x="178" y="222"/>
                  <a:pt x="213" y="222"/>
                </a:cubicBezTo>
                <a:cubicBezTo>
                  <a:pt x="248" y="222"/>
                  <a:pt x="257" y="159"/>
                  <a:pt x="266" y="124"/>
                </a:cubicBezTo>
                <a:cubicBezTo>
                  <a:pt x="310" y="124"/>
                  <a:pt x="310" y="124"/>
                  <a:pt x="310" y="124"/>
                </a:cubicBezTo>
                <a:cubicBezTo>
                  <a:pt x="310" y="150"/>
                  <a:pt x="293" y="266"/>
                  <a:pt x="213" y="266"/>
                </a:cubicBezTo>
                <a:close/>
                <a:moveTo>
                  <a:pt x="36" y="80"/>
                </a:moveTo>
                <a:lnTo>
                  <a:pt x="36" y="80"/>
                </a:lnTo>
                <a:cubicBezTo>
                  <a:pt x="89" y="27"/>
                  <a:pt x="89" y="27"/>
                  <a:pt x="89" y="27"/>
                </a:cubicBezTo>
                <a:cubicBezTo>
                  <a:pt x="328" y="27"/>
                  <a:pt x="328" y="27"/>
                  <a:pt x="328" y="27"/>
                </a:cubicBezTo>
                <a:cubicBezTo>
                  <a:pt x="391" y="80"/>
                  <a:pt x="391" y="80"/>
                  <a:pt x="391" y="80"/>
                </a:cubicBezTo>
                <a:lnTo>
                  <a:pt x="36" y="8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4" name="Freeform 79"/>
          <p:cNvSpPr>
            <a:spLocks noChangeArrowheads="1"/>
          </p:cNvSpPr>
          <p:nvPr/>
        </p:nvSpPr>
        <p:spPr bwMode="auto">
          <a:xfrm>
            <a:off x="5006326" y="2373779"/>
            <a:ext cx="315904" cy="316694"/>
          </a:xfrm>
          <a:custGeom>
            <a:avLst/>
            <a:gdLst>
              <a:gd name="T0" fmla="*/ 286865 w 479"/>
              <a:gd name="T1" fmla="*/ 0 h 479"/>
              <a:gd name="T2" fmla="*/ 286865 w 479"/>
              <a:gd name="T3" fmla="*/ 0 h 479"/>
              <a:gd name="T4" fmla="*/ 0 w 479"/>
              <a:gd name="T5" fmla="*/ 286865 h 479"/>
              <a:gd name="T6" fmla="*/ 286865 w 479"/>
              <a:gd name="T7" fmla="*/ 573730 h 479"/>
              <a:gd name="T8" fmla="*/ 573730 w 479"/>
              <a:gd name="T9" fmla="*/ 286865 h 479"/>
              <a:gd name="T10" fmla="*/ 286865 w 479"/>
              <a:gd name="T11" fmla="*/ 0 h 479"/>
              <a:gd name="T12" fmla="*/ 531720 w 479"/>
              <a:gd name="T13" fmla="*/ 286865 h 479"/>
              <a:gd name="T14" fmla="*/ 531720 w 479"/>
              <a:gd name="T15" fmla="*/ 286865 h 479"/>
              <a:gd name="T16" fmla="*/ 478908 w 479"/>
              <a:gd name="T17" fmla="*/ 435699 h 479"/>
              <a:gd name="T18" fmla="*/ 468106 w 479"/>
              <a:gd name="T19" fmla="*/ 393689 h 479"/>
              <a:gd name="T20" fmla="*/ 478908 w 479"/>
              <a:gd name="T21" fmla="*/ 308470 h 479"/>
              <a:gd name="T22" fmla="*/ 446501 w 479"/>
              <a:gd name="T23" fmla="*/ 244855 h 479"/>
              <a:gd name="T24" fmla="*/ 382887 w 479"/>
              <a:gd name="T25" fmla="*/ 213648 h 479"/>
              <a:gd name="T26" fmla="*/ 415294 w 479"/>
              <a:gd name="T27" fmla="*/ 105624 h 479"/>
              <a:gd name="T28" fmla="*/ 351680 w 479"/>
              <a:gd name="T29" fmla="*/ 74417 h 479"/>
              <a:gd name="T30" fmla="*/ 361282 w 479"/>
              <a:gd name="T31" fmla="*/ 63614 h 479"/>
              <a:gd name="T32" fmla="*/ 531720 w 479"/>
              <a:gd name="T33" fmla="*/ 286865 h 479"/>
              <a:gd name="T34" fmla="*/ 254458 w 479"/>
              <a:gd name="T35" fmla="*/ 52812 h 479"/>
              <a:gd name="T36" fmla="*/ 254458 w 479"/>
              <a:gd name="T37" fmla="*/ 52812 h 479"/>
              <a:gd name="T38" fmla="*/ 223250 w 479"/>
              <a:gd name="T39" fmla="*/ 74417 h 479"/>
              <a:gd name="T40" fmla="*/ 180041 w 479"/>
              <a:gd name="T41" fmla="*/ 105624 h 479"/>
              <a:gd name="T42" fmla="*/ 138031 w 479"/>
              <a:gd name="T43" fmla="*/ 159636 h 479"/>
              <a:gd name="T44" fmla="*/ 159636 w 479"/>
              <a:gd name="T45" fmla="*/ 190843 h 479"/>
              <a:gd name="T46" fmla="*/ 212448 w 479"/>
              <a:gd name="T47" fmla="*/ 190843 h 479"/>
              <a:gd name="T48" fmla="*/ 297667 w 479"/>
              <a:gd name="T49" fmla="*/ 286865 h 479"/>
              <a:gd name="T50" fmla="*/ 223250 w 479"/>
              <a:gd name="T51" fmla="*/ 350479 h 479"/>
              <a:gd name="T52" fmla="*/ 212448 w 479"/>
              <a:gd name="T53" fmla="*/ 404491 h 479"/>
              <a:gd name="T54" fmla="*/ 212448 w 479"/>
              <a:gd name="T55" fmla="*/ 468106 h 479"/>
              <a:gd name="T56" fmla="*/ 159636 w 479"/>
              <a:gd name="T57" fmla="*/ 414094 h 479"/>
              <a:gd name="T58" fmla="*/ 148834 w 479"/>
              <a:gd name="T59" fmla="*/ 340877 h 479"/>
              <a:gd name="T60" fmla="*/ 105624 w 479"/>
              <a:gd name="T61" fmla="*/ 286865 h 479"/>
              <a:gd name="T62" fmla="*/ 127229 w 479"/>
              <a:gd name="T63" fmla="*/ 223250 h 479"/>
              <a:gd name="T64" fmla="*/ 63614 w 479"/>
              <a:gd name="T65" fmla="*/ 202846 h 479"/>
              <a:gd name="T66" fmla="*/ 254458 w 479"/>
              <a:gd name="T67" fmla="*/ 52812 h 479"/>
              <a:gd name="T68" fmla="*/ 212448 w 479"/>
              <a:gd name="T69" fmla="*/ 520918 h 479"/>
              <a:gd name="T70" fmla="*/ 212448 w 479"/>
              <a:gd name="T71" fmla="*/ 520918 h 479"/>
              <a:gd name="T72" fmla="*/ 244855 w 479"/>
              <a:gd name="T73" fmla="*/ 499313 h 479"/>
              <a:gd name="T74" fmla="*/ 286865 w 479"/>
              <a:gd name="T75" fmla="*/ 488510 h 479"/>
              <a:gd name="T76" fmla="*/ 351680 w 479"/>
              <a:gd name="T77" fmla="*/ 468106 h 479"/>
              <a:gd name="T78" fmla="*/ 424896 w 479"/>
              <a:gd name="T79" fmla="*/ 488510 h 479"/>
              <a:gd name="T80" fmla="*/ 286865 w 479"/>
              <a:gd name="T81" fmla="*/ 531720 h 479"/>
              <a:gd name="T82" fmla="*/ 212448 w 479"/>
              <a:gd name="T83" fmla="*/ 520918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5" name="Freeform 70"/>
          <p:cNvSpPr>
            <a:spLocks noChangeArrowheads="1"/>
          </p:cNvSpPr>
          <p:nvPr/>
        </p:nvSpPr>
        <p:spPr bwMode="auto">
          <a:xfrm>
            <a:off x="3460696" y="3161625"/>
            <a:ext cx="338244" cy="302988"/>
          </a:xfrm>
          <a:custGeom>
            <a:avLst/>
            <a:gdLst>
              <a:gd name="T0" fmla="*/ 170295 w 497"/>
              <a:gd name="T1" fmla="*/ 329219 h 445"/>
              <a:gd name="T2" fmla="*/ 170295 w 497"/>
              <a:gd name="T3" fmla="*/ 329219 h 445"/>
              <a:gd name="T4" fmla="*/ 170295 w 497"/>
              <a:gd name="T5" fmla="*/ 149645 h 445"/>
              <a:gd name="T6" fmla="*/ 63561 w 497"/>
              <a:gd name="T7" fmla="*/ 149645 h 445"/>
              <a:gd name="T8" fmla="*/ 0 w 497"/>
              <a:gd name="T9" fmla="*/ 213094 h 445"/>
              <a:gd name="T10" fmla="*/ 0 w 497"/>
              <a:gd name="T11" fmla="*/ 381894 h 445"/>
              <a:gd name="T12" fmla="*/ 63561 w 497"/>
              <a:gd name="T13" fmla="*/ 446541 h 445"/>
              <a:gd name="T14" fmla="*/ 85147 w 497"/>
              <a:gd name="T15" fmla="*/ 446541 h 445"/>
              <a:gd name="T16" fmla="*/ 85147 w 497"/>
              <a:gd name="T17" fmla="*/ 531539 h 445"/>
              <a:gd name="T18" fmla="*/ 181088 w 497"/>
              <a:gd name="T19" fmla="*/ 446541 h 445"/>
              <a:gd name="T20" fmla="*/ 328597 w 497"/>
              <a:gd name="T21" fmla="*/ 446541 h 445"/>
              <a:gd name="T22" fmla="*/ 382563 w 497"/>
              <a:gd name="T23" fmla="*/ 381894 h 445"/>
              <a:gd name="T24" fmla="*/ 382563 w 497"/>
              <a:gd name="T25" fmla="*/ 329219 h 445"/>
              <a:gd name="T26" fmla="*/ 382563 w 497"/>
              <a:gd name="T27" fmla="*/ 329219 h 445"/>
              <a:gd name="T28" fmla="*/ 170295 w 497"/>
              <a:gd name="T29" fmla="*/ 329219 h 445"/>
              <a:gd name="T30" fmla="*/ 531271 w 497"/>
              <a:gd name="T31" fmla="*/ 0 h 445"/>
              <a:gd name="T32" fmla="*/ 531271 w 497"/>
              <a:gd name="T33" fmla="*/ 0 h 445"/>
              <a:gd name="T34" fmla="*/ 265036 w 497"/>
              <a:gd name="T35" fmla="*/ 0 h 445"/>
              <a:gd name="T36" fmla="*/ 212269 w 497"/>
              <a:gd name="T37" fmla="*/ 64647 h 445"/>
              <a:gd name="T38" fmla="*/ 212269 w 497"/>
              <a:gd name="T39" fmla="*/ 296896 h 445"/>
              <a:gd name="T40" fmla="*/ 414943 w 497"/>
              <a:gd name="T41" fmla="*/ 296896 h 445"/>
              <a:gd name="T42" fmla="*/ 509684 w 497"/>
              <a:gd name="T43" fmla="*/ 381894 h 445"/>
              <a:gd name="T44" fmla="*/ 509684 w 497"/>
              <a:gd name="T45" fmla="*/ 296896 h 445"/>
              <a:gd name="T46" fmla="*/ 531271 w 497"/>
              <a:gd name="T47" fmla="*/ 296896 h 445"/>
              <a:gd name="T48" fmla="*/ 594832 w 497"/>
              <a:gd name="T49" fmla="*/ 233446 h 445"/>
              <a:gd name="T50" fmla="*/ 594832 w 497"/>
              <a:gd name="T51" fmla="*/ 64647 h 445"/>
              <a:gd name="T52" fmla="*/ 531271 w 497"/>
              <a:gd name="T53" fmla="*/ 0 h 4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6" name="Freeform 111"/>
          <p:cNvSpPr>
            <a:spLocks noChangeArrowheads="1"/>
          </p:cNvSpPr>
          <p:nvPr/>
        </p:nvSpPr>
        <p:spPr bwMode="auto">
          <a:xfrm>
            <a:off x="4336090" y="3794407"/>
            <a:ext cx="247296" cy="302376"/>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7" name="Freeform 74"/>
          <p:cNvSpPr>
            <a:spLocks noChangeArrowheads="1"/>
          </p:cNvSpPr>
          <p:nvPr/>
        </p:nvSpPr>
        <p:spPr bwMode="auto">
          <a:xfrm>
            <a:off x="5122368" y="3161625"/>
            <a:ext cx="326070" cy="288622"/>
          </a:xfrm>
          <a:custGeom>
            <a:avLst/>
            <a:gdLst>
              <a:gd name="T0" fmla="*/ 541820 w 461"/>
              <a:gd name="T1" fmla="*/ 255464 h 409"/>
              <a:gd name="T2" fmla="*/ 541820 w 461"/>
              <a:gd name="T3" fmla="*/ 255464 h 409"/>
              <a:gd name="T4" fmla="*/ 296740 w 461"/>
              <a:gd name="T5" fmla="*/ 20389 h 409"/>
              <a:gd name="T6" fmla="*/ 254692 w 461"/>
              <a:gd name="T7" fmla="*/ 20389 h 409"/>
              <a:gd name="T8" fmla="*/ 10812 w 461"/>
              <a:gd name="T9" fmla="*/ 255464 h 409"/>
              <a:gd name="T10" fmla="*/ 21625 w 461"/>
              <a:gd name="T11" fmla="*/ 275853 h 409"/>
              <a:gd name="T12" fmla="*/ 74485 w 461"/>
              <a:gd name="T13" fmla="*/ 275853 h 409"/>
              <a:gd name="T14" fmla="*/ 74485 w 461"/>
              <a:gd name="T15" fmla="*/ 467750 h 409"/>
              <a:gd name="T16" fmla="*/ 94909 w 461"/>
              <a:gd name="T17" fmla="*/ 489339 h 409"/>
              <a:gd name="T18" fmla="*/ 212643 w 461"/>
              <a:gd name="T19" fmla="*/ 489339 h 409"/>
              <a:gd name="T20" fmla="*/ 212643 w 461"/>
              <a:gd name="T21" fmla="*/ 297441 h 409"/>
              <a:gd name="T22" fmla="*/ 339989 w 461"/>
              <a:gd name="T23" fmla="*/ 297441 h 409"/>
              <a:gd name="T24" fmla="*/ 339989 w 461"/>
              <a:gd name="T25" fmla="*/ 489339 h 409"/>
              <a:gd name="T26" fmla="*/ 457724 w 461"/>
              <a:gd name="T27" fmla="*/ 489339 h 409"/>
              <a:gd name="T28" fmla="*/ 478147 w 461"/>
              <a:gd name="T29" fmla="*/ 467750 h 409"/>
              <a:gd name="T30" fmla="*/ 478147 w 461"/>
              <a:gd name="T31" fmla="*/ 275853 h 409"/>
              <a:gd name="T32" fmla="*/ 532209 w 461"/>
              <a:gd name="T33" fmla="*/ 275853 h 409"/>
              <a:gd name="T34" fmla="*/ 541820 w 461"/>
              <a:gd name="T35" fmla="*/ 255464 h 40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rgbClr val="BD392F"/>
          </a:solidFill>
          <a:ln>
            <a:noFill/>
          </a:ln>
          <a:effectLst/>
        </p:spPr>
        <p:txBody>
          <a:bodyPr wrap="none" lIns="34290" tIns="17145" rIns="34290" bIns="17145" anchor="ctr"/>
          <a:lstStyle/>
          <a:p>
            <a:pPr>
              <a:defRPr/>
            </a:pPr>
            <a:endParaRPr lang="zh-CN" altLang="en-US"/>
          </a:p>
        </p:txBody>
      </p:sp>
      <p:sp>
        <p:nvSpPr>
          <p:cNvPr id="28" name="Content Placeholder 2"/>
          <p:cNvSpPr txBox="1"/>
          <p:nvPr/>
        </p:nvSpPr>
        <p:spPr bwMode="auto">
          <a:xfrm>
            <a:off x="5879486" y="205327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5886112" y="3067070"/>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0" name="Content Placeholder 2"/>
          <p:cNvSpPr txBox="1"/>
          <p:nvPr/>
        </p:nvSpPr>
        <p:spPr bwMode="auto">
          <a:xfrm>
            <a:off x="611560" y="2046652"/>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1" name="Content Placeholder 2"/>
          <p:cNvSpPr txBox="1"/>
          <p:nvPr/>
        </p:nvSpPr>
        <p:spPr bwMode="auto">
          <a:xfrm>
            <a:off x="624812" y="3080322"/>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2" name="Content Placeholder 2"/>
          <p:cNvSpPr txBox="1"/>
          <p:nvPr/>
        </p:nvSpPr>
        <p:spPr bwMode="auto">
          <a:xfrm>
            <a:off x="3336050" y="4346368"/>
            <a:ext cx="2358296" cy="60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3" name="Content Placeholder 2"/>
          <p:cNvSpPr txBox="1"/>
          <p:nvPr/>
        </p:nvSpPr>
        <p:spPr bwMode="auto">
          <a:xfrm>
            <a:off x="3275856" y="915566"/>
            <a:ext cx="2358296" cy="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36574408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850"/>
                            </p:stCondLst>
                            <p:childTnLst>
                              <p:par>
                                <p:cTn id="26" presetID="1"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childTnLst>
                          </p:cTn>
                        </p:par>
                        <p:par>
                          <p:cTn id="28" fill="hold">
                            <p:stCondLst>
                              <p:cond delay="850"/>
                            </p:stCondLst>
                            <p:childTnLst>
                              <p:par>
                                <p:cTn id="29" presetID="1"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par>
                          <p:cTn id="31" fill="hold">
                            <p:stCondLst>
                              <p:cond delay="850"/>
                            </p:stCondLst>
                            <p:childTnLst>
                              <p:par>
                                <p:cTn id="32" presetID="53" presetClass="entr" presetSubtype="1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childTnLst>
                          </p:cTn>
                        </p:par>
                        <p:par>
                          <p:cTn id="37" fill="hold">
                            <p:stCondLst>
                              <p:cond delay="1350"/>
                            </p:stCondLst>
                            <p:childTnLst>
                              <p:par>
                                <p:cTn id="38" presetID="10" presetClass="entr" presetSubtype="0"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childTnLst>
                          </p:cTn>
                        </p:par>
                        <p:par>
                          <p:cTn id="41" fill="hold">
                            <p:stCondLst>
                              <p:cond delay="1850"/>
                            </p:stCondLst>
                            <p:childTnLst>
                              <p:par>
                                <p:cTn id="42" presetID="1"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childTnLst>
                          </p:cTn>
                        </p:par>
                        <p:par>
                          <p:cTn id="44" fill="hold">
                            <p:stCondLst>
                              <p:cond delay="1850"/>
                            </p:stCondLst>
                            <p:childTnLst>
                              <p:par>
                                <p:cTn id="45" presetID="1"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par>
                          <p:cTn id="47" fill="hold">
                            <p:stCondLst>
                              <p:cond delay="1850"/>
                            </p:stCondLst>
                            <p:childTnLst>
                              <p:par>
                                <p:cTn id="48" presetID="53" presetClass="entr" presetSubtype="16"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500" fill="hold"/>
                                        <p:tgtEl>
                                          <p:spTgt spid="23"/>
                                        </p:tgtEl>
                                        <p:attrNameLst>
                                          <p:attrName>ppt_w</p:attrName>
                                        </p:attrNameLst>
                                      </p:cBhvr>
                                      <p:tavLst>
                                        <p:tav tm="0">
                                          <p:val>
                                            <p:fltVal val="0"/>
                                          </p:val>
                                        </p:tav>
                                        <p:tav tm="100000">
                                          <p:val>
                                            <p:strVal val="#ppt_w"/>
                                          </p:val>
                                        </p:tav>
                                      </p:tavLst>
                                    </p:anim>
                                    <p:anim calcmode="lin" valueType="num">
                                      <p:cBhvr>
                                        <p:cTn id="51" dur="500" fill="hold"/>
                                        <p:tgtEl>
                                          <p:spTgt spid="23"/>
                                        </p:tgtEl>
                                        <p:attrNameLst>
                                          <p:attrName>ppt_h</p:attrName>
                                        </p:attrNameLst>
                                      </p:cBhvr>
                                      <p:tavLst>
                                        <p:tav tm="0">
                                          <p:val>
                                            <p:fltVal val="0"/>
                                          </p:val>
                                        </p:tav>
                                        <p:tav tm="100000">
                                          <p:val>
                                            <p:strVal val="#ppt_h"/>
                                          </p:val>
                                        </p:tav>
                                      </p:tavLst>
                                    </p:anim>
                                    <p:animEffect transition="in" filter="fade">
                                      <p:cBhvr>
                                        <p:cTn id="52" dur="500"/>
                                        <p:tgtEl>
                                          <p:spTgt spid="23"/>
                                        </p:tgtEl>
                                      </p:cBhvr>
                                    </p:animEffect>
                                  </p:childTnLst>
                                </p:cTn>
                              </p:par>
                            </p:childTnLst>
                          </p:cTn>
                        </p:par>
                        <p:par>
                          <p:cTn id="53" fill="hold">
                            <p:stCondLst>
                              <p:cond delay="2350"/>
                            </p:stCondLst>
                            <p:childTnLst>
                              <p:par>
                                <p:cTn id="54" presetID="10" presetClass="entr" presetSubtype="0"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childTnLst>
                          </p:cTn>
                        </p:par>
                        <p:par>
                          <p:cTn id="57" fill="hold">
                            <p:stCondLst>
                              <p:cond delay="2850"/>
                            </p:stCondLst>
                            <p:childTnLst>
                              <p:par>
                                <p:cTn id="58" presetID="1"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childTnLst>
                                </p:cTn>
                              </p:par>
                            </p:childTnLst>
                          </p:cTn>
                        </p:par>
                        <p:par>
                          <p:cTn id="60" fill="hold">
                            <p:stCondLst>
                              <p:cond delay="2850"/>
                            </p:stCondLst>
                            <p:childTnLst>
                              <p:par>
                                <p:cTn id="61" presetID="1"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childTnLst>
                                </p:cTn>
                              </p:par>
                            </p:childTnLst>
                          </p:cTn>
                        </p:par>
                        <p:par>
                          <p:cTn id="63" fill="hold">
                            <p:stCondLst>
                              <p:cond delay="2850"/>
                            </p:stCondLst>
                            <p:childTnLst>
                              <p:par>
                                <p:cTn id="64" presetID="53" presetClass="entr" presetSubtype="16"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p:cTn id="66" dur="500" fill="hold"/>
                                        <p:tgtEl>
                                          <p:spTgt spid="24"/>
                                        </p:tgtEl>
                                        <p:attrNameLst>
                                          <p:attrName>ppt_w</p:attrName>
                                        </p:attrNameLst>
                                      </p:cBhvr>
                                      <p:tavLst>
                                        <p:tav tm="0">
                                          <p:val>
                                            <p:fltVal val="0"/>
                                          </p:val>
                                        </p:tav>
                                        <p:tav tm="100000">
                                          <p:val>
                                            <p:strVal val="#ppt_w"/>
                                          </p:val>
                                        </p:tav>
                                      </p:tavLst>
                                    </p:anim>
                                    <p:anim calcmode="lin" valueType="num">
                                      <p:cBhvr>
                                        <p:cTn id="67" dur="500" fill="hold"/>
                                        <p:tgtEl>
                                          <p:spTgt spid="24"/>
                                        </p:tgtEl>
                                        <p:attrNameLst>
                                          <p:attrName>ppt_h</p:attrName>
                                        </p:attrNameLst>
                                      </p:cBhvr>
                                      <p:tavLst>
                                        <p:tav tm="0">
                                          <p:val>
                                            <p:fltVal val="0"/>
                                          </p:val>
                                        </p:tav>
                                        <p:tav tm="100000">
                                          <p:val>
                                            <p:strVal val="#ppt_h"/>
                                          </p:val>
                                        </p:tav>
                                      </p:tavLst>
                                    </p:anim>
                                    <p:animEffect transition="in" filter="fade">
                                      <p:cBhvr>
                                        <p:cTn id="68" dur="500"/>
                                        <p:tgtEl>
                                          <p:spTgt spid="24"/>
                                        </p:tgtEl>
                                      </p:cBhvr>
                                    </p:animEffect>
                                  </p:childTnLst>
                                </p:cTn>
                              </p:par>
                            </p:childTnLst>
                          </p:cTn>
                        </p:par>
                        <p:par>
                          <p:cTn id="69" fill="hold">
                            <p:stCondLst>
                              <p:cond delay="3350"/>
                            </p:stCondLst>
                            <p:childTnLst>
                              <p:par>
                                <p:cTn id="70" presetID="10" presetClass="entr" presetSubtype="0"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fade">
                                      <p:cBhvr>
                                        <p:cTn id="72" dur="500"/>
                                        <p:tgtEl>
                                          <p:spTgt spid="28"/>
                                        </p:tgtEl>
                                      </p:cBhvr>
                                    </p:animEffect>
                                  </p:childTnLst>
                                </p:cTn>
                              </p:par>
                            </p:childTnLst>
                          </p:cTn>
                        </p:par>
                        <p:par>
                          <p:cTn id="73" fill="hold">
                            <p:stCondLst>
                              <p:cond delay="3850"/>
                            </p:stCondLst>
                            <p:childTnLst>
                              <p:par>
                                <p:cTn id="74" presetID="1" presetClass="entr" presetSubtype="0" fill="hold" grpId="0" nodeType="afterEffect">
                                  <p:stCondLst>
                                    <p:cond delay="0"/>
                                  </p:stCondLst>
                                  <p:childTnLst>
                                    <p:set>
                                      <p:cBhvr>
                                        <p:cTn id="75" dur="1" fill="hold">
                                          <p:stCondLst>
                                            <p:cond delay="0"/>
                                          </p:stCondLst>
                                        </p:cTn>
                                        <p:tgtEl>
                                          <p:spTgt spid="20"/>
                                        </p:tgtEl>
                                        <p:attrNameLst>
                                          <p:attrName>style.visibility</p:attrName>
                                        </p:attrNameLst>
                                      </p:cBhvr>
                                      <p:to>
                                        <p:strVal val="visible"/>
                                      </p:to>
                                    </p:set>
                                  </p:childTnLst>
                                </p:cTn>
                              </p:par>
                            </p:childTnLst>
                          </p:cTn>
                        </p:par>
                        <p:par>
                          <p:cTn id="76" fill="hold">
                            <p:stCondLst>
                              <p:cond delay="3850"/>
                            </p:stCondLst>
                            <p:childTnLst>
                              <p:par>
                                <p:cTn id="77" presetID="1"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childTnLst>
                                </p:cTn>
                              </p:par>
                            </p:childTnLst>
                          </p:cTn>
                        </p:par>
                        <p:par>
                          <p:cTn id="79" fill="hold">
                            <p:stCondLst>
                              <p:cond delay="3850"/>
                            </p:stCondLst>
                            <p:childTnLst>
                              <p:par>
                                <p:cTn id="80" presetID="53" presetClass="entr" presetSubtype="16" fill="hold" grpId="0"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500" fill="hold"/>
                                        <p:tgtEl>
                                          <p:spTgt spid="27"/>
                                        </p:tgtEl>
                                        <p:attrNameLst>
                                          <p:attrName>ppt_w</p:attrName>
                                        </p:attrNameLst>
                                      </p:cBhvr>
                                      <p:tavLst>
                                        <p:tav tm="0">
                                          <p:val>
                                            <p:fltVal val="0"/>
                                          </p:val>
                                        </p:tav>
                                        <p:tav tm="100000">
                                          <p:val>
                                            <p:strVal val="#ppt_w"/>
                                          </p:val>
                                        </p:tav>
                                      </p:tavLst>
                                    </p:anim>
                                    <p:anim calcmode="lin" valueType="num">
                                      <p:cBhvr>
                                        <p:cTn id="83" dur="500" fill="hold"/>
                                        <p:tgtEl>
                                          <p:spTgt spid="27"/>
                                        </p:tgtEl>
                                        <p:attrNameLst>
                                          <p:attrName>ppt_h</p:attrName>
                                        </p:attrNameLst>
                                      </p:cBhvr>
                                      <p:tavLst>
                                        <p:tav tm="0">
                                          <p:val>
                                            <p:fltVal val="0"/>
                                          </p:val>
                                        </p:tav>
                                        <p:tav tm="100000">
                                          <p:val>
                                            <p:strVal val="#ppt_h"/>
                                          </p:val>
                                        </p:tav>
                                      </p:tavLst>
                                    </p:anim>
                                    <p:animEffect transition="in" filter="fade">
                                      <p:cBhvr>
                                        <p:cTn id="84" dur="500"/>
                                        <p:tgtEl>
                                          <p:spTgt spid="27"/>
                                        </p:tgtEl>
                                      </p:cBhvr>
                                    </p:animEffect>
                                  </p:childTnLst>
                                </p:cTn>
                              </p:par>
                            </p:childTnLst>
                          </p:cTn>
                        </p:par>
                        <p:par>
                          <p:cTn id="85" fill="hold">
                            <p:stCondLst>
                              <p:cond delay="4350"/>
                            </p:stCondLst>
                            <p:childTnLst>
                              <p:par>
                                <p:cTn id="86" presetID="10" presetClass="entr" presetSubtype="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par>
                          <p:cTn id="89" fill="hold">
                            <p:stCondLst>
                              <p:cond delay="4850"/>
                            </p:stCondLst>
                            <p:childTnLst>
                              <p:par>
                                <p:cTn id="90" presetID="1" presetClass="entr" presetSubtype="0" fill="hold" grpId="0" nodeType="afterEffect">
                                  <p:stCondLst>
                                    <p:cond delay="0"/>
                                  </p:stCondLst>
                                  <p:childTnLst>
                                    <p:set>
                                      <p:cBhvr>
                                        <p:cTn id="91" dur="1" fill="hold">
                                          <p:stCondLst>
                                            <p:cond delay="0"/>
                                          </p:stCondLst>
                                        </p:cTn>
                                        <p:tgtEl>
                                          <p:spTgt spid="18"/>
                                        </p:tgtEl>
                                        <p:attrNameLst>
                                          <p:attrName>style.visibility</p:attrName>
                                        </p:attrNameLst>
                                      </p:cBhvr>
                                      <p:to>
                                        <p:strVal val="visible"/>
                                      </p:to>
                                    </p:set>
                                  </p:childTnLst>
                                </p:cTn>
                              </p:par>
                            </p:childTnLst>
                          </p:cTn>
                        </p:par>
                        <p:par>
                          <p:cTn id="92" fill="hold">
                            <p:stCondLst>
                              <p:cond delay="4850"/>
                            </p:stCondLst>
                            <p:childTnLst>
                              <p:par>
                                <p:cTn id="93" presetID="1" presetClass="entr" presetSubtype="0"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childTnLst>
                                </p:cTn>
                              </p:par>
                            </p:childTnLst>
                          </p:cTn>
                        </p:par>
                        <p:par>
                          <p:cTn id="95" fill="hold">
                            <p:stCondLst>
                              <p:cond delay="4850"/>
                            </p:stCondLst>
                            <p:childTnLst>
                              <p:par>
                                <p:cTn id="96" presetID="53" presetClass="entr" presetSubtype="16" fill="hold" grpId="0" nodeType="after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p:cTn id="98" dur="500" fill="hold"/>
                                        <p:tgtEl>
                                          <p:spTgt spid="26"/>
                                        </p:tgtEl>
                                        <p:attrNameLst>
                                          <p:attrName>ppt_w</p:attrName>
                                        </p:attrNameLst>
                                      </p:cBhvr>
                                      <p:tavLst>
                                        <p:tav tm="0">
                                          <p:val>
                                            <p:fltVal val="0"/>
                                          </p:val>
                                        </p:tav>
                                        <p:tav tm="100000">
                                          <p:val>
                                            <p:strVal val="#ppt_w"/>
                                          </p:val>
                                        </p:tav>
                                      </p:tavLst>
                                    </p:anim>
                                    <p:anim calcmode="lin" valueType="num">
                                      <p:cBhvr>
                                        <p:cTn id="99" dur="500" fill="hold"/>
                                        <p:tgtEl>
                                          <p:spTgt spid="26"/>
                                        </p:tgtEl>
                                        <p:attrNameLst>
                                          <p:attrName>ppt_h</p:attrName>
                                        </p:attrNameLst>
                                      </p:cBhvr>
                                      <p:tavLst>
                                        <p:tav tm="0">
                                          <p:val>
                                            <p:fltVal val="0"/>
                                          </p:val>
                                        </p:tav>
                                        <p:tav tm="100000">
                                          <p:val>
                                            <p:strVal val="#ppt_h"/>
                                          </p:val>
                                        </p:tav>
                                      </p:tavLst>
                                    </p:anim>
                                    <p:animEffect transition="in" filter="fade">
                                      <p:cBhvr>
                                        <p:cTn id="100" dur="500"/>
                                        <p:tgtEl>
                                          <p:spTgt spid="26"/>
                                        </p:tgtEl>
                                      </p:cBhvr>
                                    </p:animEffect>
                                  </p:childTnLst>
                                </p:cTn>
                              </p:par>
                            </p:childTnLst>
                          </p:cTn>
                        </p:par>
                        <p:par>
                          <p:cTn id="101" fill="hold">
                            <p:stCondLst>
                              <p:cond delay="5350"/>
                            </p:stCondLst>
                            <p:childTnLst>
                              <p:par>
                                <p:cTn id="102" presetID="10" presetClass="entr" presetSubtype="0" fill="hold" grpId="0" nodeType="after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fade">
                                      <p:cBhvr>
                                        <p:cTn id="104" dur="500"/>
                                        <p:tgtEl>
                                          <p:spTgt spid="32"/>
                                        </p:tgtEl>
                                      </p:cBhvr>
                                    </p:animEffect>
                                  </p:childTnLst>
                                </p:cTn>
                              </p:par>
                            </p:childTnLst>
                          </p:cTn>
                        </p:par>
                        <p:par>
                          <p:cTn id="105" fill="hold">
                            <p:stCondLst>
                              <p:cond delay="5850"/>
                            </p:stCondLst>
                            <p:childTnLst>
                              <p:par>
                                <p:cTn id="106" presetID="1" presetClass="entr" presetSubtype="0"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childTnLst>
                                </p:cTn>
                              </p:par>
                            </p:childTnLst>
                          </p:cTn>
                        </p:par>
                        <p:par>
                          <p:cTn id="108" fill="hold">
                            <p:stCondLst>
                              <p:cond delay="5850"/>
                            </p:stCondLst>
                            <p:childTnLst>
                              <p:par>
                                <p:cTn id="109" presetID="53" presetClass="entr" presetSubtype="16"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500" fill="hold"/>
                                        <p:tgtEl>
                                          <p:spTgt spid="25"/>
                                        </p:tgtEl>
                                        <p:attrNameLst>
                                          <p:attrName>ppt_w</p:attrName>
                                        </p:attrNameLst>
                                      </p:cBhvr>
                                      <p:tavLst>
                                        <p:tav tm="0">
                                          <p:val>
                                            <p:fltVal val="0"/>
                                          </p:val>
                                        </p:tav>
                                        <p:tav tm="100000">
                                          <p:val>
                                            <p:strVal val="#ppt_w"/>
                                          </p:val>
                                        </p:tav>
                                      </p:tavLst>
                                    </p:anim>
                                    <p:anim calcmode="lin" valueType="num">
                                      <p:cBhvr>
                                        <p:cTn id="112" dur="500" fill="hold"/>
                                        <p:tgtEl>
                                          <p:spTgt spid="25"/>
                                        </p:tgtEl>
                                        <p:attrNameLst>
                                          <p:attrName>ppt_h</p:attrName>
                                        </p:attrNameLst>
                                      </p:cBhvr>
                                      <p:tavLst>
                                        <p:tav tm="0">
                                          <p:val>
                                            <p:fltVal val="0"/>
                                          </p:val>
                                        </p:tav>
                                        <p:tav tm="100000">
                                          <p:val>
                                            <p:strVal val="#ppt_h"/>
                                          </p:val>
                                        </p:tav>
                                      </p:tavLst>
                                    </p:anim>
                                    <p:animEffect transition="in" filter="fade">
                                      <p:cBhvr>
                                        <p:cTn id="113" dur="500"/>
                                        <p:tgtEl>
                                          <p:spTgt spid="25"/>
                                        </p:tgtEl>
                                      </p:cBhvr>
                                    </p:animEffect>
                                  </p:childTnLst>
                                </p:cTn>
                              </p:par>
                            </p:childTnLst>
                          </p:cTn>
                        </p:par>
                        <p:par>
                          <p:cTn id="114" fill="hold">
                            <p:stCondLst>
                              <p:cond delay="6350"/>
                            </p:stCondLst>
                            <p:childTnLst>
                              <p:par>
                                <p:cTn id="115" presetID="1" presetClass="entr" presetSubtype="0" fill="hold" grpId="0" nodeType="afterEffect">
                                  <p:stCondLst>
                                    <p:cond delay="0"/>
                                  </p:stCondLst>
                                  <p:childTnLst>
                                    <p:set>
                                      <p:cBhvr>
                                        <p:cTn id="116" dur="1" fill="hold">
                                          <p:stCondLst>
                                            <p:cond delay="0"/>
                                          </p:stCondLst>
                                        </p:cTn>
                                        <p:tgtEl>
                                          <p:spTgt spid="17"/>
                                        </p:tgtEl>
                                        <p:attrNameLst>
                                          <p:attrName>style.visibility</p:attrName>
                                        </p:attrNameLst>
                                      </p:cBhvr>
                                      <p:to>
                                        <p:strVal val="visible"/>
                                      </p:to>
                                    </p:set>
                                  </p:childTnLst>
                                </p:cTn>
                              </p:par>
                            </p:childTnLst>
                          </p:cTn>
                        </p:par>
                        <p:par>
                          <p:cTn id="117" fill="hold">
                            <p:stCondLst>
                              <p:cond delay="6350"/>
                            </p:stCondLst>
                            <p:childTnLst>
                              <p:par>
                                <p:cTn id="118" presetID="10" presetClass="entr" presetSubtype="0" fill="hold" grpId="0" nodeType="afterEffect">
                                  <p:stCondLst>
                                    <p:cond delay="0"/>
                                  </p:stCondLst>
                                  <p:childTnLst>
                                    <p:set>
                                      <p:cBhvr>
                                        <p:cTn id="119" dur="1" fill="hold">
                                          <p:stCondLst>
                                            <p:cond delay="0"/>
                                          </p:stCondLst>
                                        </p:cTn>
                                        <p:tgtEl>
                                          <p:spTgt spid="31"/>
                                        </p:tgtEl>
                                        <p:attrNameLst>
                                          <p:attrName>style.visibility</p:attrName>
                                        </p:attrNameLst>
                                      </p:cBhvr>
                                      <p:to>
                                        <p:strVal val="visible"/>
                                      </p:to>
                                    </p:set>
                                    <p:animEffect transition="in" filter="fade">
                                      <p:cBhvr>
                                        <p:cTn id="12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3</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91335060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pic>
        <p:nvPicPr>
          <p:cNvPr id="9" name="Picture 4"/>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3911289" y="697082"/>
            <a:ext cx="1321422" cy="1642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组合 9"/>
          <p:cNvGrpSpPr/>
          <p:nvPr/>
        </p:nvGrpSpPr>
        <p:grpSpPr>
          <a:xfrm>
            <a:off x="4069379" y="2497685"/>
            <a:ext cx="927950" cy="927949"/>
            <a:chOff x="5004048" y="3459215"/>
            <a:chExt cx="1265929" cy="1265929"/>
          </a:xfrm>
        </p:grpSpPr>
        <p:sp>
          <p:nvSpPr>
            <p:cNvPr id="11" name="椭圆 10"/>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331640" y="2507897"/>
            <a:ext cx="927950" cy="927949"/>
            <a:chOff x="1547664" y="2507897"/>
            <a:chExt cx="927950" cy="927949"/>
          </a:xfrm>
        </p:grpSpPr>
        <p:sp>
          <p:nvSpPr>
            <p:cNvPr id="14" name="椭圆 13"/>
            <p:cNvSpPr/>
            <p:nvPr/>
          </p:nvSpPr>
          <p:spPr>
            <a:xfrm>
              <a:off x="1547664" y="2507897"/>
              <a:ext cx="927950" cy="92794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51681" y="2602135"/>
              <a:ext cx="738965" cy="738964"/>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1613854" y="2771473"/>
            <a:ext cx="382570" cy="353118"/>
            <a:chOff x="1763688" y="4459554"/>
            <a:chExt cx="521910" cy="481732"/>
          </a:xfrm>
        </p:grpSpPr>
        <p:sp>
          <p:nvSpPr>
            <p:cNvPr id="17" name="圆角矩形 16"/>
            <p:cNvSpPr/>
            <p:nvPr/>
          </p:nvSpPr>
          <p:spPr>
            <a:xfrm>
              <a:off x="1763688" y="4459554"/>
              <a:ext cx="521910" cy="481732"/>
            </a:xfrm>
            <a:prstGeom prst="roundRect">
              <a:avLst/>
            </a:prstGeom>
            <a:noFill/>
            <a:ln>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1815281" y="4501204"/>
              <a:ext cx="419016" cy="396147"/>
            </a:xfrm>
            <a:prstGeom prst="round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五角星 18"/>
            <p:cNvSpPr/>
            <p:nvPr/>
          </p:nvSpPr>
          <p:spPr>
            <a:xfrm>
              <a:off x="1880627" y="4541264"/>
              <a:ext cx="288032" cy="288032"/>
            </a:xfrm>
            <a:prstGeom prst="star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2699792" y="2507897"/>
            <a:ext cx="927950" cy="927949"/>
            <a:chOff x="5004048" y="3459215"/>
            <a:chExt cx="1265929" cy="1265929"/>
          </a:xfrm>
        </p:grpSpPr>
        <p:sp>
          <p:nvSpPr>
            <p:cNvPr id="21" name="椭圆 20"/>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2943770" y="2797449"/>
            <a:ext cx="439990" cy="353118"/>
            <a:chOff x="3448702" y="4519092"/>
            <a:chExt cx="600244" cy="396148"/>
          </a:xfrm>
        </p:grpSpPr>
        <p:sp>
          <p:nvSpPr>
            <p:cNvPr id="24" name="圆角矩形 23"/>
            <p:cNvSpPr/>
            <p:nvPr/>
          </p:nvSpPr>
          <p:spPr>
            <a:xfrm>
              <a:off x="3448702" y="4519092"/>
              <a:ext cx="600244" cy="396148"/>
            </a:xfrm>
            <a:prstGeom prst="round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3535313" y="4703313"/>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3813814" y="4802630"/>
              <a:ext cx="153547" cy="4749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535313" y="4593260"/>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516258" y="2507897"/>
            <a:ext cx="927950" cy="927949"/>
            <a:chOff x="5004048" y="3459215"/>
            <a:chExt cx="1265929" cy="1265929"/>
          </a:xfrm>
        </p:grpSpPr>
        <p:sp>
          <p:nvSpPr>
            <p:cNvPr id="29" name="椭圆 28"/>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3978521" y="1112762"/>
            <a:ext cx="1189634" cy="1189634"/>
            <a:chOff x="3978521" y="628076"/>
            <a:chExt cx="1189634" cy="1189634"/>
          </a:xfrm>
        </p:grpSpPr>
        <p:sp>
          <p:nvSpPr>
            <p:cNvPr id="32" name="椭圆 31"/>
            <p:cNvSpPr/>
            <p:nvPr/>
          </p:nvSpPr>
          <p:spPr>
            <a:xfrm>
              <a:off x="3978521" y="628076"/>
              <a:ext cx="1189634" cy="1189634"/>
            </a:xfrm>
            <a:prstGeom prst="ellipse">
              <a:avLst/>
            </a:prstGeom>
            <a:gradFill>
              <a:gsLst>
                <a:gs pos="0">
                  <a:srgbClr val="BFBFBF"/>
                </a:gs>
                <a:gs pos="100000">
                  <a:srgbClr val="FFFFFF"/>
                </a:gs>
              </a:gsLst>
              <a:lin ang="8400000" scaled="1"/>
            </a:gradFill>
            <a:ln w="3175">
              <a:solidFill>
                <a:schemeClr val="bg1">
                  <a:lumMod val="75000"/>
                </a:schemeClr>
              </a:solidFill>
            </a:ln>
            <a:effectLst>
              <a:outerShdw blurRad="63500" dist="38100" dir="540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44"/>
            <p:cNvSpPr txBox="1"/>
            <p:nvPr/>
          </p:nvSpPr>
          <p:spPr>
            <a:xfrm>
              <a:off x="4052163" y="1033457"/>
              <a:ext cx="1115992" cy="584775"/>
            </a:xfrm>
            <a:prstGeom prst="rect">
              <a:avLst/>
            </a:prstGeom>
            <a:noFill/>
          </p:spPr>
          <p:txBody>
            <a:bodyPr wrap="square" rtlCol="0">
              <a:spAutoFit/>
            </a:bodyPr>
            <a:lstStyle/>
            <a:p>
              <a:r>
                <a:rPr lang="zh-CN" altLang="en-US" sz="3200" b="1" dirty="0">
                  <a:solidFill>
                    <a:schemeClr val="tx1">
                      <a:lumMod val="65000"/>
                      <a:lumOff val="35000"/>
                    </a:schemeClr>
                  </a:solidFill>
                  <a:latin typeface="Arial Unicode MS" pitchFamily="34" charset="-120"/>
                  <a:ea typeface="Arial Unicode MS" pitchFamily="34" charset="-120"/>
                  <a:cs typeface="Arial Unicode MS" pitchFamily="34" charset="-120"/>
                </a:rPr>
                <a:t>文本</a:t>
              </a:r>
            </a:p>
          </p:txBody>
        </p:sp>
      </p:grpSp>
      <p:sp>
        <p:nvSpPr>
          <p:cNvPr id="34" name="Freeform 10"/>
          <p:cNvSpPr>
            <a:spLocks noEditPoints="1"/>
          </p:cNvSpPr>
          <p:nvPr/>
        </p:nvSpPr>
        <p:spPr bwMode="auto">
          <a:xfrm>
            <a:off x="5886951" y="2728095"/>
            <a:ext cx="247345" cy="438198"/>
          </a:xfrm>
          <a:custGeom>
            <a:avLst/>
            <a:gdLst>
              <a:gd name="T0" fmla="*/ 1428 w 1428"/>
              <a:gd name="T1" fmla="*/ 546 h 2532"/>
              <a:gd name="T2" fmla="*/ 1194 w 1428"/>
              <a:gd name="T3" fmla="*/ 0 h 2532"/>
              <a:gd name="T4" fmla="*/ 0 w 1428"/>
              <a:gd name="T5" fmla="*/ 563 h 2532"/>
              <a:gd name="T6" fmla="*/ 404 w 1428"/>
              <a:gd name="T7" fmla="*/ 2332 h 2532"/>
              <a:gd name="T8" fmla="*/ 988 w 1428"/>
              <a:gd name="T9" fmla="*/ 2532 h 2532"/>
              <a:gd name="T10" fmla="*/ 1265 w 1428"/>
              <a:gd name="T11" fmla="*/ 2532 h 2532"/>
              <a:gd name="T12" fmla="*/ 1428 w 1428"/>
              <a:gd name="T13" fmla="*/ 2332 h 2532"/>
              <a:gd name="T14" fmla="*/ 173 w 1428"/>
              <a:gd name="T15" fmla="*/ 660 h 2532"/>
              <a:gd name="T16" fmla="*/ 644 w 1428"/>
              <a:gd name="T17" fmla="*/ 533 h 2532"/>
              <a:gd name="T18" fmla="*/ 173 w 1428"/>
              <a:gd name="T19" fmla="*/ 660 h 2532"/>
              <a:gd name="T20" fmla="*/ 644 w 1428"/>
              <a:gd name="T21" fmla="*/ 617 h 2532"/>
              <a:gd name="T22" fmla="*/ 173 w 1428"/>
              <a:gd name="T23" fmla="*/ 894 h 2532"/>
              <a:gd name="T24" fmla="*/ 417 w 1428"/>
              <a:gd name="T25" fmla="*/ 2258 h 2532"/>
              <a:gd name="T26" fmla="*/ 301 w 1428"/>
              <a:gd name="T27" fmla="*/ 1680 h 2532"/>
              <a:gd name="T28" fmla="*/ 1143 w 1428"/>
              <a:gd name="T29" fmla="*/ 1393 h 2532"/>
              <a:gd name="T30" fmla="*/ 191 w 1428"/>
              <a:gd name="T31" fmla="*/ 1957 h 2532"/>
              <a:gd name="T32" fmla="*/ 988 w 1428"/>
              <a:gd name="T33" fmla="*/ 2182 h 2532"/>
              <a:gd name="T34" fmla="*/ 417 w 1428"/>
              <a:gd name="T35" fmla="*/ 2258 h 2532"/>
              <a:gd name="T36" fmla="*/ 988 w 1428"/>
              <a:gd name="T37" fmla="*/ 2032 h 2532"/>
              <a:gd name="T38" fmla="*/ 972 w 1428"/>
              <a:gd name="T39" fmla="*/ 2107 h 2532"/>
              <a:gd name="T40" fmla="*/ 297 w 1428"/>
              <a:gd name="T41" fmla="*/ 2032 h 2532"/>
              <a:gd name="T42" fmla="*/ 1265 w 1428"/>
              <a:gd name="T43" fmla="*/ 2258 h 2532"/>
              <a:gd name="T44" fmla="*/ 1353 w 1428"/>
              <a:gd name="T45" fmla="*/ 2182 h 2532"/>
              <a:gd name="T46" fmla="*/ 1353 w 1428"/>
              <a:gd name="T47" fmla="*/ 2107 h 2532"/>
              <a:gd name="T48" fmla="*/ 1265 w 1428"/>
              <a:gd name="T49" fmla="*/ 2032 h 2532"/>
              <a:gd name="T50" fmla="*/ 1353 w 1428"/>
              <a:gd name="T51" fmla="*/ 2107 h 2532"/>
              <a:gd name="T52" fmla="*/ 276 w 1428"/>
              <a:gd name="T53" fmla="*/ 1955 h 2532"/>
              <a:gd name="T54" fmla="*/ 295 w 1428"/>
              <a:gd name="T55" fmla="*/ 1880 h 2532"/>
              <a:gd name="T56" fmla="*/ 1353 w 1428"/>
              <a:gd name="T57" fmla="*/ 1955 h 2532"/>
              <a:gd name="T58" fmla="*/ 390 w 1428"/>
              <a:gd name="T59" fmla="*/ 1805 h 2532"/>
              <a:gd name="T60" fmla="*/ 1194 w 1428"/>
              <a:gd name="T61" fmla="*/ 1409 h 2532"/>
              <a:gd name="T62" fmla="*/ 1353 w 1428"/>
              <a:gd name="T63" fmla="*/ 621 h 2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8" h="2532">
                <a:moveTo>
                  <a:pt x="1428" y="1941"/>
                </a:moveTo>
                <a:lnTo>
                  <a:pt x="1428" y="546"/>
                </a:lnTo>
                <a:lnTo>
                  <a:pt x="1194" y="546"/>
                </a:lnTo>
                <a:lnTo>
                  <a:pt x="1194" y="0"/>
                </a:lnTo>
                <a:lnTo>
                  <a:pt x="73" y="478"/>
                </a:lnTo>
                <a:cubicBezTo>
                  <a:pt x="24" y="504"/>
                  <a:pt x="0" y="534"/>
                  <a:pt x="0" y="563"/>
                </a:cubicBezTo>
                <a:lnTo>
                  <a:pt x="0" y="1875"/>
                </a:lnTo>
                <a:cubicBezTo>
                  <a:pt x="0" y="2135"/>
                  <a:pt x="159" y="2332"/>
                  <a:pt x="404" y="2332"/>
                </a:cubicBezTo>
                <a:lnTo>
                  <a:pt x="988" y="2332"/>
                </a:lnTo>
                <a:lnTo>
                  <a:pt x="988" y="2532"/>
                </a:lnTo>
                <a:lnTo>
                  <a:pt x="1130" y="2369"/>
                </a:lnTo>
                <a:lnTo>
                  <a:pt x="1265" y="2532"/>
                </a:lnTo>
                <a:lnTo>
                  <a:pt x="1265" y="2332"/>
                </a:lnTo>
                <a:lnTo>
                  <a:pt x="1428" y="2332"/>
                </a:lnTo>
                <a:lnTo>
                  <a:pt x="1428" y="1941"/>
                </a:lnTo>
                <a:close/>
                <a:moveTo>
                  <a:pt x="173" y="660"/>
                </a:moveTo>
                <a:lnTo>
                  <a:pt x="644" y="458"/>
                </a:lnTo>
                <a:lnTo>
                  <a:pt x="644" y="533"/>
                </a:lnTo>
                <a:lnTo>
                  <a:pt x="173" y="735"/>
                </a:lnTo>
                <a:lnTo>
                  <a:pt x="173" y="660"/>
                </a:lnTo>
                <a:close/>
                <a:moveTo>
                  <a:pt x="173" y="819"/>
                </a:moveTo>
                <a:lnTo>
                  <a:pt x="644" y="617"/>
                </a:lnTo>
                <a:lnTo>
                  <a:pt x="644" y="692"/>
                </a:lnTo>
                <a:lnTo>
                  <a:pt x="173" y="894"/>
                </a:lnTo>
                <a:lnTo>
                  <a:pt x="173" y="819"/>
                </a:lnTo>
                <a:close/>
                <a:moveTo>
                  <a:pt x="417" y="2258"/>
                </a:moveTo>
                <a:cubicBezTo>
                  <a:pt x="251" y="2258"/>
                  <a:pt x="116" y="2123"/>
                  <a:pt x="116" y="1957"/>
                </a:cubicBezTo>
                <a:cubicBezTo>
                  <a:pt x="116" y="1835"/>
                  <a:pt x="189" y="1727"/>
                  <a:pt x="301" y="1680"/>
                </a:cubicBezTo>
                <a:cubicBezTo>
                  <a:pt x="332" y="1667"/>
                  <a:pt x="1136" y="1314"/>
                  <a:pt x="1143" y="1311"/>
                </a:cubicBezTo>
                <a:lnTo>
                  <a:pt x="1143" y="1393"/>
                </a:lnTo>
                <a:cubicBezTo>
                  <a:pt x="1143" y="1393"/>
                  <a:pt x="361" y="1736"/>
                  <a:pt x="330" y="1749"/>
                </a:cubicBezTo>
                <a:cubicBezTo>
                  <a:pt x="246" y="1784"/>
                  <a:pt x="191" y="1866"/>
                  <a:pt x="191" y="1957"/>
                </a:cubicBezTo>
                <a:cubicBezTo>
                  <a:pt x="191" y="2081"/>
                  <a:pt x="292" y="2182"/>
                  <a:pt x="417" y="2182"/>
                </a:cubicBezTo>
                <a:lnTo>
                  <a:pt x="988" y="2182"/>
                </a:lnTo>
                <a:lnTo>
                  <a:pt x="988" y="2258"/>
                </a:lnTo>
                <a:lnTo>
                  <a:pt x="417" y="2258"/>
                </a:lnTo>
                <a:close/>
                <a:moveTo>
                  <a:pt x="297" y="2032"/>
                </a:moveTo>
                <a:lnTo>
                  <a:pt x="988" y="2032"/>
                </a:lnTo>
                <a:lnTo>
                  <a:pt x="988" y="2107"/>
                </a:lnTo>
                <a:lnTo>
                  <a:pt x="972" y="2107"/>
                </a:lnTo>
                <a:lnTo>
                  <a:pt x="428" y="2107"/>
                </a:lnTo>
                <a:cubicBezTo>
                  <a:pt x="372" y="2107"/>
                  <a:pt x="323" y="2077"/>
                  <a:pt x="297" y="2032"/>
                </a:cubicBezTo>
                <a:close/>
                <a:moveTo>
                  <a:pt x="1353" y="2258"/>
                </a:moveTo>
                <a:lnTo>
                  <a:pt x="1265" y="2258"/>
                </a:lnTo>
                <a:lnTo>
                  <a:pt x="1265" y="2182"/>
                </a:lnTo>
                <a:lnTo>
                  <a:pt x="1353" y="2182"/>
                </a:lnTo>
                <a:lnTo>
                  <a:pt x="1353" y="2258"/>
                </a:lnTo>
                <a:close/>
                <a:moveTo>
                  <a:pt x="1353" y="2107"/>
                </a:moveTo>
                <a:lnTo>
                  <a:pt x="1265" y="2107"/>
                </a:lnTo>
                <a:lnTo>
                  <a:pt x="1265" y="2032"/>
                </a:lnTo>
                <a:lnTo>
                  <a:pt x="1353" y="2032"/>
                </a:lnTo>
                <a:lnTo>
                  <a:pt x="1353" y="2107"/>
                </a:lnTo>
                <a:close/>
                <a:moveTo>
                  <a:pt x="1353" y="1955"/>
                </a:moveTo>
                <a:lnTo>
                  <a:pt x="276" y="1955"/>
                </a:lnTo>
                <a:cubicBezTo>
                  <a:pt x="276" y="1955"/>
                  <a:pt x="276" y="1955"/>
                  <a:pt x="276" y="1954"/>
                </a:cubicBezTo>
                <a:cubicBezTo>
                  <a:pt x="276" y="1927"/>
                  <a:pt x="283" y="1902"/>
                  <a:pt x="295" y="1880"/>
                </a:cubicBezTo>
                <a:lnTo>
                  <a:pt x="1353" y="1880"/>
                </a:lnTo>
                <a:lnTo>
                  <a:pt x="1353" y="1955"/>
                </a:lnTo>
                <a:close/>
                <a:moveTo>
                  <a:pt x="1353" y="1805"/>
                </a:moveTo>
                <a:lnTo>
                  <a:pt x="390" y="1805"/>
                </a:lnTo>
                <a:lnTo>
                  <a:pt x="1152" y="1471"/>
                </a:lnTo>
                <a:cubicBezTo>
                  <a:pt x="1177" y="1460"/>
                  <a:pt x="1194" y="1435"/>
                  <a:pt x="1194" y="1409"/>
                </a:cubicBezTo>
                <a:lnTo>
                  <a:pt x="1194" y="621"/>
                </a:lnTo>
                <a:lnTo>
                  <a:pt x="1353" y="621"/>
                </a:lnTo>
                <a:lnTo>
                  <a:pt x="1353" y="1805"/>
                </a:lnTo>
                <a:close/>
              </a:path>
            </a:pathLst>
          </a:custGeom>
          <a:solidFill>
            <a:srgbClr val="BD392F"/>
          </a:solidFill>
          <a:ln w="0">
            <a:noFill/>
            <a:prstDash val="solid"/>
            <a:round/>
          </a:ln>
        </p:spPr>
        <p:txBody>
          <a:bodyPr vert="horz" wrap="square" lIns="68580" tIns="34290" rIns="68580" bIns="34290" numCol="1" anchor="t" anchorCtr="0" compatLnSpc="1"/>
          <a:lstStyle/>
          <a:p>
            <a:endParaRPr lang="th-TH"/>
          </a:p>
        </p:txBody>
      </p:sp>
      <p:grpSp>
        <p:nvGrpSpPr>
          <p:cNvPr id="35" name="Group 34"/>
          <p:cNvGrpSpPr/>
          <p:nvPr/>
        </p:nvGrpSpPr>
        <p:grpSpPr>
          <a:xfrm>
            <a:off x="4366597" y="2718076"/>
            <a:ext cx="344819" cy="394578"/>
            <a:chOff x="3526798" y="4057329"/>
            <a:chExt cx="284519" cy="359394"/>
          </a:xfrm>
          <a:solidFill>
            <a:srgbClr val="BD392F"/>
          </a:solidFill>
        </p:grpSpPr>
        <p:sp>
          <p:nvSpPr>
            <p:cNvPr id="36"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7"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8"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39" name="组合 38"/>
          <p:cNvGrpSpPr/>
          <p:nvPr/>
        </p:nvGrpSpPr>
        <p:grpSpPr>
          <a:xfrm>
            <a:off x="6884410" y="2490378"/>
            <a:ext cx="927950" cy="927949"/>
            <a:chOff x="5004048" y="3459215"/>
            <a:chExt cx="1265929" cy="1265929"/>
          </a:xfrm>
        </p:grpSpPr>
        <p:sp>
          <p:nvSpPr>
            <p:cNvPr id="40" name="椭圆 39"/>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Group 42"/>
          <p:cNvGrpSpPr/>
          <p:nvPr/>
        </p:nvGrpSpPr>
        <p:grpSpPr bwMode="auto">
          <a:xfrm>
            <a:off x="7083264" y="2782438"/>
            <a:ext cx="530242" cy="331188"/>
            <a:chOff x="0" y="0"/>
            <a:chExt cx="1485900" cy="927101"/>
          </a:xfrm>
          <a:solidFill>
            <a:srgbClr val="BD392F"/>
          </a:solidFill>
        </p:grpSpPr>
        <p:sp>
          <p:nvSpPr>
            <p:cNvPr id="43" name="AutoShape 43"/>
            <p:cNvSpPr/>
            <p:nvPr/>
          </p:nvSpPr>
          <p:spPr bwMode="auto">
            <a:xfrm>
              <a:off x="0" y="0"/>
              <a:ext cx="1485900" cy="927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600"/>
                    <a:pt x="10800" y="21600"/>
                  </a:cubicBezTo>
                  <a:cubicBezTo>
                    <a:pt x="15302" y="21600"/>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44" name="AutoShape 44"/>
            <p:cNvSpPr/>
            <p:nvPr/>
          </p:nvSpPr>
          <p:spPr bwMode="auto">
            <a:xfrm>
              <a:off x="558012" y="278340"/>
              <a:ext cx="209075" cy="2086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599"/>
                    <a:pt x="2402" y="21599"/>
                  </a:cubicBezTo>
                  <a:cubicBezTo>
                    <a:pt x="3722" y="21599"/>
                    <a:pt x="4799" y="20523"/>
                    <a:pt x="4799" y="19198"/>
                  </a:cubicBezTo>
                  <a:cubicBezTo>
                    <a:pt x="4799" y="11262"/>
                    <a:pt x="11262" y="4803"/>
                    <a:pt x="19202" y="4803"/>
                  </a:cubicBezTo>
                  <a:lnTo>
                    <a:pt x="19202" y="4798"/>
                  </a:lnTo>
                  <a:cubicBezTo>
                    <a:pt x="20523" y="4798"/>
                    <a:pt x="21600" y="3721"/>
                    <a:pt x="21600" y="2401"/>
                  </a:cubicBezTo>
                  <a:cubicBezTo>
                    <a:pt x="21600" y="1076"/>
                    <a:pt x="20523" y="0"/>
                    <a:pt x="19202"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45" name="AutoShape 45"/>
            <p:cNvSpPr/>
            <p:nvPr/>
          </p:nvSpPr>
          <p:spPr bwMode="auto">
            <a:xfrm>
              <a:off x="418509" y="139170"/>
              <a:ext cx="651016" cy="649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600" y="16765"/>
                    <a:pt x="21600" y="10800"/>
                  </a:cubicBezTo>
                  <a:cubicBezTo>
                    <a:pt x="21600" y="4834"/>
                    <a:pt x="1676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grpSp>
      <p:sp>
        <p:nvSpPr>
          <p:cNvPr id="46" name="TextBox 63"/>
          <p:cNvSpPr txBox="1"/>
          <p:nvPr/>
        </p:nvSpPr>
        <p:spPr>
          <a:xfrm>
            <a:off x="1164673"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7" name="TextBox 64"/>
          <p:cNvSpPr txBox="1"/>
          <p:nvPr/>
        </p:nvSpPr>
        <p:spPr>
          <a:xfrm>
            <a:off x="2509768"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8" name="TextBox 65"/>
          <p:cNvSpPr txBox="1"/>
          <p:nvPr/>
        </p:nvSpPr>
        <p:spPr>
          <a:xfrm>
            <a:off x="3879298"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9" name="TextBox 66"/>
          <p:cNvSpPr txBox="1"/>
          <p:nvPr/>
        </p:nvSpPr>
        <p:spPr>
          <a:xfrm>
            <a:off x="5290654"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0" name="TextBox 67"/>
          <p:cNvSpPr txBox="1"/>
          <p:nvPr/>
        </p:nvSpPr>
        <p:spPr>
          <a:xfrm>
            <a:off x="6821280"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Tree>
    <p:extLst>
      <p:ext uri="{BB962C8B-B14F-4D97-AF65-F5344CB8AC3E}">
        <p14:creationId xmlns:p14="http://schemas.microsoft.com/office/powerpoint/2010/main" val="53761822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1"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0-#ppt_h/2"/>
                                          </p:val>
                                        </p:tav>
                                        <p:tav tm="100000">
                                          <p:val>
                                            <p:strVal val="#ppt_y"/>
                                          </p:val>
                                        </p:tav>
                                      </p:tavLst>
                                    </p:anim>
                                  </p:childTnLst>
                                </p:cTn>
                              </p:par>
                            </p:childTnLst>
                          </p:cTn>
                        </p:par>
                        <p:par>
                          <p:cTn id="26" fill="hold">
                            <p:stCondLst>
                              <p:cond delay="850"/>
                            </p:stCondLst>
                            <p:childTnLst>
                              <p:par>
                                <p:cTn id="27" presetID="2" presetClass="entr" presetSubtype="1"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0-#ppt_h/2"/>
                                          </p:val>
                                        </p:tav>
                                        <p:tav tm="100000">
                                          <p:val>
                                            <p:strVal val="#ppt_y"/>
                                          </p:val>
                                        </p:tav>
                                      </p:tavLst>
                                    </p:anim>
                                  </p:childTnLst>
                                </p:cTn>
                              </p:par>
                            </p:childTnLst>
                          </p:cTn>
                        </p:par>
                        <p:par>
                          <p:cTn id="31" fill="hold">
                            <p:stCondLst>
                              <p:cond delay="135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childTnLst>
                          </p:cTn>
                        </p:par>
                        <p:par>
                          <p:cTn id="37" fill="hold">
                            <p:stCondLst>
                              <p:cond delay="1850"/>
                            </p:stCondLst>
                            <p:childTnLst>
                              <p:par>
                                <p:cTn id="38" presetID="53" presetClass="entr" presetSubtype="16"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350"/>
                            </p:stCondLst>
                            <p:childTnLst>
                              <p:par>
                                <p:cTn id="44" presetID="16" presetClass="entr" presetSubtype="21"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barn(inVertical)">
                                      <p:cBhvr>
                                        <p:cTn id="46" dur="500"/>
                                        <p:tgtEl>
                                          <p:spTgt spid="46"/>
                                        </p:tgtEl>
                                      </p:cBhvr>
                                    </p:animEffect>
                                  </p:childTnLst>
                                </p:cTn>
                              </p:par>
                            </p:childTnLst>
                          </p:cTn>
                        </p:par>
                        <p:par>
                          <p:cTn id="47" fill="hold">
                            <p:stCondLst>
                              <p:cond delay="2850"/>
                            </p:stCondLst>
                            <p:childTnLst>
                              <p:par>
                                <p:cTn id="48" presetID="53" presetClass="entr" presetSubtype="16" fill="hold"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3350"/>
                            </p:stCondLst>
                            <p:childTnLst>
                              <p:par>
                                <p:cTn id="54" presetID="53" presetClass="entr" presetSubtype="16"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ppt_w</p:attrName>
                                        </p:attrNameLst>
                                      </p:cBhvr>
                                      <p:tavLst>
                                        <p:tav tm="0">
                                          <p:val>
                                            <p:fltVal val="0"/>
                                          </p:val>
                                        </p:tav>
                                        <p:tav tm="100000">
                                          <p:val>
                                            <p:strVal val="#ppt_w"/>
                                          </p:val>
                                        </p:tav>
                                      </p:tavLst>
                                    </p:anim>
                                    <p:anim calcmode="lin" valueType="num">
                                      <p:cBhvr>
                                        <p:cTn id="57" dur="500" fill="hold"/>
                                        <p:tgtEl>
                                          <p:spTgt spid="23"/>
                                        </p:tgtEl>
                                        <p:attrNameLst>
                                          <p:attrName>ppt_h</p:attrName>
                                        </p:attrNameLst>
                                      </p:cBhvr>
                                      <p:tavLst>
                                        <p:tav tm="0">
                                          <p:val>
                                            <p:fltVal val="0"/>
                                          </p:val>
                                        </p:tav>
                                        <p:tav tm="100000">
                                          <p:val>
                                            <p:strVal val="#ppt_h"/>
                                          </p:val>
                                        </p:tav>
                                      </p:tavLst>
                                    </p:anim>
                                    <p:animEffect transition="in" filter="fade">
                                      <p:cBhvr>
                                        <p:cTn id="58" dur="500"/>
                                        <p:tgtEl>
                                          <p:spTgt spid="23"/>
                                        </p:tgtEl>
                                      </p:cBhvr>
                                    </p:animEffect>
                                  </p:childTnLst>
                                </p:cTn>
                              </p:par>
                            </p:childTnLst>
                          </p:cTn>
                        </p:par>
                        <p:par>
                          <p:cTn id="59" fill="hold">
                            <p:stCondLst>
                              <p:cond delay="3850"/>
                            </p:stCondLst>
                            <p:childTnLst>
                              <p:par>
                                <p:cTn id="60" presetID="16" presetClass="entr" presetSubtype="21"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barn(inVertical)">
                                      <p:cBhvr>
                                        <p:cTn id="62" dur="500"/>
                                        <p:tgtEl>
                                          <p:spTgt spid="47"/>
                                        </p:tgtEl>
                                      </p:cBhvr>
                                    </p:animEffect>
                                  </p:childTnLst>
                                </p:cTn>
                              </p:par>
                            </p:childTnLst>
                          </p:cTn>
                        </p:par>
                        <p:par>
                          <p:cTn id="63" fill="hold">
                            <p:stCondLst>
                              <p:cond delay="4350"/>
                            </p:stCondLst>
                            <p:childTnLst>
                              <p:par>
                                <p:cTn id="64" presetID="53" presetClass="entr" presetSubtype="16" fill="hold" nodeType="after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ppt_w</p:attrName>
                                        </p:attrNameLst>
                                      </p:cBhvr>
                                      <p:tavLst>
                                        <p:tav tm="0">
                                          <p:val>
                                            <p:fltVal val="0"/>
                                          </p:val>
                                        </p:tav>
                                        <p:tav tm="100000">
                                          <p:val>
                                            <p:strVal val="#ppt_w"/>
                                          </p:val>
                                        </p:tav>
                                      </p:tavLst>
                                    </p:anim>
                                    <p:anim calcmode="lin" valueType="num">
                                      <p:cBhvr>
                                        <p:cTn id="67" dur="500" fill="hold"/>
                                        <p:tgtEl>
                                          <p:spTgt spid="10"/>
                                        </p:tgtEl>
                                        <p:attrNameLst>
                                          <p:attrName>ppt_h</p:attrName>
                                        </p:attrNameLst>
                                      </p:cBhvr>
                                      <p:tavLst>
                                        <p:tav tm="0">
                                          <p:val>
                                            <p:fltVal val="0"/>
                                          </p:val>
                                        </p:tav>
                                        <p:tav tm="100000">
                                          <p:val>
                                            <p:strVal val="#ppt_h"/>
                                          </p:val>
                                        </p:tav>
                                      </p:tavLst>
                                    </p:anim>
                                    <p:animEffect transition="in" filter="fade">
                                      <p:cBhvr>
                                        <p:cTn id="68" dur="500"/>
                                        <p:tgtEl>
                                          <p:spTgt spid="10"/>
                                        </p:tgtEl>
                                      </p:cBhvr>
                                    </p:animEffect>
                                  </p:childTnLst>
                                </p:cTn>
                              </p:par>
                            </p:childTnLst>
                          </p:cTn>
                        </p:par>
                        <p:par>
                          <p:cTn id="69" fill="hold">
                            <p:stCondLst>
                              <p:cond delay="4850"/>
                            </p:stCondLst>
                            <p:childTnLst>
                              <p:par>
                                <p:cTn id="70" presetID="53" presetClass="entr" presetSubtype="16" fill="hold"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p:cTn id="72" dur="500" fill="hold"/>
                                        <p:tgtEl>
                                          <p:spTgt spid="35"/>
                                        </p:tgtEl>
                                        <p:attrNameLst>
                                          <p:attrName>ppt_w</p:attrName>
                                        </p:attrNameLst>
                                      </p:cBhvr>
                                      <p:tavLst>
                                        <p:tav tm="0">
                                          <p:val>
                                            <p:fltVal val="0"/>
                                          </p:val>
                                        </p:tav>
                                        <p:tav tm="100000">
                                          <p:val>
                                            <p:strVal val="#ppt_w"/>
                                          </p:val>
                                        </p:tav>
                                      </p:tavLst>
                                    </p:anim>
                                    <p:anim calcmode="lin" valueType="num">
                                      <p:cBhvr>
                                        <p:cTn id="73" dur="500" fill="hold"/>
                                        <p:tgtEl>
                                          <p:spTgt spid="35"/>
                                        </p:tgtEl>
                                        <p:attrNameLst>
                                          <p:attrName>ppt_h</p:attrName>
                                        </p:attrNameLst>
                                      </p:cBhvr>
                                      <p:tavLst>
                                        <p:tav tm="0">
                                          <p:val>
                                            <p:fltVal val="0"/>
                                          </p:val>
                                        </p:tav>
                                        <p:tav tm="100000">
                                          <p:val>
                                            <p:strVal val="#ppt_h"/>
                                          </p:val>
                                        </p:tav>
                                      </p:tavLst>
                                    </p:anim>
                                    <p:animEffect transition="in" filter="fade">
                                      <p:cBhvr>
                                        <p:cTn id="74" dur="500"/>
                                        <p:tgtEl>
                                          <p:spTgt spid="35"/>
                                        </p:tgtEl>
                                      </p:cBhvr>
                                    </p:animEffect>
                                  </p:childTnLst>
                                </p:cTn>
                              </p:par>
                            </p:childTnLst>
                          </p:cTn>
                        </p:par>
                        <p:par>
                          <p:cTn id="75" fill="hold">
                            <p:stCondLst>
                              <p:cond delay="5350"/>
                            </p:stCondLst>
                            <p:childTnLst>
                              <p:par>
                                <p:cTn id="76" presetID="16" presetClass="entr" presetSubtype="21"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barn(inVertical)">
                                      <p:cBhvr>
                                        <p:cTn id="78" dur="500"/>
                                        <p:tgtEl>
                                          <p:spTgt spid="48"/>
                                        </p:tgtEl>
                                      </p:cBhvr>
                                    </p:animEffect>
                                  </p:childTnLst>
                                </p:cTn>
                              </p:par>
                            </p:childTnLst>
                          </p:cTn>
                        </p:par>
                        <p:par>
                          <p:cTn id="79" fill="hold">
                            <p:stCondLst>
                              <p:cond delay="5850"/>
                            </p:stCondLst>
                            <p:childTnLst>
                              <p:par>
                                <p:cTn id="80" presetID="53" presetClass="entr" presetSubtype="16" fill="hold" nodeType="after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ppt_w</p:attrName>
                                        </p:attrNameLst>
                                      </p:cBhvr>
                                      <p:tavLst>
                                        <p:tav tm="0">
                                          <p:val>
                                            <p:fltVal val="0"/>
                                          </p:val>
                                        </p:tav>
                                        <p:tav tm="100000">
                                          <p:val>
                                            <p:strVal val="#ppt_w"/>
                                          </p:val>
                                        </p:tav>
                                      </p:tavLst>
                                    </p:anim>
                                    <p:anim calcmode="lin" valueType="num">
                                      <p:cBhvr>
                                        <p:cTn id="83" dur="500" fill="hold"/>
                                        <p:tgtEl>
                                          <p:spTgt spid="28"/>
                                        </p:tgtEl>
                                        <p:attrNameLst>
                                          <p:attrName>ppt_h</p:attrName>
                                        </p:attrNameLst>
                                      </p:cBhvr>
                                      <p:tavLst>
                                        <p:tav tm="0">
                                          <p:val>
                                            <p:fltVal val="0"/>
                                          </p:val>
                                        </p:tav>
                                        <p:tav tm="100000">
                                          <p:val>
                                            <p:strVal val="#ppt_h"/>
                                          </p:val>
                                        </p:tav>
                                      </p:tavLst>
                                    </p:anim>
                                    <p:animEffect transition="in" filter="fade">
                                      <p:cBhvr>
                                        <p:cTn id="84" dur="500"/>
                                        <p:tgtEl>
                                          <p:spTgt spid="28"/>
                                        </p:tgtEl>
                                      </p:cBhvr>
                                    </p:animEffect>
                                  </p:childTnLst>
                                </p:cTn>
                              </p:par>
                            </p:childTnLst>
                          </p:cTn>
                        </p:par>
                        <p:par>
                          <p:cTn id="85" fill="hold">
                            <p:stCondLst>
                              <p:cond delay="6350"/>
                            </p:stCondLst>
                            <p:childTnLst>
                              <p:par>
                                <p:cTn id="86" presetID="53" presetClass="entr" presetSubtype="16" fill="hold" grpId="0" nodeType="afterEffect">
                                  <p:stCondLst>
                                    <p:cond delay="0"/>
                                  </p:stCondLst>
                                  <p:childTnLst>
                                    <p:set>
                                      <p:cBhvr>
                                        <p:cTn id="87" dur="1" fill="hold">
                                          <p:stCondLst>
                                            <p:cond delay="0"/>
                                          </p:stCondLst>
                                        </p:cTn>
                                        <p:tgtEl>
                                          <p:spTgt spid="34"/>
                                        </p:tgtEl>
                                        <p:attrNameLst>
                                          <p:attrName>style.visibility</p:attrName>
                                        </p:attrNameLst>
                                      </p:cBhvr>
                                      <p:to>
                                        <p:strVal val="visible"/>
                                      </p:to>
                                    </p:set>
                                    <p:anim calcmode="lin" valueType="num">
                                      <p:cBhvr>
                                        <p:cTn id="88" dur="500" fill="hold"/>
                                        <p:tgtEl>
                                          <p:spTgt spid="34"/>
                                        </p:tgtEl>
                                        <p:attrNameLst>
                                          <p:attrName>ppt_w</p:attrName>
                                        </p:attrNameLst>
                                      </p:cBhvr>
                                      <p:tavLst>
                                        <p:tav tm="0">
                                          <p:val>
                                            <p:fltVal val="0"/>
                                          </p:val>
                                        </p:tav>
                                        <p:tav tm="100000">
                                          <p:val>
                                            <p:strVal val="#ppt_w"/>
                                          </p:val>
                                        </p:tav>
                                      </p:tavLst>
                                    </p:anim>
                                    <p:anim calcmode="lin" valueType="num">
                                      <p:cBhvr>
                                        <p:cTn id="89" dur="500" fill="hold"/>
                                        <p:tgtEl>
                                          <p:spTgt spid="34"/>
                                        </p:tgtEl>
                                        <p:attrNameLst>
                                          <p:attrName>ppt_h</p:attrName>
                                        </p:attrNameLst>
                                      </p:cBhvr>
                                      <p:tavLst>
                                        <p:tav tm="0">
                                          <p:val>
                                            <p:fltVal val="0"/>
                                          </p:val>
                                        </p:tav>
                                        <p:tav tm="100000">
                                          <p:val>
                                            <p:strVal val="#ppt_h"/>
                                          </p:val>
                                        </p:tav>
                                      </p:tavLst>
                                    </p:anim>
                                    <p:animEffect transition="in" filter="fade">
                                      <p:cBhvr>
                                        <p:cTn id="90" dur="500"/>
                                        <p:tgtEl>
                                          <p:spTgt spid="34"/>
                                        </p:tgtEl>
                                      </p:cBhvr>
                                    </p:animEffect>
                                  </p:childTnLst>
                                </p:cTn>
                              </p:par>
                            </p:childTnLst>
                          </p:cTn>
                        </p:par>
                        <p:par>
                          <p:cTn id="91" fill="hold">
                            <p:stCondLst>
                              <p:cond delay="6850"/>
                            </p:stCondLst>
                            <p:childTnLst>
                              <p:par>
                                <p:cTn id="92" presetID="16" presetClass="entr" presetSubtype="21" fill="hold" grpId="0"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barn(inVertical)">
                                      <p:cBhvr>
                                        <p:cTn id="94" dur="500"/>
                                        <p:tgtEl>
                                          <p:spTgt spid="49"/>
                                        </p:tgtEl>
                                      </p:cBhvr>
                                    </p:animEffect>
                                  </p:childTnLst>
                                </p:cTn>
                              </p:par>
                            </p:childTnLst>
                          </p:cTn>
                        </p:par>
                        <p:par>
                          <p:cTn id="95" fill="hold">
                            <p:stCondLst>
                              <p:cond delay="7350"/>
                            </p:stCondLst>
                            <p:childTnLst>
                              <p:par>
                                <p:cTn id="96" presetID="53" presetClass="entr" presetSubtype="16" fill="hold" nodeType="afterEffect">
                                  <p:stCondLst>
                                    <p:cond delay="0"/>
                                  </p:stCondLst>
                                  <p:childTnLst>
                                    <p:set>
                                      <p:cBhvr>
                                        <p:cTn id="97" dur="1" fill="hold">
                                          <p:stCondLst>
                                            <p:cond delay="0"/>
                                          </p:stCondLst>
                                        </p:cTn>
                                        <p:tgtEl>
                                          <p:spTgt spid="39"/>
                                        </p:tgtEl>
                                        <p:attrNameLst>
                                          <p:attrName>style.visibility</p:attrName>
                                        </p:attrNameLst>
                                      </p:cBhvr>
                                      <p:to>
                                        <p:strVal val="visible"/>
                                      </p:to>
                                    </p:set>
                                    <p:anim calcmode="lin" valueType="num">
                                      <p:cBhvr>
                                        <p:cTn id="98" dur="500" fill="hold"/>
                                        <p:tgtEl>
                                          <p:spTgt spid="39"/>
                                        </p:tgtEl>
                                        <p:attrNameLst>
                                          <p:attrName>ppt_w</p:attrName>
                                        </p:attrNameLst>
                                      </p:cBhvr>
                                      <p:tavLst>
                                        <p:tav tm="0">
                                          <p:val>
                                            <p:fltVal val="0"/>
                                          </p:val>
                                        </p:tav>
                                        <p:tav tm="100000">
                                          <p:val>
                                            <p:strVal val="#ppt_w"/>
                                          </p:val>
                                        </p:tav>
                                      </p:tavLst>
                                    </p:anim>
                                    <p:anim calcmode="lin" valueType="num">
                                      <p:cBhvr>
                                        <p:cTn id="99" dur="500" fill="hold"/>
                                        <p:tgtEl>
                                          <p:spTgt spid="39"/>
                                        </p:tgtEl>
                                        <p:attrNameLst>
                                          <p:attrName>ppt_h</p:attrName>
                                        </p:attrNameLst>
                                      </p:cBhvr>
                                      <p:tavLst>
                                        <p:tav tm="0">
                                          <p:val>
                                            <p:fltVal val="0"/>
                                          </p:val>
                                        </p:tav>
                                        <p:tav tm="100000">
                                          <p:val>
                                            <p:strVal val="#ppt_h"/>
                                          </p:val>
                                        </p:tav>
                                      </p:tavLst>
                                    </p:anim>
                                    <p:animEffect transition="in" filter="fade">
                                      <p:cBhvr>
                                        <p:cTn id="100" dur="500"/>
                                        <p:tgtEl>
                                          <p:spTgt spid="39"/>
                                        </p:tgtEl>
                                      </p:cBhvr>
                                    </p:animEffect>
                                  </p:childTnLst>
                                </p:cTn>
                              </p:par>
                            </p:childTnLst>
                          </p:cTn>
                        </p:par>
                        <p:par>
                          <p:cTn id="101" fill="hold">
                            <p:stCondLst>
                              <p:cond delay="7850"/>
                            </p:stCondLst>
                            <p:childTnLst>
                              <p:par>
                                <p:cTn id="102" presetID="53" presetClass="entr" presetSubtype="16" fill="hold" nodeType="after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p:cTn id="104" dur="500" fill="hold"/>
                                        <p:tgtEl>
                                          <p:spTgt spid="42"/>
                                        </p:tgtEl>
                                        <p:attrNameLst>
                                          <p:attrName>ppt_w</p:attrName>
                                        </p:attrNameLst>
                                      </p:cBhvr>
                                      <p:tavLst>
                                        <p:tav tm="0">
                                          <p:val>
                                            <p:fltVal val="0"/>
                                          </p:val>
                                        </p:tav>
                                        <p:tav tm="100000">
                                          <p:val>
                                            <p:strVal val="#ppt_w"/>
                                          </p:val>
                                        </p:tav>
                                      </p:tavLst>
                                    </p:anim>
                                    <p:anim calcmode="lin" valueType="num">
                                      <p:cBhvr>
                                        <p:cTn id="105" dur="500" fill="hold"/>
                                        <p:tgtEl>
                                          <p:spTgt spid="42"/>
                                        </p:tgtEl>
                                        <p:attrNameLst>
                                          <p:attrName>ppt_h</p:attrName>
                                        </p:attrNameLst>
                                      </p:cBhvr>
                                      <p:tavLst>
                                        <p:tav tm="0">
                                          <p:val>
                                            <p:fltVal val="0"/>
                                          </p:val>
                                        </p:tav>
                                        <p:tav tm="100000">
                                          <p:val>
                                            <p:strVal val="#ppt_h"/>
                                          </p:val>
                                        </p:tav>
                                      </p:tavLst>
                                    </p:anim>
                                    <p:animEffect transition="in" filter="fade">
                                      <p:cBhvr>
                                        <p:cTn id="106" dur="500"/>
                                        <p:tgtEl>
                                          <p:spTgt spid="42"/>
                                        </p:tgtEl>
                                      </p:cBhvr>
                                    </p:animEffect>
                                  </p:childTnLst>
                                </p:cTn>
                              </p:par>
                            </p:childTnLst>
                          </p:cTn>
                        </p:par>
                        <p:par>
                          <p:cTn id="107" fill="hold">
                            <p:stCondLst>
                              <p:cond delay="8350"/>
                            </p:stCondLst>
                            <p:childTnLst>
                              <p:par>
                                <p:cTn id="108" presetID="16" presetClass="entr" presetSubtype="21"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barn(inVertical)">
                                      <p:cBhvr>
                                        <p:cTn id="1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4" grpId="0" animBg="1"/>
      <p:bldP spid="46"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33" name="任意多边形 32"/>
          <p:cNvSpPr/>
          <p:nvPr/>
        </p:nvSpPr>
        <p:spPr>
          <a:xfrm rot="18900000">
            <a:off x="1554677" y="909043"/>
            <a:ext cx="5768491" cy="4029813"/>
          </a:xfrm>
          <a:custGeom>
            <a:avLst/>
            <a:gdLst>
              <a:gd name="connsiteX0" fmla="*/ 7587321 w 7691321"/>
              <a:gd name="connsiteY0" fmla="*/ 4766931 h 5373084"/>
              <a:gd name="connsiteX1" fmla="*/ 7691321 w 7691321"/>
              <a:gd name="connsiteY1" fmla="*/ 5018008 h 5373084"/>
              <a:gd name="connsiteX2" fmla="*/ 7691320 w 7691321"/>
              <a:gd name="connsiteY2" fmla="*/ 5018008 h 5373084"/>
              <a:gd name="connsiteX3" fmla="*/ 7336244 w 7691321"/>
              <a:gd name="connsiteY3" fmla="*/ 5373084 h 5373084"/>
              <a:gd name="connsiteX4" fmla="*/ 5018008 w 7691321"/>
              <a:gd name="connsiteY4" fmla="*/ 5373083 h 5373084"/>
              <a:gd name="connsiteX5" fmla="*/ 4766931 w 7691321"/>
              <a:gd name="connsiteY5" fmla="*/ 5269083 h 5373084"/>
              <a:gd name="connsiteX6" fmla="*/ 4762547 w 7691321"/>
              <a:gd name="connsiteY6" fmla="*/ 5263771 h 5373084"/>
              <a:gd name="connsiteX7" fmla="*/ 4757230 w 7691321"/>
              <a:gd name="connsiteY7" fmla="*/ 5259383 h 5373084"/>
              <a:gd name="connsiteX8" fmla="*/ 4653231 w 7691321"/>
              <a:gd name="connsiteY8" fmla="*/ 5008306 h 5373084"/>
              <a:gd name="connsiteX9" fmla="*/ 4653232 w 7691321"/>
              <a:gd name="connsiteY9" fmla="*/ 3041618 h 5373084"/>
              <a:gd name="connsiteX10" fmla="*/ 2686542 w 7691321"/>
              <a:gd name="connsiteY10" fmla="*/ 3041617 h 5373084"/>
              <a:gd name="connsiteX11" fmla="*/ 2435466 w 7691321"/>
              <a:gd name="connsiteY11" fmla="*/ 2937618 h 5373084"/>
              <a:gd name="connsiteX12" fmla="*/ 2431081 w 7691321"/>
              <a:gd name="connsiteY12" fmla="*/ 2932304 h 5373084"/>
              <a:gd name="connsiteX13" fmla="*/ 2425764 w 7691321"/>
              <a:gd name="connsiteY13" fmla="*/ 2927917 h 5373084"/>
              <a:gd name="connsiteX14" fmla="*/ 2321765 w 7691321"/>
              <a:gd name="connsiteY14" fmla="*/ 2676840 h 5373084"/>
              <a:gd name="connsiteX15" fmla="*/ 2321766 w 7691321"/>
              <a:gd name="connsiteY15" fmla="*/ 710152 h 5373084"/>
              <a:gd name="connsiteX16" fmla="*/ 355076 w 7691321"/>
              <a:gd name="connsiteY16" fmla="*/ 710151 h 5373084"/>
              <a:gd name="connsiteX17" fmla="*/ 0 w 7691321"/>
              <a:gd name="connsiteY17" fmla="*/ 355075 h 5373084"/>
              <a:gd name="connsiteX18" fmla="*/ 0 w 7691321"/>
              <a:gd name="connsiteY18" fmla="*/ 355076 h 5373084"/>
              <a:gd name="connsiteX19" fmla="*/ 355076 w 7691321"/>
              <a:gd name="connsiteY19" fmla="*/ 0 h 5373084"/>
              <a:gd name="connsiteX20" fmla="*/ 2673313 w 7691321"/>
              <a:gd name="connsiteY20" fmla="*/ 0 h 5373084"/>
              <a:gd name="connsiteX21" fmla="*/ 2924390 w 7691321"/>
              <a:gd name="connsiteY21" fmla="*/ 103999 h 5373084"/>
              <a:gd name="connsiteX22" fmla="*/ 2925987 w 7691321"/>
              <a:gd name="connsiteY22" fmla="*/ 105936 h 5373084"/>
              <a:gd name="connsiteX23" fmla="*/ 2927917 w 7691321"/>
              <a:gd name="connsiteY23" fmla="*/ 107528 h 5373084"/>
              <a:gd name="connsiteX24" fmla="*/ 3031917 w 7691321"/>
              <a:gd name="connsiteY24" fmla="*/ 358605 h 5373084"/>
              <a:gd name="connsiteX25" fmla="*/ 3031916 w 7691321"/>
              <a:gd name="connsiteY25" fmla="*/ 2331466 h 5373084"/>
              <a:gd name="connsiteX26" fmla="*/ 5004779 w 7691321"/>
              <a:gd name="connsiteY26" fmla="*/ 2331466 h 5373084"/>
              <a:gd name="connsiteX27" fmla="*/ 5255856 w 7691321"/>
              <a:gd name="connsiteY27" fmla="*/ 2435466 h 5373084"/>
              <a:gd name="connsiteX28" fmla="*/ 5257453 w 7691321"/>
              <a:gd name="connsiteY28" fmla="*/ 2437402 h 5373084"/>
              <a:gd name="connsiteX29" fmla="*/ 5259383 w 7691321"/>
              <a:gd name="connsiteY29" fmla="*/ 2438994 h 5373084"/>
              <a:gd name="connsiteX30" fmla="*/ 5363383 w 7691321"/>
              <a:gd name="connsiteY30" fmla="*/ 2690071 h 5373084"/>
              <a:gd name="connsiteX31" fmla="*/ 5363383 w 7691321"/>
              <a:gd name="connsiteY31" fmla="*/ 4662932 h 5373084"/>
              <a:gd name="connsiteX32" fmla="*/ 7336245 w 7691321"/>
              <a:gd name="connsiteY32" fmla="*/ 4662932 h 5373084"/>
              <a:gd name="connsiteX33" fmla="*/ 7587321 w 7691321"/>
              <a:gd name="connsiteY33" fmla="*/ 4766931 h 537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691321" h="5373084">
                <a:moveTo>
                  <a:pt x="7587321" y="4766931"/>
                </a:moveTo>
                <a:cubicBezTo>
                  <a:pt x="7651577" y="4831187"/>
                  <a:pt x="7691321" y="4919956"/>
                  <a:pt x="7691321" y="5018008"/>
                </a:cubicBezTo>
                <a:lnTo>
                  <a:pt x="7691320" y="5018008"/>
                </a:lnTo>
                <a:cubicBezTo>
                  <a:pt x="7691320" y="5214111"/>
                  <a:pt x="7532347" y="5373084"/>
                  <a:pt x="7336244" y="5373084"/>
                </a:cubicBezTo>
                <a:lnTo>
                  <a:pt x="5018008" y="5373083"/>
                </a:lnTo>
                <a:cubicBezTo>
                  <a:pt x="4919956" y="5373083"/>
                  <a:pt x="4831187" y="5333339"/>
                  <a:pt x="4766931" y="5269083"/>
                </a:cubicBezTo>
                <a:lnTo>
                  <a:pt x="4762547" y="5263771"/>
                </a:lnTo>
                <a:lnTo>
                  <a:pt x="4757230" y="5259383"/>
                </a:lnTo>
                <a:cubicBezTo>
                  <a:pt x="4692974" y="5195127"/>
                  <a:pt x="4653231" y="5106358"/>
                  <a:pt x="4653231" y="5008306"/>
                </a:cubicBezTo>
                <a:lnTo>
                  <a:pt x="4653232" y="3041618"/>
                </a:lnTo>
                <a:lnTo>
                  <a:pt x="2686542" y="3041617"/>
                </a:lnTo>
                <a:cubicBezTo>
                  <a:pt x="2588491" y="3041618"/>
                  <a:pt x="2499722" y="3001874"/>
                  <a:pt x="2435466" y="2937618"/>
                </a:cubicBezTo>
                <a:lnTo>
                  <a:pt x="2431081" y="2932304"/>
                </a:lnTo>
                <a:lnTo>
                  <a:pt x="2425764" y="2927917"/>
                </a:lnTo>
                <a:cubicBezTo>
                  <a:pt x="2361508" y="2863661"/>
                  <a:pt x="2321765" y="2774892"/>
                  <a:pt x="2321765" y="2676840"/>
                </a:cubicBezTo>
                <a:lnTo>
                  <a:pt x="2321766" y="710152"/>
                </a:lnTo>
                <a:lnTo>
                  <a:pt x="355076" y="710151"/>
                </a:lnTo>
                <a:cubicBezTo>
                  <a:pt x="158973" y="710151"/>
                  <a:pt x="0" y="551178"/>
                  <a:pt x="0" y="355075"/>
                </a:cubicBezTo>
                <a:lnTo>
                  <a:pt x="0" y="355076"/>
                </a:lnTo>
                <a:cubicBezTo>
                  <a:pt x="0" y="158973"/>
                  <a:pt x="158973" y="0"/>
                  <a:pt x="355076" y="0"/>
                </a:cubicBezTo>
                <a:lnTo>
                  <a:pt x="2673313" y="0"/>
                </a:lnTo>
                <a:cubicBezTo>
                  <a:pt x="2771365" y="0"/>
                  <a:pt x="2860134" y="39743"/>
                  <a:pt x="2924390" y="103999"/>
                </a:cubicBezTo>
                <a:lnTo>
                  <a:pt x="2925987" y="105936"/>
                </a:lnTo>
                <a:lnTo>
                  <a:pt x="2927917" y="107528"/>
                </a:lnTo>
                <a:cubicBezTo>
                  <a:pt x="2992173" y="171784"/>
                  <a:pt x="3031916" y="260553"/>
                  <a:pt x="3031917" y="358605"/>
                </a:cubicBezTo>
                <a:lnTo>
                  <a:pt x="3031916" y="2331466"/>
                </a:lnTo>
                <a:lnTo>
                  <a:pt x="5004779" y="2331466"/>
                </a:lnTo>
                <a:cubicBezTo>
                  <a:pt x="5102831" y="2331466"/>
                  <a:pt x="5191600" y="2371210"/>
                  <a:pt x="5255856" y="2435466"/>
                </a:cubicBezTo>
                <a:lnTo>
                  <a:pt x="5257453" y="2437402"/>
                </a:lnTo>
                <a:lnTo>
                  <a:pt x="5259383" y="2438994"/>
                </a:lnTo>
                <a:cubicBezTo>
                  <a:pt x="5323640" y="2503250"/>
                  <a:pt x="5363383" y="2592019"/>
                  <a:pt x="5363383" y="2690071"/>
                </a:cubicBezTo>
                <a:lnTo>
                  <a:pt x="5363383" y="4662932"/>
                </a:lnTo>
                <a:lnTo>
                  <a:pt x="7336245" y="4662932"/>
                </a:lnTo>
                <a:cubicBezTo>
                  <a:pt x="7434296" y="4662931"/>
                  <a:pt x="7523065" y="4702675"/>
                  <a:pt x="7587321" y="4766931"/>
                </a:cubicBezTo>
                <a:close/>
              </a:path>
            </a:pathLst>
          </a:custGeom>
          <a:gradFill>
            <a:gsLst>
              <a:gs pos="0">
                <a:srgbClr val="BFBFBF"/>
              </a:gs>
              <a:gs pos="100000">
                <a:srgbClr val="FFFFFF"/>
              </a:gs>
            </a:gsLst>
            <a:lin ang="8400000" scaled="1"/>
          </a:gradFill>
          <a:ln w="19050">
            <a:solidFill>
              <a:schemeClr val="bg1">
                <a:lumMod val="85000"/>
              </a:schemeClr>
            </a:solid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34" name="Content Placeholder 2"/>
          <p:cNvSpPr txBox="1"/>
          <p:nvPr/>
        </p:nvSpPr>
        <p:spPr bwMode="auto">
          <a:xfrm>
            <a:off x="251520" y="3805509"/>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35" name="组合 34"/>
          <p:cNvGrpSpPr/>
          <p:nvPr/>
        </p:nvGrpSpPr>
        <p:grpSpPr>
          <a:xfrm>
            <a:off x="2325246" y="2149324"/>
            <a:ext cx="481731" cy="417822"/>
            <a:chOff x="2325246" y="1923678"/>
            <a:chExt cx="481731" cy="417822"/>
          </a:xfrm>
        </p:grpSpPr>
        <p:sp>
          <p:nvSpPr>
            <p:cNvPr id="36"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37" name="矩形 36"/>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02</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38" name="组合 37"/>
          <p:cNvGrpSpPr/>
          <p:nvPr/>
        </p:nvGrpSpPr>
        <p:grpSpPr>
          <a:xfrm>
            <a:off x="1130555" y="3315184"/>
            <a:ext cx="481731" cy="417822"/>
            <a:chOff x="2325246" y="1923678"/>
            <a:chExt cx="481731" cy="417822"/>
          </a:xfrm>
        </p:grpSpPr>
        <p:sp>
          <p:nvSpPr>
            <p:cNvPr id="39"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0" name="矩形 39"/>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01</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41" name="组合 40"/>
          <p:cNvGrpSpPr/>
          <p:nvPr/>
        </p:nvGrpSpPr>
        <p:grpSpPr>
          <a:xfrm>
            <a:off x="3586213" y="3292324"/>
            <a:ext cx="481731" cy="417822"/>
            <a:chOff x="2325246" y="1923678"/>
            <a:chExt cx="481731" cy="417822"/>
          </a:xfrm>
        </p:grpSpPr>
        <p:sp>
          <p:nvSpPr>
            <p:cNvPr id="42"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3" name="矩形 42"/>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03</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44" name="组合 43"/>
          <p:cNvGrpSpPr/>
          <p:nvPr/>
        </p:nvGrpSpPr>
        <p:grpSpPr>
          <a:xfrm>
            <a:off x="4797793" y="2149324"/>
            <a:ext cx="481731" cy="417822"/>
            <a:chOff x="2325246" y="1923678"/>
            <a:chExt cx="481731" cy="417822"/>
          </a:xfrm>
        </p:grpSpPr>
        <p:sp>
          <p:nvSpPr>
            <p:cNvPr id="45"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6" name="矩形 45"/>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04</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47" name="组合 46"/>
          <p:cNvGrpSpPr/>
          <p:nvPr/>
        </p:nvGrpSpPr>
        <p:grpSpPr>
          <a:xfrm>
            <a:off x="6039853" y="3261844"/>
            <a:ext cx="481731" cy="417822"/>
            <a:chOff x="2325246" y="1923678"/>
            <a:chExt cx="481731" cy="417822"/>
          </a:xfrm>
        </p:grpSpPr>
        <p:sp>
          <p:nvSpPr>
            <p:cNvPr id="48"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9" name="矩形 48"/>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05</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50" name="组合 49"/>
          <p:cNvGrpSpPr/>
          <p:nvPr/>
        </p:nvGrpSpPr>
        <p:grpSpPr>
          <a:xfrm>
            <a:off x="7272645" y="2110425"/>
            <a:ext cx="481731" cy="417822"/>
            <a:chOff x="2325246" y="1923678"/>
            <a:chExt cx="481731" cy="417822"/>
          </a:xfrm>
        </p:grpSpPr>
        <p:sp>
          <p:nvSpPr>
            <p:cNvPr id="51"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52" name="矩形 51"/>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06</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sp>
        <p:nvSpPr>
          <p:cNvPr id="53" name="Content Placeholder 2"/>
          <p:cNvSpPr txBox="1"/>
          <p:nvPr/>
        </p:nvSpPr>
        <p:spPr bwMode="auto">
          <a:xfrm>
            <a:off x="1575835" y="1342380"/>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4" name="Content Placeholder 2"/>
          <p:cNvSpPr txBox="1"/>
          <p:nvPr/>
        </p:nvSpPr>
        <p:spPr bwMode="auto">
          <a:xfrm>
            <a:off x="2867922" y="3833789"/>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5" name="Content Placeholder 2"/>
          <p:cNvSpPr txBox="1"/>
          <p:nvPr/>
        </p:nvSpPr>
        <p:spPr bwMode="auto">
          <a:xfrm>
            <a:off x="4014235" y="1355633"/>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6" name="Content Placeholder 2"/>
          <p:cNvSpPr txBox="1"/>
          <p:nvPr/>
        </p:nvSpPr>
        <p:spPr bwMode="auto">
          <a:xfrm>
            <a:off x="5094288" y="3813911"/>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7" name="Content Placeholder 2"/>
          <p:cNvSpPr txBox="1"/>
          <p:nvPr/>
        </p:nvSpPr>
        <p:spPr bwMode="auto">
          <a:xfrm>
            <a:off x="6479140" y="1355633"/>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21459153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barn(inVertical)">
                                      <p:cBhvr>
                                        <p:cTn id="24" dur="1000"/>
                                        <p:tgtEl>
                                          <p:spTgt spid="33"/>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55"/>
                                        </p:tgtEl>
                                        <p:attrNameLst>
                                          <p:attrName>style.visibility</p:attrName>
                                        </p:attrNameLst>
                                      </p:cBhvr>
                                      <p:to>
                                        <p:strVal val="visible"/>
                                      </p:to>
                                    </p:set>
                                    <p:animEffect transition="in" filter="fade">
                                      <p:cBhvr>
                                        <p:cTn id="40" dur="500"/>
                                        <p:tgtEl>
                                          <p:spTgt spid="55"/>
                                        </p:tgtEl>
                                      </p:cBhvr>
                                    </p:animEffect>
                                  </p:childTnLst>
                                </p:cTn>
                              </p:par>
                            </p:childTnLst>
                          </p:cTn>
                        </p:par>
                        <p:par>
                          <p:cTn id="41" fill="hold">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500"/>
                                        <p:tgtEl>
                                          <p:spTgt spid="56"/>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fade">
                                      <p:cBhvr>
                                        <p:cTn id="4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3" grpId="0" animBg="1"/>
      <p:bldP spid="34" grpId="0"/>
      <p:bldP spid="53" grpId="0"/>
      <p:bldP spid="54" grpId="0"/>
      <p:bldP spid="55" grpId="0"/>
      <p:bldP spid="56"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11073" y="1563638"/>
            <a:ext cx="1135948" cy="1142082"/>
            <a:chOff x="526658" y="1563638"/>
            <a:chExt cx="1135948" cy="1142082"/>
          </a:xfrm>
        </p:grpSpPr>
        <p:sp>
          <p:nvSpPr>
            <p:cNvPr id="10" name="Oval 1"/>
            <p:cNvSpPr/>
            <p:nvPr/>
          </p:nvSpPr>
          <p:spPr bwMode="auto">
            <a:xfrm>
              <a:off x="527543" y="157065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2700000" scaled="0"/>
              <a:tileRect/>
            </a:gradFill>
            <a:ln w="25400" cap="flat" cmpd="sng" algn="ctr">
              <a:noFill/>
              <a:prstDash val="solid"/>
            </a:ln>
            <a:effectLst>
              <a:outerShdw blurRad="241300" dir="57000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 name="Oval 1"/>
            <p:cNvSpPr/>
            <p:nvPr/>
          </p:nvSpPr>
          <p:spPr bwMode="auto">
            <a:xfrm>
              <a:off x="526658"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12" name="Oval 1"/>
          <p:cNvSpPr/>
          <p:nvPr/>
        </p:nvSpPr>
        <p:spPr bwMode="auto">
          <a:xfrm>
            <a:off x="1948934"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3" name="Oval 1"/>
          <p:cNvSpPr/>
          <p:nvPr/>
        </p:nvSpPr>
        <p:spPr bwMode="auto">
          <a:xfrm>
            <a:off x="3300656"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4" name="Oval 1"/>
          <p:cNvSpPr/>
          <p:nvPr/>
        </p:nvSpPr>
        <p:spPr bwMode="auto">
          <a:xfrm>
            <a:off x="4731891"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5" name="Oval 1"/>
          <p:cNvSpPr/>
          <p:nvPr/>
        </p:nvSpPr>
        <p:spPr bwMode="auto">
          <a:xfrm>
            <a:off x="6143248"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6" name="Oval 1"/>
          <p:cNvSpPr/>
          <p:nvPr/>
        </p:nvSpPr>
        <p:spPr bwMode="auto">
          <a:xfrm>
            <a:off x="7488344"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7" name="Arc 4"/>
          <p:cNvSpPr/>
          <p:nvPr/>
        </p:nvSpPr>
        <p:spPr>
          <a:xfrm rot="18951345">
            <a:off x="1247673" y="1366809"/>
            <a:ext cx="1011238"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8" name="Arc 33"/>
          <p:cNvSpPr/>
          <p:nvPr/>
        </p:nvSpPr>
        <p:spPr>
          <a:xfrm rot="7841635">
            <a:off x="2632767" y="1840677"/>
            <a:ext cx="1011238" cy="1012825"/>
          </a:xfrm>
          <a:prstGeom prst="arc">
            <a:avLst/>
          </a:prstGeom>
          <a:noFill/>
          <a:ln w="19050" cap="flat" cmpd="sng" algn="ctr">
            <a:solidFill>
              <a:srgbClr val="202F3E"/>
            </a:solidFill>
            <a:prstDash val="dash"/>
            <a:headEnd type="triangle"/>
            <a:tailEnd type="non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9" name="Arc 34"/>
          <p:cNvSpPr/>
          <p:nvPr/>
        </p:nvSpPr>
        <p:spPr>
          <a:xfrm rot="18951345">
            <a:off x="4048023" y="1366809"/>
            <a:ext cx="1011238"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20" name="Arc 36"/>
          <p:cNvSpPr/>
          <p:nvPr/>
        </p:nvSpPr>
        <p:spPr>
          <a:xfrm rot="18951345">
            <a:off x="6830911" y="1344584"/>
            <a:ext cx="1012825"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21" name="Arc 37"/>
          <p:cNvSpPr/>
          <p:nvPr/>
        </p:nvSpPr>
        <p:spPr>
          <a:xfrm rot="7841635">
            <a:off x="5440261" y="1860521"/>
            <a:ext cx="1011238" cy="1011237"/>
          </a:xfrm>
          <a:prstGeom prst="arc">
            <a:avLst/>
          </a:prstGeom>
          <a:noFill/>
          <a:ln w="19050" cap="flat" cmpd="sng" algn="ctr">
            <a:solidFill>
              <a:srgbClr val="202F3E"/>
            </a:solidFill>
            <a:prstDash val="dash"/>
            <a:headEnd type="triangle"/>
            <a:tailEnd type="non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grpSp>
        <p:nvGrpSpPr>
          <p:cNvPr id="22" name="Group 38"/>
          <p:cNvGrpSpPr/>
          <p:nvPr/>
        </p:nvGrpSpPr>
        <p:grpSpPr bwMode="auto">
          <a:xfrm>
            <a:off x="7855642" y="1857512"/>
            <a:ext cx="466458" cy="560056"/>
            <a:chOff x="6540501" y="638176"/>
            <a:chExt cx="622301" cy="746125"/>
          </a:xfrm>
          <a:solidFill>
            <a:srgbClr val="BD392F"/>
          </a:solidFill>
          <a:effectLst/>
        </p:grpSpPr>
        <p:sp>
          <p:nvSpPr>
            <p:cNvPr id="23" name="Freeform 13"/>
            <p:cNvSpPr>
              <a:spLocks noEditPoints="1"/>
            </p:cNvSpPr>
            <p:nvPr/>
          </p:nvSpPr>
          <p:spPr bwMode="auto">
            <a:xfrm>
              <a:off x="6616701" y="638176"/>
              <a:ext cx="469900" cy="736600"/>
            </a:xfrm>
            <a:custGeom>
              <a:avLst/>
              <a:gdLst>
                <a:gd name="T0" fmla="*/ 171 w 240"/>
                <a:gd name="T1" fmla="*/ 24 h 376"/>
                <a:gd name="T2" fmla="*/ 63 w 240"/>
                <a:gd name="T3" fmla="*/ 12 h 376"/>
                <a:gd name="T4" fmla="*/ 56 w 240"/>
                <a:gd name="T5" fmla="*/ 25 h 376"/>
                <a:gd name="T6" fmla="*/ 82 w 240"/>
                <a:gd name="T7" fmla="*/ 116 h 376"/>
                <a:gd name="T8" fmla="*/ 82 w 240"/>
                <a:gd name="T9" fmla="*/ 116 h 376"/>
                <a:gd name="T10" fmla="*/ 121 w 240"/>
                <a:gd name="T11" fmla="*/ 257 h 376"/>
                <a:gd name="T12" fmla="*/ 66 w 240"/>
                <a:gd name="T13" fmla="*/ 256 h 376"/>
                <a:gd name="T14" fmla="*/ 9 w 240"/>
                <a:gd name="T15" fmla="*/ 331 h 376"/>
                <a:gd name="T16" fmla="*/ 96 w 240"/>
                <a:gd name="T17" fmla="*/ 364 h 376"/>
                <a:gd name="T18" fmla="*/ 153 w 240"/>
                <a:gd name="T19" fmla="*/ 290 h 376"/>
                <a:gd name="T20" fmla="*/ 106 w 240"/>
                <a:gd name="T21" fmla="*/ 122 h 376"/>
                <a:gd name="T22" fmla="*/ 219 w 240"/>
                <a:gd name="T23" fmla="*/ 159 h 376"/>
                <a:gd name="T24" fmla="*/ 232 w 240"/>
                <a:gd name="T25" fmla="*/ 165 h 376"/>
                <a:gd name="T26" fmla="*/ 232 w 240"/>
                <a:gd name="T27" fmla="*/ 165 h 376"/>
                <a:gd name="T28" fmla="*/ 240 w 240"/>
                <a:gd name="T29" fmla="*/ 153 h 376"/>
                <a:gd name="T30" fmla="*/ 171 w 240"/>
                <a:gd name="T31" fmla="*/ 24 h 376"/>
                <a:gd name="T32" fmla="*/ 90 w 240"/>
                <a:gd name="T33" fmla="*/ 343 h 376"/>
                <a:gd name="T34" fmla="*/ 30 w 240"/>
                <a:gd name="T35" fmla="*/ 325 h 376"/>
                <a:gd name="T36" fmla="*/ 72 w 240"/>
                <a:gd name="T37" fmla="*/ 277 h 376"/>
                <a:gd name="T38" fmla="*/ 132 w 240"/>
                <a:gd name="T39" fmla="*/ 296 h 376"/>
                <a:gd name="T40" fmla="*/ 90 w 240"/>
                <a:gd name="T41" fmla="*/ 34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0" h="376">
                  <a:moveTo>
                    <a:pt x="171" y="24"/>
                  </a:moveTo>
                  <a:cubicBezTo>
                    <a:pt x="141" y="4"/>
                    <a:pt x="105" y="0"/>
                    <a:pt x="63" y="12"/>
                  </a:cubicBezTo>
                  <a:cubicBezTo>
                    <a:pt x="57" y="13"/>
                    <a:pt x="54" y="19"/>
                    <a:pt x="56" y="25"/>
                  </a:cubicBezTo>
                  <a:cubicBezTo>
                    <a:pt x="82" y="116"/>
                    <a:pt x="82" y="116"/>
                    <a:pt x="82" y="116"/>
                  </a:cubicBezTo>
                  <a:cubicBezTo>
                    <a:pt x="82" y="116"/>
                    <a:pt x="82" y="116"/>
                    <a:pt x="82" y="116"/>
                  </a:cubicBezTo>
                  <a:cubicBezTo>
                    <a:pt x="121" y="257"/>
                    <a:pt x="121" y="257"/>
                    <a:pt x="121" y="257"/>
                  </a:cubicBezTo>
                  <a:cubicBezTo>
                    <a:pt x="106" y="251"/>
                    <a:pt x="86" y="251"/>
                    <a:pt x="66" y="256"/>
                  </a:cubicBezTo>
                  <a:cubicBezTo>
                    <a:pt x="25" y="268"/>
                    <a:pt x="0" y="300"/>
                    <a:pt x="9" y="331"/>
                  </a:cubicBezTo>
                  <a:cubicBezTo>
                    <a:pt x="17" y="361"/>
                    <a:pt x="56" y="376"/>
                    <a:pt x="96" y="364"/>
                  </a:cubicBezTo>
                  <a:cubicBezTo>
                    <a:pt x="137" y="353"/>
                    <a:pt x="162" y="320"/>
                    <a:pt x="153" y="290"/>
                  </a:cubicBezTo>
                  <a:cubicBezTo>
                    <a:pt x="106" y="122"/>
                    <a:pt x="106" y="122"/>
                    <a:pt x="106" y="122"/>
                  </a:cubicBezTo>
                  <a:cubicBezTo>
                    <a:pt x="193" y="107"/>
                    <a:pt x="218" y="157"/>
                    <a:pt x="219" y="159"/>
                  </a:cubicBezTo>
                  <a:cubicBezTo>
                    <a:pt x="221" y="164"/>
                    <a:pt x="226" y="167"/>
                    <a:pt x="232" y="165"/>
                  </a:cubicBezTo>
                  <a:cubicBezTo>
                    <a:pt x="232" y="165"/>
                    <a:pt x="232" y="165"/>
                    <a:pt x="232" y="165"/>
                  </a:cubicBezTo>
                  <a:cubicBezTo>
                    <a:pt x="237" y="164"/>
                    <a:pt x="240" y="159"/>
                    <a:pt x="240" y="153"/>
                  </a:cubicBezTo>
                  <a:cubicBezTo>
                    <a:pt x="239" y="150"/>
                    <a:pt x="229" y="63"/>
                    <a:pt x="171" y="24"/>
                  </a:cubicBezTo>
                  <a:close/>
                  <a:moveTo>
                    <a:pt x="90" y="343"/>
                  </a:moveTo>
                  <a:cubicBezTo>
                    <a:pt x="62" y="351"/>
                    <a:pt x="35" y="343"/>
                    <a:pt x="30" y="325"/>
                  </a:cubicBezTo>
                  <a:cubicBezTo>
                    <a:pt x="24" y="307"/>
                    <a:pt x="44" y="285"/>
                    <a:pt x="72" y="277"/>
                  </a:cubicBezTo>
                  <a:cubicBezTo>
                    <a:pt x="99" y="269"/>
                    <a:pt x="127" y="278"/>
                    <a:pt x="132" y="296"/>
                  </a:cubicBezTo>
                  <a:cubicBezTo>
                    <a:pt x="137" y="314"/>
                    <a:pt x="118" y="335"/>
                    <a:pt x="90"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4" name="Freeform 14"/>
            <p:cNvSpPr>
              <a:spLocks noEditPoints="1"/>
            </p:cNvSpPr>
            <p:nvPr/>
          </p:nvSpPr>
          <p:spPr bwMode="auto">
            <a:xfrm>
              <a:off x="6916739" y="996951"/>
              <a:ext cx="246063" cy="387350"/>
            </a:xfrm>
            <a:custGeom>
              <a:avLst/>
              <a:gdLst>
                <a:gd name="T0" fmla="*/ 90 w 126"/>
                <a:gd name="T1" fmla="*/ 13 h 198"/>
                <a:gd name="T2" fmla="*/ 33 w 126"/>
                <a:gd name="T3" fmla="*/ 7 h 198"/>
                <a:gd name="T4" fmla="*/ 30 w 126"/>
                <a:gd name="T5" fmla="*/ 14 h 198"/>
                <a:gd name="T6" fmla="*/ 43 w 126"/>
                <a:gd name="T7" fmla="*/ 62 h 198"/>
                <a:gd name="T8" fmla="*/ 43 w 126"/>
                <a:gd name="T9" fmla="*/ 62 h 198"/>
                <a:gd name="T10" fmla="*/ 64 w 126"/>
                <a:gd name="T11" fmla="*/ 136 h 198"/>
                <a:gd name="T12" fmla="*/ 35 w 126"/>
                <a:gd name="T13" fmla="*/ 135 h 198"/>
                <a:gd name="T14" fmla="*/ 5 w 126"/>
                <a:gd name="T15" fmla="*/ 175 h 198"/>
                <a:gd name="T16" fmla="*/ 51 w 126"/>
                <a:gd name="T17" fmla="*/ 192 h 198"/>
                <a:gd name="T18" fmla="*/ 81 w 126"/>
                <a:gd name="T19" fmla="*/ 153 h 198"/>
                <a:gd name="T20" fmla="*/ 56 w 126"/>
                <a:gd name="T21" fmla="*/ 65 h 198"/>
                <a:gd name="T22" fmla="*/ 115 w 126"/>
                <a:gd name="T23" fmla="*/ 84 h 198"/>
                <a:gd name="T24" fmla="*/ 122 w 126"/>
                <a:gd name="T25" fmla="*/ 87 h 198"/>
                <a:gd name="T26" fmla="*/ 122 w 126"/>
                <a:gd name="T27" fmla="*/ 87 h 198"/>
                <a:gd name="T28" fmla="*/ 126 w 126"/>
                <a:gd name="T29" fmla="*/ 81 h 198"/>
                <a:gd name="T30" fmla="*/ 90 w 126"/>
                <a:gd name="T31" fmla="*/ 13 h 198"/>
                <a:gd name="T32" fmla="*/ 48 w 126"/>
                <a:gd name="T33" fmla="*/ 181 h 198"/>
                <a:gd name="T34" fmla="*/ 16 w 126"/>
                <a:gd name="T35" fmla="*/ 171 h 198"/>
                <a:gd name="T36" fmla="*/ 38 w 126"/>
                <a:gd name="T37" fmla="*/ 146 h 198"/>
                <a:gd name="T38" fmla="*/ 70 w 126"/>
                <a:gd name="T39" fmla="*/ 156 h 198"/>
                <a:gd name="T40" fmla="*/ 48 w 126"/>
                <a:gd name="T41" fmla="*/ 181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6" h="198">
                  <a:moveTo>
                    <a:pt x="90" y="13"/>
                  </a:moveTo>
                  <a:cubicBezTo>
                    <a:pt x="74" y="3"/>
                    <a:pt x="55" y="0"/>
                    <a:pt x="33" y="7"/>
                  </a:cubicBezTo>
                  <a:cubicBezTo>
                    <a:pt x="30" y="8"/>
                    <a:pt x="29" y="11"/>
                    <a:pt x="30" y="14"/>
                  </a:cubicBezTo>
                  <a:cubicBezTo>
                    <a:pt x="43" y="62"/>
                    <a:pt x="43" y="62"/>
                    <a:pt x="43" y="62"/>
                  </a:cubicBezTo>
                  <a:cubicBezTo>
                    <a:pt x="43" y="62"/>
                    <a:pt x="43" y="62"/>
                    <a:pt x="43" y="62"/>
                  </a:cubicBezTo>
                  <a:cubicBezTo>
                    <a:pt x="64" y="136"/>
                    <a:pt x="64" y="136"/>
                    <a:pt x="64" y="136"/>
                  </a:cubicBezTo>
                  <a:cubicBezTo>
                    <a:pt x="56" y="133"/>
                    <a:pt x="45" y="132"/>
                    <a:pt x="35" y="135"/>
                  </a:cubicBezTo>
                  <a:cubicBezTo>
                    <a:pt x="13" y="141"/>
                    <a:pt x="0" y="159"/>
                    <a:pt x="5" y="175"/>
                  </a:cubicBezTo>
                  <a:cubicBezTo>
                    <a:pt x="9" y="190"/>
                    <a:pt x="29" y="198"/>
                    <a:pt x="51" y="192"/>
                  </a:cubicBezTo>
                  <a:cubicBezTo>
                    <a:pt x="72" y="186"/>
                    <a:pt x="85" y="169"/>
                    <a:pt x="81" y="153"/>
                  </a:cubicBezTo>
                  <a:cubicBezTo>
                    <a:pt x="56" y="65"/>
                    <a:pt x="56" y="65"/>
                    <a:pt x="56" y="65"/>
                  </a:cubicBezTo>
                  <a:cubicBezTo>
                    <a:pt x="102" y="57"/>
                    <a:pt x="115" y="83"/>
                    <a:pt x="115" y="84"/>
                  </a:cubicBezTo>
                  <a:cubicBezTo>
                    <a:pt x="116" y="87"/>
                    <a:pt x="119" y="88"/>
                    <a:pt x="122" y="87"/>
                  </a:cubicBezTo>
                  <a:cubicBezTo>
                    <a:pt x="122" y="87"/>
                    <a:pt x="122" y="87"/>
                    <a:pt x="122" y="87"/>
                  </a:cubicBezTo>
                  <a:cubicBezTo>
                    <a:pt x="125" y="87"/>
                    <a:pt x="126" y="84"/>
                    <a:pt x="126" y="81"/>
                  </a:cubicBezTo>
                  <a:cubicBezTo>
                    <a:pt x="126" y="79"/>
                    <a:pt x="121" y="34"/>
                    <a:pt x="90" y="13"/>
                  </a:cubicBezTo>
                  <a:close/>
                  <a:moveTo>
                    <a:pt x="48" y="181"/>
                  </a:moveTo>
                  <a:cubicBezTo>
                    <a:pt x="33" y="185"/>
                    <a:pt x="18" y="181"/>
                    <a:pt x="16" y="171"/>
                  </a:cubicBezTo>
                  <a:cubicBezTo>
                    <a:pt x="13" y="162"/>
                    <a:pt x="23" y="151"/>
                    <a:pt x="38" y="146"/>
                  </a:cubicBezTo>
                  <a:cubicBezTo>
                    <a:pt x="52" y="142"/>
                    <a:pt x="67" y="147"/>
                    <a:pt x="70" y="156"/>
                  </a:cubicBezTo>
                  <a:cubicBezTo>
                    <a:pt x="72" y="166"/>
                    <a:pt x="62" y="177"/>
                    <a:pt x="48" y="1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5" name="Freeform 15"/>
            <p:cNvSpPr>
              <a:spLocks noEditPoints="1"/>
            </p:cNvSpPr>
            <p:nvPr/>
          </p:nvSpPr>
          <p:spPr bwMode="auto">
            <a:xfrm>
              <a:off x="6540501" y="793751"/>
              <a:ext cx="217488" cy="338138"/>
            </a:xfrm>
            <a:custGeom>
              <a:avLst/>
              <a:gdLst>
                <a:gd name="T0" fmla="*/ 79 w 111"/>
                <a:gd name="T1" fmla="*/ 11 h 173"/>
                <a:gd name="T2" fmla="*/ 29 w 111"/>
                <a:gd name="T3" fmla="*/ 6 h 173"/>
                <a:gd name="T4" fmla="*/ 26 w 111"/>
                <a:gd name="T5" fmla="*/ 12 h 173"/>
                <a:gd name="T6" fmla="*/ 38 w 111"/>
                <a:gd name="T7" fmla="*/ 54 h 173"/>
                <a:gd name="T8" fmla="*/ 38 w 111"/>
                <a:gd name="T9" fmla="*/ 54 h 173"/>
                <a:gd name="T10" fmla="*/ 56 w 111"/>
                <a:gd name="T11" fmla="*/ 119 h 173"/>
                <a:gd name="T12" fmla="*/ 31 w 111"/>
                <a:gd name="T13" fmla="*/ 118 h 173"/>
                <a:gd name="T14" fmla="*/ 4 w 111"/>
                <a:gd name="T15" fmla="*/ 152 h 173"/>
                <a:gd name="T16" fmla="*/ 45 w 111"/>
                <a:gd name="T17" fmla="*/ 168 h 173"/>
                <a:gd name="T18" fmla="*/ 71 w 111"/>
                <a:gd name="T19" fmla="*/ 133 h 173"/>
                <a:gd name="T20" fmla="*/ 49 w 111"/>
                <a:gd name="T21" fmla="*/ 56 h 173"/>
                <a:gd name="T22" fmla="*/ 101 w 111"/>
                <a:gd name="T23" fmla="*/ 73 h 173"/>
                <a:gd name="T24" fmla="*/ 107 w 111"/>
                <a:gd name="T25" fmla="*/ 76 h 173"/>
                <a:gd name="T26" fmla="*/ 107 w 111"/>
                <a:gd name="T27" fmla="*/ 76 h 173"/>
                <a:gd name="T28" fmla="*/ 110 w 111"/>
                <a:gd name="T29" fmla="*/ 71 h 173"/>
                <a:gd name="T30" fmla="*/ 79 w 111"/>
                <a:gd name="T31" fmla="*/ 11 h 173"/>
                <a:gd name="T32" fmla="*/ 42 w 111"/>
                <a:gd name="T33" fmla="*/ 158 h 173"/>
                <a:gd name="T34" fmla="*/ 14 w 111"/>
                <a:gd name="T35" fmla="*/ 149 h 173"/>
                <a:gd name="T36" fmla="*/ 33 w 111"/>
                <a:gd name="T37" fmla="*/ 128 h 173"/>
                <a:gd name="T38" fmla="*/ 61 w 111"/>
                <a:gd name="T39" fmla="*/ 136 h 173"/>
                <a:gd name="T40" fmla="*/ 42 w 111"/>
                <a:gd name="T41" fmla="*/ 15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 h="173">
                  <a:moveTo>
                    <a:pt x="79" y="11"/>
                  </a:moveTo>
                  <a:cubicBezTo>
                    <a:pt x="65" y="2"/>
                    <a:pt x="49" y="0"/>
                    <a:pt x="29" y="6"/>
                  </a:cubicBezTo>
                  <a:cubicBezTo>
                    <a:pt x="27" y="6"/>
                    <a:pt x="25" y="9"/>
                    <a:pt x="26" y="12"/>
                  </a:cubicBezTo>
                  <a:cubicBezTo>
                    <a:pt x="38" y="54"/>
                    <a:pt x="38" y="54"/>
                    <a:pt x="38" y="54"/>
                  </a:cubicBezTo>
                  <a:cubicBezTo>
                    <a:pt x="38" y="54"/>
                    <a:pt x="38" y="54"/>
                    <a:pt x="38" y="54"/>
                  </a:cubicBezTo>
                  <a:cubicBezTo>
                    <a:pt x="56" y="119"/>
                    <a:pt x="56" y="119"/>
                    <a:pt x="56" y="119"/>
                  </a:cubicBezTo>
                  <a:cubicBezTo>
                    <a:pt x="49" y="116"/>
                    <a:pt x="40" y="115"/>
                    <a:pt x="31" y="118"/>
                  </a:cubicBezTo>
                  <a:cubicBezTo>
                    <a:pt x="12" y="123"/>
                    <a:pt x="0" y="138"/>
                    <a:pt x="4" y="152"/>
                  </a:cubicBezTo>
                  <a:cubicBezTo>
                    <a:pt x="8" y="166"/>
                    <a:pt x="26" y="173"/>
                    <a:pt x="45" y="168"/>
                  </a:cubicBezTo>
                  <a:cubicBezTo>
                    <a:pt x="63" y="162"/>
                    <a:pt x="75" y="147"/>
                    <a:pt x="71" y="133"/>
                  </a:cubicBezTo>
                  <a:cubicBezTo>
                    <a:pt x="49" y="56"/>
                    <a:pt x="49" y="56"/>
                    <a:pt x="49" y="56"/>
                  </a:cubicBezTo>
                  <a:cubicBezTo>
                    <a:pt x="89" y="49"/>
                    <a:pt x="100" y="72"/>
                    <a:pt x="101" y="73"/>
                  </a:cubicBezTo>
                  <a:cubicBezTo>
                    <a:pt x="102" y="76"/>
                    <a:pt x="104" y="77"/>
                    <a:pt x="107" y="76"/>
                  </a:cubicBezTo>
                  <a:cubicBezTo>
                    <a:pt x="107" y="76"/>
                    <a:pt x="107" y="76"/>
                    <a:pt x="107" y="76"/>
                  </a:cubicBezTo>
                  <a:cubicBezTo>
                    <a:pt x="109" y="75"/>
                    <a:pt x="111" y="73"/>
                    <a:pt x="110" y="71"/>
                  </a:cubicBezTo>
                  <a:cubicBezTo>
                    <a:pt x="110" y="69"/>
                    <a:pt x="106" y="29"/>
                    <a:pt x="79" y="11"/>
                  </a:cubicBezTo>
                  <a:close/>
                  <a:moveTo>
                    <a:pt x="42" y="158"/>
                  </a:moveTo>
                  <a:cubicBezTo>
                    <a:pt x="29" y="162"/>
                    <a:pt x="16" y="158"/>
                    <a:pt x="14" y="149"/>
                  </a:cubicBezTo>
                  <a:cubicBezTo>
                    <a:pt x="12" y="141"/>
                    <a:pt x="20" y="131"/>
                    <a:pt x="33" y="128"/>
                  </a:cubicBezTo>
                  <a:cubicBezTo>
                    <a:pt x="46" y="124"/>
                    <a:pt x="59" y="128"/>
                    <a:pt x="61" y="136"/>
                  </a:cubicBezTo>
                  <a:cubicBezTo>
                    <a:pt x="63" y="144"/>
                    <a:pt x="55" y="154"/>
                    <a:pt x="42" y="1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26" name="Group 42"/>
          <p:cNvGrpSpPr/>
          <p:nvPr/>
        </p:nvGrpSpPr>
        <p:grpSpPr bwMode="auto">
          <a:xfrm>
            <a:off x="2205844" y="1791141"/>
            <a:ext cx="583170" cy="587103"/>
            <a:chOff x="4802189" y="2176464"/>
            <a:chExt cx="941388" cy="947737"/>
          </a:xfrm>
          <a:solidFill>
            <a:srgbClr val="BD392F"/>
          </a:solidFill>
          <a:effectLst/>
        </p:grpSpPr>
        <p:sp>
          <p:nvSpPr>
            <p:cNvPr id="27" name="Freeform 48"/>
            <p:cNvSpPr>
              <a:spLocks noEditPoints="1"/>
            </p:cNvSpPr>
            <p:nvPr/>
          </p:nvSpPr>
          <p:spPr bwMode="auto">
            <a:xfrm>
              <a:off x="4960939" y="2332039"/>
              <a:ext cx="636588" cy="633413"/>
            </a:xfrm>
            <a:custGeom>
              <a:avLst/>
              <a:gdLst>
                <a:gd name="T0" fmla="*/ 45 w 325"/>
                <a:gd name="T1" fmla="*/ 224 h 324"/>
                <a:gd name="T2" fmla="*/ 100 w 325"/>
                <a:gd name="T3" fmla="*/ 279 h 324"/>
                <a:gd name="T4" fmla="*/ 56 w 325"/>
                <a:gd name="T5" fmla="*/ 324 h 324"/>
                <a:gd name="T6" fmla="*/ 0 w 325"/>
                <a:gd name="T7" fmla="*/ 268 h 324"/>
                <a:gd name="T8" fmla="*/ 45 w 325"/>
                <a:gd name="T9" fmla="*/ 224 h 324"/>
                <a:gd name="T10" fmla="*/ 164 w 325"/>
                <a:gd name="T11" fmla="*/ 238 h 324"/>
                <a:gd name="T12" fmla="*/ 230 w 325"/>
                <a:gd name="T13" fmla="*/ 210 h 324"/>
                <a:gd name="T14" fmla="*/ 258 w 325"/>
                <a:gd name="T15" fmla="*/ 156 h 324"/>
                <a:gd name="T16" fmla="*/ 306 w 325"/>
                <a:gd name="T17" fmla="*/ 50 h 324"/>
                <a:gd name="T18" fmla="*/ 319 w 325"/>
                <a:gd name="T19" fmla="*/ 47 h 324"/>
                <a:gd name="T20" fmla="*/ 319 w 325"/>
                <a:gd name="T21" fmla="*/ 28 h 324"/>
                <a:gd name="T22" fmla="*/ 310 w 325"/>
                <a:gd name="T23" fmla="*/ 24 h 324"/>
                <a:gd name="T24" fmla="*/ 204 w 325"/>
                <a:gd name="T25" fmla="*/ 129 h 324"/>
                <a:gd name="T26" fmla="*/ 200 w 325"/>
                <a:gd name="T27" fmla="*/ 155 h 324"/>
                <a:gd name="T28" fmla="*/ 169 w 325"/>
                <a:gd name="T29" fmla="*/ 155 h 324"/>
                <a:gd name="T30" fmla="*/ 169 w 325"/>
                <a:gd name="T31" fmla="*/ 124 h 324"/>
                <a:gd name="T32" fmla="*/ 195 w 325"/>
                <a:gd name="T33" fmla="*/ 121 h 324"/>
                <a:gd name="T34" fmla="*/ 301 w 325"/>
                <a:gd name="T35" fmla="*/ 15 h 324"/>
                <a:gd name="T36" fmla="*/ 297 w 325"/>
                <a:gd name="T37" fmla="*/ 5 h 324"/>
                <a:gd name="T38" fmla="*/ 278 w 325"/>
                <a:gd name="T39" fmla="*/ 5 h 324"/>
                <a:gd name="T40" fmla="*/ 275 w 325"/>
                <a:gd name="T41" fmla="*/ 19 h 324"/>
                <a:gd name="T42" fmla="*/ 162 w 325"/>
                <a:gd name="T43" fmla="*/ 68 h 324"/>
                <a:gd name="T44" fmla="*/ 115 w 325"/>
                <a:gd name="T45" fmla="*/ 95 h 324"/>
                <a:gd name="T46" fmla="*/ 86 w 325"/>
                <a:gd name="T47" fmla="*/ 160 h 324"/>
                <a:gd name="T48" fmla="*/ 39 w 325"/>
                <a:gd name="T49" fmla="*/ 198 h 324"/>
                <a:gd name="T50" fmla="*/ 126 w 325"/>
                <a:gd name="T51" fmla="*/ 285 h 324"/>
                <a:gd name="T52" fmla="*/ 164 w 325"/>
                <a:gd name="T53" fmla="*/ 238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5" h="324">
                  <a:moveTo>
                    <a:pt x="45" y="224"/>
                  </a:moveTo>
                  <a:cubicBezTo>
                    <a:pt x="100" y="279"/>
                    <a:pt x="100" y="279"/>
                    <a:pt x="100" y="279"/>
                  </a:cubicBezTo>
                  <a:cubicBezTo>
                    <a:pt x="56" y="324"/>
                    <a:pt x="56" y="324"/>
                    <a:pt x="56" y="324"/>
                  </a:cubicBezTo>
                  <a:cubicBezTo>
                    <a:pt x="0" y="268"/>
                    <a:pt x="0" y="268"/>
                    <a:pt x="0" y="268"/>
                  </a:cubicBezTo>
                  <a:lnTo>
                    <a:pt x="45" y="224"/>
                  </a:lnTo>
                  <a:close/>
                  <a:moveTo>
                    <a:pt x="164" y="238"/>
                  </a:moveTo>
                  <a:cubicBezTo>
                    <a:pt x="187" y="238"/>
                    <a:pt x="211" y="229"/>
                    <a:pt x="230" y="210"/>
                  </a:cubicBezTo>
                  <a:cubicBezTo>
                    <a:pt x="245" y="194"/>
                    <a:pt x="255" y="175"/>
                    <a:pt x="258" y="156"/>
                  </a:cubicBezTo>
                  <a:cubicBezTo>
                    <a:pt x="264" y="133"/>
                    <a:pt x="270" y="99"/>
                    <a:pt x="306" y="50"/>
                  </a:cubicBezTo>
                  <a:cubicBezTo>
                    <a:pt x="310" y="52"/>
                    <a:pt x="316" y="51"/>
                    <a:pt x="319" y="47"/>
                  </a:cubicBezTo>
                  <a:cubicBezTo>
                    <a:pt x="325" y="42"/>
                    <a:pt x="325" y="33"/>
                    <a:pt x="319" y="28"/>
                  </a:cubicBezTo>
                  <a:cubicBezTo>
                    <a:pt x="317" y="25"/>
                    <a:pt x="313" y="24"/>
                    <a:pt x="310" y="24"/>
                  </a:cubicBezTo>
                  <a:cubicBezTo>
                    <a:pt x="204" y="129"/>
                    <a:pt x="204" y="129"/>
                    <a:pt x="204" y="129"/>
                  </a:cubicBezTo>
                  <a:cubicBezTo>
                    <a:pt x="208" y="138"/>
                    <a:pt x="207" y="148"/>
                    <a:pt x="200" y="155"/>
                  </a:cubicBezTo>
                  <a:cubicBezTo>
                    <a:pt x="191" y="163"/>
                    <a:pt x="177" y="163"/>
                    <a:pt x="169" y="155"/>
                  </a:cubicBezTo>
                  <a:cubicBezTo>
                    <a:pt x="160" y="146"/>
                    <a:pt x="160" y="132"/>
                    <a:pt x="169" y="124"/>
                  </a:cubicBezTo>
                  <a:cubicBezTo>
                    <a:pt x="176" y="117"/>
                    <a:pt x="187" y="116"/>
                    <a:pt x="195" y="121"/>
                  </a:cubicBezTo>
                  <a:cubicBezTo>
                    <a:pt x="301" y="15"/>
                    <a:pt x="301" y="15"/>
                    <a:pt x="301" y="15"/>
                  </a:cubicBezTo>
                  <a:cubicBezTo>
                    <a:pt x="301" y="12"/>
                    <a:pt x="300" y="8"/>
                    <a:pt x="297" y="5"/>
                  </a:cubicBezTo>
                  <a:cubicBezTo>
                    <a:pt x="292" y="0"/>
                    <a:pt x="283" y="0"/>
                    <a:pt x="278" y="5"/>
                  </a:cubicBezTo>
                  <a:cubicBezTo>
                    <a:pt x="274" y="9"/>
                    <a:pt x="273" y="14"/>
                    <a:pt x="275" y="19"/>
                  </a:cubicBezTo>
                  <a:cubicBezTo>
                    <a:pt x="221" y="58"/>
                    <a:pt x="185" y="61"/>
                    <a:pt x="162" y="68"/>
                  </a:cubicBezTo>
                  <a:cubicBezTo>
                    <a:pt x="145" y="72"/>
                    <a:pt x="129" y="81"/>
                    <a:pt x="115" y="95"/>
                  </a:cubicBezTo>
                  <a:cubicBezTo>
                    <a:pt x="96" y="113"/>
                    <a:pt x="87" y="137"/>
                    <a:pt x="86" y="160"/>
                  </a:cubicBezTo>
                  <a:cubicBezTo>
                    <a:pt x="39" y="198"/>
                    <a:pt x="39" y="198"/>
                    <a:pt x="39" y="198"/>
                  </a:cubicBezTo>
                  <a:cubicBezTo>
                    <a:pt x="126" y="285"/>
                    <a:pt x="126" y="285"/>
                    <a:pt x="126" y="285"/>
                  </a:cubicBezTo>
                  <a:lnTo>
                    <a:pt x="164"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8" name="Freeform 49"/>
            <p:cNvSpPr>
              <a:spLocks noEditPoints="1"/>
            </p:cNvSpPr>
            <p:nvPr/>
          </p:nvSpPr>
          <p:spPr bwMode="auto">
            <a:xfrm>
              <a:off x="4852989" y="2224089"/>
              <a:ext cx="849313" cy="850900"/>
            </a:xfrm>
            <a:custGeom>
              <a:avLst/>
              <a:gdLst>
                <a:gd name="T0" fmla="*/ 535 w 535"/>
                <a:gd name="T1" fmla="*/ 536 h 536"/>
                <a:gd name="T2" fmla="*/ 0 w 535"/>
                <a:gd name="T3" fmla="*/ 536 h 536"/>
                <a:gd name="T4" fmla="*/ 0 w 535"/>
                <a:gd name="T5" fmla="*/ 0 h 536"/>
                <a:gd name="T6" fmla="*/ 535 w 535"/>
                <a:gd name="T7" fmla="*/ 0 h 536"/>
                <a:gd name="T8" fmla="*/ 535 w 535"/>
                <a:gd name="T9" fmla="*/ 536 h 536"/>
                <a:gd name="T10" fmla="*/ 10 w 535"/>
                <a:gd name="T11" fmla="*/ 525 h 536"/>
                <a:gd name="T12" fmla="*/ 525 w 535"/>
                <a:gd name="T13" fmla="*/ 525 h 536"/>
                <a:gd name="T14" fmla="*/ 525 w 535"/>
                <a:gd name="T15" fmla="*/ 11 h 536"/>
                <a:gd name="T16" fmla="*/ 10 w 535"/>
                <a:gd name="T17" fmla="*/ 11 h 536"/>
                <a:gd name="T18" fmla="*/ 10 w 535"/>
                <a:gd name="T19" fmla="*/ 525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5" h="536">
                  <a:moveTo>
                    <a:pt x="535" y="536"/>
                  </a:moveTo>
                  <a:lnTo>
                    <a:pt x="0" y="536"/>
                  </a:lnTo>
                  <a:lnTo>
                    <a:pt x="0" y="0"/>
                  </a:lnTo>
                  <a:lnTo>
                    <a:pt x="535" y="0"/>
                  </a:lnTo>
                  <a:lnTo>
                    <a:pt x="535" y="536"/>
                  </a:lnTo>
                  <a:close/>
                  <a:moveTo>
                    <a:pt x="10" y="525"/>
                  </a:moveTo>
                  <a:lnTo>
                    <a:pt x="525" y="525"/>
                  </a:lnTo>
                  <a:lnTo>
                    <a:pt x="525" y="11"/>
                  </a:lnTo>
                  <a:lnTo>
                    <a:pt x="10" y="11"/>
                  </a:lnTo>
                  <a:lnTo>
                    <a:pt x="10" y="5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9" name="Rectangle 50"/>
            <p:cNvSpPr>
              <a:spLocks noChangeArrowheads="1"/>
            </p:cNvSpPr>
            <p:nvPr/>
          </p:nvSpPr>
          <p:spPr bwMode="auto">
            <a:xfrm>
              <a:off x="5634039" y="2181226"/>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0" name="Freeform 51"/>
            <p:cNvSpPr>
              <a:spLocks noEditPoints="1"/>
            </p:cNvSpPr>
            <p:nvPr/>
          </p:nvSpPr>
          <p:spPr bwMode="auto">
            <a:xfrm>
              <a:off x="56276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1" name="Rectangle 52"/>
            <p:cNvSpPr>
              <a:spLocks noChangeArrowheads="1"/>
            </p:cNvSpPr>
            <p:nvPr/>
          </p:nvSpPr>
          <p:spPr bwMode="auto">
            <a:xfrm>
              <a:off x="5634039" y="3014664"/>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2" name="Freeform 53"/>
            <p:cNvSpPr>
              <a:spLocks noEditPoints="1"/>
            </p:cNvSpPr>
            <p:nvPr/>
          </p:nvSpPr>
          <p:spPr bwMode="auto">
            <a:xfrm>
              <a:off x="56276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3" name="Rectangle 54"/>
            <p:cNvSpPr>
              <a:spLocks noChangeArrowheads="1"/>
            </p:cNvSpPr>
            <p:nvPr/>
          </p:nvSpPr>
          <p:spPr bwMode="auto">
            <a:xfrm>
              <a:off x="4808539" y="3014664"/>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4" name="Freeform 55"/>
            <p:cNvSpPr>
              <a:spLocks noEditPoints="1"/>
            </p:cNvSpPr>
            <p:nvPr/>
          </p:nvSpPr>
          <p:spPr bwMode="auto">
            <a:xfrm>
              <a:off x="48021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5" name="Rectangle 56"/>
            <p:cNvSpPr>
              <a:spLocks noChangeArrowheads="1"/>
            </p:cNvSpPr>
            <p:nvPr/>
          </p:nvSpPr>
          <p:spPr bwMode="auto">
            <a:xfrm>
              <a:off x="4808539" y="2181226"/>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6" name="Freeform 57"/>
            <p:cNvSpPr>
              <a:spLocks noEditPoints="1"/>
            </p:cNvSpPr>
            <p:nvPr/>
          </p:nvSpPr>
          <p:spPr bwMode="auto">
            <a:xfrm>
              <a:off x="48021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7" name="Rectangle 58"/>
            <p:cNvSpPr>
              <a:spLocks noChangeArrowheads="1"/>
            </p:cNvSpPr>
            <p:nvPr/>
          </p:nvSpPr>
          <p:spPr bwMode="auto">
            <a:xfrm>
              <a:off x="5235576" y="2190751"/>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8" name="Freeform 59"/>
            <p:cNvSpPr>
              <a:spLocks noEditPoints="1"/>
            </p:cNvSpPr>
            <p:nvPr/>
          </p:nvSpPr>
          <p:spPr bwMode="auto">
            <a:xfrm>
              <a:off x="5230814" y="2184401"/>
              <a:ext cx="93663" cy="96838"/>
            </a:xfrm>
            <a:custGeom>
              <a:avLst/>
              <a:gdLst>
                <a:gd name="T0" fmla="*/ 59 w 59"/>
                <a:gd name="T1" fmla="*/ 61 h 61"/>
                <a:gd name="T2" fmla="*/ 0 w 59"/>
                <a:gd name="T3" fmla="*/ 61 h 61"/>
                <a:gd name="T4" fmla="*/ 0 w 59"/>
                <a:gd name="T5" fmla="*/ 0 h 61"/>
                <a:gd name="T6" fmla="*/ 59 w 59"/>
                <a:gd name="T7" fmla="*/ 0 h 61"/>
                <a:gd name="T8" fmla="*/ 59 w 59"/>
                <a:gd name="T9" fmla="*/ 61 h 61"/>
                <a:gd name="T10" fmla="*/ 6 w 59"/>
                <a:gd name="T11" fmla="*/ 53 h 61"/>
                <a:gd name="T12" fmla="*/ 52 w 59"/>
                <a:gd name="T13" fmla="*/ 53 h 61"/>
                <a:gd name="T14" fmla="*/ 52 w 59"/>
                <a:gd name="T15" fmla="*/ 8 h 61"/>
                <a:gd name="T16" fmla="*/ 6 w 59"/>
                <a:gd name="T17" fmla="*/ 8 h 61"/>
                <a:gd name="T18" fmla="*/ 6 w 59"/>
                <a:gd name="T19"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61">
                  <a:moveTo>
                    <a:pt x="59" y="61"/>
                  </a:moveTo>
                  <a:lnTo>
                    <a:pt x="0" y="61"/>
                  </a:lnTo>
                  <a:lnTo>
                    <a:pt x="0" y="0"/>
                  </a:lnTo>
                  <a:lnTo>
                    <a:pt x="59" y="0"/>
                  </a:lnTo>
                  <a:lnTo>
                    <a:pt x="59" y="61"/>
                  </a:lnTo>
                  <a:close/>
                  <a:moveTo>
                    <a:pt x="6" y="53"/>
                  </a:moveTo>
                  <a:lnTo>
                    <a:pt x="52" y="53"/>
                  </a:lnTo>
                  <a:lnTo>
                    <a:pt x="52" y="8"/>
                  </a:lnTo>
                  <a:lnTo>
                    <a:pt x="6" y="8"/>
                  </a:lnTo>
                  <a:lnTo>
                    <a:pt x="6"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9" name="Rectangle 60"/>
            <p:cNvSpPr>
              <a:spLocks noChangeArrowheads="1"/>
            </p:cNvSpPr>
            <p:nvPr/>
          </p:nvSpPr>
          <p:spPr bwMode="auto">
            <a:xfrm>
              <a:off x="5230814" y="3024189"/>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0" name="Freeform 61"/>
            <p:cNvSpPr>
              <a:spLocks noEditPoints="1"/>
            </p:cNvSpPr>
            <p:nvPr/>
          </p:nvSpPr>
          <p:spPr bwMode="auto">
            <a:xfrm>
              <a:off x="5224464" y="3019426"/>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8 w 60"/>
                <a:gd name="T11" fmla="*/ 53 h 60"/>
                <a:gd name="T12" fmla="*/ 53 w 60"/>
                <a:gd name="T13" fmla="*/ 53 h 60"/>
                <a:gd name="T14" fmla="*/ 53 w 60"/>
                <a:gd name="T15" fmla="*/ 7 h 60"/>
                <a:gd name="T16" fmla="*/ 8 w 60"/>
                <a:gd name="T17" fmla="*/ 7 h 60"/>
                <a:gd name="T18" fmla="*/ 8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8" y="53"/>
                  </a:moveTo>
                  <a:lnTo>
                    <a:pt x="53" y="53"/>
                  </a:lnTo>
                  <a:lnTo>
                    <a:pt x="53" y="7"/>
                  </a:lnTo>
                  <a:lnTo>
                    <a:pt x="8" y="7"/>
                  </a:lnTo>
                  <a:lnTo>
                    <a:pt x="8"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1" name="Rectangle 62"/>
            <p:cNvSpPr>
              <a:spLocks noChangeArrowheads="1"/>
            </p:cNvSpPr>
            <p:nvPr/>
          </p:nvSpPr>
          <p:spPr bwMode="auto">
            <a:xfrm>
              <a:off x="48180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2" name="Freeform 63"/>
            <p:cNvSpPr>
              <a:spLocks noEditPoints="1"/>
            </p:cNvSpPr>
            <p:nvPr/>
          </p:nvSpPr>
          <p:spPr bwMode="auto">
            <a:xfrm>
              <a:off x="48133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2 w 60"/>
                <a:gd name="T13" fmla="*/ 53 h 60"/>
                <a:gd name="T14" fmla="*/ 52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2" y="53"/>
                  </a:lnTo>
                  <a:lnTo>
                    <a:pt x="52"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3" name="Rectangle 64"/>
            <p:cNvSpPr>
              <a:spLocks noChangeArrowheads="1"/>
            </p:cNvSpPr>
            <p:nvPr/>
          </p:nvSpPr>
          <p:spPr bwMode="auto">
            <a:xfrm>
              <a:off x="56435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4" name="Freeform 65"/>
            <p:cNvSpPr>
              <a:spLocks noEditPoints="1"/>
            </p:cNvSpPr>
            <p:nvPr/>
          </p:nvSpPr>
          <p:spPr bwMode="auto">
            <a:xfrm>
              <a:off x="56388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3 w 60"/>
                <a:gd name="T13" fmla="*/ 53 h 60"/>
                <a:gd name="T14" fmla="*/ 53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3" y="53"/>
                  </a:lnTo>
                  <a:lnTo>
                    <a:pt x="53"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45" name="Group 61"/>
          <p:cNvGrpSpPr/>
          <p:nvPr/>
        </p:nvGrpSpPr>
        <p:grpSpPr bwMode="auto">
          <a:xfrm>
            <a:off x="746595" y="1829989"/>
            <a:ext cx="670551" cy="475560"/>
            <a:chOff x="4760914" y="687389"/>
            <a:chExt cx="982663" cy="696913"/>
          </a:xfrm>
          <a:solidFill>
            <a:srgbClr val="BD392F"/>
          </a:solidFill>
          <a:effectLst/>
        </p:grpSpPr>
        <p:sp>
          <p:nvSpPr>
            <p:cNvPr id="46" name="Freeform 16"/>
            <p:cNvSpPr>
              <a:spLocks noEditPoints="1"/>
            </p:cNvSpPr>
            <p:nvPr/>
          </p:nvSpPr>
          <p:spPr bwMode="auto">
            <a:xfrm>
              <a:off x="4849814" y="833439"/>
              <a:ext cx="844550" cy="550863"/>
            </a:xfrm>
            <a:custGeom>
              <a:avLst/>
              <a:gdLst>
                <a:gd name="T0" fmla="*/ 427 w 432"/>
                <a:gd name="T1" fmla="*/ 129 h 281"/>
                <a:gd name="T2" fmla="*/ 216 w 432"/>
                <a:gd name="T3" fmla="*/ 0 h 281"/>
                <a:gd name="T4" fmla="*/ 5 w 432"/>
                <a:gd name="T5" fmla="*/ 129 h 281"/>
                <a:gd name="T6" fmla="*/ 5 w 432"/>
                <a:gd name="T7" fmla="*/ 152 h 281"/>
                <a:gd name="T8" fmla="*/ 216 w 432"/>
                <a:gd name="T9" fmla="*/ 281 h 281"/>
                <a:gd name="T10" fmla="*/ 427 w 432"/>
                <a:gd name="T11" fmla="*/ 152 h 281"/>
                <a:gd name="T12" fmla="*/ 427 w 432"/>
                <a:gd name="T13" fmla="*/ 129 h 281"/>
                <a:gd name="T14" fmla="*/ 216 w 432"/>
                <a:gd name="T15" fmla="*/ 242 h 281"/>
                <a:gd name="T16" fmla="*/ 45 w 432"/>
                <a:gd name="T17" fmla="*/ 141 h 281"/>
                <a:gd name="T18" fmla="*/ 57 w 432"/>
                <a:gd name="T19" fmla="*/ 129 h 281"/>
                <a:gd name="T20" fmla="*/ 150 w 432"/>
                <a:gd name="T21" fmla="*/ 57 h 281"/>
                <a:gd name="T22" fmla="*/ 216 w 432"/>
                <a:gd name="T23" fmla="*/ 37 h 281"/>
                <a:gd name="T24" fmla="*/ 282 w 432"/>
                <a:gd name="T25" fmla="*/ 56 h 281"/>
                <a:gd name="T26" fmla="*/ 375 w 432"/>
                <a:gd name="T27" fmla="*/ 129 h 281"/>
                <a:gd name="T28" fmla="*/ 387 w 432"/>
                <a:gd name="T29" fmla="*/ 141 h 281"/>
                <a:gd name="T30" fmla="*/ 216 w 432"/>
                <a:gd name="T31" fmla="*/ 24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2" h="281">
                  <a:moveTo>
                    <a:pt x="427" y="129"/>
                  </a:moveTo>
                  <a:cubicBezTo>
                    <a:pt x="424" y="123"/>
                    <a:pt x="333" y="0"/>
                    <a:pt x="216" y="0"/>
                  </a:cubicBezTo>
                  <a:cubicBezTo>
                    <a:pt x="100" y="0"/>
                    <a:pt x="9" y="123"/>
                    <a:pt x="5" y="129"/>
                  </a:cubicBezTo>
                  <a:cubicBezTo>
                    <a:pt x="0" y="136"/>
                    <a:pt x="0" y="145"/>
                    <a:pt x="5" y="152"/>
                  </a:cubicBezTo>
                  <a:cubicBezTo>
                    <a:pt x="9" y="158"/>
                    <a:pt x="100" y="281"/>
                    <a:pt x="216" y="281"/>
                  </a:cubicBezTo>
                  <a:cubicBezTo>
                    <a:pt x="333" y="281"/>
                    <a:pt x="424" y="157"/>
                    <a:pt x="427" y="152"/>
                  </a:cubicBezTo>
                  <a:cubicBezTo>
                    <a:pt x="432" y="145"/>
                    <a:pt x="432" y="136"/>
                    <a:pt x="427" y="129"/>
                  </a:cubicBezTo>
                  <a:close/>
                  <a:moveTo>
                    <a:pt x="216" y="242"/>
                  </a:moveTo>
                  <a:cubicBezTo>
                    <a:pt x="129" y="242"/>
                    <a:pt x="45" y="141"/>
                    <a:pt x="45" y="141"/>
                  </a:cubicBezTo>
                  <a:cubicBezTo>
                    <a:pt x="45" y="141"/>
                    <a:pt x="50" y="136"/>
                    <a:pt x="57" y="129"/>
                  </a:cubicBezTo>
                  <a:cubicBezTo>
                    <a:pt x="77" y="107"/>
                    <a:pt x="110" y="76"/>
                    <a:pt x="150" y="57"/>
                  </a:cubicBezTo>
                  <a:cubicBezTo>
                    <a:pt x="171" y="45"/>
                    <a:pt x="194" y="37"/>
                    <a:pt x="216" y="37"/>
                  </a:cubicBezTo>
                  <a:cubicBezTo>
                    <a:pt x="238" y="37"/>
                    <a:pt x="261" y="45"/>
                    <a:pt x="282" y="56"/>
                  </a:cubicBezTo>
                  <a:cubicBezTo>
                    <a:pt x="322" y="75"/>
                    <a:pt x="355" y="107"/>
                    <a:pt x="375" y="129"/>
                  </a:cubicBezTo>
                  <a:cubicBezTo>
                    <a:pt x="383" y="136"/>
                    <a:pt x="387" y="141"/>
                    <a:pt x="387" y="141"/>
                  </a:cubicBezTo>
                  <a:cubicBezTo>
                    <a:pt x="387" y="141"/>
                    <a:pt x="303" y="242"/>
                    <a:pt x="216" y="2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7" name="Freeform 17"/>
            <p:cNvSpPr>
              <a:spLocks noEditPoints="1"/>
            </p:cNvSpPr>
            <p:nvPr/>
          </p:nvSpPr>
          <p:spPr bwMode="auto">
            <a:xfrm>
              <a:off x="5068889" y="908051"/>
              <a:ext cx="400050" cy="401638"/>
            </a:xfrm>
            <a:custGeom>
              <a:avLst/>
              <a:gdLst>
                <a:gd name="T0" fmla="*/ 102 w 205"/>
                <a:gd name="T1" fmla="*/ 0 h 205"/>
                <a:gd name="T2" fmla="*/ 0 w 205"/>
                <a:gd name="T3" fmla="*/ 102 h 205"/>
                <a:gd name="T4" fmla="*/ 102 w 205"/>
                <a:gd name="T5" fmla="*/ 205 h 205"/>
                <a:gd name="T6" fmla="*/ 205 w 205"/>
                <a:gd name="T7" fmla="*/ 102 h 205"/>
                <a:gd name="T8" fmla="*/ 102 w 205"/>
                <a:gd name="T9" fmla="*/ 0 h 205"/>
                <a:gd name="T10" fmla="*/ 68 w 205"/>
                <a:gd name="T11" fmla="*/ 113 h 205"/>
                <a:gd name="T12" fmla="*/ 54 w 205"/>
                <a:gd name="T13" fmla="*/ 135 h 205"/>
                <a:gd name="T14" fmla="*/ 50 w 205"/>
                <a:gd name="T15" fmla="*/ 136 h 205"/>
                <a:gd name="T16" fmla="*/ 32 w 205"/>
                <a:gd name="T17" fmla="*/ 122 h 205"/>
                <a:gd name="T18" fmla="*/ 44 w 205"/>
                <a:gd name="T19" fmla="*/ 53 h 205"/>
                <a:gd name="T20" fmla="*/ 93 w 205"/>
                <a:gd name="T21" fmla="*/ 26 h 205"/>
                <a:gd name="T22" fmla="*/ 93 w 205"/>
                <a:gd name="T23" fmla="*/ 26 h 205"/>
                <a:gd name="T24" fmla="*/ 112 w 205"/>
                <a:gd name="T25" fmla="*/ 44 h 205"/>
                <a:gd name="T26" fmla="*/ 94 w 205"/>
                <a:gd name="T27" fmla="*/ 62 h 205"/>
                <a:gd name="T28" fmla="*/ 72 w 205"/>
                <a:gd name="T29" fmla="*/ 77 h 205"/>
                <a:gd name="T30" fmla="*/ 68 w 205"/>
                <a:gd name="T31" fmla="*/ 113 h 205"/>
                <a:gd name="T32" fmla="*/ 141 w 205"/>
                <a:gd name="T33" fmla="*/ 118 h 205"/>
                <a:gd name="T34" fmla="*/ 164 w 205"/>
                <a:gd name="T35" fmla="*/ 141 h 205"/>
                <a:gd name="T36" fmla="*/ 141 w 205"/>
                <a:gd name="T37" fmla="*/ 164 h 205"/>
                <a:gd name="T38" fmla="*/ 118 w 205"/>
                <a:gd name="T39" fmla="*/ 141 h 205"/>
                <a:gd name="T40" fmla="*/ 141 w 205"/>
                <a:gd name="T41" fmla="*/ 11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5" h="205">
                  <a:moveTo>
                    <a:pt x="102" y="0"/>
                  </a:moveTo>
                  <a:cubicBezTo>
                    <a:pt x="46" y="0"/>
                    <a:pt x="0" y="46"/>
                    <a:pt x="0" y="102"/>
                  </a:cubicBezTo>
                  <a:cubicBezTo>
                    <a:pt x="0" y="159"/>
                    <a:pt x="46" y="205"/>
                    <a:pt x="102" y="205"/>
                  </a:cubicBezTo>
                  <a:cubicBezTo>
                    <a:pt x="159" y="205"/>
                    <a:pt x="205" y="159"/>
                    <a:pt x="205" y="102"/>
                  </a:cubicBezTo>
                  <a:cubicBezTo>
                    <a:pt x="205" y="46"/>
                    <a:pt x="159" y="0"/>
                    <a:pt x="102" y="0"/>
                  </a:cubicBezTo>
                  <a:close/>
                  <a:moveTo>
                    <a:pt x="68" y="113"/>
                  </a:moveTo>
                  <a:cubicBezTo>
                    <a:pt x="70" y="123"/>
                    <a:pt x="64" y="133"/>
                    <a:pt x="54" y="135"/>
                  </a:cubicBezTo>
                  <a:cubicBezTo>
                    <a:pt x="53" y="136"/>
                    <a:pt x="51" y="136"/>
                    <a:pt x="50" y="136"/>
                  </a:cubicBezTo>
                  <a:cubicBezTo>
                    <a:pt x="41" y="136"/>
                    <a:pt x="34" y="130"/>
                    <a:pt x="32" y="122"/>
                  </a:cubicBezTo>
                  <a:cubicBezTo>
                    <a:pt x="24" y="88"/>
                    <a:pt x="34" y="66"/>
                    <a:pt x="44" y="53"/>
                  </a:cubicBezTo>
                  <a:cubicBezTo>
                    <a:pt x="58" y="35"/>
                    <a:pt x="80" y="26"/>
                    <a:pt x="93" y="26"/>
                  </a:cubicBezTo>
                  <a:cubicBezTo>
                    <a:pt x="93" y="26"/>
                    <a:pt x="93" y="26"/>
                    <a:pt x="93" y="26"/>
                  </a:cubicBezTo>
                  <a:cubicBezTo>
                    <a:pt x="104" y="26"/>
                    <a:pt x="112" y="34"/>
                    <a:pt x="112" y="44"/>
                  </a:cubicBezTo>
                  <a:cubicBezTo>
                    <a:pt x="112" y="54"/>
                    <a:pt x="104" y="62"/>
                    <a:pt x="94" y="62"/>
                  </a:cubicBezTo>
                  <a:cubicBezTo>
                    <a:pt x="90" y="63"/>
                    <a:pt x="79" y="67"/>
                    <a:pt x="72" y="77"/>
                  </a:cubicBezTo>
                  <a:cubicBezTo>
                    <a:pt x="65" y="86"/>
                    <a:pt x="64" y="99"/>
                    <a:pt x="68" y="113"/>
                  </a:cubicBezTo>
                  <a:close/>
                  <a:moveTo>
                    <a:pt x="141" y="118"/>
                  </a:moveTo>
                  <a:cubicBezTo>
                    <a:pt x="154" y="118"/>
                    <a:pt x="164" y="128"/>
                    <a:pt x="164" y="141"/>
                  </a:cubicBezTo>
                  <a:cubicBezTo>
                    <a:pt x="164" y="153"/>
                    <a:pt x="154" y="164"/>
                    <a:pt x="141" y="164"/>
                  </a:cubicBezTo>
                  <a:cubicBezTo>
                    <a:pt x="128" y="164"/>
                    <a:pt x="118" y="153"/>
                    <a:pt x="118" y="141"/>
                  </a:cubicBezTo>
                  <a:cubicBezTo>
                    <a:pt x="118" y="128"/>
                    <a:pt x="128" y="118"/>
                    <a:pt x="141"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8" name="Freeform 18"/>
            <p:cNvSpPr/>
            <p:nvPr/>
          </p:nvSpPr>
          <p:spPr bwMode="auto">
            <a:xfrm>
              <a:off x="4760914" y="933451"/>
              <a:ext cx="114300" cy="88900"/>
            </a:xfrm>
            <a:custGeom>
              <a:avLst/>
              <a:gdLst>
                <a:gd name="T0" fmla="*/ 63 w 72"/>
                <a:gd name="T1" fmla="*/ 56 h 56"/>
                <a:gd name="T2" fmla="*/ 0 w 72"/>
                <a:gd name="T3" fmla="*/ 11 h 56"/>
                <a:gd name="T4" fmla="*/ 9 w 72"/>
                <a:gd name="T5" fmla="*/ 0 h 56"/>
                <a:gd name="T6" fmla="*/ 72 w 72"/>
                <a:gd name="T7" fmla="*/ 45 h 56"/>
                <a:gd name="T8" fmla="*/ 63 w 72"/>
                <a:gd name="T9" fmla="*/ 56 h 56"/>
              </a:gdLst>
              <a:ahLst/>
              <a:cxnLst>
                <a:cxn ang="0">
                  <a:pos x="T0" y="T1"/>
                </a:cxn>
                <a:cxn ang="0">
                  <a:pos x="T2" y="T3"/>
                </a:cxn>
                <a:cxn ang="0">
                  <a:pos x="T4" y="T5"/>
                </a:cxn>
                <a:cxn ang="0">
                  <a:pos x="T6" y="T7"/>
                </a:cxn>
                <a:cxn ang="0">
                  <a:pos x="T8" y="T9"/>
                </a:cxn>
              </a:cxnLst>
              <a:rect l="0" t="0" r="r" b="b"/>
              <a:pathLst>
                <a:path w="72" h="56">
                  <a:moveTo>
                    <a:pt x="63" y="56"/>
                  </a:moveTo>
                  <a:lnTo>
                    <a:pt x="0" y="11"/>
                  </a:lnTo>
                  <a:lnTo>
                    <a:pt x="9" y="0"/>
                  </a:lnTo>
                  <a:lnTo>
                    <a:pt x="72" y="45"/>
                  </a:lnTo>
                  <a:lnTo>
                    <a:pt x="63"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9" name="Freeform 19"/>
            <p:cNvSpPr/>
            <p:nvPr/>
          </p:nvSpPr>
          <p:spPr bwMode="auto">
            <a:xfrm>
              <a:off x="4832351" y="855664"/>
              <a:ext cx="104775" cy="106363"/>
            </a:xfrm>
            <a:custGeom>
              <a:avLst/>
              <a:gdLst>
                <a:gd name="T0" fmla="*/ 57 w 66"/>
                <a:gd name="T1" fmla="*/ 67 h 67"/>
                <a:gd name="T2" fmla="*/ 0 w 66"/>
                <a:gd name="T3" fmla="*/ 9 h 67"/>
                <a:gd name="T4" fmla="*/ 9 w 66"/>
                <a:gd name="T5" fmla="*/ 0 h 67"/>
                <a:gd name="T6" fmla="*/ 66 w 66"/>
                <a:gd name="T7" fmla="*/ 57 h 67"/>
                <a:gd name="T8" fmla="*/ 57 w 66"/>
                <a:gd name="T9" fmla="*/ 67 h 67"/>
              </a:gdLst>
              <a:ahLst/>
              <a:cxnLst>
                <a:cxn ang="0">
                  <a:pos x="T0" y="T1"/>
                </a:cxn>
                <a:cxn ang="0">
                  <a:pos x="T2" y="T3"/>
                </a:cxn>
                <a:cxn ang="0">
                  <a:pos x="T4" y="T5"/>
                </a:cxn>
                <a:cxn ang="0">
                  <a:pos x="T6" y="T7"/>
                </a:cxn>
                <a:cxn ang="0">
                  <a:pos x="T8" y="T9"/>
                </a:cxn>
              </a:cxnLst>
              <a:rect l="0" t="0" r="r" b="b"/>
              <a:pathLst>
                <a:path w="66" h="67">
                  <a:moveTo>
                    <a:pt x="57" y="67"/>
                  </a:moveTo>
                  <a:lnTo>
                    <a:pt x="0" y="9"/>
                  </a:lnTo>
                  <a:lnTo>
                    <a:pt x="9" y="0"/>
                  </a:lnTo>
                  <a:lnTo>
                    <a:pt x="66" y="57"/>
                  </a:lnTo>
                  <a:lnTo>
                    <a:pt x="57" y="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0" name="Freeform 20"/>
            <p:cNvSpPr/>
            <p:nvPr/>
          </p:nvSpPr>
          <p:spPr bwMode="auto">
            <a:xfrm>
              <a:off x="4911726" y="804864"/>
              <a:ext cx="90488" cy="109538"/>
            </a:xfrm>
            <a:custGeom>
              <a:avLst/>
              <a:gdLst>
                <a:gd name="T0" fmla="*/ 46 w 57"/>
                <a:gd name="T1" fmla="*/ 69 h 69"/>
                <a:gd name="T2" fmla="*/ 0 w 57"/>
                <a:gd name="T3" fmla="*/ 7 h 69"/>
                <a:gd name="T4" fmla="*/ 10 w 57"/>
                <a:gd name="T5" fmla="*/ 0 h 69"/>
                <a:gd name="T6" fmla="*/ 57 w 57"/>
                <a:gd name="T7" fmla="*/ 62 h 69"/>
                <a:gd name="T8" fmla="*/ 46 w 57"/>
                <a:gd name="T9" fmla="*/ 69 h 69"/>
              </a:gdLst>
              <a:ahLst/>
              <a:cxnLst>
                <a:cxn ang="0">
                  <a:pos x="T0" y="T1"/>
                </a:cxn>
                <a:cxn ang="0">
                  <a:pos x="T2" y="T3"/>
                </a:cxn>
                <a:cxn ang="0">
                  <a:pos x="T4" y="T5"/>
                </a:cxn>
                <a:cxn ang="0">
                  <a:pos x="T6" y="T7"/>
                </a:cxn>
                <a:cxn ang="0">
                  <a:pos x="T8" y="T9"/>
                </a:cxn>
              </a:cxnLst>
              <a:rect l="0" t="0" r="r" b="b"/>
              <a:pathLst>
                <a:path w="57" h="69">
                  <a:moveTo>
                    <a:pt x="46" y="69"/>
                  </a:moveTo>
                  <a:lnTo>
                    <a:pt x="0" y="7"/>
                  </a:lnTo>
                  <a:lnTo>
                    <a:pt x="10" y="0"/>
                  </a:lnTo>
                  <a:lnTo>
                    <a:pt x="57" y="62"/>
                  </a:ln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1" name="Freeform 21"/>
            <p:cNvSpPr/>
            <p:nvPr/>
          </p:nvSpPr>
          <p:spPr bwMode="auto">
            <a:xfrm>
              <a:off x="4994276" y="752476"/>
              <a:ext cx="76200" cy="117475"/>
            </a:xfrm>
            <a:custGeom>
              <a:avLst/>
              <a:gdLst>
                <a:gd name="T0" fmla="*/ 37 w 48"/>
                <a:gd name="T1" fmla="*/ 74 h 74"/>
                <a:gd name="T2" fmla="*/ 0 w 48"/>
                <a:gd name="T3" fmla="*/ 6 h 74"/>
                <a:gd name="T4" fmla="*/ 11 w 48"/>
                <a:gd name="T5" fmla="*/ 0 h 74"/>
                <a:gd name="T6" fmla="*/ 48 w 48"/>
                <a:gd name="T7" fmla="*/ 67 h 74"/>
                <a:gd name="T8" fmla="*/ 37 w 48"/>
                <a:gd name="T9" fmla="*/ 74 h 74"/>
              </a:gdLst>
              <a:ahLst/>
              <a:cxnLst>
                <a:cxn ang="0">
                  <a:pos x="T0" y="T1"/>
                </a:cxn>
                <a:cxn ang="0">
                  <a:pos x="T2" y="T3"/>
                </a:cxn>
                <a:cxn ang="0">
                  <a:pos x="T4" y="T5"/>
                </a:cxn>
                <a:cxn ang="0">
                  <a:pos x="T6" y="T7"/>
                </a:cxn>
                <a:cxn ang="0">
                  <a:pos x="T8" y="T9"/>
                </a:cxn>
              </a:cxnLst>
              <a:rect l="0" t="0" r="r" b="b"/>
              <a:pathLst>
                <a:path w="48" h="74">
                  <a:moveTo>
                    <a:pt x="37" y="74"/>
                  </a:moveTo>
                  <a:lnTo>
                    <a:pt x="0" y="6"/>
                  </a:lnTo>
                  <a:lnTo>
                    <a:pt x="11" y="0"/>
                  </a:lnTo>
                  <a:lnTo>
                    <a:pt x="48" y="67"/>
                  </a:lnTo>
                  <a:lnTo>
                    <a:pt x="37" y="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2" name="Freeform 22"/>
            <p:cNvSpPr/>
            <p:nvPr/>
          </p:nvSpPr>
          <p:spPr bwMode="auto">
            <a:xfrm>
              <a:off x="5081589" y="709614"/>
              <a:ext cx="58738" cy="120650"/>
            </a:xfrm>
            <a:custGeom>
              <a:avLst/>
              <a:gdLst>
                <a:gd name="T0" fmla="*/ 25 w 37"/>
                <a:gd name="T1" fmla="*/ 76 h 76"/>
                <a:gd name="T2" fmla="*/ 0 w 37"/>
                <a:gd name="T3" fmla="*/ 4 h 76"/>
                <a:gd name="T4" fmla="*/ 13 w 37"/>
                <a:gd name="T5" fmla="*/ 0 h 76"/>
                <a:gd name="T6" fmla="*/ 37 w 37"/>
                <a:gd name="T7" fmla="*/ 72 h 76"/>
                <a:gd name="T8" fmla="*/ 25 w 37"/>
                <a:gd name="T9" fmla="*/ 76 h 76"/>
              </a:gdLst>
              <a:ahLst/>
              <a:cxnLst>
                <a:cxn ang="0">
                  <a:pos x="T0" y="T1"/>
                </a:cxn>
                <a:cxn ang="0">
                  <a:pos x="T2" y="T3"/>
                </a:cxn>
                <a:cxn ang="0">
                  <a:pos x="T4" y="T5"/>
                </a:cxn>
                <a:cxn ang="0">
                  <a:pos x="T6" y="T7"/>
                </a:cxn>
                <a:cxn ang="0">
                  <a:pos x="T8" y="T9"/>
                </a:cxn>
              </a:cxnLst>
              <a:rect l="0" t="0" r="r" b="b"/>
              <a:pathLst>
                <a:path w="37" h="76">
                  <a:moveTo>
                    <a:pt x="25" y="76"/>
                  </a:moveTo>
                  <a:lnTo>
                    <a:pt x="0" y="4"/>
                  </a:lnTo>
                  <a:lnTo>
                    <a:pt x="13" y="0"/>
                  </a:lnTo>
                  <a:lnTo>
                    <a:pt x="37" y="72"/>
                  </a:lnTo>
                  <a:lnTo>
                    <a:pt x="25"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3" name="Freeform 23"/>
            <p:cNvSpPr/>
            <p:nvPr/>
          </p:nvSpPr>
          <p:spPr bwMode="auto">
            <a:xfrm>
              <a:off x="5180014" y="693739"/>
              <a:ext cx="39688" cy="119063"/>
            </a:xfrm>
            <a:custGeom>
              <a:avLst/>
              <a:gdLst>
                <a:gd name="T0" fmla="*/ 12 w 25"/>
                <a:gd name="T1" fmla="*/ 75 h 75"/>
                <a:gd name="T2" fmla="*/ 0 w 25"/>
                <a:gd name="T3" fmla="*/ 2 h 75"/>
                <a:gd name="T4" fmla="*/ 12 w 25"/>
                <a:gd name="T5" fmla="*/ 0 h 75"/>
                <a:gd name="T6" fmla="*/ 25 w 25"/>
                <a:gd name="T7" fmla="*/ 72 h 75"/>
                <a:gd name="T8" fmla="*/ 12 w 25"/>
                <a:gd name="T9" fmla="*/ 75 h 75"/>
              </a:gdLst>
              <a:ahLst/>
              <a:cxnLst>
                <a:cxn ang="0">
                  <a:pos x="T0" y="T1"/>
                </a:cxn>
                <a:cxn ang="0">
                  <a:pos x="T2" y="T3"/>
                </a:cxn>
                <a:cxn ang="0">
                  <a:pos x="T4" y="T5"/>
                </a:cxn>
                <a:cxn ang="0">
                  <a:pos x="T6" y="T7"/>
                </a:cxn>
                <a:cxn ang="0">
                  <a:pos x="T8" y="T9"/>
                </a:cxn>
              </a:cxnLst>
              <a:rect l="0" t="0" r="r" b="b"/>
              <a:pathLst>
                <a:path w="25" h="75">
                  <a:moveTo>
                    <a:pt x="12" y="75"/>
                  </a:moveTo>
                  <a:lnTo>
                    <a:pt x="0" y="2"/>
                  </a:lnTo>
                  <a:lnTo>
                    <a:pt x="12" y="0"/>
                  </a:lnTo>
                  <a:lnTo>
                    <a:pt x="25" y="72"/>
                  </a:lnTo>
                  <a:lnTo>
                    <a:pt x="12"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4" name="Freeform 24"/>
            <p:cNvSpPr/>
            <p:nvPr/>
          </p:nvSpPr>
          <p:spPr bwMode="auto">
            <a:xfrm>
              <a:off x="5281614" y="687389"/>
              <a:ext cx="25400" cy="115888"/>
            </a:xfrm>
            <a:custGeom>
              <a:avLst/>
              <a:gdLst>
                <a:gd name="T0" fmla="*/ 12 w 16"/>
                <a:gd name="T1" fmla="*/ 73 h 73"/>
                <a:gd name="T2" fmla="*/ 0 w 16"/>
                <a:gd name="T3" fmla="*/ 73 h 73"/>
                <a:gd name="T4" fmla="*/ 4 w 16"/>
                <a:gd name="T5" fmla="*/ 0 h 73"/>
                <a:gd name="T6" fmla="*/ 16 w 16"/>
                <a:gd name="T7" fmla="*/ 0 h 73"/>
                <a:gd name="T8" fmla="*/ 12 w 16"/>
                <a:gd name="T9" fmla="*/ 73 h 73"/>
              </a:gdLst>
              <a:ahLst/>
              <a:cxnLst>
                <a:cxn ang="0">
                  <a:pos x="T0" y="T1"/>
                </a:cxn>
                <a:cxn ang="0">
                  <a:pos x="T2" y="T3"/>
                </a:cxn>
                <a:cxn ang="0">
                  <a:pos x="T4" y="T5"/>
                </a:cxn>
                <a:cxn ang="0">
                  <a:pos x="T6" y="T7"/>
                </a:cxn>
                <a:cxn ang="0">
                  <a:pos x="T8" y="T9"/>
                </a:cxn>
              </a:cxnLst>
              <a:rect l="0" t="0" r="r" b="b"/>
              <a:pathLst>
                <a:path w="16" h="73">
                  <a:moveTo>
                    <a:pt x="12" y="73"/>
                  </a:moveTo>
                  <a:lnTo>
                    <a:pt x="0" y="73"/>
                  </a:lnTo>
                  <a:lnTo>
                    <a:pt x="4" y="0"/>
                  </a:lnTo>
                  <a:lnTo>
                    <a:pt x="16" y="0"/>
                  </a:lnTo>
                  <a:lnTo>
                    <a:pt x="12"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5" name="Freeform 25"/>
            <p:cNvSpPr/>
            <p:nvPr/>
          </p:nvSpPr>
          <p:spPr bwMode="auto">
            <a:xfrm>
              <a:off x="5356226" y="709614"/>
              <a:ext cx="53975" cy="112713"/>
            </a:xfrm>
            <a:custGeom>
              <a:avLst/>
              <a:gdLst>
                <a:gd name="T0" fmla="*/ 14 w 34"/>
                <a:gd name="T1" fmla="*/ 71 h 71"/>
                <a:gd name="T2" fmla="*/ 0 w 34"/>
                <a:gd name="T3" fmla="*/ 67 h 71"/>
                <a:gd name="T4" fmla="*/ 21 w 34"/>
                <a:gd name="T5" fmla="*/ 0 h 71"/>
                <a:gd name="T6" fmla="*/ 34 w 34"/>
                <a:gd name="T7" fmla="*/ 3 h 71"/>
                <a:gd name="T8" fmla="*/ 14 w 34"/>
                <a:gd name="T9" fmla="*/ 71 h 71"/>
              </a:gdLst>
              <a:ahLst/>
              <a:cxnLst>
                <a:cxn ang="0">
                  <a:pos x="T0" y="T1"/>
                </a:cxn>
                <a:cxn ang="0">
                  <a:pos x="T2" y="T3"/>
                </a:cxn>
                <a:cxn ang="0">
                  <a:pos x="T4" y="T5"/>
                </a:cxn>
                <a:cxn ang="0">
                  <a:pos x="T6" y="T7"/>
                </a:cxn>
                <a:cxn ang="0">
                  <a:pos x="T8" y="T9"/>
                </a:cxn>
              </a:cxnLst>
              <a:rect l="0" t="0" r="r" b="b"/>
              <a:pathLst>
                <a:path w="34" h="71">
                  <a:moveTo>
                    <a:pt x="14" y="71"/>
                  </a:moveTo>
                  <a:lnTo>
                    <a:pt x="0" y="67"/>
                  </a:lnTo>
                  <a:lnTo>
                    <a:pt x="21" y="0"/>
                  </a:lnTo>
                  <a:lnTo>
                    <a:pt x="34" y="3"/>
                  </a:lnTo>
                  <a:lnTo>
                    <a:pt x="14"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6" name="Freeform 26"/>
            <p:cNvSpPr/>
            <p:nvPr/>
          </p:nvSpPr>
          <p:spPr bwMode="auto">
            <a:xfrm>
              <a:off x="5434014" y="739776"/>
              <a:ext cx="63500" cy="104775"/>
            </a:xfrm>
            <a:custGeom>
              <a:avLst/>
              <a:gdLst>
                <a:gd name="T0" fmla="*/ 13 w 40"/>
                <a:gd name="T1" fmla="*/ 66 h 66"/>
                <a:gd name="T2" fmla="*/ 0 w 40"/>
                <a:gd name="T3" fmla="*/ 61 h 66"/>
                <a:gd name="T4" fmla="*/ 27 w 40"/>
                <a:gd name="T5" fmla="*/ 0 h 66"/>
                <a:gd name="T6" fmla="*/ 40 w 40"/>
                <a:gd name="T7" fmla="*/ 6 h 66"/>
                <a:gd name="T8" fmla="*/ 13 w 40"/>
                <a:gd name="T9" fmla="*/ 66 h 66"/>
              </a:gdLst>
              <a:ahLst/>
              <a:cxnLst>
                <a:cxn ang="0">
                  <a:pos x="T0" y="T1"/>
                </a:cxn>
                <a:cxn ang="0">
                  <a:pos x="T2" y="T3"/>
                </a:cxn>
                <a:cxn ang="0">
                  <a:pos x="T4" y="T5"/>
                </a:cxn>
                <a:cxn ang="0">
                  <a:pos x="T6" y="T7"/>
                </a:cxn>
                <a:cxn ang="0">
                  <a:pos x="T8" y="T9"/>
                </a:cxn>
              </a:cxnLst>
              <a:rect l="0" t="0" r="r" b="b"/>
              <a:pathLst>
                <a:path w="40" h="66">
                  <a:moveTo>
                    <a:pt x="13" y="66"/>
                  </a:moveTo>
                  <a:lnTo>
                    <a:pt x="0" y="61"/>
                  </a:lnTo>
                  <a:lnTo>
                    <a:pt x="27" y="0"/>
                  </a:lnTo>
                  <a:lnTo>
                    <a:pt x="40" y="6"/>
                  </a:lnTo>
                  <a:lnTo>
                    <a:pt x="13"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7" name="Freeform 27"/>
            <p:cNvSpPr/>
            <p:nvPr/>
          </p:nvSpPr>
          <p:spPr bwMode="auto">
            <a:xfrm>
              <a:off x="5499101" y="779464"/>
              <a:ext cx="76200" cy="95250"/>
            </a:xfrm>
            <a:custGeom>
              <a:avLst/>
              <a:gdLst>
                <a:gd name="T0" fmla="*/ 11 w 48"/>
                <a:gd name="T1" fmla="*/ 60 h 60"/>
                <a:gd name="T2" fmla="*/ 0 w 48"/>
                <a:gd name="T3" fmla="*/ 53 h 60"/>
                <a:gd name="T4" fmla="*/ 38 w 48"/>
                <a:gd name="T5" fmla="*/ 0 h 60"/>
                <a:gd name="T6" fmla="*/ 48 w 48"/>
                <a:gd name="T7" fmla="*/ 9 h 60"/>
                <a:gd name="T8" fmla="*/ 11 w 48"/>
                <a:gd name="T9" fmla="*/ 60 h 60"/>
              </a:gdLst>
              <a:ahLst/>
              <a:cxnLst>
                <a:cxn ang="0">
                  <a:pos x="T0" y="T1"/>
                </a:cxn>
                <a:cxn ang="0">
                  <a:pos x="T2" y="T3"/>
                </a:cxn>
                <a:cxn ang="0">
                  <a:pos x="T4" y="T5"/>
                </a:cxn>
                <a:cxn ang="0">
                  <a:pos x="T6" y="T7"/>
                </a:cxn>
                <a:cxn ang="0">
                  <a:pos x="T8" y="T9"/>
                </a:cxn>
              </a:cxnLst>
              <a:rect l="0" t="0" r="r" b="b"/>
              <a:pathLst>
                <a:path w="48" h="60">
                  <a:moveTo>
                    <a:pt x="11" y="60"/>
                  </a:moveTo>
                  <a:lnTo>
                    <a:pt x="0" y="53"/>
                  </a:lnTo>
                  <a:lnTo>
                    <a:pt x="38" y="0"/>
                  </a:lnTo>
                  <a:lnTo>
                    <a:pt x="48" y="9"/>
                  </a:lnTo>
                  <a:lnTo>
                    <a:pt x="11"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8" name="Freeform 28"/>
            <p:cNvSpPr/>
            <p:nvPr/>
          </p:nvSpPr>
          <p:spPr bwMode="auto">
            <a:xfrm>
              <a:off x="5559426" y="830264"/>
              <a:ext cx="76200" cy="87313"/>
            </a:xfrm>
            <a:custGeom>
              <a:avLst/>
              <a:gdLst>
                <a:gd name="T0" fmla="*/ 10 w 48"/>
                <a:gd name="T1" fmla="*/ 55 h 55"/>
                <a:gd name="T2" fmla="*/ 0 w 48"/>
                <a:gd name="T3" fmla="*/ 48 h 55"/>
                <a:gd name="T4" fmla="*/ 38 w 48"/>
                <a:gd name="T5" fmla="*/ 0 h 55"/>
                <a:gd name="T6" fmla="*/ 48 w 48"/>
                <a:gd name="T7" fmla="*/ 9 h 55"/>
                <a:gd name="T8" fmla="*/ 10 w 48"/>
                <a:gd name="T9" fmla="*/ 55 h 55"/>
              </a:gdLst>
              <a:ahLst/>
              <a:cxnLst>
                <a:cxn ang="0">
                  <a:pos x="T0" y="T1"/>
                </a:cxn>
                <a:cxn ang="0">
                  <a:pos x="T2" y="T3"/>
                </a:cxn>
                <a:cxn ang="0">
                  <a:pos x="T4" y="T5"/>
                </a:cxn>
                <a:cxn ang="0">
                  <a:pos x="T6" y="T7"/>
                </a:cxn>
                <a:cxn ang="0">
                  <a:pos x="T8" y="T9"/>
                </a:cxn>
              </a:cxnLst>
              <a:rect l="0" t="0" r="r" b="b"/>
              <a:pathLst>
                <a:path w="48" h="55">
                  <a:moveTo>
                    <a:pt x="10" y="55"/>
                  </a:moveTo>
                  <a:lnTo>
                    <a:pt x="0" y="48"/>
                  </a:lnTo>
                  <a:lnTo>
                    <a:pt x="38" y="0"/>
                  </a:lnTo>
                  <a:lnTo>
                    <a:pt x="48" y="9"/>
                  </a:lnTo>
                  <a:lnTo>
                    <a:pt x="10"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9" name="Freeform 29"/>
            <p:cNvSpPr/>
            <p:nvPr/>
          </p:nvSpPr>
          <p:spPr bwMode="auto">
            <a:xfrm>
              <a:off x="5614989" y="879476"/>
              <a:ext cx="79375" cy="82550"/>
            </a:xfrm>
            <a:custGeom>
              <a:avLst/>
              <a:gdLst>
                <a:gd name="T0" fmla="*/ 8 w 50"/>
                <a:gd name="T1" fmla="*/ 52 h 52"/>
                <a:gd name="T2" fmla="*/ 0 w 50"/>
                <a:gd name="T3" fmla="*/ 43 h 52"/>
                <a:gd name="T4" fmla="*/ 42 w 50"/>
                <a:gd name="T5" fmla="*/ 0 h 52"/>
                <a:gd name="T6" fmla="*/ 50 w 50"/>
                <a:gd name="T7" fmla="*/ 10 h 52"/>
                <a:gd name="T8" fmla="*/ 8 w 50"/>
                <a:gd name="T9" fmla="*/ 52 h 52"/>
              </a:gdLst>
              <a:ahLst/>
              <a:cxnLst>
                <a:cxn ang="0">
                  <a:pos x="T0" y="T1"/>
                </a:cxn>
                <a:cxn ang="0">
                  <a:pos x="T2" y="T3"/>
                </a:cxn>
                <a:cxn ang="0">
                  <a:pos x="T4" y="T5"/>
                </a:cxn>
                <a:cxn ang="0">
                  <a:pos x="T6" y="T7"/>
                </a:cxn>
                <a:cxn ang="0">
                  <a:pos x="T8" y="T9"/>
                </a:cxn>
              </a:cxnLst>
              <a:rect l="0" t="0" r="r" b="b"/>
              <a:pathLst>
                <a:path w="50" h="52">
                  <a:moveTo>
                    <a:pt x="8" y="52"/>
                  </a:moveTo>
                  <a:lnTo>
                    <a:pt x="0" y="43"/>
                  </a:lnTo>
                  <a:lnTo>
                    <a:pt x="42" y="0"/>
                  </a:lnTo>
                  <a:lnTo>
                    <a:pt x="50" y="10"/>
                  </a:lnTo>
                  <a:lnTo>
                    <a:pt x="8"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0" name="Freeform 30"/>
            <p:cNvSpPr/>
            <p:nvPr/>
          </p:nvSpPr>
          <p:spPr bwMode="auto">
            <a:xfrm>
              <a:off x="5659439" y="933451"/>
              <a:ext cx="84138" cy="71438"/>
            </a:xfrm>
            <a:custGeom>
              <a:avLst/>
              <a:gdLst>
                <a:gd name="T0" fmla="*/ 7 w 53"/>
                <a:gd name="T1" fmla="*/ 45 h 45"/>
                <a:gd name="T2" fmla="*/ 0 w 53"/>
                <a:gd name="T3" fmla="*/ 35 h 45"/>
                <a:gd name="T4" fmla="*/ 46 w 53"/>
                <a:gd name="T5" fmla="*/ 0 h 45"/>
                <a:gd name="T6" fmla="*/ 53 w 53"/>
                <a:gd name="T7" fmla="*/ 11 h 45"/>
                <a:gd name="T8" fmla="*/ 7 w 53"/>
                <a:gd name="T9" fmla="*/ 45 h 45"/>
              </a:gdLst>
              <a:ahLst/>
              <a:cxnLst>
                <a:cxn ang="0">
                  <a:pos x="T0" y="T1"/>
                </a:cxn>
                <a:cxn ang="0">
                  <a:pos x="T2" y="T3"/>
                </a:cxn>
                <a:cxn ang="0">
                  <a:pos x="T4" y="T5"/>
                </a:cxn>
                <a:cxn ang="0">
                  <a:pos x="T6" y="T7"/>
                </a:cxn>
                <a:cxn ang="0">
                  <a:pos x="T8" y="T9"/>
                </a:cxn>
              </a:cxnLst>
              <a:rect l="0" t="0" r="r" b="b"/>
              <a:pathLst>
                <a:path w="53" h="45">
                  <a:moveTo>
                    <a:pt x="7" y="45"/>
                  </a:moveTo>
                  <a:lnTo>
                    <a:pt x="0" y="35"/>
                  </a:lnTo>
                  <a:lnTo>
                    <a:pt x="46" y="0"/>
                  </a:lnTo>
                  <a:lnTo>
                    <a:pt x="53" y="11"/>
                  </a:lnTo>
                  <a:lnTo>
                    <a:pt x="7"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1" name="Group 104"/>
          <p:cNvGrpSpPr/>
          <p:nvPr/>
        </p:nvGrpSpPr>
        <p:grpSpPr bwMode="auto">
          <a:xfrm>
            <a:off x="4999385" y="1786665"/>
            <a:ext cx="496206" cy="625594"/>
            <a:chOff x="8102601" y="593726"/>
            <a:chExt cx="661988" cy="833438"/>
          </a:xfrm>
          <a:solidFill>
            <a:srgbClr val="BD392F"/>
          </a:solidFill>
          <a:effectLst/>
        </p:grpSpPr>
        <p:sp>
          <p:nvSpPr>
            <p:cNvPr id="62" name="Oval 83"/>
            <p:cNvSpPr>
              <a:spLocks noChangeArrowheads="1"/>
            </p:cNvSpPr>
            <p:nvPr/>
          </p:nvSpPr>
          <p:spPr bwMode="auto">
            <a:xfrm>
              <a:off x="8345489" y="744539"/>
              <a:ext cx="176213" cy="2476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3" name="Freeform 84"/>
            <p:cNvSpPr/>
            <p:nvPr/>
          </p:nvSpPr>
          <p:spPr bwMode="auto">
            <a:xfrm>
              <a:off x="8102601" y="973139"/>
              <a:ext cx="201613" cy="439738"/>
            </a:xfrm>
            <a:custGeom>
              <a:avLst/>
              <a:gdLst>
                <a:gd name="T0" fmla="*/ 4 w 103"/>
                <a:gd name="T1" fmla="*/ 220 h 225"/>
                <a:gd name="T2" fmla="*/ 103 w 103"/>
                <a:gd name="T3" fmla="*/ 105 h 225"/>
                <a:gd name="T4" fmla="*/ 101 w 103"/>
                <a:gd name="T5" fmla="*/ 44 h 225"/>
                <a:gd name="T6" fmla="*/ 96 w 103"/>
                <a:gd name="T7" fmla="*/ 0 h 225"/>
                <a:gd name="T8" fmla="*/ 0 w 103"/>
                <a:gd name="T9" fmla="*/ 219 h 225"/>
                <a:gd name="T10" fmla="*/ 4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4" y="220"/>
                  </a:moveTo>
                  <a:cubicBezTo>
                    <a:pt x="18" y="196"/>
                    <a:pt x="62" y="122"/>
                    <a:pt x="103" y="105"/>
                  </a:cubicBezTo>
                  <a:cubicBezTo>
                    <a:pt x="95" y="83"/>
                    <a:pt x="94" y="60"/>
                    <a:pt x="101" y="44"/>
                  </a:cubicBezTo>
                  <a:cubicBezTo>
                    <a:pt x="99" y="30"/>
                    <a:pt x="97" y="15"/>
                    <a:pt x="96" y="0"/>
                  </a:cubicBezTo>
                  <a:cubicBezTo>
                    <a:pt x="68" y="22"/>
                    <a:pt x="5" y="86"/>
                    <a:pt x="0" y="219"/>
                  </a:cubicBezTo>
                  <a:cubicBezTo>
                    <a:pt x="0" y="224"/>
                    <a:pt x="1" y="225"/>
                    <a:pt x="4"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4" name="Freeform 85"/>
            <p:cNvSpPr/>
            <p:nvPr/>
          </p:nvSpPr>
          <p:spPr bwMode="auto">
            <a:xfrm>
              <a:off x="8562976" y="966789"/>
              <a:ext cx="201613" cy="441325"/>
            </a:xfrm>
            <a:custGeom>
              <a:avLst/>
              <a:gdLst>
                <a:gd name="T0" fmla="*/ 99 w 103"/>
                <a:gd name="T1" fmla="*/ 220 h 225"/>
                <a:gd name="T2" fmla="*/ 103 w 103"/>
                <a:gd name="T3" fmla="*/ 219 h 225"/>
                <a:gd name="T4" fmla="*/ 6 w 103"/>
                <a:gd name="T5" fmla="*/ 0 h 225"/>
                <a:gd name="T6" fmla="*/ 1 w 103"/>
                <a:gd name="T7" fmla="*/ 47 h 225"/>
                <a:gd name="T8" fmla="*/ 0 w 103"/>
                <a:gd name="T9" fmla="*/ 105 h 225"/>
                <a:gd name="T10" fmla="*/ 99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99" y="220"/>
                  </a:moveTo>
                  <a:cubicBezTo>
                    <a:pt x="101" y="225"/>
                    <a:pt x="103" y="224"/>
                    <a:pt x="103" y="219"/>
                  </a:cubicBezTo>
                  <a:cubicBezTo>
                    <a:pt x="98" y="86"/>
                    <a:pt x="34" y="22"/>
                    <a:pt x="6" y="0"/>
                  </a:cubicBezTo>
                  <a:cubicBezTo>
                    <a:pt x="5" y="16"/>
                    <a:pt x="4" y="32"/>
                    <a:pt x="1" y="47"/>
                  </a:cubicBezTo>
                  <a:cubicBezTo>
                    <a:pt x="8" y="63"/>
                    <a:pt x="8" y="84"/>
                    <a:pt x="0" y="105"/>
                  </a:cubicBezTo>
                  <a:cubicBezTo>
                    <a:pt x="41" y="123"/>
                    <a:pt x="85" y="196"/>
                    <a:pt x="99"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5" name="Freeform 86"/>
            <p:cNvSpPr/>
            <p:nvPr/>
          </p:nvSpPr>
          <p:spPr bwMode="auto">
            <a:xfrm>
              <a:off x="8369301" y="593726"/>
              <a:ext cx="127000" cy="61913"/>
            </a:xfrm>
            <a:custGeom>
              <a:avLst/>
              <a:gdLst>
                <a:gd name="T0" fmla="*/ 65 w 65"/>
                <a:gd name="T1" fmla="*/ 23 h 32"/>
                <a:gd name="T2" fmla="*/ 58 w 65"/>
                <a:gd name="T3" fmla="*/ 13 h 32"/>
                <a:gd name="T4" fmla="*/ 33 w 65"/>
                <a:gd name="T5" fmla="*/ 0 h 32"/>
                <a:gd name="T6" fmla="*/ 8 w 65"/>
                <a:gd name="T7" fmla="*/ 13 h 32"/>
                <a:gd name="T8" fmla="*/ 0 w 65"/>
                <a:gd name="T9" fmla="*/ 23 h 32"/>
                <a:gd name="T10" fmla="*/ 33 w 65"/>
                <a:gd name="T11" fmla="*/ 32 h 32"/>
                <a:gd name="T12" fmla="*/ 65 w 65"/>
                <a:gd name="T13" fmla="*/ 23 h 32"/>
              </a:gdLst>
              <a:ahLst/>
              <a:cxnLst>
                <a:cxn ang="0">
                  <a:pos x="T0" y="T1"/>
                </a:cxn>
                <a:cxn ang="0">
                  <a:pos x="T2" y="T3"/>
                </a:cxn>
                <a:cxn ang="0">
                  <a:pos x="T4" y="T5"/>
                </a:cxn>
                <a:cxn ang="0">
                  <a:pos x="T6" y="T7"/>
                </a:cxn>
                <a:cxn ang="0">
                  <a:pos x="T8" y="T9"/>
                </a:cxn>
                <a:cxn ang="0">
                  <a:pos x="T10" y="T11"/>
                </a:cxn>
                <a:cxn ang="0">
                  <a:pos x="T12" y="T13"/>
                </a:cxn>
              </a:cxnLst>
              <a:rect l="0" t="0" r="r" b="b"/>
              <a:pathLst>
                <a:path w="65" h="32">
                  <a:moveTo>
                    <a:pt x="65" y="23"/>
                  </a:moveTo>
                  <a:cubicBezTo>
                    <a:pt x="63" y="20"/>
                    <a:pt x="61" y="16"/>
                    <a:pt x="58" y="13"/>
                  </a:cubicBezTo>
                  <a:cubicBezTo>
                    <a:pt x="50" y="4"/>
                    <a:pt x="42" y="0"/>
                    <a:pt x="33" y="0"/>
                  </a:cubicBezTo>
                  <a:cubicBezTo>
                    <a:pt x="24" y="0"/>
                    <a:pt x="15" y="4"/>
                    <a:pt x="8" y="13"/>
                  </a:cubicBezTo>
                  <a:cubicBezTo>
                    <a:pt x="5" y="16"/>
                    <a:pt x="2" y="20"/>
                    <a:pt x="0" y="23"/>
                  </a:cubicBezTo>
                  <a:cubicBezTo>
                    <a:pt x="7" y="28"/>
                    <a:pt x="19" y="32"/>
                    <a:pt x="33" y="32"/>
                  </a:cubicBezTo>
                  <a:cubicBezTo>
                    <a:pt x="47" y="32"/>
                    <a:pt x="58" y="28"/>
                    <a:pt x="6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6" name="Freeform 87"/>
            <p:cNvSpPr>
              <a:spLocks noEditPoints="1"/>
            </p:cNvSpPr>
            <p:nvPr/>
          </p:nvSpPr>
          <p:spPr bwMode="auto">
            <a:xfrm>
              <a:off x="8369301" y="769939"/>
              <a:ext cx="127000" cy="188913"/>
            </a:xfrm>
            <a:custGeom>
              <a:avLst/>
              <a:gdLst>
                <a:gd name="T0" fmla="*/ 33 w 65"/>
                <a:gd name="T1" fmla="*/ 97 h 97"/>
                <a:gd name="T2" fmla="*/ 65 w 65"/>
                <a:gd name="T3" fmla="*/ 48 h 97"/>
                <a:gd name="T4" fmla="*/ 33 w 65"/>
                <a:gd name="T5" fmla="*/ 0 h 97"/>
                <a:gd name="T6" fmla="*/ 0 w 65"/>
                <a:gd name="T7" fmla="*/ 48 h 97"/>
                <a:gd name="T8" fmla="*/ 33 w 65"/>
                <a:gd name="T9" fmla="*/ 97 h 97"/>
                <a:gd name="T10" fmla="*/ 33 w 65"/>
                <a:gd name="T11" fmla="*/ 16 h 97"/>
                <a:gd name="T12" fmla="*/ 56 w 65"/>
                <a:gd name="T13" fmla="*/ 48 h 97"/>
                <a:gd name="T14" fmla="*/ 33 w 65"/>
                <a:gd name="T15" fmla="*/ 81 h 97"/>
                <a:gd name="T16" fmla="*/ 10 w 65"/>
                <a:gd name="T17" fmla="*/ 48 h 97"/>
                <a:gd name="T18" fmla="*/ 33 w 65"/>
                <a:gd name="T19" fmla="*/ 1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97">
                  <a:moveTo>
                    <a:pt x="33" y="97"/>
                  </a:moveTo>
                  <a:cubicBezTo>
                    <a:pt x="51" y="97"/>
                    <a:pt x="65" y="75"/>
                    <a:pt x="65" y="48"/>
                  </a:cubicBezTo>
                  <a:cubicBezTo>
                    <a:pt x="65" y="22"/>
                    <a:pt x="51" y="0"/>
                    <a:pt x="33" y="0"/>
                  </a:cubicBezTo>
                  <a:cubicBezTo>
                    <a:pt x="15" y="0"/>
                    <a:pt x="0" y="22"/>
                    <a:pt x="0" y="48"/>
                  </a:cubicBezTo>
                  <a:cubicBezTo>
                    <a:pt x="0" y="75"/>
                    <a:pt x="15" y="97"/>
                    <a:pt x="33" y="97"/>
                  </a:cubicBezTo>
                  <a:close/>
                  <a:moveTo>
                    <a:pt x="33" y="16"/>
                  </a:moveTo>
                  <a:cubicBezTo>
                    <a:pt x="45" y="16"/>
                    <a:pt x="56" y="30"/>
                    <a:pt x="56" y="48"/>
                  </a:cubicBezTo>
                  <a:cubicBezTo>
                    <a:pt x="56" y="66"/>
                    <a:pt x="45" y="81"/>
                    <a:pt x="33" y="81"/>
                  </a:cubicBezTo>
                  <a:cubicBezTo>
                    <a:pt x="20" y="81"/>
                    <a:pt x="10" y="66"/>
                    <a:pt x="10" y="48"/>
                  </a:cubicBezTo>
                  <a:cubicBezTo>
                    <a:pt x="10" y="30"/>
                    <a:pt x="20" y="16"/>
                    <a:pt x="3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7" name="Freeform 88"/>
            <p:cNvSpPr>
              <a:spLocks noEditPoints="1"/>
            </p:cNvSpPr>
            <p:nvPr/>
          </p:nvSpPr>
          <p:spPr bwMode="auto">
            <a:xfrm>
              <a:off x="8304214" y="663576"/>
              <a:ext cx="255588" cy="596900"/>
            </a:xfrm>
            <a:custGeom>
              <a:avLst/>
              <a:gdLst>
                <a:gd name="T0" fmla="*/ 7 w 131"/>
                <a:gd name="T1" fmla="*/ 201 h 305"/>
                <a:gd name="T2" fmla="*/ 8 w 131"/>
                <a:gd name="T3" fmla="*/ 204 h 305"/>
                <a:gd name="T4" fmla="*/ 8 w 131"/>
                <a:gd name="T5" fmla="*/ 204 h 305"/>
                <a:gd name="T6" fmla="*/ 9 w 131"/>
                <a:gd name="T7" fmla="*/ 260 h 305"/>
                <a:gd name="T8" fmla="*/ 53 w 131"/>
                <a:gd name="T9" fmla="*/ 305 h 305"/>
                <a:gd name="T10" fmla="*/ 46 w 131"/>
                <a:gd name="T11" fmla="*/ 204 h 305"/>
                <a:gd name="T12" fmla="*/ 48 w 131"/>
                <a:gd name="T13" fmla="*/ 197 h 305"/>
                <a:gd name="T14" fmla="*/ 55 w 131"/>
                <a:gd name="T15" fmla="*/ 194 h 305"/>
                <a:gd name="T16" fmla="*/ 85 w 131"/>
                <a:gd name="T17" fmla="*/ 194 h 305"/>
                <a:gd name="T18" fmla="*/ 91 w 131"/>
                <a:gd name="T19" fmla="*/ 197 h 305"/>
                <a:gd name="T20" fmla="*/ 94 w 131"/>
                <a:gd name="T21" fmla="*/ 204 h 305"/>
                <a:gd name="T22" fmla="*/ 86 w 131"/>
                <a:gd name="T23" fmla="*/ 302 h 305"/>
                <a:gd name="T24" fmla="*/ 123 w 131"/>
                <a:gd name="T25" fmla="*/ 258 h 305"/>
                <a:gd name="T26" fmla="*/ 124 w 131"/>
                <a:gd name="T27" fmla="*/ 204 h 305"/>
                <a:gd name="T28" fmla="*/ 124 w 131"/>
                <a:gd name="T29" fmla="*/ 204 h 305"/>
                <a:gd name="T30" fmla="*/ 124 w 131"/>
                <a:gd name="T31" fmla="*/ 199 h 305"/>
                <a:gd name="T32" fmla="*/ 129 w 131"/>
                <a:gd name="T33" fmla="*/ 149 h 305"/>
                <a:gd name="T34" fmla="*/ 130 w 131"/>
                <a:gd name="T35" fmla="*/ 132 h 305"/>
                <a:gd name="T36" fmla="*/ 106 w 131"/>
                <a:gd name="T37" fmla="*/ 0 h 305"/>
                <a:gd name="T38" fmla="*/ 66 w 131"/>
                <a:gd name="T39" fmla="*/ 11 h 305"/>
                <a:gd name="T40" fmla="*/ 26 w 131"/>
                <a:gd name="T41" fmla="*/ 0 h 305"/>
                <a:gd name="T42" fmla="*/ 2 w 131"/>
                <a:gd name="T43" fmla="*/ 132 h 305"/>
                <a:gd name="T44" fmla="*/ 2 w 131"/>
                <a:gd name="T45" fmla="*/ 152 h 305"/>
                <a:gd name="T46" fmla="*/ 7 w 131"/>
                <a:gd name="T47" fmla="*/ 201 h 305"/>
                <a:gd name="T48" fmla="*/ 66 w 131"/>
                <a:gd name="T49" fmla="*/ 46 h 305"/>
                <a:gd name="T50" fmla="*/ 107 w 131"/>
                <a:gd name="T51" fmla="*/ 102 h 305"/>
                <a:gd name="T52" fmla="*/ 66 w 131"/>
                <a:gd name="T53" fmla="*/ 159 h 305"/>
                <a:gd name="T54" fmla="*/ 25 w 131"/>
                <a:gd name="T55" fmla="*/ 102 h 305"/>
                <a:gd name="T56" fmla="*/ 66 w 131"/>
                <a:gd name="T57" fmla="*/ 4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1" h="305">
                  <a:moveTo>
                    <a:pt x="7" y="201"/>
                  </a:moveTo>
                  <a:cubicBezTo>
                    <a:pt x="8" y="202"/>
                    <a:pt x="8" y="203"/>
                    <a:pt x="8" y="204"/>
                  </a:cubicBezTo>
                  <a:cubicBezTo>
                    <a:pt x="8" y="204"/>
                    <a:pt x="8" y="204"/>
                    <a:pt x="8" y="204"/>
                  </a:cubicBezTo>
                  <a:cubicBezTo>
                    <a:pt x="0" y="218"/>
                    <a:pt x="1" y="240"/>
                    <a:pt x="9" y="260"/>
                  </a:cubicBezTo>
                  <a:cubicBezTo>
                    <a:pt x="18" y="281"/>
                    <a:pt x="33" y="300"/>
                    <a:pt x="53" y="305"/>
                  </a:cubicBezTo>
                  <a:cubicBezTo>
                    <a:pt x="46" y="204"/>
                    <a:pt x="46" y="204"/>
                    <a:pt x="46" y="204"/>
                  </a:cubicBezTo>
                  <a:cubicBezTo>
                    <a:pt x="46" y="202"/>
                    <a:pt x="46" y="199"/>
                    <a:pt x="48" y="197"/>
                  </a:cubicBezTo>
                  <a:cubicBezTo>
                    <a:pt x="50" y="195"/>
                    <a:pt x="52" y="194"/>
                    <a:pt x="55" y="194"/>
                  </a:cubicBezTo>
                  <a:cubicBezTo>
                    <a:pt x="85" y="194"/>
                    <a:pt x="85" y="194"/>
                    <a:pt x="85" y="194"/>
                  </a:cubicBezTo>
                  <a:cubicBezTo>
                    <a:pt x="87" y="194"/>
                    <a:pt x="90" y="195"/>
                    <a:pt x="91" y="197"/>
                  </a:cubicBezTo>
                  <a:cubicBezTo>
                    <a:pt x="93" y="199"/>
                    <a:pt x="94" y="202"/>
                    <a:pt x="94" y="204"/>
                  </a:cubicBezTo>
                  <a:cubicBezTo>
                    <a:pt x="86" y="302"/>
                    <a:pt x="86" y="302"/>
                    <a:pt x="86" y="302"/>
                  </a:cubicBezTo>
                  <a:cubicBezTo>
                    <a:pt x="104" y="294"/>
                    <a:pt x="116" y="277"/>
                    <a:pt x="123" y="258"/>
                  </a:cubicBezTo>
                  <a:cubicBezTo>
                    <a:pt x="130" y="238"/>
                    <a:pt x="131" y="218"/>
                    <a:pt x="124" y="204"/>
                  </a:cubicBezTo>
                  <a:cubicBezTo>
                    <a:pt x="124" y="204"/>
                    <a:pt x="124" y="204"/>
                    <a:pt x="124" y="204"/>
                  </a:cubicBezTo>
                  <a:cubicBezTo>
                    <a:pt x="124" y="202"/>
                    <a:pt x="124" y="201"/>
                    <a:pt x="124" y="199"/>
                  </a:cubicBezTo>
                  <a:cubicBezTo>
                    <a:pt x="127" y="184"/>
                    <a:pt x="129" y="167"/>
                    <a:pt x="129" y="149"/>
                  </a:cubicBezTo>
                  <a:cubicBezTo>
                    <a:pt x="130" y="143"/>
                    <a:pt x="130" y="138"/>
                    <a:pt x="130" y="132"/>
                  </a:cubicBezTo>
                  <a:cubicBezTo>
                    <a:pt x="130" y="79"/>
                    <a:pt x="120" y="31"/>
                    <a:pt x="106" y="0"/>
                  </a:cubicBezTo>
                  <a:cubicBezTo>
                    <a:pt x="96" y="7"/>
                    <a:pt x="82" y="11"/>
                    <a:pt x="66" y="11"/>
                  </a:cubicBezTo>
                  <a:cubicBezTo>
                    <a:pt x="50" y="11"/>
                    <a:pt x="36" y="7"/>
                    <a:pt x="26" y="0"/>
                  </a:cubicBezTo>
                  <a:cubicBezTo>
                    <a:pt x="11" y="31"/>
                    <a:pt x="2" y="79"/>
                    <a:pt x="2" y="132"/>
                  </a:cubicBezTo>
                  <a:cubicBezTo>
                    <a:pt x="2" y="139"/>
                    <a:pt x="2" y="145"/>
                    <a:pt x="2" y="152"/>
                  </a:cubicBezTo>
                  <a:cubicBezTo>
                    <a:pt x="3" y="169"/>
                    <a:pt x="5" y="186"/>
                    <a:pt x="7" y="201"/>
                  </a:cubicBezTo>
                  <a:close/>
                  <a:moveTo>
                    <a:pt x="66" y="46"/>
                  </a:moveTo>
                  <a:cubicBezTo>
                    <a:pt x="88" y="46"/>
                    <a:pt x="107" y="71"/>
                    <a:pt x="107" y="102"/>
                  </a:cubicBezTo>
                  <a:cubicBezTo>
                    <a:pt x="107" y="134"/>
                    <a:pt x="88" y="159"/>
                    <a:pt x="66" y="159"/>
                  </a:cubicBezTo>
                  <a:cubicBezTo>
                    <a:pt x="43" y="159"/>
                    <a:pt x="25" y="134"/>
                    <a:pt x="25" y="102"/>
                  </a:cubicBezTo>
                  <a:cubicBezTo>
                    <a:pt x="25" y="71"/>
                    <a:pt x="43" y="46"/>
                    <a:pt x="66"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8" name="Freeform 89"/>
            <p:cNvSpPr/>
            <p:nvPr/>
          </p:nvSpPr>
          <p:spPr bwMode="auto">
            <a:xfrm>
              <a:off x="8412164" y="1062039"/>
              <a:ext cx="58738" cy="365125"/>
            </a:xfrm>
            <a:custGeom>
              <a:avLst/>
              <a:gdLst>
                <a:gd name="T0" fmla="*/ 8 w 30"/>
                <a:gd name="T1" fmla="*/ 104 h 187"/>
                <a:gd name="T2" fmla="*/ 8 w 30"/>
                <a:gd name="T3" fmla="*/ 108 h 187"/>
                <a:gd name="T4" fmla="*/ 8 w 30"/>
                <a:gd name="T5" fmla="*/ 113 h 187"/>
                <a:gd name="T6" fmla="*/ 14 w 30"/>
                <a:gd name="T7" fmla="*/ 183 h 187"/>
                <a:gd name="T8" fmla="*/ 15 w 30"/>
                <a:gd name="T9" fmla="*/ 187 h 187"/>
                <a:gd name="T10" fmla="*/ 16 w 30"/>
                <a:gd name="T11" fmla="*/ 183 h 187"/>
                <a:gd name="T12" fmla="*/ 21 w 30"/>
                <a:gd name="T13" fmla="*/ 112 h 187"/>
                <a:gd name="T14" fmla="*/ 22 w 30"/>
                <a:gd name="T15" fmla="*/ 107 h 187"/>
                <a:gd name="T16" fmla="*/ 22 w 30"/>
                <a:gd name="T17" fmla="*/ 103 h 187"/>
                <a:gd name="T18" fmla="*/ 30 w 30"/>
                <a:gd name="T19" fmla="*/ 0 h 187"/>
                <a:gd name="T20" fmla="*/ 0 w 30"/>
                <a:gd name="T21" fmla="*/ 0 h 187"/>
                <a:gd name="T22" fmla="*/ 8 w 30"/>
                <a:gd name="T23" fmla="*/ 10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187">
                  <a:moveTo>
                    <a:pt x="8" y="104"/>
                  </a:moveTo>
                  <a:cubicBezTo>
                    <a:pt x="8" y="108"/>
                    <a:pt x="8" y="108"/>
                    <a:pt x="8" y="108"/>
                  </a:cubicBezTo>
                  <a:cubicBezTo>
                    <a:pt x="8" y="113"/>
                    <a:pt x="8" y="113"/>
                    <a:pt x="8" y="113"/>
                  </a:cubicBezTo>
                  <a:cubicBezTo>
                    <a:pt x="14" y="183"/>
                    <a:pt x="14" y="183"/>
                    <a:pt x="14" y="183"/>
                  </a:cubicBezTo>
                  <a:cubicBezTo>
                    <a:pt x="14" y="186"/>
                    <a:pt x="14" y="187"/>
                    <a:pt x="15" y="187"/>
                  </a:cubicBezTo>
                  <a:cubicBezTo>
                    <a:pt x="15" y="187"/>
                    <a:pt x="16" y="186"/>
                    <a:pt x="16" y="183"/>
                  </a:cubicBezTo>
                  <a:cubicBezTo>
                    <a:pt x="21" y="112"/>
                    <a:pt x="21" y="112"/>
                    <a:pt x="21" y="112"/>
                  </a:cubicBezTo>
                  <a:cubicBezTo>
                    <a:pt x="22" y="107"/>
                    <a:pt x="22" y="107"/>
                    <a:pt x="22" y="107"/>
                  </a:cubicBezTo>
                  <a:cubicBezTo>
                    <a:pt x="22" y="103"/>
                    <a:pt x="22" y="103"/>
                    <a:pt x="22" y="103"/>
                  </a:cubicBezTo>
                  <a:cubicBezTo>
                    <a:pt x="30" y="0"/>
                    <a:pt x="30" y="0"/>
                    <a:pt x="30" y="0"/>
                  </a:cubicBezTo>
                  <a:cubicBezTo>
                    <a:pt x="0" y="0"/>
                    <a:pt x="0" y="0"/>
                    <a:pt x="0" y="0"/>
                  </a:cubicBezTo>
                  <a:lnTo>
                    <a:pt x="8"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9" name="Group 112"/>
          <p:cNvGrpSpPr/>
          <p:nvPr/>
        </p:nvGrpSpPr>
        <p:grpSpPr bwMode="auto">
          <a:xfrm>
            <a:off x="6256658" y="1860815"/>
            <a:ext cx="805915" cy="407826"/>
            <a:chOff x="4686301" y="3816351"/>
            <a:chExt cx="1182688" cy="598488"/>
          </a:xfrm>
          <a:solidFill>
            <a:srgbClr val="BD392F"/>
          </a:solidFill>
          <a:effectLst/>
        </p:grpSpPr>
        <p:sp>
          <p:nvSpPr>
            <p:cNvPr id="70" name="Freeform 102"/>
            <p:cNvSpPr>
              <a:spLocks noEditPoints="1"/>
            </p:cNvSpPr>
            <p:nvPr/>
          </p:nvSpPr>
          <p:spPr bwMode="auto">
            <a:xfrm>
              <a:off x="4916489" y="3816351"/>
              <a:ext cx="723900" cy="476250"/>
            </a:xfrm>
            <a:custGeom>
              <a:avLst/>
              <a:gdLst>
                <a:gd name="T0" fmla="*/ 305 w 370"/>
                <a:gd name="T1" fmla="*/ 45 h 244"/>
                <a:gd name="T2" fmla="*/ 185 w 370"/>
                <a:gd name="T3" fmla="*/ 0 h 244"/>
                <a:gd name="T4" fmla="*/ 0 w 370"/>
                <a:gd name="T5" fmla="*/ 185 h 244"/>
                <a:gd name="T6" fmla="*/ 0 w 370"/>
                <a:gd name="T7" fmla="*/ 216 h 244"/>
                <a:gd name="T8" fmla="*/ 0 w 370"/>
                <a:gd name="T9" fmla="*/ 244 h 244"/>
                <a:gd name="T10" fmla="*/ 369 w 370"/>
                <a:gd name="T11" fmla="*/ 244 h 244"/>
                <a:gd name="T12" fmla="*/ 369 w 370"/>
                <a:gd name="T13" fmla="*/ 219 h 244"/>
                <a:gd name="T14" fmla="*/ 370 w 370"/>
                <a:gd name="T15" fmla="*/ 216 h 244"/>
                <a:gd name="T16" fmla="*/ 370 w 370"/>
                <a:gd name="T17" fmla="*/ 185 h 244"/>
                <a:gd name="T18" fmla="*/ 305 w 370"/>
                <a:gd name="T19" fmla="*/ 45 h 244"/>
                <a:gd name="T20" fmla="*/ 45 w 370"/>
                <a:gd name="T21" fmla="*/ 216 h 244"/>
                <a:gd name="T22" fmla="*/ 45 w 370"/>
                <a:gd name="T23" fmla="*/ 189 h 244"/>
                <a:gd name="T24" fmla="*/ 83 w 370"/>
                <a:gd name="T25" fmla="*/ 189 h 244"/>
                <a:gd name="T26" fmla="*/ 83 w 370"/>
                <a:gd name="T27" fmla="*/ 176 h 244"/>
                <a:gd name="T28" fmla="*/ 48 w 370"/>
                <a:gd name="T29" fmla="*/ 176 h 244"/>
                <a:gd name="T30" fmla="*/ 45 w 370"/>
                <a:gd name="T31" fmla="*/ 176 h 244"/>
                <a:gd name="T32" fmla="*/ 81 w 370"/>
                <a:gd name="T33" fmla="*/ 88 h 244"/>
                <a:gd name="T34" fmla="*/ 82 w 370"/>
                <a:gd name="T35" fmla="*/ 87 h 244"/>
                <a:gd name="T36" fmla="*/ 84 w 370"/>
                <a:gd name="T37" fmla="*/ 88 h 244"/>
                <a:gd name="T38" fmla="*/ 109 w 370"/>
                <a:gd name="T39" fmla="*/ 114 h 244"/>
                <a:gd name="T40" fmla="*/ 117 w 370"/>
                <a:gd name="T41" fmla="*/ 106 h 244"/>
                <a:gd name="T42" fmla="*/ 90 w 370"/>
                <a:gd name="T43" fmla="*/ 79 h 244"/>
                <a:gd name="T44" fmla="*/ 178 w 370"/>
                <a:gd name="T45" fmla="*/ 42 h 244"/>
                <a:gd name="T46" fmla="*/ 180 w 370"/>
                <a:gd name="T47" fmla="*/ 42 h 244"/>
                <a:gd name="T48" fmla="*/ 181 w 370"/>
                <a:gd name="T49" fmla="*/ 43 h 244"/>
                <a:gd name="T50" fmla="*/ 181 w 370"/>
                <a:gd name="T51" fmla="*/ 80 h 244"/>
                <a:gd name="T52" fmla="*/ 191 w 370"/>
                <a:gd name="T53" fmla="*/ 80 h 244"/>
                <a:gd name="T54" fmla="*/ 191 w 370"/>
                <a:gd name="T55" fmla="*/ 42 h 244"/>
                <a:gd name="T56" fmla="*/ 206 w 370"/>
                <a:gd name="T57" fmla="*/ 44 h 244"/>
                <a:gd name="T58" fmla="*/ 282 w 370"/>
                <a:gd name="T59" fmla="*/ 79 h 244"/>
                <a:gd name="T60" fmla="*/ 255 w 370"/>
                <a:gd name="T61" fmla="*/ 106 h 244"/>
                <a:gd name="T62" fmla="*/ 262 w 370"/>
                <a:gd name="T63" fmla="*/ 114 h 244"/>
                <a:gd name="T64" fmla="*/ 288 w 370"/>
                <a:gd name="T65" fmla="*/ 88 h 244"/>
                <a:gd name="T66" fmla="*/ 290 w 370"/>
                <a:gd name="T67" fmla="*/ 87 h 244"/>
                <a:gd name="T68" fmla="*/ 291 w 370"/>
                <a:gd name="T69" fmla="*/ 88 h 244"/>
                <a:gd name="T70" fmla="*/ 327 w 370"/>
                <a:gd name="T71" fmla="*/ 176 h 244"/>
                <a:gd name="T72" fmla="*/ 289 w 370"/>
                <a:gd name="T73" fmla="*/ 176 h 244"/>
                <a:gd name="T74" fmla="*/ 289 w 370"/>
                <a:gd name="T75" fmla="*/ 189 h 244"/>
                <a:gd name="T76" fmla="*/ 327 w 370"/>
                <a:gd name="T77" fmla="*/ 188 h 244"/>
                <a:gd name="T78" fmla="*/ 327 w 370"/>
                <a:gd name="T79" fmla="*/ 216 h 244"/>
                <a:gd name="T80" fmla="*/ 45 w 370"/>
                <a:gd name="T81" fmla="*/ 216 h 244"/>
                <a:gd name="T82" fmla="*/ 235 w 370"/>
                <a:gd name="T83" fmla="*/ 128 h 244"/>
                <a:gd name="T84" fmla="*/ 163 w 370"/>
                <a:gd name="T85" fmla="*/ 158 h 244"/>
                <a:gd name="T86" fmla="*/ 163 w 370"/>
                <a:gd name="T87" fmla="*/ 200 h 244"/>
                <a:gd name="T88" fmla="*/ 205 w 370"/>
                <a:gd name="T89" fmla="*/ 200 h 244"/>
                <a:gd name="T90" fmla="*/ 235 w 370"/>
                <a:gd name="T91" fmla="*/ 12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0" h="244">
                  <a:moveTo>
                    <a:pt x="305" y="45"/>
                  </a:moveTo>
                  <a:cubicBezTo>
                    <a:pt x="273" y="17"/>
                    <a:pt x="231" y="0"/>
                    <a:pt x="185" y="0"/>
                  </a:cubicBezTo>
                  <a:cubicBezTo>
                    <a:pt x="83" y="0"/>
                    <a:pt x="0" y="83"/>
                    <a:pt x="0" y="185"/>
                  </a:cubicBezTo>
                  <a:cubicBezTo>
                    <a:pt x="0" y="188"/>
                    <a:pt x="0" y="214"/>
                    <a:pt x="0" y="216"/>
                  </a:cubicBezTo>
                  <a:cubicBezTo>
                    <a:pt x="0" y="244"/>
                    <a:pt x="0" y="244"/>
                    <a:pt x="0" y="244"/>
                  </a:cubicBezTo>
                  <a:cubicBezTo>
                    <a:pt x="369" y="244"/>
                    <a:pt x="369" y="244"/>
                    <a:pt x="369" y="244"/>
                  </a:cubicBezTo>
                  <a:cubicBezTo>
                    <a:pt x="369" y="219"/>
                    <a:pt x="369" y="219"/>
                    <a:pt x="369" y="219"/>
                  </a:cubicBezTo>
                  <a:cubicBezTo>
                    <a:pt x="370" y="216"/>
                    <a:pt x="370" y="216"/>
                    <a:pt x="370" y="216"/>
                  </a:cubicBezTo>
                  <a:cubicBezTo>
                    <a:pt x="370" y="214"/>
                    <a:pt x="370" y="188"/>
                    <a:pt x="370" y="185"/>
                  </a:cubicBezTo>
                  <a:cubicBezTo>
                    <a:pt x="370" y="95"/>
                    <a:pt x="305" y="45"/>
                    <a:pt x="305" y="45"/>
                  </a:cubicBezTo>
                  <a:close/>
                  <a:moveTo>
                    <a:pt x="45" y="216"/>
                  </a:moveTo>
                  <a:cubicBezTo>
                    <a:pt x="45" y="215"/>
                    <a:pt x="45" y="190"/>
                    <a:pt x="45" y="189"/>
                  </a:cubicBezTo>
                  <a:cubicBezTo>
                    <a:pt x="83" y="189"/>
                    <a:pt x="83" y="189"/>
                    <a:pt x="83" y="189"/>
                  </a:cubicBezTo>
                  <a:cubicBezTo>
                    <a:pt x="83" y="176"/>
                    <a:pt x="83" y="176"/>
                    <a:pt x="83" y="176"/>
                  </a:cubicBezTo>
                  <a:cubicBezTo>
                    <a:pt x="48" y="176"/>
                    <a:pt x="48" y="176"/>
                    <a:pt x="48" y="176"/>
                  </a:cubicBezTo>
                  <a:cubicBezTo>
                    <a:pt x="45" y="176"/>
                    <a:pt x="45" y="176"/>
                    <a:pt x="45" y="176"/>
                  </a:cubicBezTo>
                  <a:cubicBezTo>
                    <a:pt x="46" y="145"/>
                    <a:pt x="59" y="113"/>
                    <a:pt x="81" y="88"/>
                  </a:cubicBezTo>
                  <a:cubicBezTo>
                    <a:pt x="82" y="87"/>
                    <a:pt x="82" y="87"/>
                    <a:pt x="82" y="87"/>
                  </a:cubicBezTo>
                  <a:cubicBezTo>
                    <a:pt x="84" y="88"/>
                    <a:pt x="84" y="88"/>
                    <a:pt x="84" y="88"/>
                  </a:cubicBezTo>
                  <a:cubicBezTo>
                    <a:pt x="109" y="114"/>
                    <a:pt x="109" y="114"/>
                    <a:pt x="109" y="114"/>
                  </a:cubicBezTo>
                  <a:cubicBezTo>
                    <a:pt x="117" y="106"/>
                    <a:pt x="117" y="106"/>
                    <a:pt x="117" y="106"/>
                  </a:cubicBezTo>
                  <a:cubicBezTo>
                    <a:pt x="90" y="79"/>
                    <a:pt x="90" y="79"/>
                    <a:pt x="90" y="79"/>
                  </a:cubicBezTo>
                  <a:cubicBezTo>
                    <a:pt x="115" y="57"/>
                    <a:pt x="145" y="44"/>
                    <a:pt x="178" y="42"/>
                  </a:cubicBezTo>
                  <a:cubicBezTo>
                    <a:pt x="180" y="42"/>
                    <a:pt x="180" y="42"/>
                    <a:pt x="180" y="42"/>
                  </a:cubicBezTo>
                  <a:cubicBezTo>
                    <a:pt x="180" y="42"/>
                    <a:pt x="181" y="42"/>
                    <a:pt x="181" y="43"/>
                  </a:cubicBezTo>
                  <a:cubicBezTo>
                    <a:pt x="181" y="80"/>
                    <a:pt x="181" y="80"/>
                    <a:pt x="181" y="80"/>
                  </a:cubicBezTo>
                  <a:cubicBezTo>
                    <a:pt x="191" y="80"/>
                    <a:pt x="191" y="80"/>
                    <a:pt x="191" y="80"/>
                  </a:cubicBezTo>
                  <a:cubicBezTo>
                    <a:pt x="191" y="42"/>
                    <a:pt x="191" y="42"/>
                    <a:pt x="191" y="42"/>
                  </a:cubicBezTo>
                  <a:cubicBezTo>
                    <a:pt x="196" y="43"/>
                    <a:pt x="201" y="43"/>
                    <a:pt x="206" y="44"/>
                  </a:cubicBezTo>
                  <a:cubicBezTo>
                    <a:pt x="234" y="48"/>
                    <a:pt x="260" y="60"/>
                    <a:pt x="282" y="79"/>
                  </a:cubicBezTo>
                  <a:cubicBezTo>
                    <a:pt x="255" y="106"/>
                    <a:pt x="255" y="106"/>
                    <a:pt x="255" y="106"/>
                  </a:cubicBezTo>
                  <a:cubicBezTo>
                    <a:pt x="262" y="114"/>
                    <a:pt x="262" y="114"/>
                    <a:pt x="262" y="114"/>
                  </a:cubicBezTo>
                  <a:cubicBezTo>
                    <a:pt x="288" y="88"/>
                    <a:pt x="288" y="88"/>
                    <a:pt x="288" y="88"/>
                  </a:cubicBezTo>
                  <a:cubicBezTo>
                    <a:pt x="290" y="87"/>
                    <a:pt x="290" y="87"/>
                    <a:pt x="290" y="87"/>
                  </a:cubicBezTo>
                  <a:cubicBezTo>
                    <a:pt x="291" y="88"/>
                    <a:pt x="291" y="88"/>
                    <a:pt x="291" y="88"/>
                  </a:cubicBezTo>
                  <a:cubicBezTo>
                    <a:pt x="313" y="113"/>
                    <a:pt x="326" y="143"/>
                    <a:pt x="327" y="176"/>
                  </a:cubicBezTo>
                  <a:cubicBezTo>
                    <a:pt x="289" y="176"/>
                    <a:pt x="289" y="176"/>
                    <a:pt x="289" y="176"/>
                  </a:cubicBezTo>
                  <a:cubicBezTo>
                    <a:pt x="289" y="189"/>
                    <a:pt x="289" y="189"/>
                    <a:pt x="289" y="189"/>
                  </a:cubicBezTo>
                  <a:cubicBezTo>
                    <a:pt x="327" y="188"/>
                    <a:pt x="327" y="188"/>
                    <a:pt x="327" y="188"/>
                  </a:cubicBezTo>
                  <a:cubicBezTo>
                    <a:pt x="327" y="188"/>
                    <a:pt x="327" y="215"/>
                    <a:pt x="327" y="216"/>
                  </a:cubicBezTo>
                  <a:lnTo>
                    <a:pt x="45" y="216"/>
                  </a:lnTo>
                  <a:close/>
                  <a:moveTo>
                    <a:pt x="235" y="128"/>
                  </a:moveTo>
                  <a:cubicBezTo>
                    <a:pt x="235" y="128"/>
                    <a:pt x="175" y="147"/>
                    <a:pt x="163" y="158"/>
                  </a:cubicBezTo>
                  <a:cubicBezTo>
                    <a:pt x="152" y="170"/>
                    <a:pt x="152" y="188"/>
                    <a:pt x="163" y="200"/>
                  </a:cubicBezTo>
                  <a:cubicBezTo>
                    <a:pt x="175" y="211"/>
                    <a:pt x="193" y="211"/>
                    <a:pt x="205" y="200"/>
                  </a:cubicBezTo>
                  <a:cubicBezTo>
                    <a:pt x="216" y="188"/>
                    <a:pt x="235" y="128"/>
                    <a:pt x="235"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1" name="Freeform 103"/>
            <p:cNvSpPr/>
            <p:nvPr/>
          </p:nvSpPr>
          <p:spPr bwMode="auto">
            <a:xfrm>
              <a:off x="4745039" y="4202114"/>
              <a:ext cx="1065213" cy="177800"/>
            </a:xfrm>
            <a:custGeom>
              <a:avLst/>
              <a:gdLst>
                <a:gd name="T0" fmla="*/ 544 w 544"/>
                <a:gd name="T1" fmla="*/ 91 h 91"/>
                <a:gd name="T2" fmla="*/ 0 w 544"/>
                <a:gd name="T3" fmla="*/ 91 h 91"/>
                <a:gd name="T4" fmla="*/ 0 w 544"/>
                <a:gd name="T5" fmla="*/ 33 h 91"/>
                <a:gd name="T6" fmla="*/ 141 w 544"/>
                <a:gd name="T7" fmla="*/ 33 h 91"/>
                <a:gd name="T8" fmla="*/ 234 w 544"/>
                <a:gd name="T9" fmla="*/ 6 h 91"/>
                <a:gd name="T10" fmla="*/ 272 w 544"/>
                <a:gd name="T11" fmla="*/ 44 h 91"/>
                <a:gd name="T12" fmla="*/ 319 w 544"/>
                <a:gd name="T13" fmla="*/ 5 h 91"/>
                <a:gd name="T14" fmla="*/ 435 w 544"/>
                <a:gd name="T15" fmla="*/ 37 h 91"/>
                <a:gd name="T16" fmla="*/ 544 w 544"/>
                <a:gd name="T17" fmla="*/ 33 h 91"/>
                <a:gd name="T18" fmla="*/ 544 w 544"/>
                <a:gd name="T19"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4" h="91">
                  <a:moveTo>
                    <a:pt x="544" y="91"/>
                  </a:moveTo>
                  <a:cubicBezTo>
                    <a:pt x="0" y="91"/>
                    <a:pt x="0" y="91"/>
                    <a:pt x="0" y="91"/>
                  </a:cubicBezTo>
                  <a:cubicBezTo>
                    <a:pt x="0" y="33"/>
                    <a:pt x="0" y="33"/>
                    <a:pt x="0" y="33"/>
                  </a:cubicBezTo>
                  <a:cubicBezTo>
                    <a:pt x="141" y="33"/>
                    <a:pt x="141" y="33"/>
                    <a:pt x="141" y="33"/>
                  </a:cubicBezTo>
                  <a:cubicBezTo>
                    <a:pt x="141" y="33"/>
                    <a:pt x="216" y="0"/>
                    <a:pt x="234" y="6"/>
                  </a:cubicBezTo>
                  <a:cubicBezTo>
                    <a:pt x="252" y="12"/>
                    <a:pt x="272" y="44"/>
                    <a:pt x="272" y="44"/>
                  </a:cubicBezTo>
                  <a:cubicBezTo>
                    <a:pt x="272" y="44"/>
                    <a:pt x="282" y="5"/>
                    <a:pt x="319" y="5"/>
                  </a:cubicBezTo>
                  <a:cubicBezTo>
                    <a:pt x="356" y="5"/>
                    <a:pt x="435" y="37"/>
                    <a:pt x="435" y="37"/>
                  </a:cubicBezTo>
                  <a:cubicBezTo>
                    <a:pt x="544" y="33"/>
                    <a:pt x="544" y="33"/>
                    <a:pt x="544" y="33"/>
                  </a:cubicBezTo>
                  <a:lnTo>
                    <a:pt x="544"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2" name="Freeform 104"/>
            <p:cNvSpPr>
              <a:spLocks noEditPoints="1"/>
            </p:cNvSpPr>
            <p:nvPr/>
          </p:nvSpPr>
          <p:spPr bwMode="auto">
            <a:xfrm>
              <a:off x="4686301" y="4195764"/>
              <a:ext cx="1182688" cy="219075"/>
            </a:xfrm>
            <a:custGeom>
              <a:avLst/>
              <a:gdLst>
                <a:gd name="T0" fmla="*/ 578 w 604"/>
                <a:gd name="T1" fmla="*/ 85 h 112"/>
                <a:gd name="T2" fmla="*/ 574 w 604"/>
                <a:gd name="T3" fmla="*/ 16 h 112"/>
                <a:gd name="T4" fmla="*/ 566 w 604"/>
                <a:gd name="T5" fmla="*/ 19 h 112"/>
                <a:gd name="T6" fmla="*/ 497 w 604"/>
                <a:gd name="T7" fmla="*/ 32 h 112"/>
                <a:gd name="T8" fmla="*/ 404 w 604"/>
                <a:gd name="T9" fmla="*/ 14 h 112"/>
                <a:gd name="T10" fmla="*/ 345 w 604"/>
                <a:gd name="T11" fmla="*/ 2 h 112"/>
                <a:gd name="T12" fmla="*/ 302 w 604"/>
                <a:gd name="T13" fmla="*/ 43 h 112"/>
                <a:gd name="T14" fmla="*/ 260 w 604"/>
                <a:gd name="T15" fmla="*/ 2 h 112"/>
                <a:gd name="T16" fmla="*/ 201 w 604"/>
                <a:gd name="T17" fmla="*/ 14 h 112"/>
                <a:gd name="T18" fmla="*/ 108 w 604"/>
                <a:gd name="T19" fmla="*/ 32 h 112"/>
                <a:gd name="T20" fmla="*/ 39 w 604"/>
                <a:gd name="T21" fmla="*/ 19 h 112"/>
                <a:gd name="T22" fmla="*/ 31 w 604"/>
                <a:gd name="T23" fmla="*/ 16 h 112"/>
                <a:gd name="T24" fmla="*/ 27 w 604"/>
                <a:gd name="T25" fmla="*/ 85 h 112"/>
                <a:gd name="T26" fmla="*/ 0 w 604"/>
                <a:gd name="T27" fmla="*/ 85 h 112"/>
                <a:gd name="T28" fmla="*/ 0 w 604"/>
                <a:gd name="T29" fmla="*/ 112 h 112"/>
                <a:gd name="T30" fmla="*/ 604 w 604"/>
                <a:gd name="T31" fmla="*/ 112 h 112"/>
                <a:gd name="T32" fmla="*/ 604 w 604"/>
                <a:gd name="T33" fmla="*/ 85 h 112"/>
                <a:gd name="T34" fmla="*/ 578 w 604"/>
                <a:gd name="T35" fmla="*/ 85 h 112"/>
                <a:gd name="T36" fmla="*/ 39 w 604"/>
                <a:gd name="T37" fmla="*/ 79 h 112"/>
                <a:gd name="T38" fmla="*/ 42 w 604"/>
                <a:gd name="T39" fmla="*/ 33 h 112"/>
                <a:gd name="T40" fmla="*/ 108 w 604"/>
                <a:gd name="T41" fmla="*/ 45 h 112"/>
                <a:gd name="T42" fmla="*/ 205 w 604"/>
                <a:gd name="T43" fmla="*/ 26 h 112"/>
                <a:gd name="T44" fmla="*/ 259 w 604"/>
                <a:gd name="T45" fmla="*/ 14 h 112"/>
                <a:gd name="T46" fmla="*/ 296 w 604"/>
                <a:gd name="T47" fmla="*/ 79 h 112"/>
                <a:gd name="T48" fmla="*/ 39 w 604"/>
                <a:gd name="T49" fmla="*/ 79 h 112"/>
                <a:gd name="T50" fmla="*/ 309 w 604"/>
                <a:gd name="T51" fmla="*/ 79 h 112"/>
                <a:gd name="T52" fmla="*/ 346 w 604"/>
                <a:gd name="T53" fmla="*/ 14 h 112"/>
                <a:gd name="T54" fmla="*/ 400 w 604"/>
                <a:gd name="T55" fmla="*/ 25 h 112"/>
                <a:gd name="T56" fmla="*/ 497 w 604"/>
                <a:gd name="T57" fmla="*/ 45 h 112"/>
                <a:gd name="T58" fmla="*/ 563 w 604"/>
                <a:gd name="T59" fmla="*/ 33 h 112"/>
                <a:gd name="T60" fmla="*/ 566 w 604"/>
                <a:gd name="T61" fmla="*/ 78 h 112"/>
                <a:gd name="T62" fmla="*/ 309 w 604"/>
                <a:gd name="T63" fmla="*/ 78 h 112"/>
                <a:gd name="T64" fmla="*/ 309 w 604"/>
                <a:gd name="T65" fmla="*/ 7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4" h="112">
                  <a:moveTo>
                    <a:pt x="578" y="85"/>
                  </a:moveTo>
                  <a:cubicBezTo>
                    <a:pt x="574" y="16"/>
                    <a:pt x="574" y="16"/>
                    <a:pt x="574" y="16"/>
                  </a:cubicBezTo>
                  <a:cubicBezTo>
                    <a:pt x="566" y="19"/>
                    <a:pt x="566" y="19"/>
                    <a:pt x="566" y="19"/>
                  </a:cubicBezTo>
                  <a:cubicBezTo>
                    <a:pt x="543" y="28"/>
                    <a:pt x="521" y="32"/>
                    <a:pt x="497" y="32"/>
                  </a:cubicBezTo>
                  <a:cubicBezTo>
                    <a:pt x="461" y="32"/>
                    <a:pt x="431" y="23"/>
                    <a:pt x="404" y="14"/>
                  </a:cubicBezTo>
                  <a:cubicBezTo>
                    <a:pt x="381" y="7"/>
                    <a:pt x="362" y="0"/>
                    <a:pt x="345" y="2"/>
                  </a:cubicBezTo>
                  <a:cubicBezTo>
                    <a:pt x="321" y="5"/>
                    <a:pt x="309" y="24"/>
                    <a:pt x="302" y="43"/>
                  </a:cubicBezTo>
                  <a:cubicBezTo>
                    <a:pt x="296" y="24"/>
                    <a:pt x="284" y="5"/>
                    <a:pt x="260" y="2"/>
                  </a:cubicBezTo>
                  <a:cubicBezTo>
                    <a:pt x="243" y="0"/>
                    <a:pt x="224" y="7"/>
                    <a:pt x="201" y="14"/>
                  </a:cubicBezTo>
                  <a:cubicBezTo>
                    <a:pt x="174" y="23"/>
                    <a:pt x="144" y="32"/>
                    <a:pt x="108" y="32"/>
                  </a:cubicBezTo>
                  <a:cubicBezTo>
                    <a:pt x="84" y="32"/>
                    <a:pt x="62" y="28"/>
                    <a:pt x="39" y="19"/>
                  </a:cubicBezTo>
                  <a:cubicBezTo>
                    <a:pt x="31" y="16"/>
                    <a:pt x="31" y="16"/>
                    <a:pt x="31" y="16"/>
                  </a:cubicBezTo>
                  <a:cubicBezTo>
                    <a:pt x="27" y="85"/>
                    <a:pt x="27" y="85"/>
                    <a:pt x="27" y="85"/>
                  </a:cubicBezTo>
                  <a:cubicBezTo>
                    <a:pt x="0" y="85"/>
                    <a:pt x="0" y="85"/>
                    <a:pt x="0" y="85"/>
                  </a:cubicBezTo>
                  <a:cubicBezTo>
                    <a:pt x="0" y="112"/>
                    <a:pt x="0" y="112"/>
                    <a:pt x="0" y="112"/>
                  </a:cubicBezTo>
                  <a:cubicBezTo>
                    <a:pt x="604" y="112"/>
                    <a:pt x="604" y="112"/>
                    <a:pt x="604" y="112"/>
                  </a:cubicBezTo>
                  <a:cubicBezTo>
                    <a:pt x="604" y="85"/>
                    <a:pt x="604" y="85"/>
                    <a:pt x="604" y="85"/>
                  </a:cubicBezTo>
                  <a:lnTo>
                    <a:pt x="578" y="85"/>
                  </a:lnTo>
                  <a:close/>
                  <a:moveTo>
                    <a:pt x="39" y="79"/>
                  </a:moveTo>
                  <a:cubicBezTo>
                    <a:pt x="42" y="33"/>
                    <a:pt x="42" y="33"/>
                    <a:pt x="42" y="33"/>
                  </a:cubicBezTo>
                  <a:cubicBezTo>
                    <a:pt x="64" y="41"/>
                    <a:pt x="86" y="45"/>
                    <a:pt x="108" y="45"/>
                  </a:cubicBezTo>
                  <a:cubicBezTo>
                    <a:pt x="146" y="45"/>
                    <a:pt x="178" y="34"/>
                    <a:pt x="205" y="26"/>
                  </a:cubicBezTo>
                  <a:cubicBezTo>
                    <a:pt x="226" y="19"/>
                    <a:pt x="244" y="13"/>
                    <a:pt x="259" y="14"/>
                  </a:cubicBezTo>
                  <a:cubicBezTo>
                    <a:pt x="291" y="18"/>
                    <a:pt x="296" y="62"/>
                    <a:pt x="296" y="79"/>
                  </a:cubicBezTo>
                  <a:cubicBezTo>
                    <a:pt x="39" y="79"/>
                    <a:pt x="39" y="79"/>
                    <a:pt x="39" y="79"/>
                  </a:cubicBezTo>
                  <a:close/>
                  <a:moveTo>
                    <a:pt x="309" y="79"/>
                  </a:moveTo>
                  <a:cubicBezTo>
                    <a:pt x="309" y="62"/>
                    <a:pt x="314" y="18"/>
                    <a:pt x="346" y="14"/>
                  </a:cubicBezTo>
                  <a:cubicBezTo>
                    <a:pt x="361" y="13"/>
                    <a:pt x="379" y="19"/>
                    <a:pt x="400" y="25"/>
                  </a:cubicBezTo>
                  <a:cubicBezTo>
                    <a:pt x="427" y="34"/>
                    <a:pt x="459" y="45"/>
                    <a:pt x="497" y="45"/>
                  </a:cubicBezTo>
                  <a:cubicBezTo>
                    <a:pt x="519" y="45"/>
                    <a:pt x="541" y="41"/>
                    <a:pt x="563" y="33"/>
                  </a:cubicBezTo>
                  <a:cubicBezTo>
                    <a:pt x="566" y="78"/>
                    <a:pt x="566" y="78"/>
                    <a:pt x="566" y="78"/>
                  </a:cubicBezTo>
                  <a:cubicBezTo>
                    <a:pt x="309" y="78"/>
                    <a:pt x="309" y="78"/>
                    <a:pt x="309" y="78"/>
                  </a:cubicBezTo>
                  <a:lnTo>
                    <a:pt x="309"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73" name="Group 116"/>
          <p:cNvGrpSpPr/>
          <p:nvPr/>
        </p:nvGrpSpPr>
        <p:grpSpPr bwMode="auto">
          <a:xfrm>
            <a:off x="3695961" y="1729496"/>
            <a:ext cx="369399" cy="718725"/>
            <a:chOff x="6580188" y="5230813"/>
            <a:chExt cx="492126" cy="958851"/>
          </a:xfrm>
          <a:solidFill>
            <a:srgbClr val="BD392F"/>
          </a:solidFill>
          <a:effectLst/>
        </p:grpSpPr>
        <p:sp>
          <p:nvSpPr>
            <p:cNvPr id="74" name="Freeform 238"/>
            <p:cNvSpPr/>
            <p:nvPr/>
          </p:nvSpPr>
          <p:spPr bwMode="auto">
            <a:xfrm>
              <a:off x="6723063" y="5632451"/>
              <a:ext cx="36513"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5" name="Freeform 239"/>
            <p:cNvSpPr/>
            <p:nvPr/>
          </p:nvSpPr>
          <p:spPr bwMode="auto">
            <a:xfrm>
              <a:off x="6904038" y="5632451"/>
              <a:ext cx="38100"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6" name="Freeform 240"/>
            <p:cNvSpPr/>
            <p:nvPr/>
          </p:nvSpPr>
          <p:spPr bwMode="auto">
            <a:xfrm>
              <a:off x="6794501" y="5632451"/>
              <a:ext cx="73025" cy="384175"/>
            </a:xfrm>
            <a:custGeom>
              <a:avLst/>
              <a:gdLst>
                <a:gd name="T0" fmla="*/ 0 w 37"/>
                <a:gd name="T1" fmla="*/ 0 h 196"/>
                <a:gd name="T2" fmla="*/ 0 w 37"/>
                <a:gd name="T3" fmla="*/ 177 h 196"/>
                <a:gd name="T4" fmla="*/ 19 w 37"/>
                <a:gd name="T5" fmla="*/ 196 h 196"/>
                <a:gd name="T6" fmla="*/ 37 w 37"/>
                <a:gd name="T7" fmla="*/ 177 h 196"/>
                <a:gd name="T8" fmla="*/ 37 w 37"/>
                <a:gd name="T9" fmla="*/ 0 h 196"/>
                <a:gd name="T10" fmla="*/ 0 w 37"/>
                <a:gd name="T11" fmla="*/ 0 h 196"/>
              </a:gdLst>
              <a:ahLst/>
              <a:cxnLst>
                <a:cxn ang="0">
                  <a:pos x="T0" y="T1"/>
                </a:cxn>
                <a:cxn ang="0">
                  <a:pos x="T2" y="T3"/>
                </a:cxn>
                <a:cxn ang="0">
                  <a:pos x="T4" y="T5"/>
                </a:cxn>
                <a:cxn ang="0">
                  <a:pos x="T6" y="T7"/>
                </a:cxn>
                <a:cxn ang="0">
                  <a:pos x="T8" y="T9"/>
                </a:cxn>
                <a:cxn ang="0">
                  <a:pos x="T10" y="T11"/>
                </a:cxn>
              </a:cxnLst>
              <a:rect l="0" t="0" r="r" b="b"/>
              <a:pathLst>
                <a:path w="37" h="196">
                  <a:moveTo>
                    <a:pt x="0" y="0"/>
                  </a:moveTo>
                  <a:cubicBezTo>
                    <a:pt x="0" y="177"/>
                    <a:pt x="0" y="177"/>
                    <a:pt x="0" y="177"/>
                  </a:cubicBezTo>
                  <a:cubicBezTo>
                    <a:pt x="0" y="188"/>
                    <a:pt x="9" y="196"/>
                    <a:pt x="19" y="196"/>
                  </a:cubicBezTo>
                  <a:cubicBezTo>
                    <a:pt x="29" y="196"/>
                    <a:pt x="37" y="188"/>
                    <a:pt x="37" y="177"/>
                  </a:cubicBezTo>
                  <a:cubicBezTo>
                    <a:pt x="37" y="0"/>
                    <a:pt x="37" y="0"/>
                    <a:pt x="37"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7" name="Freeform 241"/>
            <p:cNvSpPr/>
            <p:nvPr/>
          </p:nvSpPr>
          <p:spPr bwMode="auto">
            <a:xfrm>
              <a:off x="6737351" y="6021388"/>
              <a:ext cx="188913" cy="134938"/>
            </a:xfrm>
            <a:custGeom>
              <a:avLst/>
              <a:gdLst>
                <a:gd name="T0" fmla="*/ 96 w 96"/>
                <a:gd name="T1" fmla="*/ 6 h 69"/>
                <a:gd name="T2" fmla="*/ 94 w 96"/>
                <a:gd name="T3" fmla="*/ 6 h 69"/>
                <a:gd name="T4" fmla="*/ 77 w 96"/>
                <a:gd name="T5" fmla="*/ 0 h 69"/>
                <a:gd name="T6" fmla="*/ 74 w 96"/>
                <a:gd name="T7" fmla="*/ 5 h 69"/>
                <a:gd name="T8" fmla="*/ 48 w 96"/>
                <a:gd name="T9" fmla="*/ 15 h 69"/>
                <a:gd name="T10" fmla="*/ 22 w 96"/>
                <a:gd name="T11" fmla="*/ 5 h 69"/>
                <a:gd name="T12" fmla="*/ 18 w 96"/>
                <a:gd name="T13" fmla="*/ 0 h 69"/>
                <a:gd name="T14" fmla="*/ 1 w 96"/>
                <a:gd name="T15" fmla="*/ 6 h 69"/>
                <a:gd name="T16" fmla="*/ 0 w 96"/>
                <a:gd name="T17" fmla="*/ 6 h 69"/>
                <a:gd name="T18" fmla="*/ 37 w 96"/>
                <a:gd name="T19" fmla="*/ 69 h 69"/>
                <a:gd name="T20" fmla="*/ 58 w 96"/>
                <a:gd name="T21" fmla="*/ 69 h 69"/>
                <a:gd name="T22" fmla="*/ 96 w 96"/>
                <a:gd name="T23"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69">
                  <a:moveTo>
                    <a:pt x="96" y="6"/>
                  </a:moveTo>
                  <a:cubicBezTo>
                    <a:pt x="95" y="6"/>
                    <a:pt x="95" y="6"/>
                    <a:pt x="94" y="6"/>
                  </a:cubicBezTo>
                  <a:cubicBezTo>
                    <a:pt x="88" y="6"/>
                    <a:pt x="82" y="4"/>
                    <a:pt x="77" y="0"/>
                  </a:cubicBezTo>
                  <a:cubicBezTo>
                    <a:pt x="76" y="2"/>
                    <a:pt x="75" y="3"/>
                    <a:pt x="74" y="5"/>
                  </a:cubicBezTo>
                  <a:cubicBezTo>
                    <a:pt x="67" y="12"/>
                    <a:pt x="58" y="15"/>
                    <a:pt x="48" y="15"/>
                  </a:cubicBezTo>
                  <a:cubicBezTo>
                    <a:pt x="38" y="15"/>
                    <a:pt x="29" y="12"/>
                    <a:pt x="22" y="5"/>
                  </a:cubicBezTo>
                  <a:cubicBezTo>
                    <a:pt x="20" y="3"/>
                    <a:pt x="19" y="2"/>
                    <a:pt x="18" y="0"/>
                  </a:cubicBezTo>
                  <a:cubicBezTo>
                    <a:pt x="13" y="4"/>
                    <a:pt x="8" y="6"/>
                    <a:pt x="1" y="6"/>
                  </a:cubicBezTo>
                  <a:cubicBezTo>
                    <a:pt x="1" y="6"/>
                    <a:pt x="0" y="6"/>
                    <a:pt x="0" y="6"/>
                  </a:cubicBezTo>
                  <a:cubicBezTo>
                    <a:pt x="37" y="69"/>
                    <a:pt x="37" y="69"/>
                    <a:pt x="37" y="69"/>
                  </a:cubicBezTo>
                  <a:cubicBezTo>
                    <a:pt x="58" y="69"/>
                    <a:pt x="58" y="69"/>
                    <a:pt x="58" y="69"/>
                  </a:cubicBezTo>
                  <a:lnTo>
                    <a:pt x="9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8" name="Freeform 242"/>
            <p:cNvSpPr/>
            <p:nvPr/>
          </p:nvSpPr>
          <p:spPr bwMode="auto">
            <a:xfrm>
              <a:off x="6810376" y="6156326"/>
              <a:ext cx="41275" cy="33338"/>
            </a:xfrm>
            <a:custGeom>
              <a:avLst/>
              <a:gdLst>
                <a:gd name="T0" fmla="*/ 26 w 26"/>
                <a:gd name="T1" fmla="*/ 0 h 21"/>
                <a:gd name="T2" fmla="*/ 0 w 26"/>
                <a:gd name="T3" fmla="*/ 0 h 21"/>
                <a:gd name="T4" fmla="*/ 14 w 26"/>
                <a:gd name="T5" fmla="*/ 21 h 21"/>
                <a:gd name="T6" fmla="*/ 26 w 26"/>
                <a:gd name="T7" fmla="*/ 0 h 21"/>
              </a:gdLst>
              <a:ahLst/>
              <a:cxnLst>
                <a:cxn ang="0">
                  <a:pos x="T0" y="T1"/>
                </a:cxn>
                <a:cxn ang="0">
                  <a:pos x="T2" y="T3"/>
                </a:cxn>
                <a:cxn ang="0">
                  <a:pos x="T4" y="T5"/>
                </a:cxn>
                <a:cxn ang="0">
                  <a:pos x="T6" y="T7"/>
                </a:cxn>
              </a:cxnLst>
              <a:rect l="0" t="0" r="r" b="b"/>
              <a:pathLst>
                <a:path w="26" h="21">
                  <a:moveTo>
                    <a:pt x="26" y="0"/>
                  </a:moveTo>
                  <a:lnTo>
                    <a:pt x="0" y="0"/>
                  </a:lnTo>
                  <a:lnTo>
                    <a:pt x="14" y="21"/>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9" name="Freeform 243"/>
            <p:cNvSpPr/>
            <p:nvPr/>
          </p:nvSpPr>
          <p:spPr bwMode="auto">
            <a:xfrm>
              <a:off x="6870701" y="5459413"/>
              <a:ext cx="179388" cy="173038"/>
            </a:xfrm>
            <a:custGeom>
              <a:avLst/>
              <a:gdLst>
                <a:gd name="T0" fmla="*/ 29 w 91"/>
                <a:gd name="T1" fmla="*/ 25 h 88"/>
                <a:gd name="T2" fmla="*/ 91 w 91"/>
                <a:gd name="T3" fmla="*/ 2 h 88"/>
                <a:gd name="T4" fmla="*/ 62 w 91"/>
                <a:gd name="T5" fmla="*/ 63 h 88"/>
                <a:gd name="T6" fmla="*/ 0 w 91"/>
                <a:gd name="T7" fmla="*/ 84 h 88"/>
                <a:gd name="T8" fmla="*/ 29 w 91"/>
                <a:gd name="T9" fmla="*/ 25 h 88"/>
              </a:gdLst>
              <a:ahLst/>
              <a:cxnLst>
                <a:cxn ang="0">
                  <a:pos x="T0" y="T1"/>
                </a:cxn>
                <a:cxn ang="0">
                  <a:pos x="T2" y="T3"/>
                </a:cxn>
                <a:cxn ang="0">
                  <a:pos x="T4" y="T5"/>
                </a:cxn>
                <a:cxn ang="0">
                  <a:pos x="T6" y="T7"/>
                </a:cxn>
                <a:cxn ang="0">
                  <a:pos x="T8" y="T9"/>
                </a:cxn>
              </a:cxnLst>
              <a:rect l="0" t="0" r="r" b="b"/>
              <a:pathLst>
                <a:path w="91" h="88">
                  <a:moveTo>
                    <a:pt x="29" y="25"/>
                  </a:moveTo>
                  <a:cubicBezTo>
                    <a:pt x="45" y="10"/>
                    <a:pt x="71" y="0"/>
                    <a:pt x="91" y="2"/>
                  </a:cubicBezTo>
                  <a:cubicBezTo>
                    <a:pt x="91" y="26"/>
                    <a:pt x="78" y="48"/>
                    <a:pt x="62" y="63"/>
                  </a:cubicBezTo>
                  <a:cubicBezTo>
                    <a:pt x="46" y="78"/>
                    <a:pt x="22" y="88"/>
                    <a:pt x="0" y="84"/>
                  </a:cubicBezTo>
                  <a:cubicBezTo>
                    <a:pt x="0" y="60"/>
                    <a:pt x="14" y="38"/>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0" name="Freeform 244"/>
            <p:cNvSpPr/>
            <p:nvPr/>
          </p:nvSpPr>
          <p:spPr bwMode="auto">
            <a:xfrm>
              <a:off x="6802438" y="5364163"/>
              <a:ext cx="157163" cy="198438"/>
            </a:xfrm>
            <a:custGeom>
              <a:avLst/>
              <a:gdLst>
                <a:gd name="T0" fmla="*/ 20 w 80"/>
                <a:gd name="T1" fmla="*/ 36 h 101"/>
                <a:gd name="T2" fmla="*/ 75 w 80"/>
                <a:gd name="T3" fmla="*/ 0 h 101"/>
                <a:gd name="T4" fmla="*/ 61 w 80"/>
                <a:gd name="T5" fmla="*/ 66 h 101"/>
                <a:gd name="T6" fmla="*/ 6 w 80"/>
                <a:gd name="T7" fmla="*/ 101 h 101"/>
                <a:gd name="T8" fmla="*/ 20 w 80"/>
                <a:gd name="T9" fmla="*/ 36 h 101"/>
              </a:gdLst>
              <a:ahLst/>
              <a:cxnLst>
                <a:cxn ang="0">
                  <a:pos x="T0" y="T1"/>
                </a:cxn>
                <a:cxn ang="0">
                  <a:pos x="T2" y="T3"/>
                </a:cxn>
                <a:cxn ang="0">
                  <a:pos x="T4" y="T5"/>
                </a:cxn>
                <a:cxn ang="0">
                  <a:pos x="T6" y="T7"/>
                </a:cxn>
                <a:cxn ang="0">
                  <a:pos x="T8" y="T9"/>
                </a:cxn>
              </a:cxnLst>
              <a:rect l="0" t="0" r="r" b="b"/>
              <a:pathLst>
                <a:path w="80" h="101">
                  <a:moveTo>
                    <a:pt x="20" y="36"/>
                  </a:moveTo>
                  <a:cubicBezTo>
                    <a:pt x="32" y="18"/>
                    <a:pt x="55" y="3"/>
                    <a:pt x="75" y="0"/>
                  </a:cubicBezTo>
                  <a:cubicBezTo>
                    <a:pt x="80" y="23"/>
                    <a:pt x="73" y="47"/>
                    <a:pt x="61" y="66"/>
                  </a:cubicBezTo>
                  <a:cubicBezTo>
                    <a:pt x="49" y="84"/>
                    <a:pt x="28" y="100"/>
                    <a:pt x="6" y="101"/>
                  </a:cubicBezTo>
                  <a:cubicBezTo>
                    <a:pt x="0" y="78"/>
                    <a:pt x="8" y="53"/>
                    <a:pt x="20"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1" name="Freeform 245"/>
            <p:cNvSpPr/>
            <p:nvPr/>
          </p:nvSpPr>
          <p:spPr bwMode="auto">
            <a:xfrm>
              <a:off x="6978651" y="5302251"/>
              <a:ext cx="93663" cy="134938"/>
            </a:xfrm>
            <a:custGeom>
              <a:avLst/>
              <a:gdLst>
                <a:gd name="T0" fmla="*/ 10 w 48"/>
                <a:gd name="T1" fmla="*/ 27 h 69"/>
                <a:gd name="T2" fmla="*/ 44 w 48"/>
                <a:gd name="T3" fmla="*/ 0 h 69"/>
                <a:gd name="T4" fmla="*/ 38 w 48"/>
                <a:gd name="T5" fmla="*/ 44 h 69"/>
                <a:gd name="T6" fmla="*/ 4 w 48"/>
                <a:gd name="T7" fmla="*/ 69 h 69"/>
                <a:gd name="T8" fmla="*/ 10 w 48"/>
                <a:gd name="T9" fmla="*/ 27 h 69"/>
              </a:gdLst>
              <a:ahLst/>
              <a:cxnLst>
                <a:cxn ang="0">
                  <a:pos x="T0" y="T1"/>
                </a:cxn>
                <a:cxn ang="0">
                  <a:pos x="T2" y="T3"/>
                </a:cxn>
                <a:cxn ang="0">
                  <a:pos x="T4" y="T5"/>
                </a:cxn>
                <a:cxn ang="0">
                  <a:pos x="T6" y="T7"/>
                </a:cxn>
                <a:cxn ang="0">
                  <a:pos x="T8" y="T9"/>
                </a:cxn>
              </a:cxnLst>
              <a:rect l="0" t="0" r="r" b="b"/>
              <a:pathLst>
                <a:path w="48" h="69">
                  <a:moveTo>
                    <a:pt x="10" y="27"/>
                  </a:moveTo>
                  <a:cubicBezTo>
                    <a:pt x="17" y="14"/>
                    <a:pt x="31" y="3"/>
                    <a:pt x="44" y="0"/>
                  </a:cubicBezTo>
                  <a:cubicBezTo>
                    <a:pt x="48" y="15"/>
                    <a:pt x="45" y="31"/>
                    <a:pt x="38" y="44"/>
                  </a:cubicBezTo>
                  <a:cubicBezTo>
                    <a:pt x="32" y="56"/>
                    <a:pt x="19" y="67"/>
                    <a:pt x="4" y="69"/>
                  </a:cubicBezTo>
                  <a:cubicBezTo>
                    <a:pt x="0" y="55"/>
                    <a:pt x="4" y="38"/>
                    <a:pt x="1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2" name="Freeform 246"/>
            <p:cNvSpPr/>
            <p:nvPr/>
          </p:nvSpPr>
          <p:spPr bwMode="auto">
            <a:xfrm>
              <a:off x="6835776" y="5230813"/>
              <a:ext cx="90488" cy="139700"/>
            </a:xfrm>
            <a:custGeom>
              <a:avLst/>
              <a:gdLst>
                <a:gd name="T0" fmla="*/ 9 w 46"/>
                <a:gd name="T1" fmla="*/ 28 h 71"/>
                <a:gd name="T2" fmla="*/ 41 w 46"/>
                <a:gd name="T3" fmla="*/ 0 h 71"/>
                <a:gd name="T4" fmla="*/ 38 w 46"/>
                <a:gd name="T5" fmla="*/ 43 h 71"/>
                <a:gd name="T6" fmla="*/ 5 w 46"/>
                <a:gd name="T7" fmla="*/ 71 h 71"/>
                <a:gd name="T8" fmla="*/ 9 w 46"/>
                <a:gd name="T9" fmla="*/ 28 h 71"/>
              </a:gdLst>
              <a:ahLst/>
              <a:cxnLst>
                <a:cxn ang="0">
                  <a:pos x="T0" y="T1"/>
                </a:cxn>
                <a:cxn ang="0">
                  <a:pos x="T2" y="T3"/>
                </a:cxn>
                <a:cxn ang="0">
                  <a:pos x="T4" y="T5"/>
                </a:cxn>
                <a:cxn ang="0">
                  <a:pos x="T6" y="T7"/>
                </a:cxn>
                <a:cxn ang="0">
                  <a:pos x="T8" y="T9"/>
                </a:cxn>
              </a:cxnLst>
              <a:rect l="0" t="0" r="r" b="b"/>
              <a:pathLst>
                <a:path w="46" h="71">
                  <a:moveTo>
                    <a:pt x="9" y="28"/>
                  </a:moveTo>
                  <a:cubicBezTo>
                    <a:pt x="15" y="15"/>
                    <a:pt x="28" y="3"/>
                    <a:pt x="41" y="0"/>
                  </a:cubicBezTo>
                  <a:cubicBezTo>
                    <a:pt x="46" y="14"/>
                    <a:pt x="44" y="30"/>
                    <a:pt x="38" y="43"/>
                  </a:cubicBezTo>
                  <a:cubicBezTo>
                    <a:pt x="32" y="56"/>
                    <a:pt x="20" y="68"/>
                    <a:pt x="5" y="71"/>
                  </a:cubicBezTo>
                  <a:cubicBezTo>
                    <a:pt x="0" y="57"/>
                    <a:pt x="3" y="40"/>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3" name="Freeform 247"/>
            <p:cNvSpPr/>
            <p:nvPr/>
          </p:nvSpPr>
          <p:spPr bwMode="auto">
            <a:xfrm>
              <a:off x="6580188" y="5353051"/>
              <a:ext cx="212725" cy="263525"/>
            </a:xfrm>
            <a:custGeom>
              <a:avLst/>
              <a:gdLst>
                <a:gd name="T0" fmla="*/ 26 w 109"/>
                <a:gd name="T1" fmla="*/ 86 h 135"/>
                <a:gd name="T2" fmla="*/ 5 w 109"/>
                <a:gd name="T3" fmla="*/ 0 h 135"/>
                <a:gd name="T4" fmla="*/ 82 w 109"/>
                <a:gd name="T5" fmla="*/ 48 h 135"/>
                <a:gd name="T6" fmla="*/ 99 w 109"/>
                <a:gd name="T7" fmla="*/ 135 h 135"/>
                <a:gd name="T8" fmla="*/ 26 w 109"/>
                <a:gd name="T9" fmla="*/ 86 h 135"/>
              </a:gdLst>
              <a:ahLst/>
              <a:cxnLst>
                <a:cxn ang="0">
                  <a:pos x="T0" y="T1"/>
                </a:cxn>
                <a:cxn ang="0">
                  <a:pos x="T2" y="T3"/>
                </a:cxn>
                <a:cxn ang="0">
                  <a:pos x="T4" y="T5"/>
                </a:cxn>
                <a:cxn ang="0">
                  <a:pos x="T6" y="T7"/>
                </a:cxn>
                <a:cxn ang="0">
                  <a:pos x="T8" y="T9"/>
                </a:cxn>
              </a:cxnLst>
              <a:rect l="0" t="0" r="r" b="b"/>
              <a:pathLst>
                <a:path w="109" h="135">
                  <a:moveTo>
                    <a:pt x="26" y="86"/>
                  </a:moveTo>
                  <a:cubicBezTo>
                    <a:pt x="8" y="62"/>
                    <a:pt x="0" y="26"/>
                    <a:pt x="5" y="0"/>
                  </a:cubicBezTo>
                  <a:cubicBezTo>
                    <a:pt x="37" y="4"/>
                    <a:pt x="65" y="24"/>
                    <a:pt x="82" y="48"/>
                  </a:cubicBezTo>
                  <a:cubicBezTo>
                    <a:pt x="100" y="72"/>
                    <a:pt x="109" y="106"/>
                    <a:pt x="99" y="135"/>
                  </a:cubicBezTo>
                  <a:cubicBezTo>
                    <a:pt x="68" y="131"/>
                    <a:pt x="41" y="108"/>
                    <a:pt x="26"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4" name="Freeform 248"/>
            <p:cNvSpPr/>
            <p:nvPr/>
          </p:nvSpPr>
          <p:spPr bwMode="auto">
            <a:xfrm>
              <a:off x="6710363" y="5254626"/>
              <a:ext cx="114300" cy="207963"/>
            </a:xfrm>
            <a:custGeom>
              <a:avLst/>
              <a:gdLst>
                <a:gd name="T0" fmla="*/ 7 w 58"/>
                <a:gd name="T1" fmla="*/ 61 h 106"/>
                <a:gd name="T2" fmla="*/ 8 w 58"/>
                <a:gd name="T3" fmla="*/ 0 h 106"/>
                <a:gd name="T4" fmla="*/ 51 w 58"/>
                <a:gd name="T5" fmla="*/ 46 h 106"/>
                <a:gd name="T6" fmla="*/ 47 w 58"/>
                <a:gd name="T7" fmla="*/ 106 h 106"/>
                <a:gd name="T8" fmla="*/ 7 w 58"/>
                <a:gd name="T9" fmla="*/ 61 h 106"/>
              </a:gdLst>
              <a:ahLst/>
              <a:cxnLst>
                <a:cxn ang="0">
                  <a:pos x="T0" y="T1"/>
                </a:cxn>
                <a:cxn ang="0">
                  <a:pos x="T2" y="T3"/>
                </a:cxn>
                <a:cxn ang="0">
                  <a:pos x="T4" y="T5"/>
                </a:cxn>
                <a:cxn ang="0">
                  <a:pos x="T6" y="T7"/>
                </a:cxn>
                <a:cxn ang="0">
                  <a:pos x="T8" y="T9"/>
                </a:cxn>
              </a:cxnLst>
              <a:rect l="0" t="0" r="r" b="b"/>
              <a:pathLst>
                <a:path w="58" h="106">
                  <a:moveTo>
                    <a:pt x="7" y="61"/>
                  </a:moveTo>
                  <a:cubicBezTo>
                    <a:pt x="0" y="42"/>
                    <a:pt x="0" y="17"/>
                    <a:pt x="8" y="0"/>
                  </a:cubicBezTo>
                  <a:cubicBezTo>
                    <a:pt x="28" y="9"/>
                    <a:pt x="43" y="27"/>
                    <a:pt x="51" y="46"/>
                  </a:cubicBezTo>
                  <a:cubicBezTo>
                    <a:pt x="58" y="64"/>
                    <a:pt x="58" y="89"/>
                    <a:pt x="47" y="106"/>
                  </a:cubicBezTo>
                  <a:cubicBezTo>
                    <a:pt x="27" y="98"/>
                    <a:pt x="13" y="78"/>
                    <a:pt x="7"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5" name="Freeform 249"/>
            <p:cNvSpPr/>
            <p:nvPr/>
          </p:nvSpPr>
          <p:spPr bwMode="auto">
            <a:xfrm>
              <a:off x="6630988" y="5253038"/>
              <a:ext cx="55563" cy="100013"/>
            </a:xfrm>
            <a:custGeom>
              <a:avLst/>
              <a:gdLst>
                <a:gd name="T0" fmla="*/ 17 w 29"/>
                <a:gd name="T1" fmla="*/ 8 h 51"/>
                <a:gd name="T2" fmla="*/ 25 w 29"/>
                <a:gd name="T3" fmla="*/ 22 h 51"/>
                <a:gd name="T4" fmla="*/ 23 w 29"/>
                <a:gd name="T5" fmla="*/ 51 h 51"/>
                <a:gd name="T6" fmla="*/ 3 w 29"/>
                <a:gd name="T7" fmla="*/ 29 h 51"/>
                <a:gd name="T8" fmla="*/ 4 w 29"/>
                <a:gd name="T9" fmla="*/ 0 h 51"/>
                <a:gd name="T10" fmla="*/ 17 w 29"/>
                <a:gd name="T11" fmla="*/ 8 h 51"/>
              </a:gdLst>
              <a:ahLst/>
              <a:cxnLst>
                <a:cxn ang="0">
                  <a:pos x="T0" y="T1"/>
                </a:cxn>
                <a:cxn ang="0">
                  <a:pos x="T2" y="T3"/>
                </a:cxn>
                <a:cxn ang="0">
                  <a:pos x="T4" y="T5"/>
                </a:cxn>
                <a:cxn ang="0">
                  <a:pos x="T6" y="T7"/>
                </a:cxn>
                <a:cxn ang="0">
                  <a:pos x="T8" y="T9"/>
                </a:cxn>
                <a:cxn ang="0">
                  <a:pos x="T10" y="T11"/>
                </a:cxn>
              </a:cxnLst>
              <a:rect l="0" t="0" r="r" b="b"/>
              <a:pathLst>
                <a:path w="29" h="51">
                  <a:moveTo>
                    <a:pt x="17" y="8"/>
                  </a:moveTo>
                  <a:cubicBezTo>
                    <a:pt x="20" y="12"/>
                    <a:pt x="23" y="17"/>
                    <a:pt x="25" y="22"/>
                  </a:cubicBezTo>
                  <a:cubicBezTo>
                    <a:pt x="29" y="31"/>
                    <a:pt x="29" y="43"/>
                    <a:pt x="23" y="51"/>
                  </a:cubicBezTo>
                  <a:cubicBezTo>
                    <a:pt x="13" y="47"/>
                    <a:pt x="6" y="38"/>
                    <a:pt x="3" y="29"/>
                  </a:cubicBezTo>
                  <a:cubicBezTo>
                    <a:pt x="0" y="20"/>
                    <a:pt x="0" y="8"/>
                    <a:pt x="4" y="0"/>
                  </a:cubicBezTo>
                  <a:cubicBezTo>
                    <a:pt x="9" y="1"/>
                    <a:pt x="13" y="5"/>
                    <a:pt x="17" y="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6" name="Freeform 250"/>
            <p:cNvSpPr/>
            <p:nvPr/>
          </p:nvSpPr>
          <p:spPr bwMode="auto">
            <a:xfrm>
              <a:off x="6634163" y="5681663"/>
              <a:ext cx="103188" cy="185738"/>
            </a:xfrm>
            <a:custGeom>
              <a:avLst/>
              <a:gdLst>
                <a:gd name="T0" fmla="*/ 7 w 53"/>
                <a:gd name="T1" fmla="*/ 54 h 95"/>
                <a:gd name="T2" fmla="*/ 8 w 53"/>
                <a:gd name="T3" fmla="*/ 0 h 95"/>
                <a:gd name="T4" fmla="*/ 46 w 53"/>
                <a:gd name="T5" fmla="*/ 40 h 95"/>
                <a:gd name="T6" fmla="*/ 43 w 53"/>
                <a:gd name="T7" fmla="*/ 95 h 95"/>
                <a:gd name="T8" fmla="*/ 7 w 53"/>
                <a:gd name="T9" fmla="*/ 54 h 95"/>
              </a:gdLst>
              <a:ahLst/>
              <a:cxnLst>
                <a:cxn ang="0">
                  <a:pos x="T0" y="T1"/>
                </a:cxn>
                <a:cxn ang="0">
                  <a:pos x="T2" y="T3"/>
                </a:cxn>
                <a:cxn ang="0">
                  <a:pos x="T4" y="T5"/>
                </a:cxn>
                <a:cxn ang="0">
                  <a:pos x="T6" y="T7"/>
                </a:cxn>
                <a:cxn ang="0">
                  <a:pos x="T8" y="T9"/>
                </a:cxn>
              </a:cxnLst>
              <a:rect l="0" t="0" r="r" b="b"/>
              <a:pathLst>
                <a:path w="53" h="95">
                  <a:moveTo>
                    <a:pt x="7" y="54"/>
                  </a:moveTo>
                  <a:cubicBezTo>
                    <a:pt x="0" y="37"/>
                    <a:pt x="1" y="14"/>
                    <a:pt x="8" y="0"/>
                  </a:cubicBezTo>
                  <a:cubicBezTo>
                    <a:pt x="26" y="7"/>
                    <a:pt x="40" y="23"/>
                    <a:pt x="46" y="40"/>
                  </a:cubicBezTo>
                  <a:cubicBezTo>
                    <a:pt x="53" y="57"/>
                    <a:pt x="53" y="79"/>
                    <a:pt x="43" y="95"/>
                  </a:cubicBezTo>
                  <a:cubicBezTo>
                    <a:pt x="25" y="88"/>
                    <a:pt x="12" y="70"/>
                    <a:pt x="7"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sp>
        <p:nvSpPr>
          <p:cNvPr id="87" name="Content Placeholder 2"/>
          <p:cNvSpPr txBox="1"/>
          <p:nvPr/>
        </p:nvSpPr>
        <p:spPr bwMode="auto">
          <a:xfrm>
            <a:off x="251520"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8" name="Content Placeholder 2"/>
          <p:cNvSpPr txBox="1"/>
          <p:nvPr/>
        </p:nvSpPr>
        <p:spPr bwMode="auto">
          <a:xfrm>
            <a:off x="1694982"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9" name="Content Placeholder 2"/>
          <p:cNvSpPr txBox="1"/>
          <p:nvPr/>
        </p:nvSpPr>
        <p:spPr bwMode="auto">
          <a:xfrm>
            <a:off x="3139469"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0" name="Content Placeholder 2"/>
          <p:cNvSpPr txBox="1"/>
          <p:nvPr/>
        </p:nvSpPr>
        <p:spPr bwMode="auto">
          <a:xfrm>
            <a:off x="4524321"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1" name="Content Placeholder 2"/>
          <p:cNvSpPr txBox="1"/>
          <p:nvPr/>
        </p:nvSpPr>
        <p:spPr bwMode="auto">
          <a:xfrm>
            <a:off x="6008565"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2" name="Content Placeholder 2"/>
          <p:cNvSpPr txBox="1"/>
          <p:nvPr/>
        </p:nvSpPr>
        <p:spPr bwMode="auto">
          <a:xfrm>
            <a:off x="7559069"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36926244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53" presetClass="entr" presetSubtype="1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childTnLst>
                          </p:cTn>
                        </p:par>
                        <p:par>
                          <p:cTn id="27" fill="hold">
                            <p:stCondLst>
                              <p:cond delay="850"/>
                            </p:stCondLst>
                            <p:childTnLst>
                              <p:par>
                                <p:cTn id="28" presetID="16" presetClass="entr" presetSubtype="21"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barn(inVertical)">
                                      <p:cBhvr>
                                        <p:cTn id="30" dur="500"/>
                                        <p:tgtEl>
                                          <p:spTgt spid="45"/>
                                        </p:tgtEl>
                                      </p:cBhvr>
                                    </p:animEffect>
                                  </p:childTnLst>
                                </p:cTn>
                              </p:par>
                            </p:childTnLst>
                          </p:cTn>
                        </p:par>
                        <p:par>
                          <p:cTn id="31" fill="hold">
                            <p:stCondLst>
                              <p:cond delay="1350"/>
                            </p:stCondLst>
                            <p:childTnLst>
                              <p:par>
                                <p:cTn id="32" presetID="10" presetClass="entr" presetSubtype="0" fill="hold" grpId="0" nodeType="after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fade">
                                      <p:cBhvr>
                                        <p:cTn id="34" dur="500"/>
                                        <p:tgtEl>
                                          <p:spTgt spid="87"/>
                                        </p:tgtEl>
                                      </p:cBhvr>
                                    </p:animEffect>
                                  </p:childTnLst>
                                </p:cTn>
                              </p:par>
                            </p:childTnLst>
                          </p:cTn>
                        </p:par>
                        <p:par>
                          <p:cTn id="35" fill="hold">
                            <p:stCondLst>
                              <p:cond delay="185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2350"/>
                            </p:stCondLst>
                            <p:childTnLst>
                              <p:par>
                                <p:cTn id="40" presetID="5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par>
                          <p:cTn id="45" fill="hold">
                            <p:stCondLst>
                              <p:cond delay="2850"/>
                            </p:stCondLst>
                            <p:childTnLst>
                              <p:par>
                                <p:cTn id="46" presetID="16" presetClass="entr" presetSubtype="21"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barn(inVertical)">
                                      <p:cBhvr>
                                        <p:cTn id="48" dur="500"/>
                                        <p:tgtEl>
                                          <p:spTgt spid="26"/>
                                        </p:tgtEl>
                                      </p:cBhvr>
                                    </p:animEffect>
                                  </p:childTnLst>
                                </p:cTn>
                              </p:par>
                            </p:childTnLst>
                          </p:cTn>
                        </p:par>
                        <p:par>
                          <p:cTn id="49" fill="hold">
                            <p:stCondLst>
                              <p:cond delay="335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385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4350"/>
                            </p:stCondLst>
                            <p:childTnLst>
                              <p:par>
                                <p:cTn id="58" presetID="53" presetClass="entr" presetSubtype="16"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childTnLst>
                          </p:cTn>
                        </p:par>
                        <p:par>
                          <p:cTn id="63" fill="hold">
                            <p:stCondLst>
                              <p:cond delay="4850"/>
                            </p:stCondLst>
                            <p:childTnLst>
                              <p:par>
                                <p:cTn id="64" presetID="16" presetClass="entr" presetSubtype="21" fill="hold" nodeType="afterEffect">
                                  <p:stCondLst>
                                    <p:cond delay="0"/>
                                  </p:stCondLst>
                                  <p:childTnLst>
                                    <p:set>
                                      <p:cBhvr>
                                        <p:cTn id="65" dur="1" fill="hold">
                                          <p:stCondLst>
                                            <p:cond delay="0"/>
                                          </p:stCondLst>
                                        </p:cTn>
                                        <p:tgtEl>
                                          <p:spTgt spid="73"/>
                                        </p:tgtEl>
                                        <p:attrNameLst>
                                          <p:attrName>style.visibility</p:attrName>
                                        </p:attrNameLst>
                                      </p:cBhvr>
                                      <p:to>
                                        <p:strVal val="visible"/>
                                      </p:to>
                                    </p:set>
                                    <p:animEffect transition="in" filter="barn(inVertical)">
                                      <p:cBhvr>
                                        <p:cTn id="66" dur="500"/>
                                        <p:tgtEl>
                                          <p:spTgt spid="73"/>
                                        </p:tgtEl>
                                      </p:cBhvr>
                                    </p:animEffect>
                                  </p:childTnLst>
                                </p:cTn>
                              </p:par>
                            </p:childTnLst>
                          </p:cTn>
                        </p:par>
                        <p:par>
                          <p:cTn id="67" fill="hold">
                            <p:stCondLst>
                              <p:cond delay="5350"/>
                            </p:stCondLst>
                            <p:childTnLst>
                              <p:par>
                                <p:cTn id="68" presetID="10" presetClass="entr" presetSubtype="0"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fade">
                                      <p:cBhvr>
                                        <p:cTn id="70" dur="500"/>
                                        <p:tgtEl>
                                          <p:spTgt spid="89"/>
                                        </p:tgtEl>
                                      </p:cBhvr>
                                    </p:animEffect>
                                  </p:childTnLst>
                                </p:cTn>
                              </p:par>
                            </p:childTnLst>
                          </p:cTn>
                        </p:par>
                        <p:par>
                          <p:cTn id="71" fill="hold">
                            <p:stCondLst>
                              <p:cond delay="585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6350"/>
                            </p:stCondLst>
                            <p:childTnLst>
                              <p:par>
                                <p:cTn id="76" presetID="53" presetClass="entr" presetSubtype="16" fill="hold" grpId="0" nodeType="after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500" fill="hold"/>
                                        <p:tgtEl>
                                          <p:spTgt spid="14"/>
                                        </p:tgtEl>
                                        <p:attrNameLst>
                                          <p:attrName>ppt_w</p:attrName>
                                        </p:attrNameLst>
                                      </p:cBhvr>
                                      <p:tavLst>
                                        <p:tav tm="0">
                                          <p:val>
                                            <p:fltVal val="0"/>
                                          </p:val>
                                        </p:tav>
                                        <p:tav tm="100000">
                                          <p:val>
                                            <p:strVal val="#ppt_w"/>
                                          </p:val>
                                        </p:tav>
                                      </p:tavLst>
                                    </p:anim>
                                    <p:anim calcmode="lin" valueType="num">
                                      <p:cBhvr>
                                        <p:cTn id="79" dur="500" fill="hold"/>
                                        <p:tgtEl>
                                          <p:spTgt spid="14"/>
                                        </p:tgtEl>
                                        <p:attrNameLst>
                                          <p:attrName>ppt_h</p:attrName>
                                        </p:attrNameLst>
                                      </p:cBhvr>
                                      <p:tavLst>
                                        <p:tav tm="0">
                                          <p:val>
                                            <p:fltVal val="0"/>
                                          </p:val>
                                        </p:tav>
                                        <p:tav tm="100000">
                                          <p:val>
                                            <p:strVal val="#ppt_h"/>
                                          </p:val>
                                        </p:tav>
                                      </p:tavLst>
                                    </p:anim>
                                    <p:animEffect transition="in" filter="fade">
                                      <p:cBhvr>
                                        <p:cTn id="80" dur="500"/>
                                        <p:tgtEl>
                                          <p:spTgt spid="14"/>
                                        </p:tgtEl>
                                      </p:cBhvr>
                                    </p:animEffect>
                                  </p:childTnLst>
                                </p:cTn>
                              </p:par>
                            </p:childTnLst>
                          </p:cTn>
                        </p:par>
                        <p:par>
                          <p:cTn id="81" fill="hold">
                            <p:stCondLst>
                              <p:cond delay="6850"/>
                            </p:stCondLst>
                            <p:childTnLst>
                              <p:par>
                                <p:cTn id="82" presetID="16" presetClass="entr" presetSubtype="21" fill="hold" nodeType="afterEffect">
                                  <p:stCondLst>
                                    <p:cond delay="0"/>
                                  </p:stCondLst>
                                  <p:childTnLst>
                                    <p:set>
                                      <p:cBhvr>
                                        <p:cTn id="83" dur="1" fill="hold">
                                          <p:stCondLst>
                                            <p:cond delay="0"/>
                                          </p:stCondLst>
                                        </p:cTn>
                                        <p:tgtEl>
                                          <p:spTgt spid="61"/>
                                        </p:tgtEl>
                                        <p:attrNameLst>
                                          <p:attrName>style.visibility</p:attrName>
                                        </p:attrNameLst>
                                      </p:cBhvr>
                                      <p:to>
                                        <p:strVal val="visible"/>
                                      </p:to>
                                    </p:set>
                                    <p:animEffect transition="in" filter="barn(inVertical)">
                                      <p:cBhvr>
                                        <p:cTn id="84" dur="500"/>
                                        <p:tgtEl>
                                          <p:spTgt spid="61"/>
                                        </p:tgtEl>
                                      </p:cBhvr>
                                    </p:animEffect>
                                  </p:childTnLst>
                                </p:cTn>
                              </p:par>
                            </p:childTnLst>
                          </p:cTn>
                        </p:par>
                        <p:par>
                          <p:cTn id="85" fill="hold">
                            <p:stCondLst>
                              <p:cond delay="7350"/>
                            </p:stCondLst>
                            <p:childTnLst>
                              <p:par>
                                <p:cTn id="86" presetID="10" presetClass="entr" presetSubtype="0" fill="hold" grpId="0" nodeType="after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500"/>
                                        <p:tgtEl>
                                          <p:spTgt spid="90"/>
                                        </p:tgtEl>
                                      </p:cBhvr>
                                    </p:animEffect>
                                  </p:childTnLst>
                                </p:cTn>
                              </p:par>
                            </p:childTnLst>
                          </p:cTn>
                        </p:par>
                        <p:par>
                          <p:cTn id="89" fill="hold">
                            <p:stCondLst>
                              <p:cond delay="7850"/>
                            </p:stCondLst>
                            <p:childTnLst>
                              <p:par>
                                <p:cTn id="90" presetID="22" presetClass="entr" presetSubtype="8"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wipe(left)">
                                      <p:cBhvr>
                                        <p:cTn id="92" dur="500"/>
                                        <p:tgtEl>
                                          <p:spTgt spid="21"/>
                                        </p:tgtEl>
                                      </p:cBhvr>
                                    </p:animEffect>
                                  </p:childTnLst>
                                </p:cTn>
                              </p:par>
                            </p:childTnLst>
                          </p:cTn>
                        </p:par>
                        <p:par>
                          <p:cTn id="93" fill="hold">
                            <p:stCondLst>
                              <p:cond delay="8350"/>
                            </p:stCondLst>
                            <p:childTnLst>
                              <p:par>
                                <p:cTn id="94" presetID="53" presetClass="entr" presetSubtype="16" fill="hold" grpId="0" nodeType="after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p:cTn id="96" dur="500" fill="hold"/>
                                        <p:tgtEl>
                                          <p:spTgt spid="15"/>
                                        </p:tgtEl>
                                        <p:attrNameLst>
                                          <p:attrName>ppt_w</p:attrName>
                                        </p:attrNameLst>
                                      </p:cBhvr>
                                      <p:tavLst>
                                        <p:tav tm="0">
                                          <p:val>
                                            <p:fltVal val="0"/>
                                          </p:val>
                                        </p:tav>
                                        <p:tav tm="100000">
                                          <p:val>
                                            <p:strVal val="#ppt_w"/>
                                          </p:val>
                                        </p:tav>
                                      </p:tavLst>
                                    </p:anim>
                                    <p:anim calcmode="lin" valueType="num">
                                      <p:cBhvr>
                                        <p:cTn id="97" dur="500" fill="hold"/>
                                        <p:tgtEl>
                                          <p:spTgt spid="15"/>
                                        </p:tgtEl>
                                        <p:attrNameLst>
                                          <p:attrName>ppt_h</p:attrName>
                                        </p:attrNameLst>
                                      </p:cBhvr>
                                      <p:tavLst>
                                        <p:tav tm="0">
                                          <p:val>
                                            <p:fltVal val="0"/>
                                          </p:val>
                                        </p:tav>
                                        <p:tav tm="100000">
                                          <p:val>
                                            <p:strVal val="#ppt_h"/>
                                          </p:val>
                                        </p:tav>
                                      </p:tavLst>
                                    </p:anim>
                                    <p:animEffect transition="in" filter="fade">
                                      <p:cBhvr>
                                        <p:cTn id="98" dur="500"/>
                                        <p:tgtEl>
                                          <p:spTgt spid="15"/>
                                        </p:tgtEl>
                                      </p:cBhvr>
                                    </p:animEffect>
                                  </p:childTnLst>
                                </p:cTn>
                              </p:par>
                            </p:childTnLst>
                          </p:cTn>
                        </p:par>
                        <p:par>
                          <p:cTn id="99" fill="hold">
                            <p:stCondLst>
                              <p:cond delay="8850"/>
                            </p:stCondLst>
                            <p:childTnLst>
                              <p:par>
                                <p:cTn id="100" presetID="16" presetClass="entr" presetSubtype="21" fill="hold" nodeType="afterEffect">
                                  <p:stCondLst>
                                    <p:cond delay="0"/>
                                  </p:stCondLst>
                                  <p:childTnLst>
                                    <p:set>
                                      <p:cBhvr>
                                        <p:cTn id="101" dur="1" fill="hold">
                                          <p:stCondLst>
                                            <p:cond delay="0"/>
                                          </p:stCondLst>
                                        </p:cTn>
                                        <p:tgtEl>
                                          <p:spTgt spid="69"/>
                                        </p:tgtEl>
                                        <p:attrNameLst>
                                          <p:attrName>style.visibility</p:attrName>
                                        </p:attrNameLst>
                                      </p:cBhvr>
                                      <p:to>
                                        <p:strVal val="visible"/>
                                      </p:to>
                                    </p:set>
                                    <p:animEffect transition="in" filter="barn(inVertical)">
                                      <p:cBhvr>
                                        <p:cTn id="102" dur="500"/>
                                        <p:tgtEl>
                                          <p:spTgt spid="69"/>
                                        </p:tgtEl>
                                      </p:cBhvr>
                                    </p:animEffect>
                                  </p:childTnLst>
                                </p:cTn>
                              </p:par>
                            </p:childTnLst>
                          </p:cTn>
                        </p:par>
                        <p:par>
                          <p:cTn id="103" fill="hold">
                            <p:stCondLst>
                              <p:cond delay="9350"/>
                            </p:stCondLst>
                            <p:childTnLst>
                              <p:par>
                                <p:cTn id="104" presetID="10" presetClass="entr" presetSubtype="0" fill="hold" grpId="0" nodeType="afterEffect">
                                  <p:stCondLst>
                                    <p:cond delay="0"/>
                                  </p:stCondLst>
                                  <p:childTnLst>
                                    <p:set>
                                      <p:cBhvr>
                                        <p:cTn id="105" dur="1" fill="hold">
                                          <p:stCondLst>
                                            <p:cond delay="0"/>
                                          </p:stCondLst>
                                        </p:cTn>
                                        <p:tgtEl>
                                          <p:spTgt spid="91"/>
                                        </p:tgtEl>
                                        <p:attrNameLst>
                                          <p:attrName>style.visibility</p:attrName>
                                        </p:attrNameLst>
                                      </p:cBhvr>
                                      <p:to>
                                        <p:strVal val="visible"/>
                                      </p:to>
                                    </p:set>
                                    <p:animEffect transition="in" filter="fade">
                                      <p:cBhvr>
                                        <p:cTn id="106" dur="500"/>
                                        <p:tgtEl>
                                          <p:spTgt spid="91"/>
                                        </p:tgtEl>
                                      </p:cBhvr>
                                    </p:animEffect>
                                  </p:childTnLst>
                                </p:cTn>
                              </p:par>
                            </p:childTnLst>
                          </p:cTn>
                        </p:par>
                        <p:par>
                          <p:cTn id="107" fill="hold">
                            <p:stCondLst>
                              <p:cond delay="9850"/>
                            </p:stCondLst>
                            <p:childTnLst>
                              <p:par>
                                <p:cTn id="108" presetID="22" presetClass="entr" presetSubtype="8" fill="hold" grpId="0" nodeType="after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childTnLst>
                          </p:cTn>
                        </p:par>
                        <p:par>
                          <p:cTn id="111" fill="hold">
                            <p:stCondLst>
                              <p:cond delay="10350"/>
                            </p:stCondLst>
                            <p:childTnLst>
                              <p:par>
                                <p:cTn id="112" presetID="53" presetClass="entr" presetSubtype="16" fill="hold" grpId="0" nodeType="after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500" fill="hold"/>
                                        <p:tgtEl>
                                          <p:spTgt spid="16"/>
                                        </p:tgtEl>
                                        <p:attrNameLst>
                                          <p:attrName>ppt_w</p:attrName>
                                        </p:attrNameLst>
                                      </p:cBhvr>
                                      <p:tavLst>
                                        <p:tav tm="0">
                                          <p:val>
                                            <p:fltVal val="0"/>
                                          </p:val>
                                        </p:tav>
                                        <p:tav tm="100000">
                                          <p:val>
                                            <p:strVal val="#ppt_w"/>
                                          </p:val>
                                        </p:tav>
                                      </p:tavLst>
                                    </p:anim>
                                    <p:anim calcmode="lin" valueType="num">
                                      <p:cBhvr>
                                        <p:cTn id="115" dur="500" fill="hold"/>
                                        <p:tgtEl>
                                          <p:spTgt spid="16"/>
                                        </p:tgtEl>
                                        <p:attrNameLst>
                                          <p:attrName>ppt_h</p:attrName>
                                        </p:attrNameLst>
                                      </p:cBhvr>
                                      <p:tavLst>
                                        <p:tav tm="0">
                                          <p:val>
                                            <p:fltVal val="0"/>
                                          </p:val>
                                        </p:tav>
                                        <p:tav tm="100000">
                                          <p:val>
                                            <p:strVal val="#ppt_h"/>
                                          </p:val>
                                        </p:tav>
                                      </p:tavLst>
                                    </p:anim>
                                    <p:animEffect transition="in" filter="fade">
                                      <p:cBhvr>
                                        <p:cTn id="116" dur="500"/>
                                        <p:tgtEl>
                                          <p:spTgt spid="16"/>
                                        </p:tgtEl>
                                      </p:cBhvr>
                                    </p:animEffect>
                                  </p:childTnLst>
                                </p:cTn>
                              </p:par>
                            </p:childTnLst>
                          </p:cTn>
                        </p:par>
                        <p:par>
                          <p:cTn id="117" fill="hold">
                            <p:stCondLst>
                              <p:cond delay="10850"/>
                            </p:stCondLst>
                            <p:childTnLst>
                              <p:par>
                                <p:cTn id="118" presetID="16" presetClass="entr" presetSubtype="21" fill="hold"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barn(inVertical)">
                                      <p:cBhvr>
                                        <p:cTn id="120" dur="500"/>
                                        <p:tgtEl>
                                          <p:spTgt spid="22"/>
                                        </p:tgtEl>
                                      </p:cBhvr>
                                    </p:animEffect>
                                  </p:childTnLst>
                                </p:cTn>
                              </p:par>
                            </p:childTnLst>
                          </p:cTn>
                        </p:par>
                        <p:par>
                          <p:cTn id="121" fill="hold">
                            <p:stCondLst>
                              <p:cond delay="11350"/>
                            </p:stCondLst>
                            <p:childTnLst>
                              <p:par>
                                <p:cTn id="122" presetID="10" presetClass="entr" presetSubtype="0" fill="hold" grpId="0" nodeType="afterEffect">
                                  <p:stCondLst>
                                    <p:cond delay="0"/>
                                  </p:stCondLst>
                                  <p:childTnLst>
                                    <p:set>
                                      <p:cBhvr>
                                        <p:cTn id="123" dur="1" fill="hold">
                                          <p:stCondLst>
                                            <p:cond delay="0"/>
                                          </p:stCondLst>
                                        </p:cTn>
                                        <p:tgtEl>
                                          <p:spTgt spid="92"/>
                                        </p:tgtEl>
                                        <p:attrNameLst>
                                          <p:attrName>style.visibility</p:attrName>
                                        </p:attrNameLst>
                                      </p:cBhvr>
                                      <p:to>
                                        <p:strVal val="visible"/>
                                      </p:to>
                                    </p:set>
                                    <p:animEffect transition="in" filter="fade">
                                      <p:cBhvr>
                                        <p:cTn id="124"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87" grpId="0"/>
      <p:bldP spid="88" grpId="0"/>
      <p:bldP spid="89" grpId="0"/>
      <p:bldP spid="90" grpId="0"/>
      <p:bldP spid="91" grpId="0"/>
      <p:bldP spid="9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739562" y="1131590"/>
            <a:ext cx="3588932" cy="3629155"/>
            <a:chOff x="881590" y="816555"/>
            <a:chExt cx="2447841" cy="2475275"/>
          </a:xfrm>
        </p:grpSpPr>
        <p:grpSp>
          <p:nvGrpSpPr>
            <p:cNvPr id="10" name="组合 9"/>
            <p:cNvGrpSpPr/>
            <p:nvPr/>
          </p:nvGrpSpPr>
          <p:grpSpPr>
            <a:xfrm>
              <a:off x="881590" y="933999"/>
              <a:ext cx="2447841" cy="2357831"/>
              <a:chOff x="881590" y="933999"/>
              <a:chExt cx="2447841" cy="2357831"/>
            </a:xfrm>
          </p:grpSpPr>
          <p:sp>
            <p:nvSpPr>
              <p:cNvPr id="12" name="椭圆 11"/>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椭圆 12"/>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1" name="椭圆 10"/>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4" name="组合 70"/>
          <p:cNvGrpSpPr/>
          <p:nvPr/>
        </p:nvGrpSpPr>
        <p:grpSpPr bwMode="auto">
          <a:xfrm>
            <a:off x="3201194" y="1564953"/>
            <a:ext cx="2628900" cy="2628900"/>
            <a:chOff x="0" y="0"/>
            <a:chExt cx="2628000" cy="2628000"/>
          </a:xfrm>
        </p:grpSpPr>
        <p:sp>
          <p:nvSpPr>
            <p:cNvPr id="15" name="椭圆 68"/>
            <p:cNvSpPr>
              <a:spLocks noChangeArrowheads="1"/>
            </p:cNvSpPr>
            <p:nvPr/>
          </p:nvSpPr>
          <p:spPr bwMode="auto">
            <a:xfrm>
              <a:off x="0" y="0"/>
              <a:ext cx="2628000" cy="2628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6" name="椭圆 69"/>
            <p:cNvSpPr>
              <a:spLocks noChangeArrowheads="1"/>
            </p:cNvSpPr>
            <p:nvPr/>
          </p:nvSpPr>
          <p:spPr bwMode="auto">
            <a:xfrm>
              <a:off x="21713" y="20887"/>
              <a:ext cx="2584574" cy="2584574"/>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17" name="等腰三角形 101"/>
          <p:cNvSpPr>
            <a:spLocks noChangeArrowheads="1"/>
          </p:cNvSpPr>
          <p:nvPr/>
        </p:nvSpPr>
        <p:spPr bwMode="auto">
          <a:xfrm rot="10800000" flipV="1">
            <a:off x="4472782" y="1809428"/>
            <a:ext cx="85725" cy="793750"/>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8" name="等腰三角形 71"/>
          <p:cNvSpPr>
            <a:spLocks noChangeArrowheads="1"/>
          </p:cNvSpPr>
          <p:nvPr/>
        </p:nvSpPr>
        <p:spPr bwMode="auto">
          <a:xfrm rot="5400000">
            <a:off x="5156200" y="2459510"/>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9" name="等腰三角形 99"/>
          <p:cNvSpPr>
            <a:spLocks noChangeArrowheads="1"/>
          </p:cNvSpPr>
          <p:nvPr/>
        </p:nvSpPr>
        <p:spPr bwMode="auto">
          <a:xfrm rot="16200000" flipH="1">
            <a:off x="3789363" y="2459509"/>
            <a:ext cx="85725" cy="792163"/>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0" name="等腰三角形 100"/>
          <p:cNvSpPr>
            <a:spLocks noChangeArrowheads="1"/>
          </p:cNvSpPr>
          <p:nvPr/>
        </p:nvSpPr>
        <p:spPr bwMode="auto">
          <a:xfrm rot="10800000">
            <a:off x="4472782" y="3173091"/>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1" name="等腰三角形 102"/>
          <p:cNvSpPr>
            <a:spLocks noChangeArrowheads="1"/>
          </p:cNvSpPr>
          <p:nvPr/>
        </p:nvSpPr>
        <p:spPr bwMode="auto">
          <a:xfrm rot="18900000" flipV="1">
            <a:off x="4934744" y="2971478"/>
            <a:ext cx="87313" cy="792163"/>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2" name="等腰三角形 105"/>
          <p:cNvSpPr>
            <a:spLocks noChangeArrowheads="1"/>
          </p:cNvSpPr>
          <p:nvPr/>
        </p:nvSpPr>
        <p:spPr bwMode="auto">
          <a:xfrm rot="18900000">
            <a:off x="3980657" y="1968178"/>
            <a:ext cx="85725" cy="793750"/>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3" name="等腰三角形 104"/>
          <p:cNvSpPr>
            <a:spLocks noChangeArrowheads="1"/>
          </p:cNvSpPr>
          <p:nvPr/>
        </p:nvSpPr>
        <p:spPr bwMode="auto">
          <a:xfrm rot="2700000" flipH="1" flipV="1">
            <a:off x="3990975" y="2988148"/>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grpSp>
        <p:nvGrpSpPr>
          <p:cNvPr id="24" name="组合 72"/>
          <p:cNvGrpSpPr/>
          <p:nvPr/>
        </p:nvGrpSpPr>
        <p:grpSpPr bwMode="auto">
          <a:xfrm>
            <a:off x="4166394" y="2528566"/>
            <a:ext cx="700088" cy="700087"/>
            <a:chOff x="0" y="0"/>
            <a:chExt cx="1296000" cy="1296000"/>
          </a:xfrm>
        </p:grpSpPr>
        <p:sp>
          <p:nvSpPr>
            <p:cNvPr id="25" name="椭圆 73"/>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26" name="椭圆 74"/>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27" name="组合 75"/>
          <p:cNvGrpSpPr/>
          <p:nvPr/>
        </p:nvGrpSpPr>
        <p:grpSpPr bwMode="auto">
          <a:xfrm>
            <a:off x="3017044" y="2596828"/>
            <a:ext cx="561975" cy="561975"/>
            <a:chOff x="0" y="0"/>
            <a:chExt cx="1296000" cy="1296000"/>
          </a:xfrm>
        </p:grpSpPr>
        <p:sp>
          <p:nvSpPr>
            <p:cNvPr id="28" name="椭圆 76"/>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29" name="椭圆 77"/>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30" name="组合 78"/>
          <p:cNvGrpSpPr/>
          <p:nvPr/>
        </p:nvGrpSpPr>
        <p:grpSpPr bwMode="auto">
          <a:xfrm>
            <a:off x="5452269" y="2596828"/>
            <a:ext cx="561975" cy="561975"/>
            <a:chOff x="0" y="0"/>
            <a:chExt cx="1296000" cy="1296000"/>
          </a:xfrm>
        </p:grpSpPr>
        <p:sp>
          <p:nvSpPr>
            <p:cNvPr id="31" name="椭圆 79"/>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32" name="椭圆 80"/>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33" name="等腰三角形 103"/>
          <p:cNvSpPr>
            <a:spLocks noChangeArrowheads="1"/>
          </p:cNvSpPr>
          <p:nvPr/>
        </p:nvSpPr>
        <p:spPr bwMode="auto">
          <a:xfrm rot="2700000">
            <a:off x="5022850" y="1968973"/>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grpSp>
        <p:nvGrpSpPr>
          <p:cNvPr id="34" name="组合 81"/>
          <p:cNvGrpSpPr/>
          <p:nvPr/>
        </p:nvGrpSpPr>
        <p:grpSpPr bwMode="auto">
          <a:xfrm>
            <a:off x="4234657" y="1380803"/>
            <a:ext cx="561975" cy="561975"/>
            <a:chOff x="0" y="0"/>
            <a:chExt cx="1296000" cy="1296000"/>
          </a:xfrm>
        </p:grpSpPr>
        <p:sp>
          <p:nvSpPr>
            <p:cNvPr id="35" name="椭圆 82"/>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36" name="椭圆 83"/>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37" name="组合 84"/>
          <p:cNvGrpSpPr/>
          <p:nvPr/>
        </p:nvGrpSpPr>
        <p:grpSpPr bwMode="auto">
          <a:xfrm>
            <a:off x="4234657" y="3806503"/>
            <a:ext cx="561975" cy="561975"/>
            <a:chOff x="0" y="0"/>
            <a:chExt cx="1296000" cy="1296000"/>
          </a:xfrm>
        </p:grpSpPr>
        <p:sp>
          <p:nvSpPr>
            <p:cNvPr id="38" name="椭圆 85"/>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39" name="椭圆 86"/>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0" name="组合 87"/>
          <p:cNvGrpSpPr/>
          <p:nvPr/>
        </p:nvGrpSpPr>
        <p:grpSpPr bwMode="auto">
          <a:xfrm>
            <a:off x="3339307" y="1720528"/>
            <a:ext cx="561975" cy="561975"/>
            <a:chOff x="0" y="0"/>
            <a:chExt cx="1296000" cy="1296000"/>
          </a:xfrm>
        </p:grpSpPr>
        <p:sp>
          <p:nvSpPr>
            <p:cNvPr id="41" name="椭圆 88"/>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42" name="椭圆 89"/>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3" name="组合 90"/>
          <p:cNvGrpSpPr/>
          <p:nvPr/>
        </p:nvGrpSpPr>
        <p:grpSpPr bwMode="auto">
          <a:xfrm>
            <a:off x="5185569" y="1720528"/>
            <a:ext cx="561975" cy="561975"/>
            <a:chOff x="0" y="0"/>
            <a:chExt cx="1296000" cy="1296000"/>
          </a:xfrm>
        </p:grpSpPr>
        <p:sp>
          <p:nvSpPr>
            <p:cNvPr id="44" name="椭圆 91"/>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45" name="椭圆 92"/>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6" name="组合 93"/>
          <p:cNvGrpSpPr/>
          <p:nvPr/>
        </p:nvGrpSpPr>
        <p:grpSpPr bwMode="auto">
          <a:xfrm>
            <a:off x="3339307" y="3468366"/>
            <a:ext cx="561975" cy="561975"/>
            <a:chOff x="0" y="0"/>
            <a:chExt cx="1296000" cy="1296000"/>
          </a:xfrm>
        </p:grpSpPr>
        <p:sp>
          <p:nvSpPr>
            <p:cNvPr id="47" name="椭圆 94"/>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48" name="椭圆 95"/>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9" name="组合 96"/>
          <p:cNvGrpSpPr/>
          <p:nvPr/>
        </p:nvGrpSpPr>
        <p:grpSpPr bwMode="auto">
          <a:xfrm>
            <a:off x="5169694" y="3462016"/>
            <a:ext cx="561975" cy="561975"/>
            <a:chOff x="0" y="0"/>
            <a:chExt cx="1296000" cy="1296000"/>
          </a:xfrm>
        </p:grpSpPr>
        <p:sp>
          <p:nvSpPr>
            <p:cNvPr id="50" name="椭圆 97"/>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51" name="椭圆 98"/>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52" name="Content Placeholder 2"/>
          <p:cNvSpPr txBox="1"/>
          <p:nvPr/>
        </p:nvSpPr>
        <p:spPr bwMode="auto">
          <a:xfrm>
            <a:off x="3563888" y="915566"/>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3" name="Content Placeholder 2"/>
          <p:cNvSpPr txBox="1"/>
          <p:nvPr/>
        </p:nvSpPr>
        <p:spPr bwMode="auto">
          <a:xfrm>
            <a:off x="3502928" y="432932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4" name="Content Placeholder 2"/>
          <p:cNvSpPr txBox="1"/>
          <p:nvPr/>
        </p:nvSpPr>
        <p:spPr bwMode="auto">
          <a:xfrm>
            <a:off x="5735588" y="173090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5" name="Content Placeholder 2"/>
          <p:cNvSpPr txBox="1"/>
          <p:nvPr/>
        </p:nvSpPr>
        <p:spPr bwMode="auto">
          <a:xfrm>
            <a:off x="5994668" y="267578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6" name="Content Placeholder 2"/>
          <p:cNvSpPr txBox="1"/>
          <p:nvPr/>
        </p:nvSpPr>
        <p:spPr bwMode="auto">
          <a:xfrm>
            <a:off x="5758448" y="359018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7" name="Content Placeholder 2"/>
          <p:cNvSpPr txBox="1"/>
          <p:nvPr/>
        </p:nvSpPr>
        <p:spPr bwMode="auto">
          <a:xfrm>
            <a:off x="1330673" y="17472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8" name="Content Placeholder 2"/>
          <p:cNvSpPr txBox="1"/>
          <p:nvPr/>
        </p:nvSpPr>
        <p:spPr bwMode="auto">
          <a:xfrm>
            <a:off x="1041113" y="26997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9" name="Content Placeholder 2"/>
          <p:cNvSpPr txBox="1"/>
          <p:nvPr/>
        </p:nvSpPr>
        <p:spPr bwMode="auto">
          <a:xfrm>
            <a:off x="1330673" y="36522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60" name="Group 58"/>
          <p:cNvGrpSpPr/>
          <p:nvPr/>
        </p:nvGrpSpPr>
        <p:grpSpPr>
          <a:xfrm>
            <a:off x="3074213" y="2745263"/>
            <a:ext cx="408128" cy="301459"/>
            <a:chOff x="2563427" y="3717902"/>
            <a:chExt cx="439257" cy="324452"/>
          </a:xfrm>
          <a:solidFill>
            <a:srgbClr val="BD392F"/>
          </a:solidFill>
        </p:grpSpPr>
        <p:sp>
          <p:nvSpPr>
            <p:cNvPr id="61"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64" name="Group 4"/>
          <p:cNvGrpSpPr>
            <a:grpSpLocks noChangeAspect="1"/>
          </p:cNvGrpSpPr>
          <p:nvPr/>
        </p:nvGrpSpPr>
        <p:grpSpPr bwMode="auto">
          <a:xfrm>
            <a:off x="3459888" y="1834555"/>
            <a:ext cx="315094" cy="346269"/>
            <a:chOff x="2602" y="1841"/>
            <a:chExt cx="566" cy="622"/>
          </a:xfrm>
          <a:solidFill>
            <a:srgbClr val="BD392F"/>
          </a:solidFill>
        </p:grpSpPr>
        <p:sp>
          <p:nvSpPr>
            <p:cNvPr id="65" name="Freeform 5"/>
            <p:cNvSpPr>
              <a:spLocks noEditPoints="1"/>
            </p:cNvSpPr>
            <p:nvPr/>
          </p:nvSpPr>
          <p:spPr bwMode="auto">
            <a:xfrm>
              <a:off x="2602" y="2181"/>
              <a:ext cx="566" cy="229"/>
            </a:xfrm>
            <a:custGeom>
              <a:avLst/>
              <a:gdLst>
                <a:gd name="T0" fmla="*/ 2206 w 2497"/>
                <a:gd name="T1" fmla="*/ 47 h 1009"/>
                <a:gd name="T2" fmla="*/ 2073 w 2497"/>
                <a:gd name="T3" fmla="*/ 47 h 1009"/>
                <a:gd name="T4" fmla="*/ 2073 w 2497"/>
                <a:gd name="T5" fmla="*/ 21 h 1009"/>
                <a:gd name="T6" fmla="*/ 2053 w 2497"/>
                <a:gd name="T7" fmla="*/ 0 h 1009"/>
                <a:gd name="T8" fmla="*/ 21 w 2497"/>
                <a:gd name="T9" fmla="*/ 0 h 1009"/>
                <a:gd name="T10" fmla="*/ 0 w 2497"/>
                <a:gd name="T11" fmla="*/ 21 h 1009"/>
                <a:gd name="T12" fmla="*/ 695 w 2497"/>
                <a:gd name="T13" fmla="*/ 1009 h 1009"/>
                <a:gd name="T14" fmla="*/ 1378 w 2497"/>
                <a:gd name="T15" fmla="*/ 1009 h 1009"/>
                <a:gd name="T16" fmla="*/ 1890 w 2497"/>
                <a:gd name="T17" fmla="*/ 628 h 1009"/>
                <a:gd name="T18" fmla="*/ 2206 w 2497"/>
                <a:gd name="T19" fmla="*/ 628 h 1009"/>
                <a:gd name="T20" fmla="*/ 2497 w 2497"/>
                <a:gd name="T21" fmla="*/ 338 h 1009"/>
                <a:gd name="T22" fmla="*/ 2206 w 2497"/>
                <a:gd name="T23" fmla="*/ 47 h 1009"/>
                <a:gd name="T24" fmla="*/ 2206 w 2497"/>
                <a:gd name="T25" fmla="*/ 497 h 1009"/>
                <a:gd name="T26" fmla="*/ 2014 w 2497"/>
                <a:gd name="T27" fmla="*/ 497 h 1009"/>
                <a:gd name="T28" fmla="*/ 1985 w 2497"/>
                <a:gd name="T29" fmla="*/ 480 h 1009"/>
                <a:gd name="T30" fmla="*/ 1981 w 2497"/>
                <a:gd name="T31" fmla="*/ 463 h 1009"/>
                <a:gd name="T32" fmla="*/ 1983 w 2497"/>
                <a:gd name="T33" fmla="*/ 457 h 1009"/>
                <a:gd name="T34" fmla="*/ 2049 w 2497"/>
                <a:gd name="T35" fmla="*/ 252 h 1009"/>
                <a:gd name="T36" fmla="*/ 2136 w 2497"/>
                <a:gd name="T37" fmla="*/ 178 h 1009"/>
                <a:gd name="T38" fmla="*/ 2206 w 2497"/>
                <a:gd name="T39" fmla="*/ 178 h 1009"/>
                <a:gd name="T40" fmla="*/ 2365 w 2497"/>
                <a:gd name="T41" fmla="*/ 337 h 1009"/>
                <a:gd name="T42" fmla="*/ 2206 w 2497"/>
                <a:gd name="T43" fmla="*/ 497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97" h="1009">
                  <a:moveTo>
                    <a:pt x="2206" y="47"/>
                  </a:moveTo>
                  <a:lnTo>
                    <a:pt x="2073" y="47"/>
                  </a:lnTo>
                  <a:cubicBezTo>
                    <a:pt x="2073" y="39"/>
                    <a:pt x="2073" y="30"/>
                    <a:pt x="2073" y="21"/>
                  </a:cubicBezTo>
                  <a:cubicBezTo>
                    <a:pt x="2073" y="9"/>
                    <a:pt x="2064" y="0"/>
                    <a:pt x="2053" y="0"/>
                  </a:cubicBezTo>
                  <a:lnTo>
                    <a:pt x="21" y="0"/>
                  </a:lnTo>
                  <a:cubicBezTo>
                    <a:pt x="9" y="0"/>
                    <a:pt x="0" y="9"/>
                    <a:pt x="0" y="21"/>
                  </a:cubicBezTo>
                  <a:cubicBezTo>
                    <a:pt x="0" y="625"/>
                    <a:pt x="489" y="1009"/>
                    <a:pt x="695" y="1009"/>
                  </a:cubicBezTo>
                  <a:lnTo>
                    <a:pt x="1378" y="1009"/>
                  </a:lnTo>
                  <a:cubicBezTo>
                    <a:pt x="1539" y="1009"/>
                    <a:pt x="1767" y="813"/>
                    <a:pt x="1890" y="628"/>
                  </a:cubicBezTo>
                  <a:lnTo>
                    <a:pt x="2206" y="628"/>
                  </a:lnTo>
                  <a:cubicBezTo>
                    <a:pt x="2366" y="628"/>
                    <a:pt x="2497" y="498"/>
                    <a:pt x="2497" y="338"/>
                  </a:cubicBezTo>
                  <a:cubicBezTo>
                    <a:pt x="2497" y="177"/>
                    <a:pt x="2366" y="47"/>
                    <a:pt x="2206" y="47"/>
                  </a:cubicBezTo>
                  <a:close/>
                  <a:moveTo>
                    <a:pt x="2206" y="497"/>
                  </a:moveTo>
                  <a:lnTo>
                    <a:pt x="2014" y="497"/>
                  </a:lnTo>
                  <a:cubicBezTo>
                    <a:pt x="2004" y="497"/>
                    <a:pt x="1992" y="490"/>
                    <a:pt x="1985" y="480"/>
                  </a:cubicBezTo>
                  <a:cubicBezTo>
                    <a:pt x="1983" y="476"/>
                    <a:pt x="1979" y="470"/>
                    <a:pt x="1981" y="463"/>
                  </a:cubicBezTo>
                  <a:cubicBezTo>
                    <a:pt x="1982" y="461"/>
                    <a:pt x="1983" y="459"/>
                    <a:pt x="1983" y="457"/>
                  </a:cubicBezTo>
                  <a:cubicBezTo>
                    <a:pt x="2012" y="391"/>
                    <a:pt x="2034" y="322"/>
                    <a:pt x="2049" y="252"/>
                  </a:cubicBezTo>
                  <a:cubicBezTo>
                    <a:pt x="2064" y="205"/>
                    <a:pt x="2095" y="178"/>
                    <a:pt x="2136" y="178"/>
                  </a:cubicBezTo>
                  <a:lnTo>
                    <a:pt x="2206" y="178"/>
                  </a:lnTo>
                  <a:cubicBezTo>
                    <a:pt x="2294" y="178"/>
                    <a:pt x="2365" y="250"/>
                    <a:pt x="2365" y="337"/>
                  </a:cubicBezTo>
                  <a:cubicBezTo>
                    <a:pt x="2366" y="425"/>
                    <a:pt x="2294" y="497"/>
                    <a:pt x="2206" y="497"/>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6" name="Freeform 6"/>
            <p:cNvSpPr/>
            <p:nvPr/>
          </p:nvSpPr>
          <p:spPr bwMode="auto">
            <a:xfrm>
              <a:off x="2668" y="2433"/>
              <a:ext cx="337" cy="30"/>
            </a:xfrm>
            <a:custGeom>
              <a:avLst/>
              <a:gdLst>
                <a:gd name="T0" fmla="*/ 1419 w 1486"/>
                <a:gd name="T1" fmla="*/ 0 h 134"/>
                <a:gd name="T2" fmla="*/ 67 w 1486"/>
                <a:gd name="T3" fmla="*/ 0 h 134"/>
                <a:gd name="T4" fmla="*/ 0 w 1486"/>
                <a:gd name="T5" fmla="*/ 67 h 134"/>
                <a:gd name="T6" fmla="*/ 67 w 1486"/>
                <a:gd name="T7" fmla="*/ 134 h 134"/>
                <a:gd name="T8" fmla="*/ 1419 w 1486"/>
                <a:gd name="T9" fmla="*/ 134 h 134"/>
                <a:gd name="T10" fmla="*/ 1486 w 1486"/>
                <a:gd name="T11" fmla="*/ 67 h 134"/>
                <a:gd name="T12" fmla="*/ 1419 w 1486"/>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1486" h="134">
                  <a:moveTo>
                    <a:pt x="1419" y="0"/>
                  </a:moveTo>
                  <a:lnTo>
                    <a:pt x="67" y="0"/>
                  </a:lnTo>
                  <a:cubicBezTo>
                    <a:pt x="30" y="0"/>
                    <a:pt x="0" y="30"/>
                    <a:pt x="0" y="67"/>
                  </a:cubicBezTo>
                  <a:cubicBezTo>
                    <a:pt x="0" y="104"/>
                    <a:pt x="30" y="134"/>
                    <a:pt x="67" y="134"/>
                  </a:cubicBezTo>
                  <a:lnTo>
                    <a:pt x="1419" y="134"/>
                  </a:lnTo>
                  <a:cubicBezTo>
                    <a:pt x="1456" y="134"/>
                    <a:pt x="1486" y="104"/>
                    <a:pt x="1486" y="67"/>
                  </a:cubicBezTo>
                  <a:cubicBezTo>
                    <a:pt x="1486" y="30"/>
                    <a:pt x="1456" y="0"/>
                    <a:pt x="1419" y="0"/>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7" name="Freeform 7"/>
            <p:cNvSpPr/>
            <p:nvPr/>
          </p:nvSpPr>
          <p:spPr bwMode="auto">
            <a:xfrm>
              <a:off x="2735" y="1882"/>
              <a:ext cx="101" cy="229"/>
            </a:xfrm>
            <a:custGeom>
              <a:avLst/>
              <a:gdLst>
                <a:gd name="T0" fmla="*/ 112 w 445"/>
                <a:gd name="T1" fmla="*/ 1008 h 1008"/>
                <a:gd name="T2" fmla="*/ 31 w 445"/>
                <a:gd name="T3" fmla="*/ 935 h 1008"/>
                <a:gd name="T4" fmla="*/ 190 w 445"/>
                <a:gd name="T5" fmla="*/ 284 h 1008"/>
                <a:gd name="T6" fmla="*/ 276 w 445"/>
                <a:gd name="T7" fmla="*/ 77 h 1008"/>
                <a:gd name="T8" fmla="*/ 368 w 445"/>
                <a:gd name="T9" fmla="*/ 6 h 1008"/>
                <a:gd name="T10" fmla="*/ 439 w 445"/>
                <a:gd name="T11" fmla="*/ 98 h 1008"/>
                <a:gd name="T12" fmla="*/ 335 w 445"/>
                <a:gd name="T13" fmla="*/ 361 h 1008"/>
                <a:gd name="T14" fmla="*/ 194 w 445"/>
                <a:gd name="T15" fmla="*/ 917 h 1008"/>
                <a:gd name="T16" fmla="*/ 121 w 445"/>
                <a:gd name="T17" fmla="*/ 1008 h 1008"/>
                <a:gd name="T18" fmla="*/ 112 w 445"/>
                <a:gd name="T19" fmla="*/ 1008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5" h="1008">
                  <a:moveTo>
                    <a:pt x="112" y="1008"/>
                  </a:moveTo>
                  <a:cubicBezTo>
                    <a:pt x="71" y="1008"/>
                    <a:pt x="35" y="977"/>
                    <a:pt x="31" y="935"/>
                  </a:cubicBezTo>
                  <a:cubicBezTo>
                    <a:pt x="0" y="640"/>
                    <a:pt x="105" y="442"/>
                    <a:pt x="190" y="284"/>
                  </a:cubicBezTo>
                  <a:cubicBezTo>
                    <a:pt x="232" y="205"/>
                    <a:pt x="268" y="137"/>
                    <a:pt x="276" y="77"/>
                  </a:cubicBezTo>
                  <a:cubicBezTo>
                    <a:pt x="282" y="32"/>
                    <a:pt x="323" y="0"/>
                    <a:pt x="368" y="6"/>
                  </a:cubicBezTo>
                  <a:cubicBezTo>
                    <a:pt x="413" y="12"/>
                    <a:pt x="445" y="53"/>
                    <a:pt x="439" y="98"/>
                  </a:cubicBezTo>
                  <a:cubicBezTo>
                    <a:pt x="427" y="188"/>
                    <a:pt x="383" y="272"/>
                    <a:pt x="335" y="361"/>
                  </a:cubicBezTo>
                  <a:cubicBezTo>
                    <a:pt x="257" y="507"/>
                    <a:pt x="169" y="673"/>
                    <a:pt x="194" y="917"/>
                  </a:cubicBezTo>
                  <a:cubicBezTo>
                    <a:pt x="199" y="963"/>
                    <a:pt x="166" y="1003"/>
                    <a:pt x="121" y="1008"/>
                  </a:cubicBezTo>
                  <a:cubicBezTo>
                    <a:pt x="118" y="1008"/>
                    <a:pt x="115" y="1008"/>
                    <a:pt x="112" y="1008"/>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8" name="Freeform 8"/>
            <p:cNvSpPr/>
            <p:nvPr/>
          </p:nvSpPr>
          <p:spPr bwMode="auto">
            <a:xfrm>
              <a:off x="2798" y="1841"/>
              <a:ext cx="117" cy="306"/>
            </a:xfrm>
            <a:custGeom>
              <a:avLst/>
              <a:gdLst>
                <a:gd name="T0" fmla="*/ 154 w 518"/>
                <a:gd name="T1" fmla="*/ 1350 h 1350"/>
                <a:gd name="T2" fmla="*/ 74 w 518"/>
                <a:gd name="T3" fmla="*/ 1285 h 1350"/>
                <a:gd name="T4" fmla="*/ 205 w 518"/>
                <a:gd name="T5" fmla="*/ 558 h 1350"/>
                <a:gd name="T6" fmla="*/ 331 w 518"/>
                <a:gd name="T7" fmla="*/ 95 h 1350"/>
                <a:gd name="T8" fmla="*/ 405 w 518"/>
                <a:gd name="T9" fmla="*/ 5 h 1350"/>
                <a:gd name="T10" fmla="*/ 495 w 518"/>
                <a:gd name="T11" fmla="*/ 79 h 1350"/>
                <a:gd name="T12" fmla="*/ 351 w 518"/>
                <a:gd name="T13" fmla="*/ 635 h 1350"/>
                <a:gd name="T14" fmla="*/ 235 w 518"/>
                <a:gd name="T15" fmla="*/ 1250 h 1350"/>
                <a:gd name="T16" fmla="*/ 171 w 518"/>
                <a:gd name="T17" fmla="*/ 1348 h 1350"/>
                <a:gd name="T18" fmla="*/ 154 w 518"/>
                <a:gd name="T19" fmla="*/ 1350 h 1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8" h="1350">
                  <a:moveTo>
                    <a:pt x="154" y="1350"/>
                  </a:moveTo>
                  <a:cubicBezTo>
                    <a:pt x="116" y="1350"/>
                    <a:pt x="82" y="1323"/>
                    <a:pt x="74" y="1285"/>
                  </a:cubicBezTo>
                  <a:cubicBezTo>
                    <a:pt x="0" y="946"/>
                    <a:pt x="109" y="740"/>
                    <a:pt x="205" y="558"/>
                  </a:cubicBezTo>
                  <a:cubicBezTo>
                    <a:pt x="282" y="411"/>
                    <a:pt x="349" y="284"/>
                    <a:pt x="331" y="95"/>
                  </a:cubicBezTo>
                  <a:cubicBezTo>
                    <a:pt x="326" y="49"/>
                    <a:pt x="360" y="9"/>
                    <a:pt x="405" y="5"/>
                  </a:cubicBezTo>
                  <a:cubicBezTo>
                    <a:pt x="450" y="0"/>
                    <a:pt x="490" y="34"/>
                    <a:pt x="495" y="79"/>
                  </a:cubicBezTo>
                  <a:cubicBezTo>
                    <a:pt x="518" y="318"/>
                    <a:pt x="433" y="479"/>
                    <a:pt x="351" y="635"/>
                  </a:cubicBezTo>
                  <a:cubicBezTo>
                    <a:pt x="260" y="807"/>
                    <a:pt x="174" y="970"/>
                    <a:pt x="235" y="1250"/>
                  </a:cubicBezTo>
                  <a:cubicBezTo>
                    <a:pt x="244" y="1294"/>
                    <a:pt x="216" y="1338"/>
                    <a:pt x="171" y="1348"/>
                  </a:cubicBezTo>
                  <a:cubicBezTo>
                    <a:pt x="166" y="1349"/>
                    <a:pt x="160" y="1350"/>
                    <a:pt x="154" y="1350"/>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9" name="Freeform 9"/>
            <p:cNvSpPr/>
            <p:nvPr/>
          </p:nvSpPr>
          <p:spPr bwMode="auto">
            <a:xfrm>
              <a:off x="2874" y="1894"/>
              <a:ext cx="100" cy="217"/>
            </a:xfrm>
            <a:custGeom>
              <a:avLst/>
              <a:gdLst>
                <a:gd name="T0" fmla="*/ 108 w 441"/>
                <a:gd name="T1" fmla="*/ 961 h 961"/>
                <a:gd name="T2" fmla="*/ 27 w 441"/>
                <a:gd name="T3" fmla="*/ 891 h 961"/>
                <a:gd name="T4" fmla="*/ 137 w 441"/>
                <a:gd name="T5" fmla="*/ 463 h 961"/>
                <a:gd name="T6" fmla="*/ 273 w 441"/>
                <a:gd name="T7" fmla="*/ 79 h 961"/>
                <a:gd name="T8" fmla="*/ 362 w 441"/>
                <a:gd name="T9" fmla="*/ 4 h 961"/>
                <a:gd name="T10" fmla="*/ 437 w 441"/>
                <a:gd name="T11" fmla="*/ 93 h 961"/>
                <a:gd name="T12" fmla="*/ 281 w 441"/>
                <a:gd name="T13" fmla="*/ 544 h 961"/>
                <a:gd name="T14" fmla="*/ 190 w 441"/>
                <a:gd name="T15" fmla="*/ 867 h 961"/>
                <a:gd name="T16" fmla="*/ 120 w 441"/>
                <a:gd name="T17" fmla="*/ 961 h 961"/>
                <a:gd name="T18" fmla="*/ 108 w 441"/>
                <a:gd name="T19" fmla="*/ 961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1" h="961">
                  <a:moveTo>
                    <a:pt x="108" y="961"/>
                  </a:moveTo>
                  <a:cubicBezTo>
                    <a:pt x="68" y="961"/>
                    <a:pt x="33" y="932"/>
                    <a:pt x="27" y="891"/>
                  </a:cubicBezTo>
                  <a:cubicBezTo>
                    <a:pt x="0" y="705"/>
                    <a:pt x="70" y="582"/>
                    <a:pt x="137" y="463"/>
                  </a:cubicBezTo>
                  <a:cubicBezTo>
                    <a:pt x="197" y="358"/>
                    <a:pt x="258" y="250"/>
                    <a:pt x="273" y="79"/>
                  </a:cubicBezTo>
                  <a:cubicBezTo>
                    <a:pt x="277" y="33"/>
                    <a:pt x="317" y="0"/>
                    <a:pt x="362" y="4"/>
                  </a:cubicBezTo>
                  <a:cubicBezTo>
                    <a:pt x="407" y="8"/>
                    <a:pt x="441" y="48"/>
                    <a:pt x="437" y="93"/>
                  </a:cubicBezTo>
                  <a:cubicBezTo>
                    <a:pt x="419" y="300"/>
                    <a:pt x="342" y="436"/>
                    <a:pt x="281" y="544"/>
                  </a:cubicBezTo>
                  <a:cubicBezTo>
                    <a:pt x="217" y="656"/>
                    <a:pt x="171" y="737"/>
                    <a:pt x="190" y="867"/>
                  </a:cubicBezTo>
                  <a:cubicBezTo>
                    <a:pt x="196" y="912"/>
                    <a:pt x="165" y="954"/>
                    <a:pt x="120" y="961"/>
                  </a:cubicBezTo>
                  <a:cubicBezTo>
                    <a:pt x="116" y="961"/>
                    <a:pt x="112" y="961"/>
                    <a:pt x="108" y="961"/>
                  </a:cubicBezTo>
                  <a:close/>
                </a:path>
              </a:pathLst>
            </a:custGeom>
            <a:grpFill/>
            <a:ln w="0">
              <a:noFill/>
              <a:prstDash val="solid"/>
              <a:round/>
            </a:ln>
          </p:spPr>
          <p:txBody>
            <a:bodyPr vert="horz" wrap="square" lIns="91440" tIns="45720" rIns="91440" bIns="45720" numCol="1" anchor="t" anchorCtr="0" compatLnSpc="1"/>
            <a:lstStyle/>
            <a:p>
              <a:endParaRPr lang="th-TH"/>
            </a:p>
          </p:txBody>
        </p:sp>
      </p:grpSp>
      <p:sp>
        <p:nvSpPr>
          <p:cNvPr id="70" name="Freeform 144"/>
          <p:cNvSpPr>
            <a:spLocks noEditPoints="1"/>
          </p:cNvSpPr>
          <p:nvPr/>
        </p:nvSpPr>
        <p:spPr bwMode="auto">
          <a:xfrm>
            <a:off x="3439742" y="3609019"/>
            <a:ext cx="323653" cy="280668"/>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71" name="Freeform 66"/>
          <p:cNvSpPr>
            <a:spLocks noEditPoints="1"/>
          </p:cNvSpPr>
          <p:nvPr/>
        </p:nvSpPr>
        <p:spPr bwMode="auto">
          <a:xfrm>
            <a:off x="5345411" y="1843526"/>
            <a:ext cx="262910" cy="307097"/>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BD392F"/>
          </a:solidFill>
          <a:ln w="9525">
            <a:noFill/>
            <a:round/>
          </a:ln>
        </p:spPr>
        <p:txBody>
          <a:bodyPr vert="horz" wrap="square" lIns="68580" tIns="34290" rIns="68580" bIns="34290" numCol="1" anchor="t" anchorCtr="0" compatLnSpc="1"/>
          <a:lstStyle/>
          <a:p>
            <a:endParaRPr lang="en-US" dirty="0"/>
          </a:p>
        </p:txBody>
      </p:sp>
      <p:grpSp>
        <p:nvGrpSpPr>
          <p:cNvPr id="72" name="Group 92"/>
          <p:cNvGrpSpPr/>
          <p:nvPr/>
        </p:nvGrpSpPr>
        <p:grpSpPr>
          <a:xfrm>
            <a:off x="4361402" y="3965254"/>
            <a:ext cx="310071" cy="271908"/>
            <a:chOff x="6365875" y="1458913"/>
            <a:chExt cx="619125" cy="542925"/>
          </a:xfrm>
          <a:solidFill>
            <a:srgbClr val="BD392F"/>
          </a:solidFill>
        </p:grpSpPr>
        <p:sp>
          <p:nvSpPr>
            <p:cNvPr id="73"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74"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grpFill/>
            <a:ln w="9525">
              <a:noFill/>
              <a:round/>
            </a:ln>
          </p:spPr>
          <p:txBody>
            <a:bodyPr vert="horz" wrap="square" lIns="91440" tIns="45720" rIns="91440" bIns="45720" numCol="1" anchor="t" anchorCtr="0" compatLnSpc="1"/>
            <a:lstStyle/>
            <a:p>
              <a:endParaRPr lang="en-US"/>
            </a:p>
          </p:txBody>
        </p:sp>
        <p:sp>
          <p:nvSpPr>
            <p:cNvPr id="75"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76"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grpFill/>
            <a:ln w="9525">
              <a:noFill/>
              <a:round/>
            </a:ln>
          </p:spPr>
          <p:txBody>
            <a:bodyPr vert="horz" wrap="square" lIns="91440" tIns="45720" rIns="91440" bIns="45720" numCol="1" anchor="t" anchorCtr="0" compatLnSpc="1"/>
            <a:lstStyle/>
            <a:p>
              <a:endParaRPr lang="en-US"/>
            </a:p>
          </p:txBody>
        </p:sp>
        <p:sp>
          <p:nvSpPr>
            <p:cNvPr id="77"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ln>
          </p:spPr>
          <p:txBody>
            <a:bodyPr vert="horz" wrap="square" lIns="91440" tIns="45720" rIns="91440" bIns="45720" numCol="1" anchor="t" anchorCtr="0" compatLnSpc="1"/>
            <a:lstStyle/>
            <a:p>
              <a:endParaRPr lang="en-US"/>
            </a:p>
          </p:txBody>
        </p:sp>
        <p:sp>
          <p:nvSpPr>
            <p:cNvPr id="78"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grpFill/>
            <a:ln w="9525">
              <a:noFill/>
              <a:round/>
            </a:ln>
          </p:spPr>
          <p:txBody>
            <a:bodyPr vert="horz" wrap="square" lIns="91440" tIns="45720" rIns="91440" bIns="45720" numCol="1" anchor="t" anchorCtr="0" compatLnSpc="1"/>
            <a:lstStyle/>
            <a:p>
              <a:endParaRPr lang="en-US"/>
            </a:p>
          </p:txBody>
        </p:sp>
      </p:grpSp>
      <p:grpSp>
        <p:nvGrpSpPr>
          <p:cNvPr id="79" name="Group 65"/>
          <p:cNvGrpSpPr/>
          <p:nvPr/>
        </p:nvGrpSpPr>
        <p:grpSpPr>
          <a:xfrm>
            <a:off x="4285713" y="1472424"/>
            <a:ext cx="433052" cy="326176"/>
            <a:chOff x="550885" y="1190671"/>
            <a:chExt cx="3840309" cy="2892537"/>
          </a:xfrm>
          <a:solidFill>
            <a:srgbClr val="BD392F"/>
          </a:solidFill>
        </p:grpSpPr>
        <p:sp>
          <p:nvSpPr>
            <p:cNvPr id="80" name="Freeform 14"/>
            <p:cNvSpPr>
              <a:spLocks noEditPoints="1"/>
            </p:cNvSpPr>
            <p:nvPr/>
          </p:nvSpPr>
          <p:spPr bwMode="auto">
            <a:xfrm>
              <a:off x="2425794" y="2978264"/>
              <a:ext cx="149229" cy="239723"/>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ln>
          </p:spPr>
          <p:txBody>
            <a:bodyPr vert="horz" wrap="square" lIns="91440" tIns="45720" rIns="91440" bIns="45720" numCol="1" anchor="t" anchorCtr="0" compatLnSpc="1"/>
            <a:lstStyle/>
            <a:p>
              <a:endParaRPr lang="en-US"/>
            </a:p>
          </p:txBody>
        </p:sp>
        <p:sp>
          <p:nvSpPr>
            <p:cNvPr id="81" name="Freeform 15"/>
            <p:cNvSpPr>
              <a:spLocks noEditPoints="1"/>
            </p:cNvSpPr>
            <p:nvPr/>
          </p:nvSpPr>
          <p:spPr bwMode="auto">
            <a:xfrm>
              <a:off x="2559149" y="3148136"/>
              <a:ext cx="1587"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82" name="Freeform 16"/>
            <p:cNvSpPr>
              <a:spLocks noEditPoints="1"/>
            </p:cNvSpPr>
            <p:nvPr/>
          </p:nvSpPr>
          <p:spPr bwMode="auto">
            <a:xfrm>
              <a:off x="2174958" y="2597251"/>
              <a:ext cx="120655" cy="214319"/>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ln>
          </p:spPr>
          <p:txBody>
            <a:bodyPr vert="horz" wrap="square" lIns="91440" tIns="45720" rIns="91440" bIns="45720" numCol="1" anchor="t" anchorCtr="0" compatLnSpc="1"/>
            <a:lstStyle/>
            <a:p>
              <a:endParaRPr lang="en-US"/>
            </a:p>
          </p:txBody>
        </p:sp>
        <p:sp>
          <p:nvSpPr>
            <p:cNvPr id="83" name="Freeform 17"/>
            <p:cNvSpPr>
              <a:spLocks noEditPoints="1"/>
            </p:cNvSpPr>
            <p:nvPr/>
          </p:nvSpPr>
          <p:spPr bwMode="auto">
            <a:xfrm>
              <a:off x="2560736" y="3144958"/>
              <a:ext cx="1587" cy="3174"/>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84" name="Freeform 18"/>
            <p:cNvSpPr>
              <a:spLocks noEditPoints="1"/>
            </p:cNvSpPr>
            <p:nvPr/>
          </p:nvSpPr>
          <p:spPr bwMode="auto">
            <a:xfrm>
              <a:off x="550885" y="1190671"/>
              <a:ext cx="3840309" cy="2892537"/>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ln>
          </p:spPr>
          <p:txBody>
            <a:bodyPr vert="horz" wrap="square" lIns="91440" tIns="45720" rIns="91440" bIns="45720" numCol="1" anchor="t" anchorCtr="0" compatLnSpc="1"/>
            <a:lstStyle/>
            <a:p>
              <a:endParaRPr lang="en-US"/>
            </a:p>
          </p:txBody>
        </p:sp>
        <p:sp>
          <p:nvSpPr>
            <p:cNvPr id="85" name="Freeform 19"/>
            <p:cNvSpPr>
              <a:spLocks noEditPoints="1"/>
            </p:cNvSpPr>
            <p:nvPr/>
          </p:nvSpPr>
          <p:spPr bwMode="auto">
            <a:xfrm>
              <a:off x="2559051" y="3149601"/>
              <a:ext cx="1587"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grpSp>
      <p:sp>
        <p:nvSpPr>
          <p:cNvPr id="86" name="AutoShape 137"/>
          <p:cNvSpPr/>
          <p:nvPr/>
        </p:nvSpPr>
        <p:spPr bwMode="auto">
          <a:xfrm>
            <a:off x="5619937" y="2699717"/>
            <a:ext cx="327840" cy="327840"/>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BD392F"/>
          </a:solidFill>
          <a:ln>
            <a:noFill/>
          </a:ln>
          <a:effectLst/>
        </p:spPr>
        <p:txBody>
          <a:bodyPr lIns="14288" tIns="14288" rIns="14288" bIns="14288"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87" name="Freeform 118"/>
          <p:cNvSpPr>
            <a:spLocks noEditPoints="1"/>
          </p:cNvSpPr>
          <p:nvPr/>
        </p:nvSpPr>
        <p:spPr bwMode="auto">
          <a:xfrm>
            <a:off x="5254885" y="3557007"/>
            <a:ext cx="353436" cy="343948"/>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rgbClr val="BD392F"/>
          </a:solidFill>
          <a:ln w="9525">
            <a:noFill/>
            <a:round/>
          </a:ln>
        </p:spPr>
        <p:txBody>
          <a:bodyPr vert="horz" wrap="square" lIns="68580" tIns="34290" rIns="68580" bIns="34290" numCol="1" anchor="t" anchorCtr="0" compatLnSpc="1"/>
          <a:lstStyle/>
          <a:p>
            <a:endParaRPr lang="en-US"/>
          </a:p>
        </p:txBody>
      </p:sp>
      <p:grpSp>
        <p:nvGrpSpPr>
          <p:cNvPr id="88" name="Group 54"/>
          <p:cNvGrpSpPr/>
          <p:nvPr/>
        </p:nvGrpSpPr>
        <p:grpSpPr>
          <a:xfrm>
            <a:off x="4277059" y="2640024"/>
            <a:ext cx="478757" cy="478757"/>
            <a:chOff x="3119438" y="3767138"/>
            <a:chExt cx="552450" cy="552450"/>
          </a:xfrm>
          <a:solidFill>
            <a:srgbClr val="BD392F"/>
          </a:solidFill>
        </p:grpSpPr>
        <p:sp>
          <p:nvSpPr>
            <p:cNvPr id="89" name="Freeform 82"/>
            <p:cNvSpPr>
              <a:spLocks noEditPoints="1"/>
            </p:cNvSpPr>
            <p:nvPr/>
          </p:nvSpPr>
          <p:spPr bwMode="auto">
            <a:xfrm>
              <a:off x="3119438" y="3767138"/>
              <a:ext cx="552450" cy="552450"/>
            </a:xfrm>
            <a:custGeom>
              <a:avLst/>
              <a:gdLst/>
              <a:ahLst/>
              <a:cxnLst>
                <a:cxn ang="0">
                  <a:pos x="30" y="162"/>
                </a:cxn>
                <a:cxn ang="0">
                  <a:pos x="72" y="150"/>
                </a:cxn>
                <a:cxn ang="0">
                  <a:pos x="95" y="190"/>
                </a:cxn>
                <a:cxn ang="0">
                  <a:pos x="117" y="152"/>
                </a:cxn>
                <a:cxn ang="0">
                  <a:pos x="161" y="164"/>
                </a:cxn>
                <a:cxn ang="0">
                  <a:pos x="150" y="121"/>
                </a:cxn>
                <a:cxn ang="0">
                  <a:pos x="190" y="98"/>
                </a:cxn>
                <a:cxn ang="0">
                  <a:pos x="151" y="75"/>
                </a:cxn>
                <a:cxn ang="0">
                  <a:pos x="164" y="30"/>
                </a:cxn>
                <a:cxn ang="0">
                  <a:pos x="120" y="41"/>
                </a:cxn>
                <a:cxn ang="0">
                  <a:pos x="96" y="0"/>
                </a:cxn>
                <a:cxn ang="0">
                  <a:pos x="72" y="41"/>
                </a:cxn>
                <a:cxn ang="0">
                  <a:pos x="29" y="30"/>
                </a:cxn>
                <a:cxn ang="0">
                  <a:pos x="41" y="73"/>
                </a:cxn>
                <a:cxn ang="0">
                  <a:pos x="0" y="96"/>
                </a:cxn>
                <a:cxn ang="0">
                  <a:pos x="41" y="120"/>
                </a:cxn>
                <a:cxn ang="0">
                  <a:pos x="30" y="162"/>
                </a:cxn>
                <a:cxn ang="0">
                  <a:pos x="96" y="43"/>
                </a:cxn>
                <a:cxn ang="0">
                  <a:pos x="150" y="97"/>
                </a:cxn>
                <a:cxn ang="0">
                  <a:pos x="96" y="151"/>
                </a:cxn>
                <a:cxn ang="0">
                  <a:pos x="41" y="97"/>
                </a:cxn>
                <a:cxn ang="0">
                  <a:pos x="96" y="43"/>
                </a:cxn>
                <a:cxn ang="0">
                  <a:pos x="96" y="43"/>
                </a:cxn>
                <a:cxn ang="0">
                  <a:pos x="96" y="43"/>
                </a:cxn>
              </a:cxnLst>
              <a:rect l="0" t="0" r="r" b="b"/>
              <a:pathLst>
                <a:path w="190" h="190">
                  <a:moveTo>
                    <a:pt x="30" y="162"/>
                  </a:moveTo>
                  <a:cubicBezTo>
                    <a:pt x="72" y="150"/>
                    <a:pt x="72" y="150"/>
                    <a:pt x="72" y="150"/>
                  </a:cubicBezTo>
                  <a:cubicBezTo>
                    <a:pt x="95" y="190"/>
                    <a:pt x="95" y="190"/>
                    <a:pt x="95" y="190"/>
                  </a:cubicBezTo>
                  <a:cubicBezTo>
                    <a:pt x="117" y="152"/>
                    <a:pt x="117" y="152"/>
                    <a:pt x="117" y="152"/>
                  </a:cubicBezTo>
                  <a:cubicBezTo>
                    <a:pt x="161" y="164"/>
                    <a:pt x="161" y="164"/>
                    <a:pt x="161" y="164"/>
                  </a:cubicBezTo>
                  <a:cubicBezTo>
                    <a:pt x="150" y="121"/>
                    <a:pt x="150" y="121"/>
                    <a:pt x="150" y="121"/>
                  </a:cubicBezTo>
                  <a:cubicBezTo>
                    <a:pt x="190" y="98"/>
                    <a:pt x="190" y="98"/>
                    <a:pt x="190" y="98"/>
                  </a:cubicBezTo>
                  <a:cubicBezTo>
                    <a:pt x="151" y="75"/>
                    <a:pt x="151" y="75"/>
                    <a:pt x="151" y="75"/>
                  </a:cubicBezTo>
                  <a:cubicBezTo>
                    <a:pt x="164" y="30"/>
                    <a:pt x="164" y="30"/>
                    <a:pt x="164" y="30"/>
                  </a:cubicBezTo>
                  <a:cubicBezTo>
                    <a:pt x="120" y="41"/>
                    <a:pt x="120" y="41"/>
                    <a:pt x="120" y="41"/>
                  </a:cubicBezTo>
                  <a:cubicBezTo>
                    <a:pt x="96" y="0"/>
                    <a:pt x="96" y="0"/>
                    <a:pt x="96" y="0"/>
                  </a:cubicBezTo>
                  <a:cubicBezTo>
                    <a:pt x="72" y="41"/>
                    <a:pt x="72" y="41"/>
                    <a:pt x="72" y="41"/>
                  </a:cubicBezTo>
                  <a:cubicBezTo>
                    <a:pt x="29" y="30"/>
                    <a:pt x="29" y="30"/>
                    <a:pt x="29" y="30"/>
                  </a:cubicBezTo>
                  <a:cubicBezTo>
                    <a:pt x="41" y="73"/>
                    <a:pt x="41" y="73"/>
                    <a:pt x="41" y="73"/>
                  </a:cubicBezTo>
                  <a:cubicBezTo>
                    <a:pt x="0" y="96"/>
                    <a:pt x="0" y="96"/>
                    <a:pt x="0" y="96"/>
                  </a:cubicBezTo>
                  <a:cubicBezTo>
                    <a:pt x="41" y="120"/>
                    <a:pt x="41" y="120"/>
                    <a:pt x="41" y="120"/>
                  </a:cubicBezTo>
                  <a:lnTo>
                    <a:pt x="30" y="162"/>
                  </a:lnTo>
                  <a:close/>
                  <a:moveTo>
                    <a:pt x="96" y="43"/>
                  </a:moveTo>
                  <a:cubicBezTo>
                    <a:pt x="125" y="43"/>
                    <a:pt x="150" y="67"/>
                    <a:pt x="150" y="97"/>
                  </a:cubicBezTo>
                  <a:cubicBezTo>
                    <a:pt x="150" y="127"/>
                    <a:pt x="125" y="151"/>
                    <a:pt x="96" y="151"/>
                  </a:cubicBezTo>
                  <a:cubicBezTo>
                    <a:pt x="66" y="151"/>
                    <a:pt x="41" y="127"/>
                    <a:pt x="41" y="97"/>
                  </a:cubicBezTo>
                  <a:cubicBezTo>
                    <a:pt x="41" y="67"/>
                    <a:pt x="66" y="43"/>
                    <a:pt x="96" y="43"/>
                  </a:cubicBezTo>
                  <a:close/>
                  <a:moveTo>
                    <a:pt x="96" y="43"/>
                  </a:moveTo>
                  <a:cubicBezTo>
                    <a:pt x="96" y="43"/>
                    <a:pt x="96" y="43"/>
                    <a:pt x="96" y="43"/>
                  </a:cubicBezTo>
                </a:path>
              </a:pathLst>
            </a:custGeom>
            <a:grpFill/>
            <a:ln w="9525">
              <a:noFill/>
              <a:round/>
            </a:ln>
          </p:spPr>
          <p:txBody>
            <a:bodyPr vert="horz" wrap="square" lIns="91440" tIns="45720" rIns="91440" bIns="45720" numCol="1" anchor="t" anchorCtr="0" compatLnSpc="1"/>
            <a:lstStyle/>
            <a:p>
              <a:endParaRPr lang="en-US"/>
            </a:p>
          </p:txBody>
        </p:sp>
        <p:sp>
          <p:nvSpPr>
            <p:cNvPr id="90" name="Freeform 83"/>
            <p:cNvSpPr>
              <a:spLocks noEditPoints="1"/>
            </p:cNvSpPr>
            <p:nvPr/>
          </p:nvSpPr>
          <p:spPr bwMode="auto">
            <a:xfrm>
              <a:off x="3259138" y="3910013"/>
              <a:ext cx="276225" cy="279400"/>
            </a:xfrm>
            <a:custGeom>
              <a:avLst/>
              <a:gdLst/>
              <a:ahLst/>
              <a:cxnLst>
                <a:cxn ang="0">
                  <a:pos x="48" y="96"/>
                </a:cxn>
                <a:cxn ang="0">
                  <a:pos x="95" y="48"/>
                </a:cxn>
                <a:cxn ang="0">
                  <a:pos x="48" y="0"/>
                </a:cxn>
                <a:cxn ang="0">
                  <a:pos x="0" y="48"/>
                </a:cxn>
                <a:cxn ang="0">
                  <a:pos x="48" y="96"/>
                </a:cxn>
                <a:cxn ang="0">
                  <a:pos x="48" y="96"/>
                </a:cxn>
                <a:cxn ang="0">
                  <a:pos x="48" y="96"/>
                </a:cxn>
              </a:cxnLst>
              <a:rect l="0" t="0" r="r" b="b"/>
              <a:pathLst>
                <a:path w="95" h="96">
                  <a:moveTo>
                    <a:pt x="48" y="96"/>
                  </a:moveTo>
                  <a:cubicBezTo>
                    <a:pt x="74" y="96"/>
                    <a:pt x="95" y="74"/>
                    <a:pt x="95" y="48"/>
                  </a:cubicBezTo>
                  <a:cubicBezTo>
                    <a:pt x="95" y="22"/>
                    <a:pt x="74" y="0"/>
                    <a:pt x="48" y="0"/>
                  </a:cubicBezTo>
                  <a:cubicBezTo>
                    <a:pt x="21" y="0"/>
                    <a:pt x="0" y="22"/>
                    <a:pt x="0" y="48"/>
                  </a:cubicBezTo>
                  <a:cubicBezTo>
                    <a:pt x="0" y="74"/>
                    <a:pt x="21" y="96"/>
                    <a:pt x="48" y="96"/>
                  </a:cubicBezTo>
                  <a:close/>
                  <a:moveTo>
                    <a:pt x="48" y="96"/>
                  </a:moveTo>
                  <a:cubicBezTo>
                    <a:pt x="48" y="96"/>
                    <a:pt x="48" y="96"/>
                    <a:pt x="48" y="96"/>
                  </a:cubicBezTo>
                </a:path>
              </a:pathLst>
            </a:custGeom>
            <a:grpFill/>
            <a:ln w="9525">
              <a:noFill/>
              <a:round/>
            </a:ln>
          </p:spPr>
          <p:txBody>
            <a:bodyPr vert="horz" wrap="square" lIns="91440" tIns="45720" rIns="91440" bIns="45720" numCol="1" anchor="t" anchorCtr="0" compatLnSpc="1"/>
            <a:lstStyle/>
            <a:p>
              <a:endParaRPr lang="en-US"/>
            </a:p>
          </p:txBody>
        </p:sp>
      </p:grpSp>
    </p:spTree>
    <p:extLst>
      <p:ext uri="{BB962C8B-B14F-4D97-AF65-F5344CB8AC3E}">
        <p14:creationId xmlns:p14="http://schemas.microsoft.com/office/powerpoint/2010/main" val="20540200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 presetClass="entr" presetSubtype="0"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childTnLst>
                                </p:cTn>
                              </p:par>
                            </p:childTnLst>
                          </p:cTn>
                        </p:par>
                        <p:par>
                          <p:cTn id="24" fill="hold">
                            <p:stCondLst>
                              <p:cond delay="850"/>
                            </p:stCondLst>
                            <p:childTnLst>
                              <p:par>
                                <p:cTn id="25" presetID="23" presetClass="entr" presetSubtype="528"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250" fill="hold"/>
                                        <p:tgtEl>
                                          <p:spTgt spid="79"/>
                                        </p:tgtEl>
                                        <p:attrNameLst>
                                          <p:attrName>ppt_w</p:attrName>
                                        </p:attrNameLst>
                                      </p:cBhvr>
                                      <p:tavLst>
                                        <p:tav tm="0">
                                          <p:val>
                                            <p:fltVal val="0"/>
                                          </p:val>
                                        </p:tav>
                                        <p:tav tm="100000">
                                          <p:val>
                                            <p:strVal val="#ppt_w"/>
                                          </p:val>
                                        </p:tav>
                                      </p:tavLst>
                                    </p:anim>
                                    <p:anim calcmode="lin" valueType="num">
                                      <p:cBhvr>
                                        <p:cTn id="28" dur="250" fill="hold"/>
                                        <p:tgtEl>
                                          <p:spTgt spid="79"/>
                                        </p:tgtEl>
                                        <p:attrNameLst>
                                          <p:attrName>ppt_h</p:attrName>
                                        </p:attrNameLst>
                                      </p:cBhvr>
                                      <p:tavLst>
                                        <p:tav tm="0">
                                          <p:val>
                                            <p:fltVal val="0"/>
                                          </p:val>
                                        </p:tav>
                                        <p:tav tm="100000">
                                          <p:val>
                                            <p:strVal val="#ppt_h"/>
                                          </p:val>
                                        </p:tav>
                                      </p:tavLst>
                                    </p:anim>
                                    <p:anim calcmode="lin" valueType="num">
                                      <p:cBhvr>
                                        <p:cTn id="29" dur="250" fill="hold"/>
                                        <p:tgtEl>
                                          <p:spTgt spid="79"/>
                                        </p:tgtEl>
                                        <p:attrNameLst>
                                          <p:attrName>ppt_x</p:attrName>
                                        </p:attrNameLst>
                                      </p:cBhvr>
                                      <p:tavLst>
                                        <p:tav tm="0">
                                          <p:val>
                                            <p:fltVal val="0.5"/>
                                          </p:val>
                                        </p:tav>
                                        <p:tav tm="100000">
                                          <p:val>
                                            <p:strVal val="#ppt_x"/>
                                          </p:val>
                                        </p:tav>
                                      </p:tavLst>
                                    </p:anim>
                                    <p:anim calcmode="lin" valueType="num">
                                      <p:cBhvr>
                                        <p:cTn id="30" dur="250" fill="hold"/>
                                        <p:tgtEl>
                                          <p:spTgt spid="79"/>
                                        </p:tgtEl>
                                        <p:attrNameLst>
                                          <p:attrName>ppt_y</p:attrName>
                                        </p:attrNameLst>
                                      </p:cBhvr>
                                      <p:tavLst>
                                        <p:tav tm="0">
                                          <p:val>
                                            <p:fltVal val="0.5"/>
                                          </p:val>
                                        </p:tav>
                                        <p:tav tm="100000">
                                          <p:val>
                                            <p:strVal val="#ppt_y"/>
                                          </p:val>
                                        </p:tav>
                                      </p:tavLst>
                                    </p:anim>
                                  </p:childTnLst>
                                </p:cTn>
                              </p:par>
                            </p:childTnLst>
                          </p:cTn>
                        </p:par>
                        <p:par>
                          <p:cTn id="31" fill="hold">
                            <p:stCondLst>
                              <p:cond delay="1100"/>
                            </p:stCondLst>
                            <p:childTnLst>
                              <p:par>
                                <p:cTn id="32" presetID="10" presetClass="entr" presetSubtype="0"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500"/>
                                        <p:tgtEl>
                                          <p:spTgt spid="52"/>
                                        </p:tgtEl>
                                      </p:cBhvr>
                                    </p:animEffect>
                                  </p:childTnLst>
                                </p:cTn>
                              </p:par>
                            </p:childTnLst>
                          </p:cTn>
                        </p:par>
                        <p:par>
                          <p:cTn id="35" fill="hold">
                            <p:stCondLst>
                              <p:cond delay="1600"/>
                            </p:stCondLst>
                            <p:childTnLst>
                              <p:par>
                                <p:cTn id="36" presetID="1" presetClass="entr" presetSubtype="0"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par>
                          <p:cTn id="38" fill="hold">
                            <p:stCondLst>
                              <p:cond delay="1600"/>
                            </p:stCondLst>
                            <p:childTnLst>
                              <p:par>
                                <p:cTn id="39" presetID="23" presetClass="entr" presetSubtype="528" fill="hold" grpId="0" nodeType="afterEffect">
                                  <p:stCondLst>
                                    <p:cond delay="0"/>
                                  </p:stCondLst>
                                  <p:childTnLst>
                                    <p:set>
                                      <p:cBhvr>
                                        <p:cTn id="40" dur="1" fill="hold">
                                          <p:stCondLst>
                                            <p:cond delay="0"/>
                                          </p:stCondLst>
                                        </p:cTn>
                                        <p:tgtEl>
                                          <p:spTgt spid="71"/>
                                        </p:tgtEl>
                                        <p:attrNameLst>
                                          <p:attrName>style.visibility</p:attrName>
                                        </p:attrNameLst>
                                      </p:cBhvr>
                                      <p:to>
                                        <p:strVal val="visible"/>
                                      </p:to>
                                    </p:set>
                                    <p:anim calcmode="lin" valueType="num">
                                      <p:cBhvr>
                                        <p:cTn id="41" dur="250" fill="hold"/>
                                        <p:tgtEl>
                                          <p:spTgt spid="71"/>
                                        </p:tgtEl>
                                        <p:attrNameLst>
                                          <p:attrName>ppt_w</p:attrName>
                                        </p:attrNameLst>
                                      </p:cBhvr>
                                      <p:tavLst>
                                        <p:tav tm="0">
                                          <p:val>
                                            <p:fltVal val="0"/>
                                          </p:val>
                                        </p:tav>
                                        <p:tav tm="100000">
                                          <p:val>
                                            <p:strVal val="#ppt_w"/>
                                          </p:val>
                                        </p:tav>
                                      </p:tavLst>
                                    </p:anim>
                                    <p:anim calcmode="lin" valueType="num">
                                      <p:cBhvr>
                                        <p:cTn id="42" dur="250" fill="hold"/>
                                        <p:tgtEl>
                                          <p:spTgt spid="71"/>
                                        </p:tgtEl>
                                        <p:attrNameLst>
                                          <p:attrName>ppt_h</p:attrName>
                                        </p:attrNameLst>
                                      </p:cBhvr>
                                      <p:tavLst>
                                        <p:tav tm="0">
                                          <p:val>
                                            <p:fltVal val="0"/>
                                          </p:val>
                                        </p:tav>
                                        <p:tav tm="100000">
                                          <p:val>
                                            <p:strVal val="#ppt_h"/>
                                          </p:val>
                                        </p:tav>
                                      </p:tavLst>
                                    </p:anim>
                                    <p:anim calcmode="lin" valueType="num">
                                      <p:cBhvr>
                                        <p:cTn id="43" dur="250" fill="hold"/>
                                        <p:tgtEl>
                                          <p:spTgt spid="71"/>
                                        </p:tgtEl>
                                        <p:attrNameLst>
                                          <p:attrName>ppt_x</p:attrName>
                                        </p:attrNameLst>
                                      </p:cBhvr>
                                      <p:tavLst>
                                        <p:tav tm="0">
                                          <p:val>
                                            <p:fltVal val="0.5"/>
                                          </p:val>
                                        </p:tav>
                                        <p:tav tm="100000">
                                          <p:val>
                                            <p:strVal val="#ppt_x"/>
                                          </p:val>
                                        </p:tav>
                                      </p:tavLst>
                                    </p:anim>
                                    <p:anim calcmode="lin" valueType="num">
                                      <p:cBhvr>
                                        <p:cTn id="44" dur="250" fill="hold"/>
                                        <p:tgtEl>
                                          <p:spTgt spid="71"/>
                                        </p:tgtEl>
                                        <p:attrNameLst>
                                          <p:attrName>ppt_y</p:attrName>
                                        </p:attrNameLst>
                                      </p:cBhvr>
                                      <p:tavLst>
                                        <p:tav tm="0">
                                          <p:val>
                                            <p:fltVal val="0.5"/>
                                          </p:val>
                                        </p:tav>
                                        <p:tav tm="100000">
                                          <p:val>
                                            <p:strVal val="#ppt_y"/>
                                          </p:val>
                                        </p:tav>
                                      </p:tavLst>
                                    </p:anim>
                                  </p:childTnLst>
                                </p:cTn>
                              </p:par>
                            </p:childTnLst>
                          </p:cTn>
                        </p:par>
                        <p:par>
                          <p:cTn id="45" fill="hold">
                            <p:stCondLst>
                              <p:cond delay="1850"/>
                            </p:stCondLst>
                            <p:childTnLst>
                              <p:par>
                                <p:cTn id="46" presetID="10" presetClass="entr" presetSubtype="0"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fade">
                                      <p:cBhvr>
                                        <p:cTn id="48" dur="500"/>
                                        <p:tgtEl>
                                          <p:spTgt spid="54"/>
                                        </p:tgtEl>
                                      </p:cBhvr>
                                    </p:animEffect>
                                  </p:childTnLst>
                                </p:cTn>
                              </p:par>
                            </p:childTnLst>
                          </p:cTn>
                        </p:par>
                        <p:par>
                          <p:cTn id="49" fill="hold">
                            <p:stCondLst>
                              <p:cond delay="2350"/>
                            </p:stCondLst>
                            <p:childTnLst>
                              <p:par>
                                <p:cTn id="50" presetID="1" presetClass="entr" presetSubtype="0"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childTnLst>
                                </p:cTn>
                              </p:par>
                            </p:childTnLst>
                          </p:cTn>
                        </p:par>
                        <p:par>
                          <p:cTn id="52" fill="hold">
                            <p:stCondLst>
                              <p:cond delay="2350"/>
                            </p:stCondLst>
                            <p:childTnLst>
                              <p:par>
                                <p:cTn id="53" presetID="23" presetClass="entr" presetSubtype="528"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 calcmode="lin" valueType="num">
                                      <p:cBhvr>
                                        <p:cTn id="55" dur="250" fill="hold"/>
                                        <p:tgtEl>
                                          <p:spTgt spid="86"/>
                                        </p:tgtEl>
                                        <p:attrNameLst>
                                          <p:attrName>ppt_w</p:attrName>
                                        </p:attrNameLst>
                                      </p:cBhvr>
                                      <p:tavLst>
                                        <p:tav tm="0">
                                          <p:val>
                                            <p:fltVal val="0"/>
                                          </p:val>
                                        </p:tav>
                                        <p:tav tm="100000">
                                          <p:val>
                                            <p:strVal val="#ppt_w"/>
                                          </p:val>
                                        </p:tav>
                                      </p:tavLst>
                                    </p:anim>
                                    <p:anim calcmode="lin" valueType="num">
                                      <p:cBhvr>
                                        <p:cTn id="56" dur="250" fill="hold"/>
                                        <p:tgtEl>
                                          <p:spTgt spid="86"/>
                                        </p:tgtEl>
                                        <p:attrNameLst>
                                          <p:attrName>ppt_h</p:attrName>
                                        </p:attrNameLst>
                                      </p:cBhvr>
                                      <p:tavLst>
                                        <p:tav tm="0">
                                          <p:val>
                                            <p:fltVal val="0"/>
                                          </p:val>
                                        </p:tav>
                                        <p:tav tm="100000">
                                          <p:val>
                                            <p:strVal val="#ppt_h"/>
                                          </p:val>
                                        </p:tav>
                                      </p:tavLst>
                                    </p:anim>
                                    <p:anim calcmode="lin" valueType="num">
                                      <p:cBhvr>
                                        <p:cTn id="57" dur="250" fill="hold"/>
                                        <p:tgtEl>
                                          <p:spTgt spid="86"/>
                                        </p:tgtEl>
                                        <p:attrNameLst>
                                          <p:attrName>ppt_x</p:attrName>
                                        </p:attrNameLst>
                                      </p:cBhvr>
                                      <p:tavLst>
                                        <p:tav tm="0">
                                          <p:val>
                                            <p:fltVal val="0.5"/>
                                          </p:val>
                                        </p:tav>
                                        <p:tav tm="100000">
                                          <p:val>
                                            <p:strVal val="#ppt_x"/>
                                          </p:val>
                                        </p:tav>
                                      </p:tavLst>
                                    </p:anim>
                                    <p:anim calcmode="lin" valueType="num">
                                      <p:cBhvr>
                                        <p:cTn id="58" dur="250" fill="hold"/>
                                        <p:tgtEl>
                                          <p:spTgt spid="86"/>
                                        </p:tgtEl>
                                        <p:attrNameLst>
                                          <p:attrName>ppt_y</p:attrName>
                                        </p:attrNameLst>
                                      </p:cBhvr>
                                      <p:tavLst>
                                        <p:tav tm="0">
                                          <p:val>
                                            <p:fltVal val="0.5"/>
                                          </p:val>
                                        </p:tav>
                                        <p:tav tm="100000">
                                          <p:val>
                                            <p:strVal val="#ppt_y"/>
                                          </p:val>
                                        </p:tav>
                                      </p:tavLst>
                                    </p:anim>
                                  </p:childTnLst>
                                </p:cTn>
                              </p:par>
                            </p:childTnLst>
                          </p:cTn>
                        </p:par>
                        <p:par>
                          <p:cTn id="59" fill="hold">
                            <p:stCondLst>
                              <p:cond delay="2600"/>
                            </p:stCondLst>
                            <p:childTnLst>
                              <p:par>
                                <p:cTn id="60" presetID="10" presetClass="entr" presetSubtype="0" fill="hold" grpId="0" nodeType="after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childTnLst>
                          </p:cTn>
                        </p:par>
                        <p:par>
                          <p:cTn id="63" fill="hold">
                            <p:stCondLst>
                              <p:cond delay="3100"/>
                            </p:stCondLst>
                            <p:childTnLst>
                              <p:par>
                                <p:cTn id="64" presetID="1" presetClass="entr" presetSubtype="0"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childTnLst>
                                </p:cTn>
                              </p:par>
                            </p:childTnLst>
                          </p:cTn>
                        </p:par>
                        <p:par>
                          <p:cTn id="66" fill="hold">
                            <p:stCondLst>
                              <p:cond delay="3100"/>
                            </p:stCondLst>
                            <p:childTnLst>
                              <p:par>
                                <p:cTn id="67" presetID="23" presetClass="entr" presetSubtype="528"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p:cTn id="69" dur="250" fill="hold"/>
                                        <p:tgtEl>
                                          <p:spTgt spid="87"/>
                                        </p:tgtEl>
                                        <p:attrNameLst>
                                          <p:attrName>ppt_w</p:attrName>
                                        </p:attrNameLst>
                                      </p:cBhvr>
                                      <p:tavLst>
                                        <p:tav tm="0">
                                          <p:val>
                                            <p:fltVal val="0"/>
                                          </p:val>
                                        </p:tav>
                                        <p:tav tm="100000">
                                          <p:val>
                                            <p:strVal val="#ppt_w"/>
                                          </p:val>
                                        </p:tav>
                                      </p:tavLst>
                                    </p:anim>
                                    <p:anim calcmode="lin" valueType="num">
                                      <p:cBhvr>
                                        <p:cTn id="70" dur="250" fill="hold"/>
                                        <p:tgtEl>
                                          <p:spTgt spid="87"/>
                                        </p:tgtEl>
                                        <p:attrNameLst>
                                          <p:attrName>ppt_h</p:attrName>
                                        </p:attrNameLst>
                                      </p:cBhvr>
                                      <p:tavLst>
                                        <p:tav tm="0">
                                          <p:val>
                                            <p:fltVal val="0"/>
                                          </p:val>
                                        </p:tav>
                                        <p:tav tm="100000">
                                          <p:val>
                                            <p:strVal val="#ppt_h"/>
                                          </p:val>
                                        </p:tav>
                                      </p:tavLst>
                                    </p:anim>
                                    <p:anim calcmode="lin" valueType="num">
                                      <p:cBhvr>
                                        <p:cTn id="71" dur="250" fill="hold"/>
                                        <p:tgtEl>
                                          <p:spTgt spid="87"/>
                                        </p:tgtEl>
                                        <p:attrNameLst>
                                          <p:attrName>ppt_x</p:attrName>
                                        </p:attrNameLst>
                                      </p:cBhvr>
                                      <p:tavLst>
                                        <p:tav tm="0">
                                          <p:val>
                                            <p:fltVal val="0.5"/>
                                          </p:val>
                                        </p:tav>
                                        <p:tav tm="100000">
                                          <p:val>
                                            <p:strVal val="#ppt_x"/>
                                          </p:val>
                                        </p:tav>
                                      </p:tavLst>
                                    </p:anim>
                                    <p:anim calcmode="lin" valueType="num">
                                      <p:cBhvr>
                                        <p:cTn id="72" dur="250" fill="hold"/>
                                        <p:tgtEl>
                                          <p:spTgt spid="87"/>
                                        </p:tgtEl>
                                        <p:attrNameLst>
                                          <p:attrName>ppt_y</p:attrName>
                                        </p:attrNameLst>
                                      </p:cBhvr>
                                      <p:tavLst>
                                        <p:tav tm="0">
                                          <p:val>
                                            <p:fltVal val="0.5"/>
                                          </p:val>
                                        </p:tav>
                                        <p:tav tm="100000">
                                          <p:val>
                                            <p:strVal val="#ppt_y"/>
                                          </p:val>
                                        </p:tav>
                                      </p:tavLst>
                                    </p:anim>
                                  </p:childTnLst>
                                </p:cTn>
                              </p:par>
                            </p:childTnLst>
                          </p:cTn>
                        </p:par>
                        <p:par>
                          <p:cTn id="73" fill="hold">
                            <p:stCondLst>
                              <p:cond delay="3350"/>
                            </p:stCondLst>
                            <p:childTnLst>
                              <p:par>
                                <p:cTn id="74" presetID="10" presetClass="entr" presetSubtype="0" fill="hold" grpId="0" nodeType="after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500"/>
                                        <p:tgtEl>
                                          <p:spTgt spid="56"/>
                                        </p:tgtEl>
                                      </p:cBhvr>
                                    </p:animEffect>
                                  </p:childTnLst>
                                </p:cTn>
                              </p:par>
                            </p:childTnLst>
                          </p:cTn>
                        </p:par>
                        <p:par>
                          <p:cTn id="77" fill="hold">
                            <p:stCondLst>
                              <p:cond delay="3850"/>
                            </p:stCondLst>
                            <p:childTnLst>
                              <p:par>
                                <p:cTn id="78" presetID="23" presetClass="entr" presetSubtype="528" fill="hold"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 calcmode="lin" valueType="num">
                                      <p:cBhvr>
                                        <p:cTn id="82" dur="500" fill="hold"/>
                                        <p:tgtEl>
                                          <p:spTgt spid="37"/>
                                        </p:tgtEl>
                                        <p:attrNameLst>
                                          <p:attrName>ppt_x</p:attrName>
                                        </p:attrNameLst>
                                      </p:cBhvr>
                                      <p:tavLst>
                                        <p:tav tm="0">
                                          <p:val>
                                            <p:fltVal val="0.5"/>
                                          </p:val>
                                        </p:tav>
                                        <p:tav tm="100000">
                                          <p:val>
                                            <p:strVal val="#ppt_x"/>
                                          </p:val>
                                        </p:tav>
                                      </p:tavLst>
                                    </p:anim>
                                    <p:anim calcmode="lin" valueType="num">
                                      <p:cBhvr>
                                        <p:cTn id="83" dur="500" fill="hold"/>
                                        <p:tgtEl>
                                          <p:spTgt spid="37"/>
                                        </p:tgtEl>
                                        <p:attrNameLst>
                                          <p:attrName>ppt_y</p:attrName>
                                        </p:attrNameLst>
                                      </p:cBhvr>
                                      <p:tavLst>
                                        <p:tav tm="0">
                                          <p:val>
                                            <p:fltVal val="0.5"/>
                                          </p:val>
                                        </p:tav>
                                        <p:tav tm="100000">
                                          <p:val>
                                            <p:strVal val="#ppt_y"/>
                                          </p:val>
                                        </p:tav>
                                      </p:tavLst>
                                    </p:anim>
                                  </p:childTnLst>
                                </p:cTn>
                              </p:par>
                            </p:childTnLst>
                          </p:cTn>
                        </p:par>
                        <p:par>
                          <p:cTn id="84" fill="hold">
                            <p:stCondLst>
                              <p:cond delay="4350"/>
                            </p:stCondLst>
                            <p:childTnLst>
                              <p:par>
                                <p:cTn id="85" presetID="23" presetClass="entr" presetSubtype="16" fill="hold" nodeType="afterEffect">
                                  <p:stCondLst>
                                    <p:cond delay="0"/>
                                  </p:stCondLst>
                                  <p:childTnLst>
                                    <p:set>
                                      <p:cBhvr>
                                        <p:cTn id="86" dur="1" fill="hold">
                                          <p:stCondLst>
                                            <p:cond delay="0"/>
                                          </p:stCondLst>
                                        </p:cTn>
                                        <p:tgtEl>
                                          <p:spTgt spid="72"/>
                                        </p:tgtEl>
                                        <p:attrNameLst>
                                          <p:attrName>style.visibility</p:attrName>
                                        </p:attrNameLst>
                                      </p:cBhvr>
                                      <p:to>
                                        <p:strVal val="visible"/>
                                      </p:to>
                                    </p:set>
                                    <p:anim calcmode="lin" valueType="num">
                                      <p:cBhvr>
                                        <p:cTn id="87" dur="250" fill="hold"/>
                                        <p:tgtEl>
                                          <p:spTgt spid="72"/>
                                        </p:tgtEl>
                                        <p:attrNameLst>
                                          <p:attrName>ppt_w</p:attrName>
                                        </p:attrNameLst>
                                      </p:cBhvr>
                                      <p:tavLst>
                                        <p:tav tm="0">
                                          <p:val>
                                            <p:fltVal val="0"/>
                                          </p:val>
                                        </p:tav>
                                        <p:tav tm="100000">
                                          <p:val>
                                            <p:strVal val="#ppt_w"/>
                                          </p:val>
                                        </p:tav>
                                      </p:tavLst>
                                    </p:anim>
                                    <p:anim calcmode="lin" valueType="num">
                                      <p:cBhvr>
                                        <p:cTn id="88" dur="250" fill="hold"/>
                                        <p:tgtEl>
                                          <p:spTgt spid="72"/>
                                        </p:tgtEl>
                                        <p:attrNameLst>
                                          <p:attrName>ppt_h</p:attrName>
                                        </p:attrNameLst>
                                      </p:cBhvr>
                                      <p:tavLst>
                                        <p:tav tm="0">
                                          <p:val>
                                            <p:fltVal val="0"/>
                                          </p:val>
                                        </p:tav>
                                        <p:tav tm="100000">
                                          <p:val>
                                            <p:strVal val="#ppt_h"/>
                                          </p:val>
                                        </p:tav>
                                      </p:tavLst>
                                    </p:anim>
                                  </p:childTnLst>
                                </p:cTn>
                              </p:par>
                            </p:childTnLst>
                          </p:cTn>
                        </p:par>
                        <p:par>
                          <p:cTn id="89" fill="hold">
                            <p:stCondLst>
                              <p:cond delay="4600"/>
                            </p:stCondLst>
                            <p:childTnLst>
                              <p:par>
                                <p:cTn id="90" presetID="10" presetClass="entr" presetSubtype="0" fill="hold" grpId="0" nodeType="after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500"/>
                                        <p:tgtEl>
                                          <p:spTgt spid="53"/>
                                        </p:tgtEl>
                                      </p:cBhvr>
                                    </p:animEffect>
                                  </p:childTnLst>
                                </p:cTn>
                              </p:par>
                            </p:childTnLst>
                          </p:cTn>
                        </p:par>
                        <p:par>
                          <p:cTn id="93" fill="hold">
                            <p:stCondLst>
                              <p:cond delay="5100"/>
                            </p:stCondLst>
                            <p:childTnLst>
                              <p:par>
                                <p:cTn id="94" presetID="1" presetClass="entr" presetSubtype="0" fill="hold" nodeType="afterEffect">
                                  <p:stCondLst>
                                    <p:cond delay="0"/>
                                  </p:stCondLst>
                                  <p:childTnLst>
                                    <p:set>
                                      <p:cBhvr>
                                        <p:cTn id="95" dur="1" fill="hold">
                                          <p:stCondLst>
                                            <p:cond delay="0"/>
                                          </p:stCondLst>
                                        </p:cTn>
                                        <p:tgtEl>
                                          <p:spTgt spid="46"/>
                                        </p:tgtEl>
                                        <p:attrNameLst>
                                          <p:attrName>style.visibility</p:attrName>
                                        </p:attrNameLst>
                                      </p:cBhvr>
                                      <p:to>
                                        <p:strVal val="visible"/>
                                      </p:to>
                                    </p:set>
                                  </p:childTnLst>
                                </p:cTn>
                              </p:par>
                            </p:childTnLst>
                          </p:cTn>
                        </p:par>
                        <p:par>
                          <p:cTn id="96" fill="hold">
                            <p:stCondLst>
                              <p:cond delay="5100"/>
                            </p:stCondLst>
                            <p:childTnLst>
                              <p:par>
                                <p:cTn id="97" presetID="23" presetClass="entr" presetSubtype="528" fill="hold" grpId="0" nodeType="afterEffect">
                                  <p:stCondLst>
                                    <p:cond delay="0"/>
                                  </p:stCondLst>
                                  <p:childTnLst>
                                    <p:set>
                                      <p:cBhvr>
                                        <p:cTn id="98" dur="1" fill="hold">
                                          <p:stCondLst>
                                            <p:cond delay="0"/>
                                          </p:stCondLst>
                                        </p:cTn>
                                        <p:tgtEl>
                                          <p:spTgt spid="70"/>
                                        </p:tgtEl>
                                        <p:attrNameLst>
                                          <p:attrName>style.visibility</p:attrName>
                                        </p:attrNameLst>
                                      </p:cBhvr>
                                      <p:to>
                                        <p:strVal val="visible"/>
                                      </p:to>
                                    </p:set>
                                    <p:anim calcmode="lin" valueType="num">
                                      <p:cBhvr>
                                        <p:cTn id="99" dur="250" fill="hold"/>
                                        <p:tgtEl>
                                          <p:spTgt spid="70"/>
                                        </p:tgtEl>
                                        <p:attrNameLst>
                                          <p:attrName>ppt_w</p:attrName>
                                        </p:attrNameLst>
                                      </p:cBhvr>
                                      <p:tavLst>
                                        <p:tav tm="0">
                                          <p:val>
                                            <p:fltVal val="0"/>
                                          </p:val>
                                        </p:tav>
                                        <p:tav tm="100000">
                                          <p:val>
                                            <p:strVal val="#ppt_w"/>
                                          </p:val>
                                        </p:tav>
                                      </p:tavLst>
                                    </p:anim>
                                    <p:anim calcmode="lin" valueType="num">
                                      <p:cBhvr>
                                        <p:cTn id="100" dur="250" fill="hold"/>
                                        <p:tgtEl>
                                          <p:spTgt spid="70"/>
                                        </p:tgtEl>
                                        <p:attrNameLst>
                                          <p:attrName>ppt_h</p:attrName>
                                        </p:attrNameLst>
                                      </p:cBhvr>
                                      <p:tavLst>
                                        <p:tav tm="0">
                                          <p:val>
                                            <p:fltVal val="0"/>
                                          </p:val>
                                        </p:tav>
                                        <p:tav tm="100000">
                                          <p:val>
                                            <p:strVal val="#ppt_h"/>
                                          </p:val>
                                        </p:tav>
                                      </p:tavLst>
                                    </p:anim>
                                    <p:anim calcmode="lin" valueType="num">
                                      <p:cBhvr>
                                        <p:cTn id="101" dur="250" fill="hold"/>
                                        <p:tgtEl>
                                          <p:spTgt spid="70"/>
                                        </p:tgtEl>
                                        <p:attrNameLst>
                                          <p:attrName>ppt_x</p:attrName>
                                        </p:attrNameLst>
                                      </p:cBhvr>
                                      <p:tavLst>
                                        <p:tav tm="0">
                                          <p:val>
                                            <p:fltVal val="0.5"/>
                                          </p:val>
                                        </p:tav>
                                        <p:tav tm="100000">
                                          <p:val>
                                            <p:strVal val="#ppt_x"/>
                                          </p:val>
                                        </p:tav>
                                      </p:tavLst>
                                    </p:anim>
                                    <p:anim calcmode="lin" valueType="num">
                                      <p:cBhvr>
                                        <p:cTn id="102" dur="250" fill="hold"/>
                                        <p:tgtEl>
                                          <p:spTgt spid="70"/>
                                        </p:tgtEl>
                                        <p:attrNameLst>
                                          <p:attrName>ppt_y</p:attrName>
                                        </p:attrNameLst>
                                      </p:cBhvr>
                                      <p:tavLst>
                                        <p:tav tm="0">
                                          <p:val>
                                            <p:fltVal val="0.5"/>
                                          </p:val>
                                        </p:tav>
                                        <p:tav tm="100000">
                                          <p:val>
                                            <p:strVal val="#ppt_y"/>
                                          </p:val>
                                        </p:tav>
                                      </p:tavLst>
                                    </p:anim>
                                  </p:childTnLst>
                                </p:cTn>
                              </p:par>
                            </p:childTnLst>
                          </p:cTn>
                        </p:par>
                        <p:par>
                          <p:cTn id="103" fill="hold">
                            <p:stCondLst>
                              <p:cond delay="5350"/>
                            </p:stCondLst>
                            <p:childTnLst>
                              <p:par>
                                <p:cTn id="104" presetID="10" presetClass="entr" presetSubtype="0" fill="hold" grpId="0" nodeType="afterEffect">
                                  <p:stCondLst>
                                    <p:cond delay="0"/>
                                  </p:stCondLst>
                                  <p:childTnLst>
                                    <p:set>
                                      <p:cBhvr>
                                        <p:cTn id="105" dur="1" fill="hold">
                                          <p:stCondLst>
                                            <p:cond delay="0"/>
                                          </p:stCondLst>
                                        </p:cTn>
                                        <p:tgtEl>
                                          <p:spTgt spid="59"/>
                                        </p:tgtEl>
                                        <p:attrNameLst>
                                          <p:attrName>style.visibility</p:attrName>
                                        </p:attrNameLst>
                                      </p:cBhvr>
                                      <p:to>
                                        <p:strVal val="visible"/>
                                      </p:to>
                                    </p:set>
                                    <p:animEffect transition="in" filter="fade">
                                      <p:cBhvr>
                                        <p:cTn id="106" dur="500"/>
                                        <p:tgtEl>
                                          <p:spTgt spid="59"/>
                                        </p:tgtEl>
                                      </p:cBhvr>
                                    </p:animEffect>
                                  </p:childTnLst>
                                </p:cTn>
                              </p:par>
                            </p:childTnLst>
                          </p:cTn>
                        </p:par>
                        <p:par>
                          <p:cTn id="107" fill="hold">
                            <p:stCondLst>
                              <p:cond delay="5850"/>
                            </p:stCondLst>
                            <p:childTnLst>
                              <p:par>
                                <p:cTn id="108" presetID="1" presetClass="entr" presetSubtype="0" fill="hold" nodeType="afterEffect">
                                  <p:stCondLst>
                                    <p:cond delay="0"/>
                                  </p:stCondLst>
                                  <p:childTnLst>
                                    <p:set>
                                      <p:cBhvr>
                                        <p:cTn id="109" dur="1" fill="hold">
                                          <p:stCondLst>
                                            <p:cond delay="0"/>
                                          </p:stCondLst>
                                        </p:cTn>
                                        <p:tgtEl>
                                          <p:spTgt spid="27"/>
                                        </p:tgtEl>
                                        <p:attrNameLst>
                                          <p:attrName>style.visibility</p:attrName>
                                        </p:attrNameLst>
                                      </p:cBhvr>
                                      <p:to>
                                        <p:strVal val="visible"/>
                                      </p:to>
                                    </p:set>
                                  </p:childTnLst>
                                </p:cTn>
                              </p:par>
                            </p:childTnLst>
                          </p:cTn>
                        </p:par>
                        <p:par>
                          <p:cTn id="110" fill="hold">
                            <p:stCondLst>
                              <p:cond delay="5850"/>
                            </p:stCondLst>
                            <p:childTnLst>
                              <p:par>
                                <p:cTn id="111" presetID="23" presetClass="entr" presetSubtype="528" fill="hold" nodeType="afterEffect">
                                  <p:stCondLst>
                                    <p:cond delay="0"/>
                                  </p:stCondLst>
                                  <p:childTnLst>
                                    <p:set>
                                      <p:cBhvr>
                                        <p:cTn id="112" dur="1" fill="hold">
                                          <p:stCondLst>
                                            <p:cond delay="0"/>
                                          </p:stCondLst>
                                        </p:cTn>
                                        <p:tgtEl>
                                          <p:spTgt spid="60"/>
                                        </p:tgtEl>
                                        <p:attrNameLst>
                                          <p:attrName>style.visibility</p:attrName>
                                        </p:attrNameLst>
                                      </p:cBhvr>
                                      <p:to>
                                        <p:strVal val="visible"/>
                                      </p:to>
                                    </p:set>
                                    <p:anim calcmode="lin" valueType="num">
                                      <p:cBhvr>
                                        <p:cTn id="113" dur="250" fill="hold"/>
                                        <p:tgtEl>
                                          <p:spTgt spid="60"/>
                                        </p:tgtEl>
                                        <p:attrNameLst>
                                          <p:attrName>ppt_w</p:attrName>
                                        </p:attrNameLst>
                                      </p:cBhvr>
                                      <p:tavLst>
                                        <p:tav tm="0">
                                          <p:val>
                                            <p:fltVal val="0"/>
                                          </p:val>
                                        </p:tav>
                                        <p:tav tm="100000">
                                          <p:val>
                                            <p:strVal val="#ppt_w"/>
                                          </p:val>
                                        </p:tav>
                                      </p:tavLst>
                                    </p:anim>
                                    <p:anim calcmode="lin" valueType="num">
                                      <p:cBhvr>
                                        <p:cTn id="114" dur="250" fill="hold"/>
                                        <p:tgtEl>
                                          <p:spTgt spid="60"/>
                                        </p:tgtEl>
                                        <p:attrNameLst>
                                          <p:attrName>ppt_h</p:attrName>
                                        </p:attrNameLst>
                                      </p:cBhvr>
                                      <p:tavLst>
                                        <p:tav tm="0">
                                          <p:val>
                                            <p:fltVal val="0"/>
                                          </p:val>
                                        </p:tav>
                                        <p:tav tm="100000">
                                          <p:val>
                                            <p:strVal val="#ppt_h"/>
                                          </p:val>
                                        </p:tav>
                                      </p:tavLst>
                                    </p:anim>
                                    <p:anim calcmode="lin" valueType="num">
                                      <p:cBhvr>
                                        <p:cTn id="115" dur="250" fill="hold"/>
                                        <p:tgtEl>
                                          <p:spTgt spid="60"/>
                                        </p:tgtEl>
                                        <p:attrNameLst>
                                          <p:attrName>ppt_x</p:attrName>
                                        </p:attrNameLst>
                                      </p:cBhvr>
                                      <p:tavLst>
                                        <p:tav tm="0">
                                          <p:val>
                                            <p:fltVal val="0.5"/>
                                          </p:val>
                                        </p:tav>
                                        <p:tav tm="100000">
                                          <p:val>
                                            <p:strVal val="#ppt_x"/>
                                          </p:val>
                                        </p:tav>
                                      </p:tavLst>
                                    </p:anim>
                                    <p:anim calcmode="lin" valueType="num">
                                      <p:cBhvr>
                                        <p:cTn id="116" dur="250" fill="hold"/>
                                        <p:tgtEl>
                                          <p:spTgt spid="60"/>
                                        </p:tgtEl>
                                        <p:attrNameLst>
                                          <p:attrName>ppt_y</p:attrName>
                                        </p:attrNameLst>
                                      </p:cBhvr>
                                      <p:tavLst>
                                        <p:tav tm="0">
                                          <p:val>
                                            <p:fltVal val="0.5"/>
                                          </p:val>
                                        </p:tav>
                                        <p:tav tm="100000">
                                          <p:val>
                                            <p:strVal val="#ppt_y"/>
                                          </p:val>
                                        </p:tav>
                                      </p:tavLst>
                                    </p:anim>
                                  </p:childTnLst>
                                </p:cTn>
                              </p:par>
                            </p:childTnLst>
                          </p:cTn>
                        </p:par>
                        <p:par>
                          <p:cTn id="117" fill="hold">
                            <p:stCondLst>
                              <p:cond delay="6100"/>
                            </p:stCondLst>
                            <p:childTnLst>
                              <p:par>
                                <p:cTn id="118" presetID="10" presetClass="entr" presetSubtype="0" fill="hold" grpId="0" nodeType="after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fade">
                                      <p:cBhvr>
                                        <p:cTn id="120" dur="500"/>
                                        <p:tgtEl>
                                          <p:spTgt spid="58"/>
                                        </p:tgtEl>
                                      </p:cBhvr>
                                    </p:animEffect>
                                  </p:childTnLst>
                                </p:cTn>
                              </p:par>
                            </p:childTnLst>
                          </p:cTn>
                        </p:par>
                        <p:par>
                          <p:cTn id="121" fill="hold">
                            <p:stCondLst>
                              <p:cond delay="6600"/>
                            </p:stCondLst>
                            <p:childTnLst>
                              <p:par>
                                <p:cTn id="122" presetID="1" presetClass="entr" presetSubtype="0"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childTnLst>
                                </p:cTn>
                              </p:par>
                            </p:childTnLst>
                          </p:cTn>
                        </p:par>
                        <p:par>
                          <p:cTn id="124" fill="hold">
                            <p:stCondLst>
                              <p:cond delay="6600"/>
                            </p:stCondLst>
                            <p:childTnLst>
                              <p:par>
                                <p:cTn id="125" presetID="23" presetClass="entr" presetSubtype="528" fill="hold"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250" fill="hold"/>
                                        <p:tgtEl>
                                          <p:spTgt spid="64"/>
                                        </p:tgtEl>
                                        <p:attrNameLst>
                                          <p:attrName>ppt_w</p:attrName>
                                        </p:attrNameLst>
                                      </p:cBhvr>
                                      <p:tavLst>
                                        <p:tav tm="0">
                                          <p:val>
                                            <p:fltVal val="0"/>
                                          </p:val>
                                        </p:tav>
                                        <p:tav tm="100000">
                                          <p:val>
                                            <p:strVal val="#ppt_w"/>
                                          </p:val>
                                        </p:tav>
                                      </p:tavLst>
                                    </p:anim>
                                    <p:anim calcmode="lin" valueType="num">
                                      <p:cBhvr>
                                        <p:cTn id="128" dur="250" fill="hold"/>
                                        <p:tgtEl>
                                          <p:spTgt spid="64"/>
                                        </p:tgtEl>
                                        <p:attrNameLst>
                                          <p:attrName>ppt_h</p:attrName>
                                        </p:attrNameLst>
                                      </p:cBhvr>
                                      <p:tavLst>
                                        <p:tav tm="0">
                                          <p:val>
                                            <p:fltVal val="0"/>
                                          </p:val>
                                        </p:tav>
                                        <p:tav tm="100000">
                                          <p:val>
                                            <p:strVal val="#ppt_h"/>
                                          </p:val>
                                        </p:tav>
                                      </p:tavLst>
                                    </p:anim>
                                    <p:anim calcmode="lin" valueType="num">
                                      <p:cBhvr>
                                        <p:cTn id="129" dur="250" fill="hold"/>
                                        <p:tgtEl>
                                          <p:spTgt spid="64"/>
                                        </p:tgtEl>
                                        <p:attrNameLst>
                                          <p:attrName>ppt_x</p:attrName>
                                        </p:attrNameLst>
                                      </p:cBhvr>
                                      <p:tavLst>
                                        <p:tav tm="0">
                                          <p:val>
                                            <p:fltVal val="0.5"/>
                                          </p:val>
                                        </p:tav>
                                        <p:tav tm="100000">
                                          <p:val>
                                            <p:strVal val="#ppt_x"/>
                                          </p:val>
                                        </p:tav>
                                      </p:tavLst>
                                    </p:anim>
                                    <p:anim calcmode="lin" valueType="num">
                                      <p:cBhvr>
                                        <p:cTn id="130" dur="250" fill="hold"/>
                                        <p:tgtEl>
                                          <p:spTgt spid="64"/>
                                        </p:tgtEl>
                                        <p:attrNameLst>
                                          <p:attrName>ppt_y</p:attrName>
                                        </p:attrNameLst>
                                      </p:cBhvr>
                                      <p:tavLst>
                                        <p:tav tm="0">
                                          <p:val>
                                            <p:fltVal val="0.5"/>
                                          </p:val>
                                        </p:tav>
                                        <p:tav tm="100000">
                                          <p:val>
                                            <p:strVal val="#ppt_y"/>
                                          </p:val>
                                        </p:tav>
                                      </p:tavLst>
                                    </p:anim>
                                  </p:childTnLst>
                                </p:cTn>
                              </p:par>
                            </p:childTnLst>
                          </p:cTn>
                        </p:par>
                        <p:par>
                          <p:cTn id="131" fill="hold">
                            <p:stCondLst>
                              <p:cond delay="6850"/>
                            </p:stCondLst>
                            <p:childTnLst>
                              <p:par>
                                <p:cTn id="132" presetID="10" presetClass="entr" presetSubtype="0" fill="hold" grpId="0" nodeType="afterEffect">
                                  <p:stCondLst>
                                    <p:cond delay="0"/>
                                  </p:stCondLst>
                                  <p:childTnLst>
                                    <p:set>
                                      <p:cBhvr>
                                        <p:cTn id="133" dur="1" fill="hold">
                                          <p:stCondLst>
                                            <p:cond delay="0"/>
                                          </p:stCondLst>
                                        </p:cTn>
                                        <p:tgtEl>
                                          <p:spTgt spid="57"/>
                                        </p:tgtEl>
                                        <p:attrNameLst>
                                          <p:attrName>style.visibility</p:attrName>
                                        </p:attrNameLst>
                                      </p:cBhvr>
                                      <p:to>
                                        <p:strVal val="visible"/>
                                      </p:to>
                                    </p:set>
                                    <p:animEffect transition="in" filter="fade">
                                      <p:cBhvr>
                                        <p:cTn id="13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2" grpId="0"/>
      <p:bldP spid="53" grpId="0"/>
      <p:bldP spid="54" grpId="0"/>
      <p:bldP spid="55" grpId="0"/>
      <p:bldP spid="56" grpId="0"/>
      <p:bldP spid="57" grpId="0"/>
      <p:bldP spid="58" grpId="0"/>
      <p:bldP spid="59" grpId="0"/>
      <p:bldP spid="70" grpId="0" animBg="1"/>
      <p:bldP spid="71" grpId="0" animBg="1"/>
      <p:bldP spid="86" grpId="0" animBg="1"/>
      <p:bldP spid="8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4</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258205066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4</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AutoShape 2"/>
          <p:cNvSpPr/>
          <p:nvPr/>
        </p:nvSpPr>
        <p:spPr bwMode="auto">
          <a:xfrm>
            <a:off x="6653039" y="1212681"/>
            <a:ext cx="1303337"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0" name="AutoShape 2"/>
          <p:cNvSpPr/>
          <p:nvPr/>
        </p:nvSpPr>
        <p:spPr bwMode="auto">
          <a:xfrm>
            <a:off x="5336939"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1" name="AutoShape 2"/>
          <p:cNvSpPr/>
          <p:nvPr/>
        </p:nvSpPr>
        <p:spPr bwMode="auto">
          <a:xfrm>
            <a:off x="4013317" y="1197247"/>
            <a:ext cx="1303338"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2" name="AutoShape 2"/>
          <p:cNvSpPr/>
          <p:nvPr/>
        </p:nvSpPr>
        <p:spPr bwMode="auto">
          <a:xfrm>
            <a:off x="2688105"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3" name="AutoShape 2"/>
          <p:cNvSpPr/>
          <p:nvPr/>
        </p:nvSpPr>
        <p:spPr bwMode="auto">
          <a:xfrm>
            <a:off x="1386355"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4" name="Oval 1"/>
          <p:cNvSpPr/>
          <p:nvPr/>
        </p:nvSpPr>
        <p:spPr bwMode="auto">
          <a:xfrm>
            <a:off x="1753934" y="1704360"/>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5" name="Oval 1"/>
          <p:cNvSpPr/>
          <p:nvPr/>
        </p:nvSpPr>
        <p:spPr bwMode="auto">
          <a:xfrm>
            <a:off x="3059832"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6" name="Oval 1"/>
          <p:cNvSpPr/>
          <p:nvPr/>
        </p:nvSpPr>
        <p:spPr bwMode="auto">
          <a:xfrm>
            <a:off x="4379242"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7" name="Oval 1"/>
          <p:cNvSpPr/>
          <p:nvPr/>
        </p:nvSpPr>
        <p:spPr bwMode="auto">
          <a:xfrm>
            <a:off x="5724128"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8" name="Oval 1"/>
          <p:cNvSpPr/>
          <p:nvPr/>
        </p:nvSpPr>
        <p:spPr bwMode="auto">
          <a:xfrm>
            <a:off x="6992304"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cxnSp>
        <p:nvCxnSpPr>
          <p:cNvPr id="19" name="Straight Arrow Connector 7"/>
          <p:cNvCxnSpPr/>
          <p:nvPr/>
        </p:nvCxnSpPr>
        <p:spPr>
          <a:xfrm>
            <a:off x="1938338" y="3846786"/>
            <a:ext cx="5238750" cy="0"/>
          </a:xfrm>
          <a:prstGeom prst="straightConnector1">
            <a:avLst/>
          </a:prstGeom>
          <a:noFill/>
          <a:ln w="76200" cap="rnd" cmpd="sng" algn="ctr">
            <a:solidFill>
              <a:srgbClr val="BD392F"/>
            </a:solidFill>
            <a:prstDash val="sysDot"/>
            <a:headEnd type="triangle" w="med" len="med"/>
            <a:tailEnd type="triangle" w="med" len="med"/>
          </a:ln>
          <a:effectLst/>
        </p:spPr>
      </p:cxnSp>
      <p:sp>
        <p:nvSpPr>
          <p:cNvPr id="20" name="AutoShape 15"/>
          <p:cNvSpPr/>
          <p:nvPr/>
        </p:nvSpPr>
        <p:spPr bwMode="auto">
          <a:xfrm>
            <a:off x="3245941" y="1873646"/>
            <a:ext cx="284209" cy="284135"/>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1" name="AutoShape 61"/>
          <p:cNvSpPr/>
          <p:nvPr/>
        </p:nvSpPr>
        <p:spPr bwMode="auto">
          <a:xfrm>
            <a:off x="1895582" y="1881657"/>
            <a:ext cx="283296" cy="284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5"/>
                  <a:pt x="21335" y="314"/>
                </a:cubicBezTo>
                <a:cubicBezTo>
                  <a:pt x="21511" y="528"/>
                  <a:pt x="21599" y="781"/>
                  <a:pt x="21599" y="1069"/>
                </a:cubicBezTo>
                <a:lnTo>
                  <a:pt x="21599" y="4117"/>
                </a:lnTo>
                <a:cubicBezTo>
                  <a:pt x="21599" y="4411"/>
                  <a:pt x="21511" y="4661"/>
                  <a:pt x="21335" y="4872"/>
                </a:cubicBezTo>
                <a:cubicBezTo>
                  <a:pt x="21161" y="5084"/>
                  <a:pt x="20943" y="5189"/>
                  <a:pt x="20684" y="5189"/>
                </a:cubicBezTo>
                <a:lnTo>
                  <a:pt x="891" y="5189"/>
                </a:lnTo>
                <a:cubicBezTo>
                  <a:pt x="646" y="5189"/>
                  <a:pt x="438" y="5084"/>
                  <a:pt x="261" y="4872"/>
                </a:cubicBezTo>
                <a:cubicBezTo>
                  <a:pt x="88" y="4661"/>
                  <a:pt x="0" y="4411"/>
                  <a:pt x="0" y="4117"/>
                </a:cubicBezTo>
                <a:lnTo>
                  <a:pt x="0" y="1069"/>
                </a:lnTo>
                <a:cubicBezTo>
                  <a:pt x="0" y="781"/>
                  <a:pt x="88" y="528"/>
                  <a:pt x="261" y="314"/>
                </a:cubicBezTo>
                <a:cubicBezTo>
                  <a:pt x="438" y="105"/>
                  <a:pt x="646" y="0"/>
                  <a:pt x="891" y="0"/>
                </a:cubicBezTo>
                <a:lnTo>
                  <a:pt x="20684" y="0"/>
                </a:lnTo>
                <a:close/>
                <a:moveTo>
                  <a:pt x="20684" y="8212"/>
                </a:moveTo>
                <a:cubicBezTo>
                  <a:pt x="20941" y="8212"/>
                  <a:pt x="21159" y="8318"/>
                  <a:pt x="21335" y="8526"/>
                </a:cubicBezTo>
                <a:cubicBezTo>
                  <a:pt x="21511" y="8741"/>
                  <a:pt x="21599" y="8987"/>
                  <a:pt x="21599" y="9266"/>
                </a:cubicBezTo>
                <a:lnTo>
                  <a:pt x="21599" y="12292"/>
                </a:lnTo>
                <a:cubicBezTo>
                  <a:pt x="21599" y="12597"/>
                  <a:pt x="21511" y="12858"/>
                  <a:pt x="21335" y="13070"/>
                </a:cubicBezTo>
                <a:cubicBezTo>
                  <a:pt x="21161" y="13281"/>
                  <a:pt x="20943" y="13387"/>
                  <a:pt x="20684" y="13387"/>
                </a:cubicBezTo>
                <a:lnTo>
                  <a:pt x="891" y="13387"/>
                </a:lnTo>
                <a:cubicBezTo>
                  <a:pt x="646" y="13387"/>
                  <a:pt x="438" y="13281"/>
                  <a:pt x="261" y="13070"/>
                </a:cubicBezTo>
                <a:cubicBezTo>
                  <a:pt x="88" y="12859"/>
                  <a:pt x="0" y="12597"/>
                  <a:pt x="0" y="12292"/>
                </a:cubicBezTo>
                <a:lnTo>
                  <a:pt x="0" y="9266"/>
                </a:lnTo>
                <a:cubicBezTo>
                  <a:pt x="0" y="8976"/>
                  <a:pt x="88" y="8729"/>
                  <a:pt x="261" y="8520"/>
                </a:cubicBezTo>
                <a:cubicBezTo>
                  <a:pt x="438" y="8315"/>
                  <a:pt x="646" y="8212"/>
                  <a:pt x="891" y="8212"/>
                </a:cubicBezTo>
                <a:lnTo>
                  <a:pt x="20684" y="8212"/>
                </a:lnTo>
                <a:close/>
                <a:moveTo>
                  <a:pt x="20684" y="16410"/>
                </a:moveTo>
                <a:cubicBezTo>
                  <a:pt x="20941" y="16410"/>
                  <a:pt x="21159" y="16515"/>
                  <a:pt x="21335" y="16724"/>
                </a:cubicBezTo>
                <a:cubicBezTo>
                  <a:pt x="21511" y="16938"/>
                  <a:pt x="21599" y="17188"/>
                  <a:pt x="21599" y="17479"/>
                </a:cubicBezTo>
                <a:lnTo>
                  <a:pt x="21599" y="20527"/>
                </a:lnTo>
                <a:cubicBezTo>
                  <a:pt x="21599" y="20821"/>
                  <a:pt x="21511" y="21071"/>
                  <a:pt x="21335" y="21282"/>
                </a:cubicBezTo>
                <a:cubicBezTo>
                  <a:pt x="21161" y="21491"/>
                  <a:pt x="20943" y="21599"/>
                  <a:pt x="20684" y="21599"/>
                </a:cubicBezTo>
                <a:lnTo>
                  <a:pt x="891" y="21599"/>
                </a:lnTo>
                <a:cubicBezTo>
                  <a:pt x="646" y="21599"/>
                  <a:pt x="438" y="21491"/>
                  <a:pt x="261" y="21282"/>
                </a:cubicBezTo>
                <a:cubicBezTo>
                  <a:pt x="88" y="21071"/>
                  <a:pt x="0" y="20821"/>
                  <a:pt x="0" y="20527"/>
                </a:cubicBezTo>
                <a:lnTo>
                  <a:pt x="0" y="17479"/>
                </a:lnTo>
                <a:cubicBezTo>
                  <a:pt x="0" y="17188"/>
                  <a:pt x="88" y="16938"/>
                  <a:pt x="261" y="16724"/>
                </a:cubicBezTo>
                <a:cubicBezTo>
                  <a:pt x="438" y="16515"/>
                  <a:pt x="646" y="16410"/>
                  <a:pt x="891" y="16410"/>
                </a:cubicBezTo>
                <a:lnTo>
                  <a:pt x="20684" y="16410"/>
                </a:lnTo>
                <a:close/>
                <a:moveTo>
                  <a:pt x="20520" y="9704"/>
                </a:moveTo>
                <a:lnTo>
                  <a:pt x="8810" y="9704"/>
                </a:lnTo>
                <a:lnTo>
                  <a:pt x="8810" y="11869"/>
                </a:lnTo>
                <a:lnTo>
                  <a:pt x="20520" y="11869"/>
                </a:lnTo>
                <a:lnTo>
                  <a:pt x="20520" y="9704"/>
                </a:lnTo>
                <a:close/>
                <a:moveTo>
                  <a:pt x="20520" y="17916"/>
                </a:moveTo>
                <a:lnTo>
                  <a:pt x="12409" y="17916"/>
                </a:lnTo>
                <a:lnTo>
                  <a:pt x="12409" y="20066"/>
                </a:lnTo>
                <a:lnTo>
                  <a:pt x="20520" y="20066"/>
                </a:lnTo>
                <a:lnTo>
                  <a:pt x="20520" y="17916"/>
                </a:lnTo>
                <a:close/>
                <a:moveTo>
                  <a:pt x="20520" y="1533"/>
                </a:moveTo>
                <a:lnTo>
                  <a:pt x="16003" y="1533"/>
                </a:lnTo>
                <a:lnTo>
                  <a:pt x="16003" y="3683"/>
                </a:lnTo>
                <a:lnTo>
                  <a:pt x="20520" y="3683"/>
                </a:lnTo>
                <a:lnTo>
                  <a:pt x="20520" y="1533"/>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2" name="AutoShape 79"/>
          <p:cNvSpPr/>
          <p:nvPr/>
        </p:nvSpPr>
        <p:spPr bwMode="auto">
          <a:xfrm>
            <a:off x="4549083" y="1873647"/>
            <a:ext cx="285124" cy="28413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27" y="11039"/>
                </a:moveTo>
                <a:lnTo>
                  <a:pt x="19787" y="8346"/>
                </a:lnTo>
                <a:lnTo>
                  <a:pt x="19787" y="17288"/>
                </a:lnTo>
                <a:cubicBezTo>
                  <a:pt x="19787" y="17878"/>
                  <a:pt x="19689" y="18435"/>
                  <a:pt x="19494" y="18954"/>
                </a:cubicBezTo>
                <a:cubicBezTo>
                  <a:pt x="19298" y="19470"/>
                  <a:pt x="19039" y="19928"/>
                  <a:pt x="18711" y="20324"/>
                </a:cubicBezTo>
                <a:cubicBezTo>
                  <a:pt x="18383" y="20714"/>
                  <a:pt x="18004" y="21028"/>
                  <a:pt x="17574" y="21256"/>
                </a:cubicBezTo>
                <a:cubicBezTo>
                  <a:pt x="17145" y="21485"/>
                  <a:pt x="16681" y="21599"/>
                  <a:pt x="16179" y="21599"/>
                </a:cubicBezTo>
                <a:lnTo>
                  <a:pt x="3593" y="21599"/>
                </a:lnTo>
                <a:cubicBezTo>
                  <a:pt x="3101" y="21599"/>
                  <a:pt x="2634" y="21485"/>
                  <a:pt x="2193" y="21256"/>
                </a:cubicBezTo>
                <a:cubicBezTo>
                  <a:pt x="1753" y="21028"/>
                  <a:pt x="1372" y="20711"/>
                  <a:pt x="1051" y="20324"/>
                </a:cubicBezTo>
                <a:cubicBezTo>
                  <a:pt x="733" y="19928"/>
                  <a:pt x="476" y="19470"/>
                  <a:pt x="286" y="18954"/>
                </a:cubicBezTo>
                <a:cubicBezTo>
                  <a:pt x="95" y="18432"/>
                  <a:pt x="0" y="17878"/>
                  <a:pt x="0" y="17288"/>
                </a:cubicBezTo>
                <a:lnTo>
                  <a:pt x="0" y="4340"/>
                </a:lnTo>
                <a:cubicBezTo>
                  <a:pt x="0" y="3751"/>
                  <a:pt x="95" y="3193"/>
                  <a:pt x="286" y="2662"/>
                </a:cubicBezTo>
                <a:cubicBezTo>
                  <a:pt x="476" y="2134"/>
                  <a:pt x="733" y="1677"/>
                  <a:pt x="1051" y="1293"/>
                </a:cubicBezTo>
                <a:cubicBezTo>
                  <a:pt x="1372" y="914"/>
                  <a:pt x="1753" y="607"/>
                  <a:pt x="2193" y="378"/>
                </a:cubicBezTo>
                <a:cubicBezTo>
                  <a:pt x="2634" y="149"/>
                  <a:pt x="3101" y="35"/>
                  <a:pt x="3593" y="35"/>
                </a:cubicBezTo>
                <a:lnTo>
                  <a:pt x="16179" y="35"/>
                </a:lnTo>
                <a:cubicBezTo>
                  <a:pt x="16211" y="35"/>
                  <a:pt x="16253" y="40"/>
                  <a:pt x="16304" y="46"/>
                </a:cubicBezTo>
                <a:cubicBezTo>
                  <a:pt x="16355" y="58"/>
                  <a:pt x="16395" y="64"/>
                  <a:pt x="16426" y="64"/>
                </a:cubicBezTo>
                <a:lnTo>
                  <a:pt x="14191" y="2745"/>
                </a:lnTo>
                <a:lnTo>
                  <a:pt x="3593" y="2745"/>
                </a:lnTo>
                <a:cubicBezTo>
                  <a:pt x="3226" y="2745"/>
                  <a:pt x="2913" y="2900"/>
                  <a:pt x="2651" y="3214"/>
                </a:cubicBezTo>
                <a:cubicBezTo>
                  <a:pt x="2389" y="3528"/>
                  <a:pt x="2260" y="3906"/>
                  <a:pt x="2260" y="4343"/>
                </a:cubicBezTo>
                <a:lnTo>
                  <a:pt x="2260" y="17288"/>
                </a:lnTo>
                <a:cubicBezTo>
                  <a:pt x="2260" y="17728"/>
                  <a:pt x="2389" y="18107"/>
                  <a:pt x="2651" y="18423"/>
                </a:cubicBezTo>
                <a:cubicBezTo>
                  <a:pt x="2913" y="18731"/>
                  <a:pt x="3226" y="18893"/>
                  <a:pt x="3593" y="18893"/>
                </a:cubicBezTo>
                <a:lnTo>
                  <a:pt x="16179" y="18893"/>
                </a:lnTo>
                <a:cubicBezTo>
                  <a:pt x="16546" y="18893"/>
                  <a:pt x="16864" y="18731"/>
                  <a:pt x="17128" y="18423"/>
                </a:cubicBezTo>
                <a:cubicBezTo>
                  <a:pt x="17395" y="18110"/>
                  <a:pt x="17527" y="17731"/>
                  <a:pt x="17527" y="17288"/>
                </a:cubicBezTo>
                <a:lnTo>
                  <a:pt x="17527" y="11039"/>
                </a:lnTo>
                <a:close/>
                <a:moveTo>
                  <a:pt x="18875" y="6393"/>
                </a:moveTo>
                <a:lnTo>
                  <a:pt x="11251" y="15534"/>
                </a:lnTo>
                <a:lnTo>
                  <a:pt x="7386" y="17054"/>
                </a:lnTo>
                <a:lnTo>
                  <a:pt x="8651" y="12432"/>
                </a:lnTo>
                <a:lnTo>
                  <a:pt x="16287" y="3278"/>
                </a:lnTo>
                <a:lnTo>
                  <a:pt x="18875" y="6393"/>
                </a:lnTo>
                <a:close/>
                <a:moveTo>
                  <a:pt x="16524" y="5607"/>
                </a:moveTo>
                <a:cubicBezTo>
                  <a:pt x="16664" y="5440"/>
                  <a:pt x="16664" y="5281"/>
                  <a:pt x="16524" y="5114"/>
                </a:cubicBezTo>
                <a:cubicBezTo>
                  <a:pt x="16382" y="4964"/>
                  <a:pt x="16245" y="4964"/>
                  <a:pt x="16113" y="5114"/>
                </a:cubicBezTo>
                <a:lnTo>
                  <a:pt x="10140" y="12273"/>
                </a:lnTo>
                <a:cubicBezTo>
                  <a:pt x="10001" y="12446"/>
                  <a:pt x="10001" y="12610"/>
                  <a:pt x="10140" y="12766"/>
                </a:cubicBezTo>
                <a:cubicBezTo>
                  <a:pt x="10189" y="12839"/>
                  <a:pt x="10255" y="12880"/>
                  <a:pt x="10341" y="12880"/>
                </a:cubicBezTo>
                <a:cubicBezTo>
                  <a:pt x="10419" y="12880"/>
                  <a:pt x="10480" y="12839"/>
                  <a:pt x="10527" y="12766"/>
                </a:cubicBezTo>
                <a:lnTo>
                  <a:pt x="16524" y="5607"/>
                </a:lnTo>
                <a:close/>
                <a:moveTo>
                  <a:pt x="21274" y="1677"/>
                </a:moveTo>
                <a:cubicBezTo>
                  <a:pt x="21485" y="1947"/>
                  <a:pt x="21592" y="2255"/>
                  <a:pt x="21597" y="2610"/>
                </a:cubicBezTo>
                <a:cubicBezTo>
                  <a:pt x="21600" y="2959"/>
                  <a:pt x="21492" y="3269"/>
                  <a:pt x="21274" y="3542"/>
                </a:cubicBezTo>
                <a:lnTo>
                  <a:pt x="20161" y="4830"/>
                </a:lnTo>
                <a:lnTo>
                  <a:pt x="17574" y="1724"/>
                </a:lnTo>
                <a:lnTo>
                  <a:pt x="18652" y="407"/>
                </a:lnTo>
                <a:cubicBezTo>
                  <a:pt x="18880" y="137"/>
                  <a:pt x="19144" y="0"/>
                  <a:pt x="19447" y="0"/>
                </a:cubicBezTo>
                <a:cubicBezTo>
                  <a:pt x="19753" y="0"/>
                  <a:pt x="20005" y="137"/>
                  <a:pt x="20208" y="407"/>
                </a:cubicBezTo>
                <a:lnTo>
                  <a:pt x="20748" y="1038"/>
                </a:lnTo>
                <a:lnTo>
                  <a:pt x="21274" y="167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3" name="AutoShape 15"/>
          <p:cNvSpPr/>
          <p:nvPr/>
        </p:nvSpPr>
        <p:spPr bwMode="auto">
          <a:xfrm>
            <a:off x="5910237" y="1874694"/>
            <a:ext cx="284209" cy="284135"/>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4" name="AutoShape 97"/>
          <p:cNvSpPr/>
          <p:nvPr/>
        </p:nvSpPr>
        <p:spPr bwMode="auto">
          <a:xfrm>
            <a:off x="7178116" y="1874695"/>
            <a:ext cx="285124" cy="284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5" name="Content Placeholder 2"/>
          <p:cNvSpPr txBox="1"/>
          <p:nvPr/>
        </p:nvSpPr>
        <p:spPr bwMode="auto">
          <a:xfrm>
            <a:off x="1507269"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6" name="Content Placeholder 2"/>
          <p:cNvSpPr txBox="1"/>
          <p:nvPr/>
        </p:nvSpPr>
        <p:spPr bwMode="auto">
          <a:xfrm>
            <a:off x="279935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7" name="Content Placeholder 2"/>
          <p:cNvSpPr txBox="1"/>
          <p:nvPr/>
        </p:nvSpPr>
        <p:spPr bwMode="auto">
          <a:xfrm>
            <a:off x="4124573"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8" name="Content Placeholder 2"/>
          <p:cNvSpPr txBox="1"/>
          <p:nvPr/>
        </p:nvSpPr>
        <p:spPr bwMode="auto">
          <a:xfrm>
            <a:off x="542328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676175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42193127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par>
                          <p:cTn id="26" fill="hold">
                            <p:stCondLst>
                              <p:cond delay="850"/>
                            </p:stCondLst>
                            <p:childTnLst>
                              <p:par>
                                <p:cTn id="27" presetID="1"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par>
                          <p:cTn id="29" fill="hold">
                            <p:stCondLst>
                              <p:cond delay="850"/>
                            </p:stCondLst>
                            <p:childTnLst>
                              <p:par>
                                <p:cTn id="30" presetID="53" presetClass="entr" presetSubtype="16"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135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childTnLst>
                          </p:cTn>
                        </p:par>
                        <p:par>
                          <p:cTn id="39" fill="hold">
                            <p:stCondLst>
                              <p:cond delay="1850"/>
                            </p:stCondLst>
                            <p:childTnLst>
                              <p:par>
                                <p:cTn id="40" presetID="2" presetClass="entr" presetSubtype="4"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par>
                          <p:cTn id="44" fill="hold">
                            <p:stCondLst>
                              <p:cond delay="2350"/>
                            </p:stCondLst>
                            <p:childTnLst>
                              <p:par>
                                <p:cTn id="45" presetID="1"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par>
                          <p:cTn id="47" fill="hold">
                            <p:stCondLst>
                              <p:cond delay="2350"/>
                            </p:stCondLst>
                            <p:childTnLst>
                              <p:par>
                                <p:cTn id="48" presetID="53" presetClass="entr" presetSubtype="16"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28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3350"/>
                            </p:stCondLst>
                            <p:childTnLst>
                              <p:par>
                                <p:cTn id="58" presetID="2" presetClass="entr" presetSubtype="4" fill="hold" grpId="0" nodeType="after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ppt_x"/>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childTnLst>
                          </p:cTn>
                        </p:par>
                        <p:par>
                          <p:cTn id="62" fill="hold">
                            <p:stCondLst>
                              <p:cond delay="3850"/>
                            </p:stCondLst>
                            <p:childTnLst>
                              <p:par>
                                <p:cTn id="63" presetID="1" presetClass="entr" presetSubtype="0"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childTnLst>
                                </p:cTn>
                              </p:par>
                            </p:childTnLst>
                          </p:cTn>
                        </p:par>
                        <p:par>
                          <p:cTn id="65" fill="hold">
                            <p:stCondLst>
                              <p:cond delay="3850"/>
                            </p:stCondLst>
                            <p:childTnLst>
                              <p:par>
                                <p:cTn id="66" presetID="53" presetClass="entr" presetSubtype="16"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childTnLst>
                          </p:cTn>
                        </p:par>
                        <p:par>
                          <p:cTn id="71" fill="hold">
                            <p:stCondLst>
                              <p:cond delay="4350"/>
                            </p:stCondLst>
                            <p:childTnLst>
                              <p:par>
                                <p:cTn id="72" presetID="10"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500"/>
                                        <p:tgtEl>
                                          <p:spTgt spid="27"/>
                                        </p:tgtEl>
                                      </p:cBhvr>
                                    </p:animEffect>
                                  </p:childTnLst>
                                </p:cTn>
                              </p:par>
                            </p:childTnLst>
                          </p:cTn>
                        </p:par>
                        <p:par>
                          <p:cTn id="75" fill="hold">
                            <p:stCondLst>
                              <p:cond delay="4850"/>
                            </p:stCondLst>
                            <p:childTnLst>
                              <p:par>
                                <p:cTn id="76" presetID="2" presetClass="entr" presetSubtype="4" fill="hold" grpId="0" nodeType="after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500" fill="hold"/>
                                        <p:tgtEl>
                                          <p:spTgt spid="10"/>
                                        </p:tgtEl>
                                        <p:attrNameLst>
                                          <p:attrName>ppt_x</p:attrName>
                                        </p:attrNameLst>
                                      </p:cBhvr>
                                      <p:tavLst>
                                        <p:tav tm="0">
                                          <p:val>
                                            <p:strVal val="#ppt_x"/>
                                          </p:val>
                                        </p:tav>
                                        <p:tav tm="100000">
                                          <p:val>
                                            <p:strVal val="#ppt_x"/>
                                          </p:val>
                                        </p:tav>
                                      </p:tavLst>
                                    </p:anim>
                                    <p:anim calcmode="lin" valueType="num">
                                      <p:cBhvr additive="base">
                                        <p:cTn id="79" dur="500" fill="hold"/>
                                        <p:tgtEl>
                                          <p:spTgt spid="10"/>
                                        </p:tgtEl>
                                        <p:attrNameLst>
                                          <p:attrName>ppt_y</p:attrName>
                                        </p:attrNameLst>
                                      </p:cBhvr>
                                      <p:tavLst>
                                        <p:tav tm="0">
                                          <p:val>
                                            <p:strVal val="1+#ppt_h/2"/>
                                          </p:val>
                                        </p:tav>
                                        <p:tav tm="100000">
                                          <p:val>
                                            <p:strVal val="#ppt_y"/>
                                          </p:val>
                                        </p:tav>
                                      </p:tavLst>
                                    </p:anim>
                                  </p:childTnLst>
                                </p:cTn>
                              </p:par>
                            </p:childTnLst>
                          </p:cTn>
                        </p:par>
                        <p:par>
                          <p:cTn id="80" fill="hold">
                            <p:stCondLst>
                              <p:cond delay="5350"/>
                            </p:stCondLst>
                            <p:childTnLst>
                              <p:par>
                                <p:cTn id="81" presetID="1" presetClass="entr" presetSubtype="0" fill="hold" grpId="0" nodeType="afterEffect">
                                  <p:stCondLst>
                                    <p:cond delay="0"/>
                                  </p:stCondLst>
                                  <p:childTnLst>
                                    <p:set>
                                      <p:cBhvr>
                                        <p:cTn id="82" dur="1" fill="hold">
                                          <p:stCondLst>
                                            <p:cond delay="0"/>
                                          </p:stCondLst>
                                        </p:cTn>
                                        <p:tgtEl>
                                          <p:spTgt spid="17"/>
                                        </p:tgtEl>
                                        <p:attrNameLst>
                                          <p:attrName>style.visibility</p:attrName>
                                        </p:attrNameLst>
                                      </p:cBhvr>
                                      <p:to>
                                        <p:strVal val="visible"/>
                                      </p:to>
                                    </p:set>
                                  </p:childTnLst>
                                </p:cTn>
                              </p:par>
                            </p:childTnLst>
                          </p:cTn>
                        </p:par>
                        <p:par>
                          <p:cTn id="83" fill="hold">
                            <p:stCondLst>
                              <p:cond delay="5350"/>
                            </p:stCondLst>
                            <p:childTnLst>
                              <p:par>
                                <p:cTn id="84" presetID="53" presetClass="entr" presetSubtype="16" fill="hold" grpId="0" nodeType="after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p:cTn id="86" dur="500" fill="hold"/>
                                        <p:tgtEl>
                                          <p:spTgt spid="23"/>
                                        </p:tgtEl>
                                        <p:attrNameLst>
                                          <p:attrName>ppt_w</p:attrName>
                                        </p:attrNameLst>
                                      </p:cBhvr>
                                      <p:tavLst>
                                        <p:tav tm="0">
                                          <p:val>
                                            <p:fltVal val="0"/>
                                          </p:val>
                                        </p:tav>
                                        <p:tav tm="100000">
                                          <p:val>
                                            <p:strVal val="#ppt_w"/>
                                          </p:val>
                                        </p:tav>
                                      </p:tavLst>
                                    </p:anim>
                                    <p:anim calcmode="lin" valueType="num">
                                      <p:cBhvr>
                                        <p:cTn id="87" dur="500" fill="hold"/>
                                        <p:tgtEl>
                                          <p:spTgt spid="23"/>
                                        </p:tgtEl>
                                        <p:attrNameLst>
                                          <p:attrName>ppt_h</p:attrName>
                                        </p:attrNameLst>
                                      </p:cBhvr>
                                      <p:tavLst>
                                        <p:tav tm="0">
                                          <p:val>
                                            <p:fltVal val="0"/>
                                          </p:val>
                                        </p:tav>
                                        <p:tav tm="100000">
                                          <p:val>
                                            <p:strVal val="#ppt_h"/>
                                          </p:val>
                                        </p:tav>
                                      </p:tavLst>
                                    </p:anim>
                                    <p:animEffect transition="in" filter="fade">
                                      <p:cBhvr>
                                        <p:cTn id="88" dur="500"/>
                                        <p:tgtEl>
                                          <p:spTgt spid="23"/>
                                        </p:tgtEl>
                                      </p:cBhvr>
                                    </p:animEffect>
                                  </p:childTnLst>
                                </p:cTn>
                              </p:par>
                            </p:childTnLst>
                          </p:cTn>
                        </p:par>
                        <p:par>
                          <p:cTn id="89" fill="hold">
                            <p:stCondLst>
                              <p:cond delay="5850"/>
                            </p:stCondLst>
                            <p:childTnLst>
                              <p:par>
                                <p:cTn id="90" presetID="10"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par>
                          <p:cTn id="93" fill="hold">
                            <p:stCondLst>
                              <p:cond delay="6350"/>
                            </p:stCondLst>
                            <p:childTnLst>
                              <p:par>
                                <p:cTn id="94" presetID="2" presetClass="entr" presetSubtype="4" fill="hold" grpId="0" nodeType="after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additive="base">
                                        <p:cTn id="96" dur="500" fill="hold"/>
                                        <p:tgtEl>
                                          <p:spTgt spid="9"/>
                                        </p:tgtEl>
                                        <p:attrNameLst>
                                          <p:attrName>ppt_x</p:attrName>
                                        </p:attrNameLst>
                                      </p:cBhvr>
                                      <p:tavLst>
                                        <p:tav tm="0">
                                          <p:val>
                                            <p:strVal val="#ppt_x"/>
                                          </p:val>
                                        </p:tav>
                                        <p:tav tm="100000">
                                          <p:val>
                                            <p:strVal val="#ppt_x"/>
                                          </p:val>
                                        </p:tav>
                                      </p:tavLst>
                                    </p:anim>
                                    <p:anim calcmode="lin" valueType="num">
                                      <p:cBhvr additive="base">
                                        <p:cTn id="97" dur="500" fill="hold"/>
                                        <p:tgtEl>
                                          <p:spTgt spid="9"/>
                                        </p:tgtEl>
                                        <p:attrNameLst>
                                          <p:attrName>ppt_y</p:attrName>
                                        </p:attrNameLst>
                                      </p:cBhvr>
                                      <p:tavLst>
                                        <p:tav tm="0">
                                          <p:val>
                                            <p:strVal val="1+#ppt_h/2"/>
                                          </p:val>
                                        </p:tav>
                                        <p:tav tm="100000">
                                          <p:val>
                                            <p:strVal val="#ppt_y"/>
                                          </p:val>
                                        </p:tav>
                                      </p:tavLst>
                                    </p:anim>
                                  </p:childTnLst>
                                </p:cTn>
                              </p:par>
                            </p:childTnLst>
                          </p:cTn>
                        </p:par>
                        <p:par>
                          <p:cTn id="98" fill="hold">
                            <p:stCondLst>
                              <p:cond delay="6850"/>
                            </p:stCondLst>
                            <p:childTnLst>
                              <p:par>
                                <p:cTn id="99" presetID="1" presetClass="entr" presetSubtype="0"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childTnLst>
                                </p:cTn>
                              </p:par>
                            </p:childTnLst>
                          </p:cTn>
                        </p:par>
                        <p:par>
                          <p:cTn id="101" fill="hold">
                            <p:stCondLst>
                              <p:cond delay="6850"/>
                            </p:stCondLst>
                            <p:childTnLst>
                              <p:par>
                                <p:cTn id="102" presetID="53" presetClass="entr" presetSubtype="16"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 calcmode="lin" valueType="num">
                                      <p:cBhvr>
                                        <p:cTn id="104" dur="500" fill="hold"/>
                                        <p:tgtEl>
                                          <p:spTgt spid="24"/>
                                        </p:tgtEl>
                                        <p:attrNameLst>
                                          <p:attrName>ppt_w</p:attrName>
                                        </p:attrNameLst>
                                      </p:cBhvr>
                                      <p:tavLst>
                                        <p:tav tm="0">
                                          <p:val>
                                            <p:fltVal val="0"/>
                                          </p:val>
                                        </p:tav>
                                        <p:tav tm="100000">
                                          <p:val>
                                            <p:strVal val="#ppt_w"/>
                                          </p:val>
                                        </p:tav>
                                      </p:tavLst>
                                    </p:anim>
                                    <p:anim calcmode="lin" valueType="num">
                                      <p:cBhvr>
                                        <p:cTn id="105" dur="500" fill="hold"/>
                                        <p:tgtEl>
                                          <p:spTgt spid="24"/>
                                        </p:tgtEl>
                                        <p:attrNameLst>
                                          <p:attrName>ppt_h</p:attrName>
                                        </p:attrNameLst>
                                      </p:cBhvr>
                                      <p:tavLst>
                                        <p:tav tm="0">
                                          <p:val>
                                            <p:fltVal val="0"/>
                                          </p:val>
                                        </p:tav>
                                        <p:tav tm="100000">
                                          <p:val>
                                            <p:strVal val="#ppt_h"/>
                                          </p:val>
                                        </p:tav>
                                      </p:tavLst>
                                    </p:anim>
                                    <p:animEffect transition="in" filter="fade">
                                      <p:cBhvr>
                                        <p:cTn id="106" dur="500"/>
                                        <p:tgtEl>
                                          <p:spTgt spid="24"/>
                                        </p:tgtEl>
                                      </p:cBhvr>
                                    </p:animEffect>
                                  </p:childTnLst>
                                </p:cTn>
                              </p:par>
                            </p:childTnLst>
                          </p:cTn>
                        </p:par>
                        <p:par>
                          <p:cTn id="107" fill="hold">
                            <p:stCondLst>
                              <p:cond delay="7350"/>
                            </p:stCondLst>
                            <p:childTnLst>
                              <p:par>
                                <p:cTn id="108" presetID="10" presetClass="entr" presetSubtype="0" fill="hold" grpId="0" nodeType="after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fade">
                                      <p:cBhvr>
                                        <p:cTn id="110" dur="500"/>
                                        <p:tgtEl>
                                          <p:spTgt spid="29"/>
                                        </p:tgtEl>
                                      </p:cBhvr>
                                    </p:animEffect>
                                  </p:childTnLst>
                                </p:cTn>
                              </p:par>
                            </p:childTnLst>
                          </p:cTn>
                        </p:par>
                        <p:par>
                          <p:cTn id="111" fill="hold">
                            <p:stCondLst>
                              <p:cond delay="7850"/>
                            </p:stCondLst>
                            <p:childTnLst>
                              <p:par>
                                <p:cTn id="112" presetID="16" presetClass="entr" presetSubtype="21" fill="hold" nodeType="after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arn(inVertical)">
                                      <p:cBhvr>
                                        <p:cTn id="114"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4</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Oval 1"/>
          <p:cNvSpPr/>
          <p:nvPr/>
        </p:nvSpPr>
        <p:spPr bwMode="auto">
          <a:xfrm>
            <a:off x="3110583" y="2584340"/>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0" name="Oval 1"/>
          <p:cNvSpPr/>
          <p:nvPr/>
        </p:nvSpPr>
        <p:spPr bwMode="auto">
          <a:xfrm>
            <a:off x="4475557" y="1961488"/>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 name="Oval 1"/>
          <p:cNvSpPr/>
          <p:nvPr/>
        </p:nvSpPr>
        <p:spPr bwMode="auto">
          <a:xfrm>
            <a:off x="6092322" y="1318758"/>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2" name="Oval 1"/>
          <p:cNvSpPr/>
          <p:nvPr/>
        </p:nvSpPr>
        <p:spPr bwMode="auto">
          <a:xfrm>
            <a:off x="1434183" y="3253575"/>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4" name="矩形 13"/>
          <p:cNvSpPr/>
          <p:nvPr/>
        </p:nvSpPr>
        <p:spPr>
          <a:xfrm>
            <a:off x="1727408" y="3823918"/>
            <a:ext cx="326051"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2100" b="1" dirty="0">
              <a:solidFill>
                <a:schemeClr val="tx1">
                  <a:lumMod val="65000"/>
                  <a:lumOff val="35000"/>
                </a:schemeClr>
              </a:solidFill>
            </a:endParaRPr>
          </a:p>
        </p:txBody>
      </p:sp>
      <p:sp>
        <p:nvSpPr>
          <p:cNvPr id="15" name="矩形 14"/>
          <p:cNvSpPr/>
          <p:nvPr/>
        </p:nvSpPr>
        <p:spPr>
          <a:xfrm>
            <a:off x="3345593" y="3253575"/>
            <a:ext cx="382156" cy="392415"/>
          </a:xfrm>
          <a:prstGeom prst="rect">
            <a:avLst/>
          </a:prstGeom>
          <a:ln>
            <a:noFill/>
          </a:ln>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2100" b="1" dirty="0">
              <a:solidFill>
                <a:schemeClr val="tx1">
                  <a:lumMod val="65000"/>
                  <a:lumOff val="35000"/>
                </a:schemeClr>
              </a:solidFill>
            </a:endParaRPr>
          </a:p>
        </p:txBody>
      </p:sp>
      <p:sp>
        <p:nvSpPr>
          <p:cNvPr id="16" name="矩形 15"/>
          <p:cNvSpPr/>
          <p:nvPr/>
        </p:nvSpPr>
        <p:spPr>
          <a:xfrm>
            <a:off x="4695444" y="2569212"/>
            <a:ext cx="386965"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2100" b="1" dirty="0">
              <a:solidFill>
                <a:schemeClr val="tx1">
                  <a:lumMod val="65000"/>
                  <a:lumOff val="35000"/>
                </a:schemeClr>
              </a:solidFill>
            </a:endParaRPr>
          </a:p>
        </p:txBody>
      </p:sp>
      <p:sp>
        <p:nvSpPr>
          <p:cNvPr id="17" name="弧形 16"/>
          <p:cNvSpPr/>
          <p:nvPr/>
        </p:nvSpPr>
        <p:spPr>
          <a:xfrm>
            <a:off x="6216550" y="1460132"/>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18" name="矩形 17"/>
          <p:cNvSpPr/>
          <p:nvPr/>
        </p:nvSpPr>
        <p:spPr>
          <a:xfrm>
            <a:off x="6299757" y="1871504"/>
            <a:ext cx="385362"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2100" b="1" dirty="0">
              <a:solidFill>
                <a:schemeClr val="tx1">
                  <a:lumMod val="65000"/>
                  <a:lumOff val="35000"/>
                </a:schemeClr>
              </a:solidFill>
            </a:endParaRPr>
          </a:p>
        </p:txBody>
      </p:sp>
      <p:sp>
        <p:nvSpPr>
          <p:cNvPr id="19" name="Content Placeholder 2"/>
          <p:cNvSpPr txBox="1"/>
          <p:nvPr/>
        </p:nvSpPr>
        <p:spPr bwMode="auto">
          <a:xfrm>
            <a:off x="887025" y="221007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0" name="Content Placeholder 2"/>
          <p:cNvSpPr txBox="1"/>
          <p:nvPr/>
        </p:nvSpPr>
        <p:spPr bwMode="auto">
          <a:xfrm>
            <a:off x="3823420" y="116804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1" name="Content Placeholder 2"/>
          <p:cNvSpPr txBox="1"/>
          <p:nvPr/>
        </p:nvSpPr>
        <p:spPr bwMode="auto">
          <a:xfrm>
            <a:off x="2724670" y="412035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 name="Content Placeholder 2"/>
          <p:cNvSpPr txBox="1"/>
          <p:nvPr/>
        </p:nvSpPr>
        <p:spPr bwMode="auto">
          <a:xfrm>
            <a:off x="5670088" y="2938742"/>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3" name="弧形 22"/>
          <p:cNvSpPr/>
          <p:nvPr/>
        </p:nvSpPr>
        <p:spPr>
          <a:xfrm>
            <a:off x="4599785" y="2096486"/>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24" name="弧形 23"/>
          <p:cNvSpPr/>
          <p:nvPr/>
        </p:nvSpPr>
        <p:spPr>
          <a:xfrm>
            <a:off x="3234811" y="2725964"/>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25" name="弧形 24"/>
          <p:cNvSpPr/>
          <p:nvPr/>
        </p:nvSpPr>
        <p:spPr>
          <a:xfrm>
            <a:off x="1565037" y="3381946"/>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26" name="AutoShape 97"/>
          <p:cNvSpPr/>
          <p:nvPr/>
        </p:nvSpPr>
        <p:spPr bwMode="auto">
          <a:xfrm>
            <a:off x="2066173" y="3738220"/>
            <a:ext cx="383468" cy="3821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7" name="Freeform 145"/>
          <p:cNvSpPr>
            <a:spLocks noChangeArrowheads="1"/>
          </p:cNvSpPr>
          <p:nvPr/>
        </p:nvSpPr>
        <p:spPr bwMode="auto">
          <a:xfrm>
            <a:off x="3781159" y="3074769"/>
            <a:ext cx="410279" cy="410173"/>
          </a:xfrm>
          <a:custGeom>
            <a:avLst/>
            <a:gdLst>
              <a:gd name="T0" fmla="*/ 83990 w 444"/>
              <a:gd name="T1" fmla="*/ 478860 h 445"/>
              <a:gd name="T2" fmla="*/ 83990 w 444"/>
              <a:gd name="T3" fmla="*/ 478860 h 445"/>
              <a:gd name="T4" fmla="*/ 148782 w 444"/>
              <a:gd name="T5" fmla="*/ 531535 h 445"/>
              <a:gd name="T6" fmla="*/ 201576 w 444"/>
              <a:gd name="T7" fmla="*/ 478860 h 445"/>
              <a:gd name="T8" fmla="*/ 148782 w 444"/>
              <a:gd name="T9" fmla="*/ 414214 h 445"/>
              <a:gd name="T10" fmla="*/ 83990 w 444"/>
              <a:gd name="T11" fmla="*/ 478860 h 445"/>
              <a:gd name="T12" fmla="*/ 382754 w 444"/>
              <a:gd name="T13" fmla="*/ 478860 h 445"/>
              <a:gd name="T14" fmla="*/ 382754 w 444"/>
              <a:gd name="T15" fmla="*/ 478860 h 445"/>
              <a:gd name="T16" fmla="*/ 446346 w 444"/>
              <a:gd name="T17" fmla="*/ 531535 h 445"/>
              <a:gd name="T18" fmla="*/ 500340 w 444"/>
              <a:gd name="T19" fmla="*/ 478860 h 445"/>
              <a:gd name="T20" fmla="*/ 446346 w 444"/>
              <a:gd name="T21" fmla="*/ 414214 h 445"/>
              <a:gd name="T22" fmla="*/ 382754 w 444"/>
              <a:gd name="T23" fmla="*/ 478860 h 445"/>
              <a:gd name="T24" fmla="*/ 190777 w 444"/>
              <a:gd name="T25" fmla="*/ 339991 h 445"/>
              <a:gd name="T26" fmla="*/ 190777 w 444"/>
              <a:gd name="T27" fmla="*/ 339991 h 445"/>
              <a:gd name="T28" fmla="*/ 520737 w 444"/>
              <a:gd name="T29" fmla="*/ 244219 h 445"/>
              <a:gd name="T30" fmla="*/ 531536 w 444"/>
              <a:gd name="T31" fmla="*/ 223867 h 445"/>
              <a:gd name="T32" fmla="*/ 531536 w 444"/>
              <a:gd name="T33" fmla="*/ 64646 h 445"/>
              <a:gd name="T34" fmla="*/ 117586 w 444"/>
              <a:gd name="T35" fmla="*/ 64646 h 445"/>
              <a:gd name="T36" fmla="*/ 117586 w 444"/>
              <a:gd name="T37" fmla="*/ 11972 h 445"/>
              <a:gd name="T38" fmla="*/ 106787 w 444"/>
              <a:gd name="T39" fmla="*/ 0 h 445"/>
              <a:gd name="T40" fmla="*/ 10799 w 444"/>
              <a:gd name="T41" fmla="*/ 0 h 445"/>
              <a:gd name="T42" fmla="*/ 0 w 444"/>
              <a:gd name="T43" fmla="*/ 11972 h 445"/>
              <a:gd name="T44" fmla="*/ 0 w 444"/>
              <a:gd name="T45" fmla="*/ 64646 h 445"/>
              <a:gd name="T46" fmla="*/ 53994 w 444"/>
              <a:gd name="T47" fmla="*/ 64646 h 445"/>
              <a:gd name="T48" fmla="*/ 117586 w 444"/>
              <a:gd name="T49" fmla="*/ 329216 h 445"/>
              <a:gd name="T50" fmla="*/ 117586 w 444"/>
              <a:gd name="T51" fmla="*/ 361539 h 445"/>
              <a:gd name="T52" fmla="*/ 117586 w 444"/>
              <a:gd name="T53" fmla="*/ 404637 h 445"/>
              <a:gd name="T54" fmla="*/ 127185 w 444"/>
              <a:gd name="T55" fmla="*/ 414214 h 445"/>
              <a:gd name="T56" fmla="*/ 148782 w 444"/>
              <a:gd name="T57" fmla="*/ 414214 h 445"/>
              <a:gd name="T58" fmla="*/ 446346 w 444"/>
              <a:gd name="T59" fmla="*/ 414214 h 445"/>
              <a:gd name="T60" fmla="*/ 520737 w 444"/>
              <a:gd name="T61" fmla="*/ 414214 h 445"/>
              <a:gd name="T62" fmla="*/ 531536 w 444"/>
              <a:gd name="T63" fmla="*/ 404637 h 445"/>
              <a:gd name="T64" fmla="*/ 531536 w 444"/>
              <a:gd name="T65" fmla="*/ 361539 h 445"/>
              <a:gd name="T66" fmla="*/ 201576 w 444"/>
              <a:gd name="T67" fmla="*/ 361539 h 445"/>
              <a:gd name="T68" fmla="*/ 190777 w 444"/>
              <a:gd name="T69" fmla="*/ 339991 h 44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44" h="445">
                <a:moveTo>
                  <a:pt x="70" y="400"/>
                </a:moveTo>
                <a:lnTo>
                  <a:pt x="70" y="400"/>
                </a:lnTo>
                <a:cubicBezTo>
                  <a:pt x="70" y="426"/>
                  <a:pt x="98" y="444"/>
                  <a:pt x="124" y="444"/>
                </a:cubicBezTo>
                <a:cubicBezTo>
                  <a:pt x="151" y="444"/>
                  <a:pt x="168" y="426"/>
                  <a:pt x="168" y="400"/>
                </a:cubicBezTo>
                <a:cubicBezTo>
                  <a:pt x="168" y="373"/>
                  <a:pt x="151" y="346"/>
                  <a:pt x="124" y="346"/>
                </a:cubicBezTo>
                <a:cubicBezTo>
                  <a:pt x="98" y="346"/>
                  <a:pt x="70" y="373"/>
                  <a:pt x="70" y="400"/>
                </a:cubicBezTo>
                <a:close/>
                <a:moveTo>
                  <a:pt x="319" y="400"/>
                </a:moveTo>
                <a:lnTo>
                  <a:pt x="319" y="400"/>
                </a:lnTo>
                <a:cubicBezTo>
                  <a:pt x="319" y="426"/>
                  <a:pt x="345" y="444"/>
                  <a:pt x="372" y="444"/>
                </a:cubicBezTo>
                <a:cubicBezTo>
                  <a:pt x="399" y="444"/>
                  <a:pt x="417" y="426"/>
                  <a:pt x="417" y="400"/>
                </a:cubicBezTo>
                <a:cubicBezTo>
                  <a:pt x="417" y="373"/>
                  <a:pt x="399" y="346"/>
                  <a:pt x="372" y="346"/>
                </a:cubicBezTo>
                <a:cubicBezTo>
                  <a:pt x="345" y="346"/>
                  <a:pt x="319" y="373"/>
                  <a:pt x="319" y="400"/>
                </a:cubicBezTo>
                <a:close/>
                <a:moveTo>
                  <a:pt x="159" y="284"/>
                </a:moveTo>
                <a:lnTo>
                  <a:pt x="159" y="284"/>
                </a:lnTo>
                <a:cubicBezTo>
                  <a:pt x="434" y="204"/>
                  <a:pt x="434" y="204"/>
                  <a:pt x="434" y="204"/>
                </a:cubicBezTo>
                <a:cubicBezTo>
                  <a:pt x="443" y="204"/>
                  <a:pt x="443" y="195"/>
                  <a:pt x="443" y="187"/>
                </a:cubicBezTo>
                <a:cubicBezTo>
                  <a:pt x="443" y="54"/>
                  <a:pt x="443" y="54"/>
                  <a:pt x="443" y="54"/>
                </a:cubicBezTo>
                <a:cubicBezTo>
                  <a:pt x="98" y="54"/>
                  <a:pt x="98" y="54"/>
                  <a:pt x="98" y="54"/>
                </a:cubicBezTo>
                <a:cubicBezTo>
                  <a:pt x="98" y="10"/>
                  <a:pt x="98" y="10"/>
                  <a:pt x="98" y="10"/>
                </a:cubicBezTo>
                <a:lnTo>
                  <a:pt x="89" y="0"/>
                </a:lnTo>
                <a:cubicBezTo>
                  <a:pt x="9" y="0"/>
                  <a:pt x="9" y="0"/>
                  <a:pt x="9" y="0"/>
                </a:cubicBezTo>
                <a:cubicBezTo>
                  <a:pt x="0" y="0"/>
                  <a:pt x="0" y="10"/>
                  <a:pt x="0" y="10"/>
                </a:cubicBezTo>
                <a:cubicBezTo>
                  <a:pt x="0" y="54"/>
                  <a:pt x="0" y="54"/>
                  <a:pt x="0" y="54"/>
                </a:cubicBezTo>
                <a:cubicBezTo>
                  <a:pt x="45" y="54"/>
                  <a:pt x="45" y="54"/>
                  <a:pt x="45" y="54"/>
                </a:cubicBezTo>
                <a:cubicBezTo>
                  <a:pt x="98" y="275"/>
                  <a:pt x="98" y="275"/>
                  <a:pt x="98" y="275"/>
                </a:cubicBezTo>
                <a:cubicBezTo>
                  <a:pt x="98" y="302"/>
                  <a:pt x="98" y="302"/>
                  <a:pt x="98" y="302"/>
                </a:cubicBezTo>
                <a:cubicBezTo>
                  <a:pt x="98" y="338"/>
                  <a:pt x="98" y="338"/>
                  <a:pt x="98" y="338"/>
                </a:cubicBezTo>
                <a:cubicBezTo>
                  <a:pt x="98" y="346"/>
                  <a:pt x="106" y="346"/>
                  <a:pt x="106" y="346"/>
                </a:cubicBezTo>
                <a:cubicBezTo>
                  <a:pt x="124" y="346"/>
                  <a:pt x="124" y="346"/>
                  <a:pt x="124" y="346"/>
                </a:cubicBezTo>
                <a:cubicBezTo>
                  <a:pt x="372" y="346"/>
                  <a:pt x="372" y="346"/>
                  <a:pt x="372" y="346"/>
                </a:cubicBezTo>
                <a:cubicBezTo>
                  <a:pt x="434" y="346"/>
                  <a:pt x="434" y="346"/>
                  <a:pt x="434" y="346"/>
                </a:cubicBezTo>
                <a:cubicBezTo>
                  <a:pt x="443" y="346"/>
                  <a:pt x="443" y="346"/>
                  <a:pt x="443" y="338"/>
                </a:cubicBezTo>
                <a:cubicBezTo>
                  <a:pt x="443" y="302"/>
                  <a:pt x="443" y="302"/>
                  <a:pt x="443" y="302"/>
                </a:cubicBezTo>
                <a:cubicBezTo>
                  <a:pt x="168" y="302"/>
                  <a:pt x="168" y="302"/>
                  <a:pt x="168" y="302"/>
                </a:cubicBezTo>
                <a:cubicBezTo>
                  <a:pt x="133" y="302"/>
                  <a:pt x="133" y="284"/>
                  <a:pt x="159" y="284"/>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8" name="Freeform 119"/>
          <p:cNvSpPr>
            <a:spLocks noChangeArrowheads="1"/>
          </p:cNvSpPr>
          <p:nvPr/>
        </p:nvSpPr>
        <p:spPr bwMode="auto">
          <a:xfrm>
            <a:off x="5082966" y="2468599"/>
            <a:ext cx="428419" cy="382621"/>
          </a:xfrm>
          <a:custGeom>
            <a:avLst/>
            <a:gdLst>
              <a:gd name="T0" fmla="*/ 531268 w 497"/>
              <a:gd name="T1" fmla="*/ 83989 h 444"/>
              <a:gd name="T2" fmla="*/ 531268 w 497"/>
              <a:gd name="T3" fmla="*/ 83989 h 444"/>
              <a:gd name="T4" fmla="*/ 510880 w 497"/>
              <a:gd name="T5" fmla="*/ 83989 h 444"/>
              <a:gd name="T6" fmla="*/ 510880 w 497"/>
              <a:gd name="T7" fmla="*/ 531532 h 444"/>
              <a:gd name="T8" fmla="*/ 531268 w 497"/>
              <a:gd name="T9" fmla="*/ 531532 h 444"/>
              <a:gd name="T10" fmla="*/ 594828 w 497"/>
              <a:gd name="T11" fmla="*/ 477539 h 444"/>
              <a:gd name="T12" fmla="*/ 594828 w 497"/>
              <a:gd name="T13" fmla="*/ 148781 h 444"/>
              <a:gd name="T14" fmla="*/ 531268 w 497"/>
              <a:gd name="T15" fmla="*/ 83989 h 444"/>
              <a:gd name="T16" fmla="*/ 0 w 497"/>
              <a:gd name="T17" fmla="*/ 148781 h 444"/>
              <a:gd name="T18" fmla="*/ 0 w 497"/>
              <a:gd name="T19" fmla="*/ 148781 h 444"/>
              <a:gd name="T20" fmla="*/ 0 w 497"/>
              <a:gd name="T21" fmla="*/ 477539 h 444"/>
              <a:gd name="T22" fmla="*/ 63560 w 497"/>
              <a:gd name="T23" fmla="*/ 531532 h 444"/>
              <a:gd name="T24" fmla="*/ 85147 w 497"/>
              <a:gd name="T25" fmla="*/ 531532 h 444"/>
              <a:gd name="T26" fmla="*/ 85147 w 497"/>
              <a:gd name="T27" fmla="*/ 83989 h 444"/>
              <a:gd name="T28" fmla="*/ 63560 w 497"/>
              <a:gd name="T29" fmla="*/ 83989 h 444"/>
              <a:gd name="T30" fmla="*/ 0 w 497"/>
              <a:gd name="T31" fmla="*/ 148781 h 444"/>
              <a:gd name="T32" fmla="*/ 404147 w 497"/>
              <a:gd name="T33" fmla="*/ 31196 h 444"/>
              <a:gd name="T34" fmla="*/ 404147 w 497"/>
              <a:gd name="T35" fmla="*/ 31196 h 444"/>
              <a:gd name="T36" fmla="*/ 297414 w 497"/>
              <a:gd name="T37" fmla="*/ 0 h 444"/>
              <a:gd name="T38" fmla="*/ 191880 w 497"/>
              <a:gd name="T39" fmla="*/ 31196 h 444"/>
              <a:gd name="T40" fmla="*/ 191880 w 497"/>
              <a:gd name="T41" fmla="*/ 83989 h 444"/>
              <a:gd name="T42" fmla="*/ 128320 w 497"/>
              <a:gd name="T43" fmla="*/ 83989 h 444"/>
              <a:gd name="T44" fmla="*/ 128320 w 497"/>
              <a:gd name="T45" fmla="*/ 531532 h 444"/>
              <a:gd name="T46" fmla="*/ 467707 w 497"/>
              <a:gd name="T47" fmla="*/ 531532 h 444"/>
              <a:gd name="T48" fmla="*/ 467707 w 497"/>
              <a:gd name="T49" fmla="*/ 83989 h 444"/>
              <a:gd name="T50" fmla="*/ 404147 w 497"/>
              <a:gd name="T51" fmla="*/ 83989 h 444"/>
              <a:gd name="T52" fmla="*/ 404147 w 497"/>
              <a:gd name="T53" fmla="*/ 31196 h 444"/>
              <a:gd name="T54" fmla="*/ 360974 w 497"/>
              <a:gd name="T55" fmla="*/ 83989 h 444"/>
              <a:gd name="T56" fmla="*/ 360974 w 497"/>
              <a:gd name="T57" fmla="*/ 83989 h 444"/>
              <a:gd name="T58" fmla="*/ 233854 w 497"/>
              <a:gd name="T59" fmla="*/ 83989 h 444"/>
              <a:gd name="T60" fmla="*/ 233854 w 497"/>
              <a:gd name="T61" fmla="*/ 52793 h 444"/>
              <a:gd name="T62" fmla="*/ 297414 w 497"/>
              <a:gd name="T63" fmla="*/ 31196 h 444"/>
              <a:gd name="T64" fmla="*/ 360974 w 497"/>
              <a:gd name="T65" fmla="*/ 52793 h 444"/>
              <a:gd name="T66" fmla="*/ 360974 w 497"/>
              <a:gd name="T67" fmla="*/ 83989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9" name="Freeform 101"/>
          <p:cNvSpPr>
            <a:spLocks noEditPoints="1"/>
          </p:cNvSpPr>
          <p:nvPr/>
        </p:nvSpPr>
        <p:spPr bwMode="auto">
          <a:xfrm>
            <a:off x="6631732" y="1812943"/>
            <a:ext cx="551621" cy="36553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Tree>
    <p:extLst>
      <p:ext uri="{BB962C8B-B14F-4D97-AF65-F5344CB8AC3E}">
        <p14:creationId xmlns:p14="http://schemas.microsoft.com/office/powerpoint/2010/main" val="126545232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850"/>
                            </p:stCondLst>
                            <p:childTnLst>
                              <p:par>
                                <p:cTn id="23" presetID="2" presetClass="entr" presetSubtype="2"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1+#ppt_w/2"/>
                                          </p:val>
                                        </p:tav>
                                        <p:tav tm="100000">
                                          <p:val>
                                            <p:strVal val="#ppt_x"/>
                                          </p:val>
                                        </p:tav>
                                      </p:tavLst>
                                    </p:anim>
                                    <p:anim calcmode="lin" valueType="num">
                                      <p:cBhvr additive="base">
                                        <p:cTn id="26" dur="500" fill="hold"/>
                                        <p:tgtEl>
                                          <p:spTgt spid="21"/>
                                        </p:tgtEl>
                                        <p:attrNameLst>
                                          <p:attrName>ppt_y</p:attrName>
                                        </p:attrNameLst>
                                      </p:cBhvr>
                                      <p:tavLst>
                                        <p:tav tm="0">
                                          <p:val>
                                            <p:strVal val="#ppt_y"/>
                                          </p:val>
                                        </p:tav>
                                        <p:tav tm="100000">
                                          <p:val>
                                            <p:strVal val="#ppt_y"/>
                                          </p:val>
                                        </p:tav>
                                      </p:tavLst>
                                    </p:anim>
                                  </p:childTnLst>
                                </p:cTn>
                              </p:par>
                            </p:childTnLst>
                          </p:cTn>
                        </p:par>
                        <p:par>
                          <p:cTn id="27" fill="hold">
                            <p:stCondLst>
                              <p:cond delay="1350"/>
                            </p:stCondLst>
                            <p:childTnLst>
                              <p:par>
                                <p:cTn id="28" presetID="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0-#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childTnLst>
                          </p:cTn>
                        </p:par>
                        <p:par>
                          <p:cTn id="32" fill="hold">
                            <p:stCondLst>
                              <p:cond delay="1850"/>
                            </p:stCondLst>
                            <p:childTnLst>
                              <p:par>
                                <p:cTn id="33" presetID="2" presetClass="entr" presetSubtype="2"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1+#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2350"/>
                            </p:stCondLst>
                            <p:childTnLst>
                              <p:par>
                                <p:cTn id="38" presetID="2" presetClass="entr" presetSubtype="8"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0-#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P spid="20" grpId="0"/>
      <p:bldP spid="21"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4</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5772079" y="1596392"/>
            <a:ext cx="2619899"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1" name="圆角矩形 10"/>
          <p:cNvSpPr/>
          <p:nvPr/>
        </p:nvSpPr>
        <p:spPr>
          <a:xfrm>
            <a:off x="5799545" y="3019557"/>
            <a:ext cx="2619899"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2" name="圆角矩形 11"/>
          <p:cNvSpPr/>
          <p:nvPr/>
        </p:nvSpPr>
        <p:spPr>
          <a:xfrm>
            <a:off x="701170" y="1488358"/>
            <a:ext cx="2619900"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3" name="圆角矩形 12"/>
          <p:cNvSpPr/>
          <p:nvPr/>
        </p:nvSpPr>
        <p:spPr>
          <a:xfrm>
            <a:off x="701170" y="2943929"/>
            <a:ext cx="2619900"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nvGrpSpPr>
          <p:cNvPr id="14" name="Group 11"/>
          <p:cNvGrpSpPr/>
          <p:nvPr/>
        </p:nvGrpSpPr>
        <p:grpSpPr bwMode="auto">
          <a:xfrm>
            <a:off x="3188712" y="1404459"/>
            <a:ext cx="2542083" cy="2545236"/>
            <a:chOff x="0" y="0"/>
            <a:chExt cx="6957" cy="6957"/>
          </a:xfrm>
        </p:grpSpPr>
        <p:grpSp>
          <p:nvGrpSpPr>
            <p:cNvPr id="15" name="Group 12"/>
            <p:cNvGrpSpPr/>
            <p:nvPr/>
          </p:nvGrpSpPr>
          <p:grpSpPr bwMode="auto">
            <a:xfrm>
              <a:off x="0" y="0"/>
              <a:ext cx="6957" cy="6957"/>
              <a:chOff x="0" y="0"/>
              <a:chExt cx="6957" cy="6957"/>
            </a:xfrm>
          </p:grpSpPr>
          <p:sp>
            <p:nvSpPr>
              <p:cNvPr id="17"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18" name="椭圆 23"/>
              <p:cNvSpPr>
                <a:spLocks noChangeArrowheads="1"/>
              </p:cNvSpPr>
              <p:nvPr/>
            </p:nvSpPr>
            <p:spPr bwMode="auto">
              <a:xfrm flipH="1">
                <a:off x="639" y="639"/>
                <a:ext cx="5679" cy="5679"/>
              </a:xfrm>
              <a:prstGeom prst="ellipse">
                <a:avLst/>
              </a:prstGeom>
              <a:solidFill>
                <a:schemeClr val="tx1">
                  <a:lumMod val="50000"/>
                  <a:lumOff val="50000"/>
                </a:schemeClr>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sp>
          <p:nvSpPr>
            <p:cNvPr id="16" name="矩形 24"/>
            <p:cNvSpPr>
              <a:spLocks noChangeArrowheads="1"/>
            </p:cNvSpPr>
            <p:nvPr/>
          </p:nvSpPr>
          <p:spPr bwMode="auto">
            <a:xfrm>
              <a:off x="1192" y="2774"/>
              <a:ext cx="4961" cy="1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lnSpc>
                  <a:spcPct val="90000"/>
                </a:lnSpc>
              </a:pPr>
              <a:r>
                <a:rPr lang="zh-CN" altLang="en-US" sz="3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输入内容</a:t>
              </a:r>
              <a:endParaRPr lang="en-US" sz="3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9" name="Group 12"/>
          <p:cNvGrpSpPr/>
          <p:nvPr/>
        </p:nvGrpSpPr>
        <p:grpSpPr bwMode="auto">
          <a:xfrm>
            <a:off x="2804949" y="1424969"/>
            <a:ext cx="1018853" cy="1020117"/>
            <a:chOff x="0" y="0"/>
            <a:chExt cx="6957" cy="6957"/>
          </a:xfrm>
        </p:grpSpPr>
        <p:sp>
          <p:nvSpPr>
            <p:cNvPr id="20"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1"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22" name="Group 12"/>
          <p:cNvGrpSpPr/>
          <p:nvPr/>
        </p:nvGrpSpPr>
        <p:grpSpPr bwMode="auto">
          <a:xfrm>
            <a:off x="2785138" y="2878989"/>
            <a:ext cx="1018853" cy="1020117"/>
            <a:chOff x="0" y="0"/>
            <a:chExt cx="6957" cy="6957"/>
          </a:xfrm>
        </p:grpSpPr>
        <p:sp>
          <p:nvSpPr>
            <p:cNvPr id="23"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4"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25" name="Group 12"/>
          <p:cNvGrpSpPr/>
          <p:nvPr/>
        </p:nvGrpSpPr>
        <p:grpSpPr bwMode="auto">
          <a:xfrm>
            <a:off x="5197033" y="1424969"/>
            <a:ext cx="1018853" cy="1020117"/>
            <a:chOff x="0" y="0"/>
            <a:chExt cx="6957" cy="6957"/>
          </a:xfrm>
        </p:grpSpPr>
        <p:sp>
          <p:nvSpPr>
            <p:cNvPr id="26"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7"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28" name="Group 12"/>
          <p:cNvGrpSpPr/>
          <p:nvPr/>
        </p:nvGrpSpPr>
        <p:grpSpPr bwMode="auto">
          <a:xfrm>
            <a:off x="5197033" y="2878989"/>
            <a:ext cx="1018853" cy="1020117"/>
            <a:chOff x="0" y="0"/>
            <a:chExt cx="6957" cy="6957"/>
          </a:xfrm>
        </p:grpSpPr>
        <p:sp>
          <p:nvSpPr>
            <p:cNvPr id="29"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30"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sp>
        <p:nvSpPr>
          <p:cNvPr id="31" name="Freeform 76"/>
          <p:cNvSpPr>
            <a:spLocks noEditPoints="1"/>
          </p:cNvSpPr>
          <p:nvPr/>
        </p:nvSpPr>
        <p:spPr bwMode="auto">
          <a:xfrm flipH="1">
            <a:off x="2980855" y="1886742"/>
            <a:ext cx="627418" cy="222250"/>
          </a:xfrm>
          <a:custGeom>
            <a:avLst/>
            <a:gdLst>
              <a:gd name="T0" fmla="*/ 2147483647 w 413"/>
              <a:gd name="T1" fmla="*/ 0 h 146"/>
              <a:gd name="T2" fmla="*/ 2147483647 w 413"/>
              <a:gd name="T3" fmla="*/ 0 h 146"/>
              <a:gd name="T4" fmla="*/ 0 w 413"/>
              <a:gd name="T5" fmla="*/ 2147483647 h 146"/>
              <a:gd name="T6" fmla="*/ 0 w 413"/>
              <a:gd name="T7" fmla="*/ 2147483647 h 146"/>
              <a:gd name="T8" fmla="*/ 2147483647 w 413"/>
              <a:gd name="T9" fmla="*/ 2147483647 h 146"/>
              <a:gd name="T10" fmla="*/ 2147483647 w 413"/>
              <a:gd name="T11" fmla="*/ 2147483647 h 146"/>
              <a:gd name="T12" fmla="*/ 2147483647 w 413"/>
              <a:gd name="T13" fmla="*/ 2147483647 h 146"/>
              <a:gd name="T14" fmla="*/ 2147483647 w 413"/>
              <a:gd name="T15" fmla="*/ 2147483647 h 146"/>
              <a:gd name="T16" fmla="*/ 2147483647 w 413"/>
              <a:gd name="T17" fmla="*/ 2147483647 h 146"/>
              <a:gd name="T18" fmla="*/ 2147483647 w 413"/>
              <a:gd name="T19" fmla="*/ 2147483647 h 146"/>
              <a:gd name="T20" fmla="*/ 2147483647 w 413"/>
              <a:gd name="T21" fmla="*/ 2147483647 h 146"/>
              <a:gd name="T22" fmla="*/ 2147483647 w 413"/>
              <a:gd name="T23" fmla="*/ 2147483647 h 146"/>
              <a:gd name="T24" fmla="*/ 2147483647 w 413"/>
              <a:gd name="T25" fmla="*/ 2147483647 h 146"/>
              <a:gd name="T26" fmla="*/ 2147483647 w 413"/>
              <a:gd name="T27" fmla="*/ 2147483647 h 146"/>
              <a:gd name="T28" fmla="*/ 2147483647 w 413"/>
              <a:gd name="T29" fmla="*/ 2147483647 h 146"/>
              <a:gd name="T30" fmla="*/ 2147483647 w 413"/>
              <a:gd name="T31" fmla="*/ 2147483647 h 146"/>
              <a:gd name="T32" fmla="*/ 2147483647 w 413"/>
              <a:gd name="T33" fmla="*/ 0 h 146"/>
              <a:gd name="T34" fmla="*/ 2147483647 w 413"/>
              <a:gd name="T35" fmla="*/ 2147483647 h 146"/>
              <a:gd name="T36" fmla="*/ 2147483647 w 413"/>
              <a:gd name="T37" fmla="*/ 2147483647 h 146"/>
              <a:gd name="T38" fmla="*/ 2147483647 w 413"/>
              <a:gd name="T39" fmla="*/ 2147483647 h 146"/>
              <a:gd name="T40" fmla="*/ 2147483647 w 413"/>
              <a:gd name="T41" fmla="*/ 2147483647 h 146"/>
              <a:gd name="T42" fmla="*/ 2147483647 w 413"/>
              <a:gd name="T43" fmla="*/ 2147483647 h 146"/>
              <a:gd name="T44" fmla="*/ 2147483647 w 413"/>
              <a:gd name="T45" fmla="*/ 2147483647 h 146"/>
              <a:gd name="T46" fmla="*/ 2147483647 w 413"/>
              <a:gd name="T47" fmla="*/ 2147483647 h 146"/>
              <a:gd name="T48" fmla="*/ 2147483647 w 413"/>
              <a:gd name="T49" fmla="*/ 2147483647 h 146"/>
              <a:gd name="T50" fmla="*/ 2147483647 w 413"/>
              <a:gd name="T51" fmla="*/ 2147483647 h 146"/>
              <a:gd name="T52" fmla="*/ 2147483647 w 413"/>
              <a:gd name="T53" fmla="*/ 2147483647 h 146"/>
              <a:gd name="T54" fmla="*/ 2147483647 w 413"/>
              <a:gd name="T55" fmla="*/ 2147483647 h 146"/>
              <a:gd name="T56" fmla="*/ 2147483647 w 413"/>
              <a:gd name="T57" fmla="*/ 2147483647 h 146"/>
              <a:gd name="T58" fmla="*/ 2147483647 w 413"/>
              <a:gd name="T59" fmla="*/ 2147483647 h 146"/>
              <a:gd name="T60" fmla="*/ 2147483647 w 413"/>
              <a:gd name="T61" fmla="*/ 2147483647 h 146"/>
              <a:gd name="T62" fmla="*/ 2147483647 w 413"/>
              <a:gd name="T63" fmla="*/ 2147483647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3" h="146">
                <a:moveTo>
                  <a:pt x="406" y="0"/>
                </a:moveTo>
                <a:cubicBezTo>
                  <a:pt x="7" y="0"/>
                  <a:pt x="7" y="0"/>
                  <a:pt x="7" y="0"/>
                </a:cubicBezTo>
                <a:cubicBezTo>
                  <a:pt x="3" y="0"/>
                  <a:pt x="0" y="3"/>
                  <a:pt x="0" y="7"/>
                </a:cubicBezTo>
                <a:cubicBezTo>
                  <a:pt x="0" y="74"/>
                  <a:pt x="0" y="74"/>
                  <a:pt x="0" y="74"/>
                </a:cubicBezTo>
                <a:cubicBezTo>
                  <a:pt x="0" y="78"/>
                  <a:pt x="3" y="81"/>
                  <a:pt x="7" y="81"/>
                </a:cubicBezTo>
                <a:cubicBezTo>
                  <a:pt x="188" y="81"/>
                  <a:pt x="188" y="81"/>
                  <a:pt x="188" y="81"/>
                </a:cubicBezTo>
                <a:cubicBezTo>
                  <a:pt x="134" y="133"/>
                  <a:pt x="134" y="133"/>
                  <a:pt x="134" y="133"/>
                </a:cubicBezTo>
                <a:cubicBezTo>
                  <a:pt x="132" y="135"/>
                  <a:pt x="131" y="138"/>
                  <a:pt x="132" y="141"/>
                </a:cubicBezTo>
                <a:cubicBezTo>
                  <a:pt x="134" y="144"/>
                  <a:pt x="136" y="146"/>
                  <a:pt x="139" y="146"/>
                </a:cubicBezTo>
                <a:cubicBezTo>
                  <a:pt x="273" y="146"/>
                  <a:pt x="273" y="146"/>
                  <a:pt x="273" y="146"/>
                </a:cubicBezTo>
                <a:cubicBezTo>
                  <a:pt x="276" y="146"/>
                  <a:pt x="279" y="144"/>
                  <a:pt x="280" y="141"/>
                </a:cubicBezTo>
                <a:cubicBezTo>
                  <a:pt x="281" y="139"/>
                  <a:pt x="280" y="135"/>
                  <a:pt x="278" y="133"/>
                </a:cubicBezTo>
                <a:cubicBezTo>
                  <a:pt x="224" y="81"/>
                  <a:pt x="224" y="81"/>
                  <a:pt x="224" y="81"/>
                </a:cubicBezTo>
                <a:cubicBezTo>
                  <a:pt x="406" y="81"/>
                  <a:pt x="406" y="81"/>
                  <a:pt x="406" y="81"/>
                </a:cubicBezTo>
                <a:cubicBezTo>
                  <a:pt x="410" y="81"/>
                  <a:pt x="413" y="78"/>
                  <a:pt x="413" y="74"/>
                </a:cubicBezTo>
                <a:cubicBezTo>
                  <a:pt x="413" y="7"/>
                  <a:pt x="413" y="7"/>
                  <a:pt x="413" y="7"/>
                </a:cubicBezTo>
                <a:cubicBezTo>
                  <a:pt x="413" y="3"/>
                  <a:pt x="410" y="0"/>
                  <a:pt x="406" y="0"/>
                </a:cubicBezTo>
                <a:close/>
                <a:moveTo>
                  <a:pt x="110" y="60"/>
                </a:moveTo>
                <a:cubicBezTo>
                  <a:pt x="99" y="60"/>
                  <a:pt x="90" y="51"/>
                  <a:pt x="90" y="40"/>
                </a:cubicBezTo>
                <a:cubicBezTo>
                  <a:pt x="90" y="29"/>
                  <a:pt x="99" y="20"/>
                  <a:pt x="110" y="20"/>
                </a:cubicBezTo>
                <a:cubicBezTo>
                  <a:pt x="121" y="20"/>
                  <a:pt x="131" y="29"/>
                  <a:pt x="131" y="40"/>
                </a:cubicBezTo>
                <a:cubicBezTo>
                  <a:pt x="131" y="51"/>
                  <a:pt x="121" y="60"/>
                  <a:pt x="110" y="60"/>
                </a:cubicBezTo>
                <a:close/>
                <a:moveTo>
                  <a:pt x="239" y="61"/>
                </a:moveTo>
                <a:cubicBezTo>
                  <a:pt x="228" y="61"/>
                  <a:pt x="219" y="52"/>
                  <a:pt x="219" y="40"/>
                </a:cubicBezTo>
                <a:cubicBezTo>
                  <a:pt x="219" y="29"/>
                  <a:pt x="228" y="20"/>
                  <a:pt x="239" y="20"/>
                </a:cubicBezTo>
                <a:cubicBezTo>
                  <a:pt x="250" y="20"/>
                  <a:pt x="259" y="29"/>
                  <a:pt x="259" y="40"/>
                </a:cubicBezTo>
                <a:cubicBezTo>
                  <a:pt x="259" y="52"/>
                  <a:pt x="250" y="61"/>
                  <a:pt x="239" y="61"/>
                </a:cubicBezTo>
                <a:close/>
                <a:moveTo>
                  <a:pt x="306" y="62"/>
                </a:moveTo>
                <a:cubicBezTo>
                  <a:pt x="294" y="62"/>
                  <a:pt x="285" y="53"/>
                  <a:pt x="285" y="42"/>
                </a:cubicBezTo>
                <a:cubicBezTo>
                  <a:pt x="285" y="31"/>
                  <a:pt x="294" y="22"/>
                  <a:pt x="306" y="22"/>
                </a:cubicBezTo>
                <a:cubicBezTo>
                  <a:pt x="317" y="22"/>
                  <a:pt x="326" y="31"/>
                  <a:pt x="326" y="42"/>
                </a:cubicBezTo>
                <a:cubicBezTo>
                  <a:pt x="326" y="53"/>
                  <a:pt x="317" y="62"/>
                  <a:pt x="306" y="62"/>
                </a:cubicBezTo>
                <a:close/>
              </a:path>
            </a:pathLst>
          </a:custGeom>
          <a:solidFill>
            <a:srgbClr val="BD392F"/>
          </a:solidFill>
          <a:ln>
            <a:noFill/>
          </a:ln>
        </p:spPr>
        <p:txBody>
          <a:bodyPr lIns="68571" tIns="34286" rIns="68571" bIns="34286"/>
          <a:lstStyle/>
          <a:p>
            <a:endParaRPr lang="zh-CN" altLang="en-US"/>
          </a:p>
        </p:txBody>
      </p:sp>
      <p:grpSp>
        <p:nvGrpSpPr>
          <p:cNvPr id="32" name="Group 12"/>
          <p:cNvGrpSpPr/>
          <p:nvPr/>
        </p:nvGrpSpPr>
        <p:grpSpPr bwMode="auto">
          <a:xfrm>
            <a:off x="5516169" y="3196576"/>
            <a:ext cx="429251" cy="430692"/>
            <a:chOff x="4906963" y="2173288"/>
            <a:chExt cx="473075" cy="474663"/>
          </a:xfrm>
          <a:solidFill>
            <a:srgbClr val="BD392F"/>
          </a:solidFill>
        </p:grpSpPr>
        <p:sp>
          <p:nvSpPr>
            <p:cNvPr id="33" name="Freeform 16"/>
            <p:cNvSpPr/>
            <p:nvPr/>
          </p:nvSpPr>
          <p:spPr bwMode="auto">
            <a:xfrm>
              <a:off x="4938713" y="2473325"/>
              <a:ext cx="142875" cy="141288"/>
            </a:xfrm>
            <a:custGeom>
              <a:avLst/>
              <a:gdLst>
                <a:gd name="T0" fmla="*/ 40 w 67"/>
                <a:gd name="T1" fmla="*/ 4 h 66"/>
                <a:gd name="T2" fmla="*/ 35 w 67"/>
                <a:gd name="T3" fmla="*/ 3 h 66"/>
                <a:gd name="T4" fmla="*/ 9 w 67"/>
                <a:gd name="T5" fmla="*/ 61 h 66"/>
                <a:gd name="T6" fmla="*/ 64 w 67"/>
                <a:gd name="T7" fmla="*/ 32 h 66"/>
                <a:gd name="T8" fmla="*/ 63 w 67"/>
                <a:gd name="T9" fmla="*/ 27 h 66"/>
                <a:gd name="T10" fmla="*/ 40 w 67"/>
                <a:gd name="T11" fmla="*/ 4 h 66"/>
              </a:gdLst>
              <a:ahLst/>
              <a:cxnLst>
                <a:cxn ang="0">
                  <a:pos x="T0" y="T1"/>
                </a:cxn>
                <a:cxn ang="0">
                  <a:pos x="T2" y="T3"/>
                </a:cxn>
                <a:cxn ang="0">
                  <a:pos x="T4" y="T5"/>
                </a:cxn>
                <a:cxn ang="0">
                  <a:pos x="T6" y="T7"/>
                </a:cxn>
                <a:cxn ang="0">
                  <a:pos x="T8" y="T9"/>
                </a:cxn>
                <a:cxn ang="0">
                  <a:pos x="T10" y="T11"/>
                </a:cxn>
              </a:cxnLst>
              <a:rect l="0" t="0" r="r" b="b"/>
              <a:pathLst>
                <a:path w="67" h="66">
                  <a:moveTo>
                    <a:pt x="40" y="4"/>
                  </a:moveTo>
                  <a:cubicBezTo>
                    <a:pt x="37" y="0"/>
                    <a:pt x="36" y="2"/>
                    <a:pt x="35" y="3"/>
                  </a:cubicBezTo>
                  <a:cubicBezTo>
                    <a:pt x="17" y="21"/>
                    <a:pt x="0" y="66"/>
                    <a:pt x="9" y="61"/>
                  </a:cubicBezTo>
                  <a:cubicBezTo>
                    <a:pt x="41" y="46"/>
                    <a:pt x="46" y="50"/>
                    <a:pt x="64" y="32"/>
                  </a:cubicBezTo>
                  <a:cubicBezTo>
                    <a:pt x="65" y="31"/>
                    <a:pt x="67" y="30"/>
                    <a:pt x="63" y="27"/>
                  </a:cubicBezTo>
                  <a:lnTo>
                    <a:pt x="4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4" name="Freeform 17"/>
            <p:cNvSpPr>
              <a:spLocks noEditPoints="1"/>
            </p:cNvSpPr>
            <p:nvPr/>
          </p:nvSpPr>
          <p:spPr bwMode="auto">
            <a:xfrm>
              <a:off x="4906963" y="2173288"/>
              <a:ext cx="473075" cy="474663"/>
            </a:xfrm>
            <a:custGeom>
              <a:avLst/>
              <a:gdLst>
                <a:gd name="T0" fmla="*/ 155 w 223"/>
                <a:gd name="T1" fmla="*/ 145 h 224"/>
                <a:gd name="T2" fmla="*/ 156 w 223"/>
                <a:gd name="T3" fmla="*/ 141 h 224"/>
                <a:gd name="T4" fmla="*/ 204 w 223"/>
                <a:gd name="T5" fmla="*/ 19 h 224"/>
                <a:gd name="T6" fmla="*/ 84 w 223"/>
                <a:gd name="T7" fmla="*/ 67 h 224"/>
                <a:gd name="T8" fmla="*/ 78 w 223"/>
                <a:gd name="T9" fmla="*/ 69 h 224"/>
                <a:gd name="T10" fmla="*/ 65 w 223"/>
                <a:gd name="T11" fmla="*/ 65 h 224"/>
                <a:gd name="T12" fmla="*/ 53 w 223"/>
                <a:gd name="T13" fmla="*/ 69 h 224"/>
                <a:gd name="T14" fmla="*/ 3 w 223"/>
                <a:gd name="T15" fmla="*/ 119 h 224"/>
                <a:gd name="T16" fmla="*/ 5 w 223"/>
                <a:gd name="T17" fmla="*/ 125 h 224"/>
                <a:gd name="T18" fmla="*/ 41 w 223"/>
                <a:gd name="T19" fmla="*/ 131 h 224"/>
                <a:gd name="T20" fmla="*/ 53 w 223"/>
                <a:gd name="T21" fmla="*/ 127 h 224"/>
                <a:gd name="T22" fmla="*/ 57 w 223"/>
                <a:gd name="T23" fmla="*/ 127 h 224"/>
                <a:gd name="T24" fmla="*/ 96 w 223"/>
                <a:gd name="T25" fmla="*/ 167 h 224"/>
                <a:gd name="T26" fmla="*/ 96 w 223"/>
                <a:gd name="T27" fmla="*/ 170 h 224"/>
                <a:gd name="T28" fmla="*/ 92 w 223"/>
                <a:gd name="T29" fmla="*/ 182 h 224"/>
                <a:gd name="T30" fmla="*/ 98 w 223"/>
                <a:gd name="T31" fmla="*/ 219 h 224"/>
                <a:gd name="T32" fmla="*/ 104 w 223"/>
                <a:gd name="T33" fmla="*/ 221 h 224"/>
                <a:gd name="T34" fmla="*/ 155 w 223"/>
                <a:gd name="T35" fmla="*/ 170 h 224"/>
                <a:gd name="T36" fmla="*/ 158 w 223"/>
                <a:gd name="T37" fmla="*/ 159 h 224"/>
                <a:gd name="T38" fmla="*/ 155 w 223"/>
                <a:gd name="T39" fmla="*/ 145 h 224"/>
                <a:gd name="T40" fmla="*/ 144 w 223"/>
                <a:gd name="T41" fmla="*/ 80 h 224"/>
                <a:gd name="T42" fmla="*/ 144 w 223"/>
                <a:gd name="T43" fmla="*/ 50 h 224"/>
                <a:gd name="T44" fmla="*/ 174 w 223"/>
                <a:gd name="T45" fmla="*/ 50 h 224"/>
                <a:gd name="T46" fmla="*/ 174 w 223"/>
                <a:gd name="T47" fmla="*/ 80 h 224"/>
                <a:gd name="T48" fmla="*/ 144 w 223"/>
                <a:gd name="T49" fmla="*/ 8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3" h="224">
                  <a:moveTo>
                    <a:pt x="155" y="145"/>
                  </a:moveTo>
                  <a:cubicBezTo>
                    <a:pt x="154" y="143"/>
                    <a:pt x="156" y="141"/>
                    <a:pt x="156" y="141"/>
                  </a:cubicBezTo>
                  <a:cubicBezTo>
                    <a:pt x="197" y="97"/>
                    <a:pt x="223" y="38"/>
                    <a:pt x="204" y="19"/>
                  </a:cubicBezTo>
                  <a:cubicBezTo>
                    <a:pt x="185" y="0"/>
                    <a:pt x="128" y="26"/>
                    <a:pt x="84" y="67"/>
                  </a:cubicBezTo>
                  <a:cubicBezTo>
                    <a:pt x="83" y="68"/>
                    <a:pt x="81" y="69"/>
                    <a:pt x="78" y="69"/>
                  </a:cubicBezTo>
                  <a:cubicBezTo>
                    <a:pt x="65" y="65"/>
                    <a:pt x="65" y="65"/>
                    <a:pt x="65" y="65"/>
                  </a:cubicBezTo>
                  <a:cubicBezTo>
                    <a:pt x="61" y="64"/>
                    <a:pt x="56" y="66"/>
                    <a:pt x="53" y="69"/>
                  </a:cubicBezTo>
                  <a:cubicBezTo>
                    <a:pt x="3" y="119"/>
                    <a:pt x="3" y="119"/>
                    <a:pt x="3" y="119"/>
                  </a:cubicBezTo>
                  <a:cubicBezTo>
                    <a:pt x="0" y="122"/>
                    <a:pt x="1" y="124"/>
                    <a:pt x="5" y="125"/>
                  </a:cubicBezTo>
                  <a:cubicBezTo>
                    <a:pt x="41" y="131"/>
                    <a:pt x="41" y="131"/>
                    <a:pt x="41" y="131"/>
                  </a:cubicBezTo>
                  <a:cubicBezTo>
                    <a:pt x="45" y="131"/>
                    <a:pt x="50" y="130"/>
                    <a:pt x="53" y="127"/>
                  </a:cubicBezTo>
                  <a:cubicBezTo>
                    <a:pt x="53" y="127"/>
                    <a:pt x="55" y="125"/>
                    <a:pt x="57" y="127"/>
                  </a:cubicBezTo>
                  <a:cubicBezTo>
                    <a:pt x="67" y="137"/>
                    <a:pt x="86" y="157"/>
                    <a:pt x="96" y="167"/>
                  </a:cubicBezTo>
                  <a:cubicBezTo>
                    <a:pt x="98" y="168"/>
                    <a:pt x="96" y="170"/>
                    <a:pt x="96" y="170"/>
                  </a:cubicBezTo>
                  <a:cubicBezTo>
                    <a:pt x="94" y="173"/>
                    <a:pt x="92" y="179"/>
                    <a:pt x="92" y="182"/>
                  </a:cubicBezTo>
                  <a:cubicBezTo>
                    <a:pt x="98" y="219"/>
                    <a:pt x="98" y="219"/>
                    <a:pt x="98" y="219"/>
                  </a:cubicBezTo>
                  <a:cubicBezTo>
                    <a:pt x="99" y="223"/>
                    <a:pt x="102" y="224"/>
                    <a:pt x="104" y="221"/>
                  </a:cubicBezTo>
                  <a:cubicBezTo>
                    <a:pt x="155" y="170"/>
                    <a:pt x="155" y="170"/>
                    <a:pt x="155" y="170"/>
                  </a:cubicBezTo>
                  <a:cubicBezTo>
                    <a:pt x="157" y="168"/>
                    <a:pt x="159" y="162"/>
                    <a:pt x="158" y="159"/>
                  </a:cubicBezTo>
                  <a:lnTo>
                    <a:pt x="155" y="145"/>
                  </a:lnTo>
                  <a:close/>
                  <a:moveTo>
                    <a:pt x="144" y="80"/>
                  </a:moveTo>
                  <a:cubicBezTo>
                    <a:pt x="135" y="72"/>
                    <a:pt x="135" y="58"/>
                    <a:pt x="144" y="50"/>
                  </a:cubicBezTo>
                  <a:cubicBezTo>
                    <a:pt x="152" y="41"/>
                    <a:pt x="166" y="41"/>
                    <a:pt x="174" y="50"/>
                  </a:cubicBezTo>
                  <a:cubicBezTo>
                    <a:pt x="183" y="58"/>
                    <a:pt x="183" y="72"/>
                    <a:pt x="174" y="80"/>
                  </a:cubicBezTo>
                  <a:cubicBezTo>
                    <a:pt x="166" y="89"/>
                    <a:pt x="152" y="89"/>
                    <a:pt x="144"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35" name="Group 15"/>
          <p:cNvGrpSpPr/>
          <p:nvPr/>
        </p:nvGrpSpPr>
        <p:grpSpPr bwMode="auto">
          <a:xfrm>
            <a:off x="5501633" y="1757769"/>
            <a:ext cx="416227" cy="481848"/>
            <a:chOff x="1285876" y="2968625"/>
            <a:chExt cx="352425" cy="407988"/>
          </a:xfrm>
          <a:solidFill>
            <a:srgbClr val="BD392F"/>
          </a:solidFill>
        </p:grpSpPr>
        <p:sp>
          <p:nvSpPr>
            <p:cNvPr id="36" name="Freeform 18"/>
            <p:cNvSpPr>
              <a:spLocks noEditPoints="1"/>
            </p:cNvSpPr>
            <p:nvPr/>
          </p:nvSpPr>
          <p:spPr bwMode="auto">
            <a:xfrm>
              <a:off x="1285876" y="2968625"/>
              <a:ext cx="352425" cy="407988"/>
            </a:xfrm>
            <a:custGeom>
              <a:avLst/>
              <a:gdLst>
                <a:gd name="T0" fmla="*/ 164 w 166"/>
                <a:gd name="T1" fmla="*/ 163 h 193"/>
                <a:gd name="T2" fmla="*/ 139 w 166"/>
                <a:gd name="T3" fmla="*/ 120 h 193"/>
                <a:gd name="T4" fmla="*/ 150 w 166"/>
                <a:gd name="T5" fmla="*/ 114 h 193"/>
                <a:gd name="T6" fmla="*/ 149 w 166"/>
                <a:gd name="T7" fmla="*/ 94 h 193"/>
                <a:gd name="T8" fmla="*/ 160 w 166"/>
                <a:gd name="T9" fmla="*/ 76 h 193"/>
                <a:gd name="T10" fmla="*/ 149 w 166"/>
                <a:gd name="T11" fmla="*/ 57 h 193"/>
                <a:gd name="T12" fmla="*/ 150 w 166"/>
                <a:gd name="T13" fmla="*/ 36 h 193"/>
                <a:gd name="T14" fmla="*/ 131 w 166"/>
                <a:gd name="T15" fmla="*/ 27 h 193"/>
                <a:gd name="T16" fmla="*/ 121 w 166"/>
                <a:gd name="T17" fmla="*/ 9 h 193"/>
                <a:gd name="T18" fmla="*/ 101 w 166"/>
                <a:gd name="T19" fmla="*/ 11 h 193"/>
                <a:gd name="T20" fmla="*/ 83 w 166"/>
                <a:gd name="T21" fmla="*/ 0 h 193"/>
                <a:gd name="T22" fmla="*/ 65 w 166"/>
                <a:gd name="T23" fmla="*/ 11 h 193"/>
                <a:gd name="T24" fmla="*/ 45 w 166"/>
                <a:gd name="T25" fmla="*/ 9 h 193"/>
                <a:gd name="T26" fmla="*/ 35 w 166"/>
                <a:gd name="T27" fmla="*/ 27 h 193"/>
                <a:gd name="T28" fmla="*/ 16 w 166"/>
                <a:gd name="T29" fmla="*/ 37 h 193"/>
                <a:gd name="T30" fmla="*/ 17 w 166"/>
                <a:gd name="T31" fmla="*/ 57 h 193"/>
                <a:gd name="T32" fmla="*/ 6 w 166"/>
                <a:gd name="T33" fmla="*/ 76 h 193"/>
                <a:gd name="T34" fmla="*/ 17 w 166"/>
                <a:gd name="T35" fmla="*/ 93 h 193"/>
                <a:gd name="T36" fmla="*/ 16 w 166"/>
                <a:gd name="T37" fmla="*/ 114 h 193"/>
                <a:gd name="T38" fmla="*/ 26 w 166"/>
                <a:gd name="T39" fmla="*/ 119 h 193"/>
                <a:gd name="T40" fmla="*/ 27 w 166"/>
                <a:gd name="T41" fmla="*/ 121 h 193"/>
                <a:gd name="T42" fmla="*/ 2 w 166"/>
                <a:gd name="T43" fmla="*/ 163 h 193"/>
                <a:gd name="T44" fmla="*/ 5 w 166"/>
                <a:gd name="T45" fmla="*/ 169 h 193"/>
                <a:gd name="T46" fmla="*/ 22 w 166"/>
                <a:gd name="T47" fmla="*/ 170 h 193"/>
                <a:gd name="T48" fmla="*/ 32 w 166"/>
                <a:gd name="T49" fmla="*/ 175 h 193"/>
                <a:gd name="T50" fmla="*/ 41 w 166"/>
                <a:gd name="T51" fmla="*/ 190 h 193"/>
                <a:gd name="T52" fmla="*/ 47 w 166"/>
                <a:gd name="T53" fmla="*/ 190 h 193"/>
                <a:gd name="T54" fmla="*/ 73 w 166"/>
                <a:gd name="T55" fmla="*/ 146 h 193"/>
                <a:gd name="T56" fmla="*/ 74 w 166"/>
                <a:gd name="T57" fmla="*/ 146 h 193"/>
                <a:gd name="T58" fmla="*/ 84 w 166"/>
                <a:gd name="T59" fmla="*/ 150 h 193"/>
                <a:gd name="T60" fmla="*/ 93 w 166"/>
                <a:gd name="T61" fmla="*/ 146 h 193"/>
                <a:gd name="T62" fmla="*/ 94 w 166"/>
                <a:gd name="T63" fmla="*/ 146 h 193"/>
                <a:gd name="T64" fmla="*/ 119 w 166"/>
                <a:gd name="T65" fmla="*/ 189 h 193"/>
                <a:gd name="T66" fmla="*/ 126 w 166"/>
                <a:gd name="T67" fmla="*/ 189 h 193"/>
                <a:gd name="T68" fmla="*/ 135 w 166"/>
                <a:gd name="T69" fmla="*/ 175 h 193"/>
                <a:gd name="T70" fmla="*/ 144 w 166"/>
                <a:gd name="T71" fmla="*/ 169 h 193"/>
                <a:gd name="T72" fmla="*/ 161 w 166"/>
                <a:gd name="T73" fmla="*/ 169 h 193"/>
                <a:gd name="T74" fmla="*/ 164 w 166"/>
                <a:gd name="T75" fmla="*/ 163 h 193"/>
                <a:gd name="T76" fmla="*/ 111 w 166"/>
                <a:gd name="T77" fmla="*/ 124 h 193"/>
                <a:gd name="T78" fmla="*/ 53 w 166"/>
                <a:gd name="T79" fmla="*/ 123 h 193"/>
                <a:gd name="T80" fmla="*/ 35 w 166"/>
                <a:gd name="T81" fmla="*/ 47 h 193"/>
                <a:gd name="T82" fmla="*/ 110 w 166"/>
                <a:gd name="T83" fmla="*/ 26 h 193"/>
                <a:gd name="T84" fmla="*/ 111 w 166"/>
                <a:gd name="T85" fmla="*/ 26 h 193"/>
                <a:gd name="T86" fmla="*/ 111 w 166"/>
                <a:gd name="T87" fmla="*/ 26 h 193"/>
                <a:gd name="T88" fmla="*/ 132 w 166"/>
                <a:gd name="T89" fmla="*/ 47 h 193"/>
                <a:gd name="T90" fmla="*/ 111 w 166"/>
                <a:gd name="T91" fmla="*/ 124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93">
                  <a:moveTo>
                    <a:pt x="164" y="163"/>
                  </a:moveTo>
                  <a:cubicBezTo>
                    <a:pt x="164" y="163"/>
                    <a:pt x="143" y="126"/>
                    <a:pt x="139" y="120"/>
                  </a:cubicBezTo>
                  <a:cubicBezTo>
                    <a:pt x="144" y="119"/>
                    <a:pt x="148" y="117"/>
                    <a:pt x="150" y="114"/>
                  </a:cubicBezTo>
                  <a:cubicBezTo>
                    <a:pt x="153" y="109"/>
                    <a:pt x="148" y="99"/>
                    <a:pt x="149" y="94"/>
                  </a:cubicBezTo>
                  <a:cubicBezTo>
                    <a:pt x="151" y="87"/>
                    <a:pt x="160" y="82"/>
                    <a:pt x="160" y="76"/>
                  </a:cubicBezTo>
                  <a:cubicBezTo>
                    <a:pt x="160" y="70"/>
                    <a:pt x="150" y="63"/>
                    <a:pt x="149" y="57"/>
                  </a:cubicBezTo>
                  <a:cubicBezTo>
                    <a:pt x="147" y="51"/>
                    <a:pt x="153" y="42"/>
                    <a:pt x="150" y="36"/>
                  </a:cubicBezTo>
                  <a:cubicBezTo>
                    <a:pt x="147" y="31"/>
                    <a:pt x="136" y="31"/>
                    <a:pt x="131" y="27"/>
                  </a:cubicBezTo>
                  <a:cubicBezTo>
                    <a:pt x="127" y="23"/>
                    <a:pt x="127" y="12"/>
                    <a:pt x="121" y="9"/>
                  </a:cubicBezTo>
                  <a:cubicBezTo>
                    <a:pt x="116" y="6"/>
                    <a:pt x="107" y="12"/>
                    <a:pt x="101" y="11"/>
                  </a:cubicBezTo>
                  <a:cubicBezTo>
                    <a:pt x="95" y="9"/>
                    <a:pt x="90" y="0"/>
                    <a:pt x="83" y="0"/>
                  </a:cubicBezTo>
                  <a:cubicBezTo>
                    <a:pt x="77" y="0"/>
                    <a:pt x="67" y="10"/>
                    <a:pt x="65" y="11"/>
                  </a:cubicBezTo>
                  <a:cubicBezTo>
                    <a:pt x="59" y="12"/>
                    <a:pt x="50" y="6"/>
                    <a:pt x="45" y="9"/>
                  </a:cubicBezTo>
                  <a:cubicBezTo>
                    <a:pt x="39" y="12"/>
                    <a:pt x="39" y="23"/>
                    <a:pt x="35" y="27"/>
                  </a:cubicBezTo>
                  <a:cubicBezTo>
                    <a:pt x="30" y="31"/>
                    <a:pt x="20" y="31"/>
                    <a:pt x="16" y="37"/>
                  </a:cubicBezTo>
                  <a:cubicBezTo>
                    <a:pt x="13" y="42"/>
                    <a:pt x="19" y="51"/>
                    <a:pt x="17" y="57"/>
                  </a:cubicBezTo>
                  <a:cubicBezTo>
                    <a:pt x="16" y="63"/>
                    <a:pt x="6" y="69"/>
                    <a:pt x="6" y="76"/>
                  </a:cubicBezTo>
                  <a:cubicBezTo>
                    <a:pt x="6" y="82"/>
                    <a:pt x="16" y="87"/>
                    <a:pt x="17" y="93"/>
                  </a:cubicBezTo>
                  <a:cubicBezTo>
                    <a:pt x="19" y="99"/>
                    <a:pt x="13" y="108"/>
                    <a:pt x="16" y="114"/>
                  </a:cubicBezTo>
                  <a:cubicBezTo>
                    <a:pt x="18" y="117"/>
                    <a:pt x="22" y="118"/>
                    <a:pt x="26" y="119"/>
                  </a:cubicBezTo>
                  <a:cubicBezTo>
                    <a:pt x="26" y="120"/>
                    <a:pt x="27" y="120"/>
                    <a:pt x="27" y="121"/>
                  </a:cubicBezTo>
                  <a:cubicBezTo>
                    <a:pt x="24" y="126"/>
                    <a:pt x="2" y="163"/>
                    <a:pt x="2" y="163"/>
                  </a:cubicBezTo>
                  <a:cubicBezTo>
                    <a:pt x="0" y="166"/>
                    <a:pt x="2" y="169"/>
                    <a:pt x="5" y="169"/>
                  </a:cubicBezTo>
                  <a:cubicBezTo>
                    <a:pt x="22" y="170"/>
                    <a:pt x="22" y="170"/>
                    <a:pt x="22" y="170"/>
                  </a:cubicBezTo>
                  <a:cubicBezTo>
                    <a:pt x="26" y="170"/>
                    <a:pt x="30" y="172"/>
                    <a:pt x="32" y="175"/>
                  </a:cubicBezTo>
                  <a:cubicBezTo>
                    <a:pt x="41" y="190"/>
                    <a:pt x="41" y="190"/>
                    <a:pt x="41" y="190"/>
                  </a:cubicBezTo>
                  <a:cubicBezTo>
                    <a:pt x="43" y="193"/>
                    <a:pt x="46" y="193"/>
                    <a:pt x="47" y="190"/>
                  </a:cubicBezTo>
                  <a:cubicBezTo>
                    <a:pt x="47" y="190"/>
                    <a:pt x="73" y="146"/>
                    <a:pt x="73" y="146"/>
                  </a:cubicBezTo>
                  <a:cubicBezTo>
                    <a:pt x="73" y="145"/>
                    <a:pt x="74" y="145"/>
                    <a:pt x="74" y="146"/>
                  </a:cubicBezTo>
                  <a:cubicBezTo>
                    <a:pt x="77" y="148"/>
                    <a:pt x="80" y="150"/>
                    <a:pt x="84" y="150"/>
                  </a:cubicBezTo>
                  <a:cubicBezTo>
                    <a:pt x="87" y="150"/>
                    <a:pt x="90" y="148"/>
                    <a:pt x="93" y="146"/>
                  </a:cubicBezTo>
                  <a:cubicBezTo>
                    <a:pt x="93" y="145"/>
                    <a:pt x="93" y="145"/>
                    <a:pt x="94" y="146"/>
                  </a:cubicBezTo>
                  <a:cubicBezTo>
                    <a:pt x="94" y="146"/>
                    <a:pt x="119" y="189"/>
                    <a:pt x="119" y="189"/>
                  </a:cubicBezTo>
                  <a:cubicBezTo>
                    <a:pt x="121" y="192"/>
                    <a:pt x="124" y="192"/>
                    <a:pt x="126" y="189"/>
                  </a:cubicBezTo>
                  <a:cubicBezTo>
                    <a:pt x="135" y="175"/>
                    <a:pt x="135" y="175"/>
                    <a:pt x="135" y="175"/>
                  </a:cubicBezTo>
                  <a:cubicBezTo>
                    <a:pt x="137" y="172"/>
                    <a:pt x="141" y="170"/>
                    <a:pt x="144" y="169"/>
                  </a:cubicBezTo>
                  <a:cubicBezTo>
                    <a:pt x="161" y="169"/>
                    <a:pt x="161" y="169"/>
                    <a:pt x="161" y="169"/>
                  </a:cubicBezTo>
                  <a:cubicBezTo>
                    <a:pt x="165" y="169"/>
                    <a:pt x="166" y="166"/>
                    <a:pt x="164" y="163"/>
                  </a:cubicBezTo>
                  <a:close/>
                  <a:moveTo>
                    <a:pt x="111" y="124"/>
                  </a:moveTo>
                  <a:cubicBezTo>
                    <a:pt x="93" y="135"/>
                    <a:pt x="70" y="133"/>
                    <a:pt x="53" y="123"/>
                  </a:cubicBezTo>
                  <a:cubicBezTo>
                    <a:pt x="28" y="107"/>
                    <a:pt x="19" y="73"/>
                    <a:pt x="35" y="47"/>
                  </a:cubicBezTo>
                  <a:cubicBezTo>
                    <a:pt x="50" y="21"/>
                    <a:pt x="83" y="11"/>
                    <a:pt x="110" y="26"/>
                  </a:cubicBezTo>
                  <a:cubicBezTo>
                    <a:pt x="110" y="26"/>
                    <a:pt x="110" y="26"/>
                    <a:pt x="111" y="26"/>
                  </a:cubicBezTo>
                  <a:cubicBezTo>
                    <a:pt x="111" y="26"/>
                    <a:pt x="111" y="26"/>
                    <a:pt x="111" y="26"/>
                  </a:cubicBezTo>
                  <a:cubicBezTo>
                    <a:pt x="119" y="31"/>
                    <a:pt x="126" y="38"/>
                    <a:pt x="132" y="47"/>
                  </a:cubicBezTo>
                  <a:cubicBezTo>
                    <a:pt x="147" y="74"/>
                    <a:pt x="138" y="108"/>
                    <a:pt x="111" y="1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7" name="Freeform 19"/>
            <p:cNvSpPr>
              <a:spLocks noEditPoints="1"/>
            </p:cNvSpPr>
            <p:nvPr/>
          </p:nvSpPr>
          <p:spPr bwMode="auto">
            <a:xfrm>
              <a:off x="1347788" y="3021013"/>
              <a:ext cx="228600" cy="220663"/>
            </a:xfrm>
            <a:custGeom>
              <a:avLst/>
              <a:gdLst>
                <a:gd name="T0" fmla="*/ 78 w 108"/>
                <a:gd name="T1" fmla="*/ 9 h 104"/>
                <a:gd name="T2" fmla="*/ 78 w 108"/>
                <a:gd name="T3" fmla="*/ 9 h 104"/>
                <a:gd name="T4" fmla="*/ 30 w 108"/>
                <a:gd name="T5" fmla="*/ 9 h 104"/>
                <a:gd name="T6" fmla="*/ 13 w 108"/>
                <a:gd name="T7" fmla="*/ 74 h 104"/>
                <a:gd name="T8" fmla="*/ 29 w 108"/>
                <a:gd name="T9" fmla="*/ 90 h 104"/>
                <a:gd name="T10" fmla="*/ 31 w 108"/>
                <a:gd name="T11" fmla="*/ 91 h 104"/>
                <a:gd name="T12" fmla="*/ 95 w 108"/>
                <a:gd name="T13" fmla="*/ 74 h 104"/>
                <a:gd name="T14" fmla="*/ 78 w 108"/>
                <a:gd name="T15" fmla="*/ 9 h 104"/>
                <a:gd name="T16" fmla="*/ 84 w 108"/>
                <a:gd name="T17" fmla="*/ 46 h 104"/>
                <a:gd name="T18" fmla="*/ 76 w 108"/>
                <a:gd name="T19" fmla="*/ 54 h 104"/>
                <a:gd name="T20" fmla="*/ 72 w 108"/>
                <a:gd name="T21" fmla="*/ 64 h 104"/>
                <a:gd name="T22" fmla="*/ 74 w 108"/>
                <a:gd name="T23" fmla="*/ 75 h 104"/>
                <a:gd name="T24" fmla="*/ 70 w 108"/>
                <a:gd name="T25" fmla="*/ 79 h 104"/>
                <a:gd name="T26" fmla="*/ 60 w 108"/>
                <a:gd name="T27" fmla="*/ 73 h 104"/>
                <a:gd name="T28" fmla="*/ 49 w 108"/>
                <a:gd name="T29" fmla="*/ 73 h 104"/>
                <a:gd name="T30" fmla="*/ 39 w 108"/>
                <a:gd name="T31" fmla="*/ 79 h 104"/>
                <a:gd name="T32" fmla="*/ 35 w 108"/>
                <a:gd name="T33" fmla="*/ 75 h 104"/>
                <a:gd name="T34" fmla="*/ 37 w 108"/>
                <a:gd name="T35" fmla="*/ 64 h 104"/>
                <a:gd name="T36" fmla="*/ 33 w 108"/>
                <a:gd name="T37" fmla="*/ 54 h 104"/>
                <a:gd name="T38" fmla="*/ 25 w 108"/>
                <a:gd name="T39" fmla="*/ 46 h 104"/>
                <a:gd name="T40" fmla="*/ 27 w 108"/>
                <a:gd name="T41" fmla="*/ 41 h 104"/>
                <a:gd name="T42" fmla="*/ 38 w 108"/>
                <a:gd name="T43" fmla="*/ 39 h 104"/>
                <a:gd name="T44" fmla="*/ 47 w 108"/>
                <a:gd name="T45" fmla="*/ 33 h 104"/>
                <a:gd name="T46" fmla="*/ 52 w 108"/>
                <a:gd name="T47" fmla="*/ 23 h 104"/>
                <a:gd name="T48" fmla="*/ 57 w 108"/>
                <a:gd name="T49" fmla="*/ 23 h 104"/>
                <a:gd name="T50" fmla="*/ 62 w 108"/>
                <a:gd name="T51" fmla="*/ 33 h 104"/>
                <a:gd name="T52" fmla="*/ 71 w 108"/>
                <a:gd name="T53" fmla="*/ 39 h 104"/>
                <a:gd name="T54" fmla="*/ 82 w 108"/>
                <a:gd name="T55" fmla="*/ 41 h 104"/>
                <a:gd name="T56" fmla="*/ 84 w 108"/>
                <a:gd name="T57" fmla="*/ 4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8" h="104">
                  <a:moveTo>
                    <a:pt x="78" y="9"/>
                  </a:moveTo>
                  <a:cubicBezTo>
                    <a:pt x="78" y="9"/>
                    <a:pt x="78" y="9"/>
                    <a:pt x="78" y="9"/>
                  </a:cubicBezTo>
                  <a:cubicBezTo>
                    <a:pt x="64" y="1"/>
                    <a:pt x="45" y="0"/>
                    <a:pt x="30" y="9"/>
                  </a:cubicBezTo>
                  <a:cubicBezTo>
                    <a:pt x="8" y="22"/>
                    <a:pt x="0" y="51"/>
                    <a:pt x="13" y="74"/>
                  </a:cubicBezTo>
                  <a:cubicBezTo>
                    <a:pt x="17" y="81"/>
                    <a:pt x="23" y="86"/>
                    <a:pt x="29" y="90"/>
                  </a:cubicBezTo>
                  <a:cubicBezTo>
                    <a:pt x="29" y="91"/>
                    <a:pt x="30" y="91"/>
                    <a:pt x="31" y="91"/>
                  </a:cubicBezTo>
                  <a:cubicBezTo>
                    <a:pt x="53" y="104"/>
                    <a:pt x="82" y="97"/>
                    <a:pt x="95" y="74"/>
                  </a:cubicBezTo>
                  <a:cubicBezTo>
                    <a:pt x="108" y="51"/>
                    <a:pt x="101" y="22"/>
                    <a:pt x="78" y="9"/>
                  </a:cubicBezTo>
                  <a:close/>
                  <a:moveTo>
                    <a:pt x="84" y="46"/>
                  </a:moveTo>
                  <a:cubicBezTo>
                    <a:pt x="76" y="54"/>
                    <a:pt x="76" y="54"/>
                    <a:pt x="76" y="54"/>
                  </a:cubicBezTo>
                  <a:cubicBezTo>
                    <a:pt x="73" y="56"/>
                    <a:pt x="72" y="61"/>
                    <a:pt x="72" y="64"/>
                  </a:cubicBezTo>
                  <a:cubicBezTo>
                    <a:pt x="74" y="75"/>
                    <a:pt x="74" y="75"/>
                    <a:pt x="74" y="75"/>
                  </a:cubicBezTo>
                  <a:cubicBezTo>
                    <a:pt x="75" y="79"/>
                    <a:pt x="73" y="80"/>
                    <a:pt x="70" y="79"/>
                  </a:cubicBezTo>
                  <a:cubicBezTo>
                    <a:pt x="60" y="73"/>
                    <a:pt x="60" y="73"/>
                    <a:pt x="60" y="73"/>
                  </a:cubicBezTo>
                  <a:cubicBezTo>
                    <a:pt x="57" y="72"/>
                    <a:pt x="52" y="72"/>
                    <a:pt x="49" y="73"/>
                  </a:cubicBezTo>
                  <a:cubicBezTo>
                    <a:pt x="39" y="79"/>
                    <a:pt x="39" y="79"/>
                    <a:pt x="39" y="79"/>
                  </a:cubicBezTo>
                  <a:cubicBezTo>
                    <a:pt x="36" y="80"/>
                    <a:pt x="34" y="79"/>
                    <a:pt x="35" y="75"/>
                  </a:cubicBezTo>
                  <a:cubicBezTo>
                    <a:pt x="37" y="64"/>
                    <a:pt x="37" y="64"/>
                    <a:pt x="37" y="64"/>
                  </a:cubicBezTo>
                  <a:cubicBezTo>
                    <a:pt x="37" y="61"/>
                    <a:pt x="36" y="56"/>
                    <a:pt x="33" y="54"/>
                  </a:cubicBezTo>
                  <a:cubicBezTo>
                    <a:pt x="25" y="46"/>
                    <a:pt x="25" y="46"/>
                    <a:pt x="25" y="46"/>
                  </a:cubicBezTo>
                  <a:cubicBezTo>
                    <a:pt x="23" y="44"/>
                    <a:pt x="24" y="41"/>
                    <a:pt x="27" y="41"/>
                  </a:cubicBezTo>
                  <a:cubicBezTo>
                    <a:pt x="38" y="39"/>
                    <a:pt x="38" y="39"/>
                    <a:pt x="38" y="39"/>
                  </a:cubicBezTo>
                  <a:cubicBezTo>
                    <a:pt x="41" y="39"/>
                    <a:pt x="45" y="36"/>
                    <a:pt x="47" y="33"/>
                  </a:cubicBezTo>
                  <a:cubicBezTo>
                    <a:pt x="52" y="23"/>
                    <a:pt x="52" y="23"/>
                    <a:pt x="52" y="23"/>
                  </a:cubicBezTo>
                  <a:cubicBezTo>
                    <a:pt x="53" y="20"/>
                    <a:pt x="56" y="20"/>
                    <a:pt x="57" y="23"/>
                  </a:cubicBezTo>
                  <a:cubicBezTo>
                    <a:pt x="62" y="33"/>
                    <a:pt x="62" y="33"/>
                    <a:pt x="62" y="33"/>
                  </a:cubicBezTo>
                  <a:cubicBezTo>
                    <a:pt x="64" y="36"/>
                    <a:pt x="68" y="39"/>
                    <a:pt x="71" y="39"/>
                  </a:cubicBezTo>
                  <a:cubicBezTo>
                    <a:pt x="82" y="41"/>
                    <a:pt x="82" y="41"/>
                    <a:pt x="82" y="41"/>
                  </a:cubicBezTo>
                  <a:cubicBezTo>
                    <a:pt x="85" y="41"/>
                    <a:pt x="86" y="44"/>
                    <a:pt x="8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38" name="Group 21"/>
          <p:cNvGrpSpPr/>
          <p:nvPr/>
        </p:nvGrpSpPr>
        <p:grpSpPr bwMode="auto">
          <a:xfrm>
            <a:off x="3101415" y="3116012"/>
            <a:ext cx="386300" cy="421657"/>
            <a:chOff x="1985963" y="2894013"/>
            <a:chExt cx="468313" cy="511175"/>
          </a:xfrm>
          <a:solidFill>
            <a:srgbClr val="BD392F"/>
          </a:solidFill>
        </p:grpSpPr>
        <p:sp>
          <p:nvSpPr>
            <p:cNvPr id="39" name="Freeform 91"/>
            <p:cNvSpPr>
              <a:spLocks noEditPoints="1"/>
            </p:cNvSpPr>
            <p:nvPr/>
          </p:nvSpPr>
          <p:spPr bwMode="auto">
            <a:xfrm>
              <a:off x="1985963" y="3041650"/>
              <a:ext cx="468313" cy="295275"/>
            </a:xfrm>
            <a:custGeom>
              <a:avLst/>
              <a:gdLst>
                <a:gd name="T0" fmla="*/ 188 w 221"/>
                <a:gd name="T1" fmla="*/ 11 h 139"/>
                <a:gd name="T2" fmla="*/ 182 w 221"/>
                <a:gd name="T3" fmla="*/ 11 h 139"/>
                <a:gd name="T4" fmla="*/ 180 w 221"/>
                <a:gd name="T5" fmla="*/ 10 h 139"/>
                <a:gd name="T6" fmla="*/ 180 w 221"/>
                <a:gd name="T7" fmla="*/ 5 h 139"/>
                <a:gd name="T8" fmla="*/ 175 w 221"/>
                <a:gd name="T9" fmla="*/ 0 h 139"/>
                <a:gd name="T10" fmla="*/ 2 w 221"/>
                <a:gd name="T11" fmla="*/ 0 h 139"/>
                <a:gd name="T12" fmla="*/ 0 w 221"/>
                <a:gd name="T13" fmla="*/ 3 h 139"/>
                <a:gd name="T14" fmla="*/ 0 w 221"/>
                <a:gd name="T15" fmla="*/ 64 h 139"/>
                <a:gd name="T16" fmla="*/ 74 w 221"/>
                <a:gd name="T17" fmla="*/ 139 h 139"/>
                <a:gd name="T18" fmla="*/ 105 w 221"/>
                <a:gd name="T19" fmla="*/ 139 h 139"/>
                <a:gd name="T20" fmla="*/ 175 w 221"/>
                <a:gd name="T21" fmla="*/ 91 h 139"/>
                <a:gd name="T22" fmla="*/ 178 w 221"/>
                <a:gd name="T23" fmla="*/ 90 h 139"/>
                <a:gd name="T24" fmla="*/ 188 w 221"/>
                <a:gd name="T25" fmla="*/ 91 h 139"/>
                <a:gd name="T26" fmla="*/ 221 w 221"/>
                <a:gd name="T27" fmla="*/ 58 h 139"/>
                <a:gd name="T28" fmla="*/ 221 w 221"/>
                <a:gd name="T29" fmla="*/ 44 h 139"/>
                <a:gd name="T30" fmla="*/ 188 w 221"/>
                <a:gd name="T31" fmla="*/ 11 h 139"/>
                <a:gd name="T32" fmla="*/ 207 w 221"/>
                <a:gd name="T33" fmla="*/ 58 h 139"/>
                <a:gd name="T34" fmla="*/ 188 w 221"/>
                <a:gd name="T35" fmla="*/ 77 h 139"/>
                <a:gd name="T36" fmla="*/ 182 w 221"/>
                <a:gd name="T37" fmla="*/ 76 h 139"/>
                <a:gd name="T38" fmla="*/ 179 w 221"/>
                <a:gd name="T39" fmla="*/ 73 h 139"/>
                <a:gd name="T40" fmla="*/ 180 w 221"/>
                <a:gd name="T41" fmla="*/ 64 h 139"/>
                <a:gd name="T42" fmla="*/ 180 w 221"/>
                <a:gd name="T43" fmla="*/ 28 h 139"/>
                <a:gd name="T44" fmla="*/ 182 w 221"/>
                <a:gd name="T45" fmla="*/ 26 h 139"/>
                <a:gd name="T46" fmla="*/ 188 w 221"/>
                <a:gd name="T47" fmla="*/ 25 h 139"/>
                <a:gd name="T48" fmla="*/ 207 w 221"/>
                <a:gd name="T49" fmla="*/ 44 h 139"/>
                <a:gd name="T50" fmla="*/ 207 w 221"/>
                <a:gd name="T51" fmla="*/ 5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1" h="139">
                  <a:moveTo>
                    <a:pt x="188" y="11"/>
                  </a:moveTo>
                  <a:cubicBezTo>
                    <a:pt x="186" y="11"/>
                    <a:pt x="184" y="11"/>
                    <a:pt x="182" y="11"/>
                  </a:cubicBezTo>
                  <a:cubicBezTo>
                    <a:pt x="182" y="11"/>
                    <a:pt x="180" y="12"/>
                    <a:pt x="180" y="10"/>
                  </a:cubicBezTo>
                  <a:cubicBezTo>
                    <a:pt x="180" y="5"/>
                    <a:pt x="180" y="5"/>
                    <a:pt x="180" y="5"/>
                  </a:cubicBezTo>
                  <a:cubicBezTo>
                    <a:pt x="180" y="5"/>
                    <a:pt x="180" y="0"/>
                    <a:pt x="175" y="0"/>
                  </a:cubicBezTo>
                  <a:cubicBezTo>
                    <a:pt x="132" y="0"/>
                    <a:pt x="47" y="0"/>
                    <a:pt x="2" y="0"/>
                  </a:cubicBezTo>
                  <a:cubicBezTo>
                    <a:pt x="0" y="0"/>
                    <a:pt x="0" y="3"/>
                    <a:pt x="0" y="3"/>
                  </a:cubicBezTo>
                  <a:cubicBezTo>
                    <a:pt x="0" y="64"/>
                    <a:pt x="0" y="64"/>
                    <a:pt x="0" y="64"/>
                  </a:cubicBezTo>
                  <a:cubicBezTo>
                    <a:pt x="0" y="105"/>
                    <a:pt x="33" y="139"/>
                    <a:pt x="74" y="139"/>
                  </a:cubicBezTo>
                  <a:cubicBezTo>
                    <a:pt x="105" y="139"/>
                    <a:pt x="105" y="139"/>
                    <a:pt x="105" y="139"/>
                  </a:cubicBezTo>
                  <a:cubicBezTo>
                    <a:pt x="138" y="139"/>
                    <a:pt x="165" y="120"/>
                    <a:pt x="175" y="91"/>
                  </a:cubicBezTo>
                  <a:cubicBezTo>
                    <a:pt x="176" y="89"/>
                    <a:pt x="178" y="90"/>
                    <a:pt x="178" y="90"/>
                  </a:cubicBezTo>
                  <a:cubicBezTo>
                    <a:pt x="181" y="91"/>
                    <a:pt x="185" y="91"/>
                    <a:pt x="188" y="91"/>
                  </a:cubicBezTo>
                  <a:cubicBezTo>
                    <a:pt x="206" y="91"/>
                    <a:pt x="221" y="76"/>
                    <a:pt x="221" y="58"/>
                  </a:cubicBezTo>
                  <a:cubicBezTo>
                    <a:pt x="221" y="44"/>
                    <a:pt x="221" y="44"/>
                    <a:pt x="221" y="44"/>
                  </a:cubicBezTo>
                  <a:cubicBezTo>
                    <a:pt x="221" y="26"/>
                    <a:pt x="206" y="11"/>
                    <a:pt x="188" y="11"/>
                  </a:cubicBezTo>
                  <a:close/>
                  <a:moveTo>
                    <a:pt x="207" y="58"/>
                  </a:moveTo>
                  <a:cubicBezTo>
                    <a:pt x="207" y="69"/>
                    <a:pt x="198" y="77"/>
                    <a:pt x="188" y="77"/>
                  </a:cubicBezTo>
                  <a:cubicBezTo>
                    <a:pt x="186" y="77"/>
                    <a:pt x="184" y="77"/>
                    <a:pt x="182" y="76"/>
                  </a:cubicBezTo>
                  <a:cubicBezTo>
                    <a:pt x="181" y="76"/>
                    <a:pt x="179" y="76"/>
                    <a:pt x="179" y="73"/>
                  </a:cubicBezTo>
                  <a:cubicBezTo>
                    <a:pt x="180" y="70"/>
                    <a:pt x="180" y="68"/>
                    <a:pt x="180" y="64"/>
                  </a:cubicBezTo>
                  <a:cubicBezTo>
                    <a:pt x="180" y="28"/>
                    <a:pt x="180" y="28"/>
                    <a:pt x="180" y="28"/>
                  </a:cubicBezTo>
                  <a:cubicBezTo>
                    <a:pt x="180" y="26"/>
                    <a:pt x="181" y="26"/>
                    <a:pt x="182" y="26"/>
                  </a:cubicBezTo>
                  <a:cubicBezTo>
                    <a:pt x="184" y="25"/>
                    <a:pt x="186" y="25"/>
                    <a:pt x="188" y="25"/>
                  </a:cubicBezTo>
                  <a:cubicBezTo>
                    <a:pt x="198" y="25"/>
                    <a:pt x="207" y="33"/>
                    <a:pt x="207" y="44"/>
                  </a:cubicBezTo>
                  <a:lnTo>
                    <a:pt x="207"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0" name="Freeform 92"/>
            <p:cNvSpPr/>
            <p:nvPr/>
          </p:nvSpPr>
          <p:spPr bwMode="auto">
            <a:xfrm>
              <a:off x="2005013" y="3357563"/>
              <a:ext cx="354013" cy="47625"/>
            </a:xfrm>
            <a:custGeom>
              <a:avLst/>
              <a:gdLst>
                <a:gd name="T0" fmla="*/ 167 w 167"/>
                <a:gd name="T1" fmla="*/ 17 h 22"/>
                <a:gd name="T2" fmla="*/ 162 w 167"/>
                <a:gd name="T3" fmla="*/ 22 h 22"/>
                <a:gd name="T4" fmla="*/ 5 w 167"/>
                <a:gd name="T5" fmla="*/ 22 h 22"/>
                <a:gd name="T6" fmla="*/ 0 w 167"/>
                <a:gd name="T7" fmla="*/ 17 h 22"/>
                <a:gd name="T8" fmla="*/ 0 w 167"/>
                <a:gd name="T9" fmla="*/ 5 h 22"/>
                <a:gd name="T10" fmla="*/ 5 w 167"/>
                <a:gd name="T11" fmla="*/ 0 h 22"/>
                <a:gd name="T12" fmla="*/ 162 w 167"/>
                <a:gd name="T13" fmla="*/ 0 h 22"/>
                <a:gd name="T14" fmla="*/ 167 w 167"/>
                <a:gd name="T15" fmla="*/ 5 h 22"/>
                <a:gd name="T16" fmla="*/ 167 w 167"/>
                <a:gd name="T1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22">
                  <a:moveTo>
                    <a:pt x="167" y="17"/>
                  </a:moveTo>
                  <a:cubicBezTo>
                    <a:pt x="167" y="19"/>
                    <a:pt x="165" y="22"/>
                    <a:pt x="162" y="22"/>
                  </a:cubicBezTo>
                  <a:cubicBezTo>
                    <a:pt x="5" y="22"/>
                    <a:pt x="5" y="22"/>
                    <a:pt x="5" y="22"/>
                  </a:cubicBezTo>
                  <a:cubicBezTo>
                    <a:pt x="2" y="22"/>
                    <a:pt x="0" y="19"/>
                    <a:pt x="0" y="17"/>
                  </a:cubicBezTo>
                  <a:cubicBezTo>
                    <a:pt x="0" y="5"/>
                    <a:pt x="0" y="5"/>
                    <a:pt x="0" y="5"/>
                  </a:cubicBezTo>
                  <a:cubicBezTo>
                    <a:pt x="0" y="2"/>
                    <a:pt x="2" y="0"/>
                    <a:pt x="5" y="0"/>
                  </a:cubicBezTo>
                  <a:cubicBezTo>
                    <a:pt x="162" y="0"/>
                    <a:pt x="162" y="0"/>
                    <a:pt x="162" y="0"/>
                  </a:cubicBezTo>
                  <a:cubicBezTo>
                    <a:pt x="165" y="0"/>
                    <a:pt x="167" y="2"/>
                    <a:pt x="167" y="5"/>
                  </a:cubicBezTo>
                  <a:cubicBezTo>
                    <a:pt x="167" y="17"/>
                    <a:pt x="167" y="17"/>
                    <a:pt x="167"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1" name="Freeform 93"/>
            <p:cNvSpPr/>
            <p:nvPr/>
          </p:nvSpPr>
          <p:spPr bwMode="auto">
            <a:xfrm>
              <a:off x="2103438" y="2906713"/>
              <a:ext cx="57150" cy="109538"/>
            </a:xfrm>
            <a:custGeom>
              <a:avLst/>
              <a:gdLst>
                <a:gd name="T0" fmla="*/ 9 w 27"/>
                <a:gd name="T1" fmla="*/ 52 h 52"/>
                <a:gd name="T2" fmla="*/ 6 w 27"/>
                <a:gd name="T3" fmla="*/ 52 h 52"/>
                <a:gd name="T4" fmla="*/ 1 w 27"/>
                <a:gd name="T5" fmla="*/ 44 h 52"/>
                <a:gd name="T6" fmla="*/ 10 w 27"/>
                <a:gd name="T7" fmla="*/ 34 h 52"/>
                <a:gd name="T8" fmla="*/ 16 w 27"/>
                <a:gd name="T9" fmla="*/ 29 h 52"/>
                <a:gd name="T10" fmla="*/ 16 w 27"/>
                <a:gd name="T11" fmla="*/ 29 h 52"/>
                <a:gd name="T12" fmla="*/ 9 w 27"/>
                <a:gd name="T13" fmla="*/ 20 h 52"/>
                <a:gd name="T14" fmla="*/ 0 w 27"/>
                <a:gd name="T15" fmla="*/ 9 h 52"/>
                <a:gd name="T16" fmla="*/ 5 w 27"/>
                <a:gd name="T17" fmla="*/ 1 h 52"/>
                <a:gd name="T18" fmla="*/ 12 w 27"/>
                <a:gd name="T19" fmla="*/ 2 h 52"/>
                <a:gd name="T20" fmla="*/ 11 w 27"/>
                <a:gd name="T21" fmla="*/ 7 h 52"/>
                <a:gd name="T22" fmla="*/ 9 w 27"/>
                <a:gd name="T23" fmla="*/ 9 h 52"/>
                <a:gd name="T24" fmla="*/ 15 w 27"/>
                <a:gd name="T25" fmla="*/ 15 h 52"/>
                <a:gd name="T26" fmla="*/ 25 w 27"/>
                <a:gd name="T27" fmla="*/ 31 h 52"/>
                <a:gd name="T28" fmla="*/ 16 w 27"/>
                <a:gd name="T29" fmla="*/ 40 h 52"/>
                <a:gd name="T30" fmla="*/ 10 w 27"/>
                <a:gd name="T31" fmla="*/ 44 h 52"/>
                <a:gd name="T32" fmla="*/ 12 w 27"/>
                <a:gd name="T33" fmla="*/ 46 h 52"/>
                <a:gd name="T34" fmla="*/ 13 w 27"/>
                <a:gd name="T35" fmla="*/ 51 h 52"/>
                <a:gd name="T36" fmla="*/ 9 w 27"/>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52">
                  <a:moveTo>
                    <a:pt x="9" y="52"/>
                  </a:moveTo>
                  <a:cubicBezTo>
                    <a:pt x="8" y="52"/>
                    <a:pt x="7" y="52"/>
                    <a:pt x="6" y="52"/>
                  </a:cubicBezTo>
                  <a:cubicBezTo>
                    <a:pt x="3" y="49"/>
                    <a:pt x="1" y="47"/>
                    <a:pt x="1" y="44"/>
                  </a:cubicBezTo>
                  <a:cubicBezTo>
                    <a:pt x="1" y="40"/>
                    <a:pt x="6" y="37"/>
                    <a:pt x="10" y="34"/>
                  </a:cubicBezTo>
                  <a:cubicBezTo>
                    <a:pt x="12" y="33"/>
                    <a:pt x="15" y="31"/>
                    <a:pt x="16" y="29"/>
                  </a:cubicBezTo>
                  <a:cubicBezTo>
                    <a:pt x="16" y="29"/>
                    <a:pt x="16" y="29"/>
                    <a:pt x="16" y="29"/>
                  </a:cubicBezTo>
                  <a:cubicBezTo>
                    <a:pt x="17" y="26"/>
                    <a:pt x="14" y="24"/>
                    <a:pt x="9" y="20"/>
                  </a:cubicBezTo>
                  <a:cubicBezTo>
                    <a:pt x="4" y="17"/>
                    <a:pt x="0" y="13"/>
                    <a:pt x="0" y="9"/>
                  </a:cubicBezTo>
                  <a:cubicBezTo>
                    <a:pt x="0" y="6"/>
                    <a:pt x="2" y="3"/>
                    <a:pt x="5" y="1"/>
                  </a:cubicBezTo>
                  <a:cubicBezTo>
                    <a:pt x="7" y="0"/>
                    <a:pt x="10" y="0"/>
                    <a:pt x="12" y="2"/>
                  </a:cubicBezTo>
                  <a:cubicBezTo>
                    <a:pt x="14" y="3"/>
                    <a:pt x="14" y="6"/>
                    <a:pt x="11" y="7"/>
                  </a:cubicBezTo>
                  <a:cubicBezTo>
                    <a:pt x="10" y="8"/>
                    <a:pt x="9" y="8"/>
                    <a:pt x="9" y="9"/>
                  </a:cubicBezTo>
                  <a:cubicBezTo>
                    <a:pt x="9" y="10"/>
                    <a:pt x="13" y="13"/>
                    <a:pt x="15" y="15"/>
                  </a:cubicBezTo>
                  <a:cubicBezTo>
                    <a:pt x="21" y="19"/>
                    <a:pt x="27" y="24"/>
                    <a:pt x="25" y="31"/>
                  </a:cubicBezTo>
                  <a:cubicBezTo>
                    <a:pt x="24" y="35"/>
                    <a:pt x="20" y="37"/>
                    <a:pt x="16" y="40"/>
                  </a:cubicBezTo>
                  <a:cubicBezTo>
                    <a:pt x="14" y="41"/>
                    <a:pt x="10" y="43"/>
                    <a:pt x="10" y="44"/>
                  </a:cubicBezTo>
                  <a:cubicBezTo>
                    <a:pt x="10" y="44"/>
                    <a:pt x="11" y="45"/>
                    <a:pt x="12" y="46"/>
                  </a:cubicBezTo>
                  <a:cubicBezTo>
                    <a:pt x="14" y="47"/>
                    <a:pt x="15" y="50"/>
                    <a:pt x="13" y="51"/>
                  </a:cubicBezTo>
                  <a:cubicBezTo>
                    <a:pt x="12" y="52"/>
                    <a:pt x="10" y="52"/>
                    <a:pt x="9"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2" name="Freeform 94"/>
            <p:cNvSpPr/>
            <p:nvPr/>
          </p:nvSpPr>
          <p:spPr bwMode="auto">
            <a:xfrm>
              <a:off x="2195513" y="2894013"/>
              <a:ext cx="60325" cy="112713"/>
            </a:xfrm>
            <a:custGeom>
              <a:avLst/>
              <a:gdLst>
                <a:gd name="T0" fmla="*/ 10 w 28"/>
                <a:gd name="T1" fmla="*/ 53 h 53"/>
                <a:gd name="T2" fmla="*/ 6 w 28"/>
                <a:gd name="T3" fmla="*/ 52 h 53"/>
                <a:gd name="T4" fmla="*/ 1 w 28"/>
                <a:gd name="T5" fmla="*/ 44 h 53"/>
                <a:gd name="T6" fmla="*/ 10 w 28"/>
                <a:gd name="T7" fmla="*/ 34 h 53"/>
                <a:gd name="T8" fmla="*/ 16 w 28"/>
                <a:gd name="T9" fmla="*/ 29 h 53"/>
                <a:gd name="T10" fmla="*/ 16 w 28"/>
                <a:gd name="T11" fmla="*/ 29 h 53"/>
                <a:gd name="T12" fmla="*/ 9 w 28"/>
                <a:gd name="T13" fmla="*/ 20 h 53"/>
                <a:gd name="T14" fmla="*/ 0 w 28"/>
                <a:gd name="T15" fmla="*/ 9 h 53"/>
                <a:gd name="T16" fmla="*/ 6 w 28"/>
                <a:gd name="T17" fmla="*/ 1 h 53"/>
                <a:gd name="T18" fmla="*/ 13 w 28"/>
                <a:gd name="T19" fmla="*/ 2 h 53"/>
                <a:gd name="T20" fmla="*/ 12 w 28"/>
                <a:gd name="T21" fmla="*/ 7 h 53"/>
                <a:gd name="T22" fmla="*/ 10 w 28"/>
                <a:gd name="T23" fmla="*/ 9 h 53"/>
                <a:gd name="T24" fmla="*/ 16 w 28"/>
                <a:gd name="T25" fmla="*/ 15 h 53"/>
                <a:gd name="T26" fmla="*/ 26 w 28"/>
                <a:gd name="T27" fmla="*/ 31 h 53"/>
                <a:gd name="T28" fmla="*/ 16 w 28"/>
                <a:gd name="T29" fmla="*/ 40 h 53"/>
                <a:gd name="T30" fmla="*/ 11 w 28"/>
                <a:gd name="T31" fmla="*/ 44 h 53"/>
                <a:gd name="T32" fmla="*/ 13 w 28"/>
                <a:gd name="T33" fmla="*/ 46 h 53"/>
                <a:gd name="T34" fmla="*/ 13 w 28"/>
                <a:gd name="T35" fmla="*/ 51 h 53"/>
                <a:gd name="T36" fmla="*/ 10 w 28"/>
                <a:gd name="T3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53">
                  <a:moveTo>
                    <a:pt x="10" y="53"/>
                  </a:moveTo>
                  <a:cubicBezTo>
                    <a:pt x="8" y="53"/>
                    <a:pt x="7" y="52"/>
                    <a:pt x="6" y="52"/>
                  </a:cubicBezTo>
                  <a:cubicBezTo>
                    <a:pt x="3" y="49"/>
                    <a:pt x="1" y="47"/>
                    <a:pt x="1" y="44"/>
                  </a:cubicBezTo>
                  <a:cubicBezTo>
                    <a:pt x="1" y="40"/>
                    <a:pt x="6" y="37"/>
                    <a:pt x="10" y="34"/>
                  </a:cubicBezTo>
                  <a:cubicBezTo>
                    <a:pt x="13" y="33"/>
                    <a:pt x="16" y="31"/>
                    <a:pt x="16" y="29"/>
                  </a:cubicBezTo>
                  <a:cubicBezTo>
                    <a:pt x="16" y="29"/>
                    <a:pt x="16" y="29"/>
                    <a:pt x="16" y="29"/>
                  </a:cubicBezTo>
                  <a:cubicBezTo>
                    <a:pt x="17" y="27"/>
                    <a:pt x="14" y="24"/>
                    <a:pt x="9" y="20"/>
                  </a:cubicBezTo>
                  <a:cubicBezTo>
                    <a:pt x="5" y="17"/>
                    <a:pt x="0" y="13"/>
                    <a:pt x="0" y="9"/>
                  </a:cubicBezTo>
                  <a:cubicBezTo>
                    <a:pt x="0" y="6"/>
                    <a:pt x="2" y="4"/>
                    <a:pt x="6" y="1"/>
                  </a:cubicBezTo>
                  <a:cubicBezTo>
                    <a:pt x="8" y="0"/>
                    <a:pt x="11" y="0"/>
                    <a:pt x="13" y="2"/>
                  </a:cubicBezTo>
                  <a:cubicBezTo>
                    <a:pt x="14" y="3"/>
                    <a:pt x="14" y="6"/>
                    <a:pt x="12" y="7"/>
                  </a:cubicBezTo>
                  <a:cubicBezTo>
                    <a:pt x="11" y="8"/>
                    <a:pt x="10" y="9"/>
                    <a:pt x="10" y="9"/>
                  </a:cubicBezTo>
                  <a:cubicBezTo>
                    <a:pt x="10" y="10"/>
                    <a:pt x="13" y="13"/>
                    <a:pt x="16" y="15"/>
                  </a:cubicBezTo>
                  <a:cubicBezTo>
                    <a:pt x="21" y="19"/>
                    <a:pt x="28" y="24"/>
                    <a:pt x="26" y="31"/>
                  </a:cubicBezTo>
                  <a:cubicBezTo>
                    <a:pt x="25" y="35"/>
                    <a:pt x="20" y="38"/>
                    <a:pt x="16" y="40"/>
                  </a:cubicBezTo>
                  <a:cubicBezTo>
                    <a:pt x="15" y="41"/>
                    <a:pt x="11" y="44"/>
                    <a:pt x="11" y="44"/>
                  </a:cubicBezTo>
                  <a:cubicBezTo>
                    <a:pt x="11" y="44"/>
                    <a:pt x="11" y="45"/>
                    <a:pt x="13" y="46"/>
                  </a:cubicBezTo>
                  <a:cubicBezTo>
                    <a:pt x="15" y="47"/>
                    <a:pt x="15" y="50"/>
                    <a:pt x="13" y="51"/>
                  </a:cubicBezTo>
                  <a:cubicBezTo>
                    <a:pt x="12" y="52"/>
                    <a:pt x="11" y="53"/>
                    <a:pt x="10"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sp>
        <p:nvSpPr>
          <p:cNvPr id="43" name="Content Placeholder 2"/>
          <p:cNvSpPr txBox="1"/>
          <p:nvPr/>
        </p:nvSpPr>
        <p:spPr bwMode="auto">
          <a:xfrm>
            <a:off x="733691" y="1575054"/>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4" name="Content Placeholder 2"/>
          <p:cNvSpPr txBox="1"/>
          <p:nvPr/>
        </p:nvSpPr>
        <p:spPr bwMode="auto">
          <a:xfrm>
            <a:off x="746943" y="3046045"/>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5" name="Content Placeholder 2"/>
          <p:cNvSpPr txBox="1"/>
          <p:nvPr/>
        </p:nvSpPr>
        <p:spPr bwMode="auto">
          <a:xfrm>
            <a:off x="6279725" y="1641314"/>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6" name="Content Placeholder 2"/>
          <p:cNvSpPr txBox="1"/>
          <p:nvPr/>
        </p:nvSpPr>
        <p:spPr bwMode="auto">
          <a:xfrm>
            <a:off x="6273099" y="3079175"/>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372004747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53" presetClass="entr" presetSubtype="16"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childTnLst>
                          </p:cTn>
                        </p:par>
                        <p:par>
                          <p:cTn id="27" fill="hold">
                            <p:stCondLst>
                              <p:cond delay="850"/>
                            </p:stCondLst>
                            <p:childTnLst>
                              <p:par>
                                <p:cTn id="28" presetID="53" presetClass="entr" presetSubtype="16"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Effect transition="in" filter="fade">
                                      <p:cBhvr>
                                        <p:cTn id="32" dur="500"/>
                                        <p:tgtEl>
                                          <p:spTgt spid="19"/>
                                        </p:tgtEl>
                                      </p:cBhvr>
                                    </p:animEffect>
                                  </p:childTnLst>
                                </p:cTn>
                              </p:par>
                            </p:childTnLst>
                          </p:cTn>
                        </p:par>
                        <p:par>
                          <p:cTn id="33" fill="hold">
                            <p:stCondLst>
                              <p:cond delay="1350"/>
                            </p:stCondLst>
                            <p:childTnLst>
                              <p:par>
                                <p:cTn id="34" presetID="22" presetClass="entr" presetSubtype="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500"/>
                                        <p:tgtEl>
                                          <p:spTgt spid="12"/>
                                        </p:tgtEl>
                                      </p:cBhvr>
                                    </p:animEffect>
                                  </p:childTnLst>
                                </p:cTn>
                              </p:par>
                            </p:childTnLst>
                          </p:cTn>
                        </p:par>
                        <p:par>
                          <p:cTn id="37" fill="hold">
                            <p:stCondLst>
                              <p:cond delay="1850"/>
                            </p:stCondLst>
                            <p:childTnLst>
                              <p:par>
                                <p:cTn id="38" presetID="10" presetClass="entr" presetSubtype="0" fill="hold" grpId="0"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500"/>
                                        <p:tgtEl>
                                          <p:spTgt spid="43"/>
                                        </p:tgtEl>
                                      </p:cBhvr>
                                    </p:animEffect>
                                  </p:childTnLst>
                                </p:cTn>
                              </p:par>
                            </p:childTnLst>
                          </p:cTn>
                        </p:par>
                        <p:par>
                          <p:cTn id="41" fill="hold">
                            <p:stCondLst>
                              <p:cond delay="2350"/>
                            </p:stCondLst>
                            <p:childTnLst>
                              <p:par>
                                <p:cTn id="42" presetID="53" presetClass="entr" presetSubtype="16" fill="hold" nodeType="after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p:cTn id="44" dur="500" fill="hold"/>
                                        <p:tgtEl>
                                          <p:spTgt spid="25"/>
                                        </p:tgtEl>
                                        <p:attrNameLst>
                                          <p:attrName>ppt_w</p:attrName>
                                        </p:attrNameLst>
                                      </p:cBhvr>
                                      <p:tavLst>
                                        <p:tav tm="0">
                                          <p:val>
                                            <p:fltVal val="0"/>
                                          </p:val>
                                        </p:tav>
                                        <p:tav tm="100000">
                                          <p:val>
                                            <p:strVal val="#ppt_w"/>
                                          </p:val>
                                        </p:tav>
                                      </p:tavLst>
                                    </p:anim>
                                    <p:anim calcmode="lin" valueType="num">
                                      <p:cBhvr>
                                        <p:cTn id="45" dur="500" fill="hold"/>
                                        <p:tgtEl>
                                          <p:spTgt spid="25"/>
                                        </p:tgtEl>
                                        <p:attrNameLst>
                                          <p:attrName>ppt_h</p:attrName>
                                        </p:attrNameLst>
                                      </p:cBhvr>
                                      <p:tavLst>
                                        <p:tav tm="0">
                                          <p:val>
                                            <p:fltVal val="0"/>
                                          </p:val>
                                        </p:tav>
                                        <p:tav tm="100000">
                                          <p:val>
                                            <p:strVal val="#ppt_h"/>
                                          </p:val>
                                        </p:tav>
                                      </p:tavLst>
                                    </p:anim>
                                    <p:animEffect transition="in" filter="fade">
                                      <p:cBhvr>
                                        <p:cTn id="46" dur="500"/>
                                        <p:tgtEl>
                                          <p:spTgt spid="25"/>
                                        </p:tgtEl>
                                      </p:cBhvr>
                                    </p:animEffect>
                                  </p:childTnLst>
                                </p:cTn>
                              </p:par>
                            </p:childTnLst>
                          </p:cTn>
                        </p:par>
                        <p:par>
                          <p:cTn id="47" fill="hold">
                            <p:stCondLst>
                              <p:cond delay="2850"/>
                            </p:stCondLst>
                            <p:childTnLst>
                              <p:par>
                                <p:cTn id="48" presetID="42" presetClass="entr" presetSubtype="0" fill="hold"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1000"/>
                                        <p:tgtEl>
                                          <p:spTgt spid="35"/>
                                        </p:tgtEl>
                                      </p:cBhvr>
                                    </p:animEffect>
                                    <p:anim calcmode="lin" valueType="num">
                                      <p:cBhvr>
                                        <p:cTn id="51" dur="1000" fill="hold"/>
                                        <p:tgtEl>
                                          <p:spTgt spid="35"/>
                                        </p:tgtEl>
                                        <p:attrNameLst>
                                          <p:attrName>ppt_x</p:attrName>
                                        </p:attrNameLst>
                                      </p:cBhvr>
                                      <p:tavLst>
                                        <p:tav tm="0">
                                          <p:val>
                                            <p:strVal val="#ppt_x"/>
                                          </p:val>
                                        </p:tav>
                                        <p:tav tm="100000">
                                          <p:val>
                                            <p:strVal val="#ppt_x"/>
                                          </p:val>
                                        </p:tav>
                                      </p:tavLst>
                                    </p:anim>
                                    <p:anim calcmode="lin" valueType="num">
                                      <p:cBhvr>
                                        <p:cTn id="52" dur="1000" fill="hold"/>
                                        <p:tgtEl>
                                          <p:spTgt spid="35"/>
                                        </p:tgtEl>
                                        <p:attrNameLst>
                                          <p:attrName>ppt_y</p:attrName>
                                        </p:attrNameLst>
                                      </p:cBhvr>
                                      <p:tavLst>
                                        <p:tav tm="0">
                                          <p:val>
                                            <p:strVal val="#ppt_y+.1"/>
                                          </p:val>
                                        </p:tav>
                                        <p:tav tm="100000">
                                          <p:val>
                                            <p:strVal val="#ppt_y"/>
                                          </p:val>
                                        </p:tav>
                                      </p:tavLst>
                                    </p:anim>
                                  </p:childTnLst>
                                </p:cTn>
                              </p:par>
                            </p:childTnLst>
                          </p:cTn>
                        </p:par>
                        <p:par>
                          <p:cTn id="53" fill="hold">
                            <p:stCondLst>
                              <p:cond delay="3850"/>
                            </p:stCondLst>
                            <p:childTnLst>
                              <p:par>
                                <p:cTn id="54" presetID="22" presetClass="entr" presetSubtype="8"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4350"/>
                            </p:stCondLst>
                            <p:childTnLst>
                              <p:par>
                                <p:cTn id="58" presetID="10"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500"/>
                                        <p:tgtEl>
                                          <p:spTgt spid="45"/>
                                        </p:tgtEl>
                                      </p:cBhvr>
                                    </p:animEffect>
                                  </p:childTnLst>
                                </p:cTn>
                              </p:par>
                            </p:childTnLst>
                          </p:cTn>
                        </p:par>
                        <p:par>
                          <p:cTn id="61" fill="hold">
                            <p:stCondLst>
                              <p:cond delay="4850"/>
                            </p:stCondLst>
                            <p:childTnLst>
                              <p:par>
                                <p:cTn id="62" presetID="53" presetClass="entr" presetSubtype="16"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350"/>
                            </p:stCondLst>
                            <p:childTnLst>
                              <p:par>
                                <p:cTn id="68" presetID="42" presetClass="entr" presetSubtype="0" fill="hold"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fade">
                                      <p:cBhvr>
                                        <p:cTn id="70" dur="1000"/>
                                        <p:tgtEl>
                                          <p:spTgt spid="38"/>
                                        </p:tgtEl>
                                      </p:cBhvr>
                                    </p:animEffect>
                                    <p:anim calcmode="lin" valueType="num">
                                      <p:cBhvr>
                                        <p:cTn id="71" dur="1000" fill="hold"/>
                                        <p:tgtEl>
                                          <p:spTgt spid="38"/>
                                        </p:tgtEl>
                                        <p:attrNameLst>
                                          <p:attrName>ppt_x</p:attrName>
                                        </p:attrNameLst>
                                      </p:cBhvr>
                                      <p:tavLst>
                                        <p:tav tm="0">
                                          <p:val>
                                            <p:strVal val="#ppt_x"/>
                                          </p:val>
                                        </p:tav>
                                        <p:tav tm="100000">
                                          <p:val>
                                            <p:strVal val="#ppt_x"/>
                                          </p:val>
                                        </p:tav>
                                      </p:tavLst>
                                    </p:anim>
                                    <p:anim calcmode="lin" valueType="num">
                                      <p:cBhvr>
                                        <p:cTn id="72" dur="1000" fill="hold"/>
                                        <p:tgtEl>
                                          <p:spTgt spid="38"/>
                                        </p:tgtEl>
                                        <p:attrNameLst>
                                          <p:attrName>ppt_y</p:attrName>
                                        </p:attrNameLst>
                                      </p:cBhvr>
                                      <p:tavLst>
                                        <p:tav tm="0">
                                          <p:val>
                                            <p:strVal val="#ppt_y+.1"/>
                                          </p:val>
                                        </p:tav>
                                        <p:tav tm="100000">
                                          <p:val>
                                            <p:strVal val="#ppt_y"/>
                                          </p:val>
                                        </p:tav>
                                      </p:tavLst>
                                    </p:anim>
                                  </p:childTnLst>
                                </p:cTn>
                              </p:par>
                            </p:childTnLst>
                          </p:cTn>
                        </p:par>
                        <p:par>
                          <p:cTn id="73" fill="hold">
                            <p:stCondLst>
                              <p:cond delay="6350"/>
                            </p:stCondLst>
                            <p:childTnLst>
                              <p:par>
                                <p:cTn id="74" presetID="22" presetClass="entr" presetSubtype="2"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right)">
                                      <p:cBhvr>
                                        <p:cTn id="76" dur="500"/>
                                        <p:tgtEl>
                                          <p:spTgt spid="13"/>
                                        </p:tgtEl>
                                      </p:cBhvr>
                                    </p:animEffect>
                                  </p:childTnLst>
                                </p:cTn>
                              </p:par>
                            </p:childTnLst>
                          </p:cTn>
                        </p:par>
                        <p:par>
                          <p:cTn id="77" fill="hold">
                            <p:stCondLst>
                              <p:cond delay="6850"/>
                            </p:stCondLst>
                            <p:childTnLst>
                              <p:par>
                                <p:cTn id="78" presetID="10" presetClass="entr" presetSubtype="0" fill="hold" grpId="0" nodeType="after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500"/>
                                        <p:tgtEl>
                                          <p:spTgt spid="44"/>
                                        </p:tgtEl>
                                      </p:cBhvr>
                                    </p:animEffect>
                                  </p:childTnLst>
                                </p:cTn>
                              </p:par>
                            </p:childTnLst>
                          </p:cTn>
                        </p:par>
                        <p:par>
                          <p:cTn id="81" fill="hold">
                            <p:stCondLst>
                              <p:cond delay="7350"/>
                            </p:stCondLst>
                            <p:childTnLst>
                              <p:par>
                                <p:cTn id="82" presetID="53" presetClass="entr" presetSubtype="16" fill="hold" nodeType="after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p:cTn id="84" dur="500" fill="hold"/>
                                        <p:tgtEl>
                                          <p:spTgt spid="28"/>
                                        </p:tgtEl>
                                        <p:attrNameLst>
                                          <p:attrName>ppt_w</p:attrName>
                                        </p:attrNameLst>
                                      </p:cBhvr>
                                      <p:tavLst>
                                        <p:tav tm="0">
                                          <p:val>
                                            <p:fltVal val="0"/>
                                          </p:val>
                                        </p:tav>
                                        <p:tav tm="100000">
                                          <p:val>
                                            <p:strVal val="#ppt_w"/>
                                          </p:val>
                                        </p:tav>
                                      </p:tavLst>
                                    </p:anim>
                                    <p:anim calcmode="lin" valueType="num">
                                      <p:cBhvr>
                                        <p:cTn id="85" dur="500" fill="hold"/>
                                        <p:tgtEl>
                                          <p:spTgt spid="28"/>
                                        </p:tgtEl>
                                        <p:attrNameLst>
                                          <p:attrName>ppt_h</p:attrName>
                                        </p:attrNameLst>
                                      </p:cBhvr>
                                      <p:tavLst>
                                        <p:tav tm="0">
                                          <p:val>
                                            <p:fltVal val="0"/>
                                          </p:val>
                                        </p:tav>
                                        <p:tav tm="100000">
                                          <p:val>
                                            <p:strVal val="#ppt_h"/>
                                          </p:val>
                                        </p:tav>
                                      </p:tavLst>
                                    </p:anim>
                                    <p:animEffect transition="in" filter="fade">
                                      <p:cBhvr>
                                        <p:cTn id="86" dur="500"/>
                                        <p:tgtEl>
                                          <p:spTgt spid="28"/>
                                        </p:tgtEl>
                                      </p:cBhvr>
                                    </p:animEffect>
                                  </p:childTnLst>
                                </p:cTn>
                              </p:par>
                            </p:childTnLst>
                          </p:cTn>
                        </p:par>
                        <p:par>
                          <p:cTn id="87" fill="hold">
                            <p:stCondLst>
                              <p:cond delay="7850"/>
                            </p:stCondLst>
                            <p:childTnLst>
                              <p:par>
                                <p:cTn id="88" presetID="42" presetClass="entr" presetSubtype="0" fill="hold"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childTnLst>
                          </p:cTn>
                        </p:par>
                        <p:par>
                          <p:cTn id="93" fill="hold">
                            <p:stCondLst>
                              <p:cond delay="885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500"/>
                                        <p:tgtEl>
                                          <p:spTgt spid="11"/>
                                        </p:tgtEl>
                                      </p:cBhvr>
                                    </p:animEffect>
                                  </p:childTnLst>
                                </p:cTn>
                              </p:par>
                            </p:childTnLst>
                          </p:cTn>
                        </p:par>
                        <p:par>
                          <p:cTn id="97" fill="hold">
                            <p:stCondLst>
                              <p:cond delay="9350"/>
                            </p:stCondLst>
                            <p:childTnLst>
                              <p:par>
                                <p:cTn id="98" presetID="10" presetClass="entr" presetSubtype="0" fill="hold" grpId="0" nodeType="after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childTnLst>
                          </p:cTn>
                        </p:par>
                        <p:par>
                          <p:cTn id="101" fill="hold">
                            <p:stCondLst>
                              <p:cond delay="9850"/>
                            </p:stCondLst>
                            <p:childTnLst>
                              <p:par>
                                <p:cTn id="102" presetID="42" presetClass="entr" presetSubtype="0" fill="hold" grpId="0" nodeType="after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fade">
                                      <p:cBhvr>
                                        <p:cTn id="104" dur="1000"/>
                                        <p:tgtEl>
                                          <p:spTgt spid="31"/>
                                        </p:tgtEl>
                                      </p:cBhvr>
                                    </p:animEffect>
                                    <p:anim calcmode="lin" valueType="num">
                                      <p:cBhvr>
                                        <p:cTn id="105" dur="1000" fill="hold"/>
                                        <p:tgtEl>
                                          <p:spTgt spid="31"/>
                                        </p:tgtEl>
                                        <p:attrNameLst>
                                          <p:attrName>ppt_x</p:attrName>
                                        </p:attrNameLst>
                                      </p:cBhvr>
                                      <p:tavLst>
                                        <p:tav tm="0">
                                          <p:val>
                                            <p:strVal val="#ppt_x"/>
                                          </p:val>
                                        </p:tav>
                                        <p:tav tm="100000">
                                          <p:val>
                                            <p:strVal val="#ppt_x"/>
                                          </p:val>
                                        </p:tav>
                                      </p:tavLst>
                                    </p:anim>
                                    <p:anim calcmode="lin" valueType="num">
                                      <p:cBhvr>
                                        <p:cTn id="106"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1" grpId="0" animBg="1"/>
      <p:bldP spid="12" grpId="0" animBg="1"/>
      <p:bldP spid="13" grpId="0" animBg="1"/>
      <p:bldP spid="31" grpId="0" animBg="1"/>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5</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216358737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5</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677823" y="1015896"/>
            <a:ext cx="1920043" cy="3302157"/>
            <a:chOff x="2734684" y="1015896"/>
            <a:chExt cx="1920043" cy="3302157"/>
          </a:xfrm>
        </p:grpSpPr>
        <p:grpSp>
          <p:nvGrpSpPr>
            <p:cNvPr id="10" name="组合 9"/>
            <p:cNvGrpSpPr/>
            <p:nvPr/>
          </p:nvGrpSpPr>
          <p:grpSpPr>
            <a:xfrm>
              <a:off x="2734684" y="1015896"/>
              <a:ext cx="1920043" cy="3302157"/>
              <a:chOff x="2685756" y="1069793"/>
              <a:chExt cx="1920043" cy="3302157"/>
            </a:xfrm>
          </p:grpSpPr>
          <p:grpSp>
            <p:nvGrpSpPr>
              <p:cNvPr id="12" name="组合 11"/>
              <p:cNvGrpSpPr/>
              <p:nvPr/>
            </p:nvGrpSpPr>
            <p:grpSpPr>
              <a:xfrm>
                <a:off x="2772798" y="1085825"/>
                <a:ext cx="1685339" cy="3286125"/>
                <a:chOff x="2772798" y="1085825"/>
                <a:chExt cx="1685339" cy="3286125"/>
              </a:xfrm>
            </p:grpSpPr>
            <p:sp>
              <p:nvSpPr>
                <p:cNvPr id="21" name="圆角矩形 20"/>
                <p:cNvSpPr/>
                <p:nvPr/>
              </p:nvSpPr>
              <p:spPr>
                <a:xfrm>
                  <a:off x="2772798" y="1085825"/>
                  <a:ext cx="1685339"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2" name="矩形 21"/>
                <p:cNvSpPr/>
                <p:nvPr/>
              </p:nvSpPr>
              <p:spPr>
                <a:xfrm>
                  <a:off x="2869346"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3" name="矩形 22"/>
                <p:cNvSpPr/>
                <p:nvPr/>
              </p:nvSpPr>
              <p:spPr>
                <a:xfrm>
                  <a:off x="2869346"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4" name="矩形 23"/>
                <p:cNvSpPr/>
                <p:nvPr/>
              </p:nvSpPr>
              <p:spPr>
                <a:xfrm rot="10800000">
                  <a:off x="2869346"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5" name="文本框 40"/>
                <p:cNvSpPr txBox="1"/>
                <p:nvPr/>
              </p:nvSpPr>
              <p:spPr>
                <a:xfrm>
                  <a:off x="3253350"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flipV="1">
                <a:off x="2701713" y="1069793"/>
                <a:ext cx="1904086" cy="874883"/>
                <a:chOff x="894195" y="2095454"/>
                <a:chExt cx="4500232" cy="1850943"/>
              </a:xfrm>
            </p:grpSpPr>
            <p:sp>
              <p:nvSpPr>
                <p:cNvPr id="18" name="椭圆 17"/>
                <p:cNvSpPr/>
                <p:nvPr/>
              </p:nvSpPr>
              <p:spPr>
                <a:xfrm>
                  <a:off x="894195" y="2095454"/>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9" name="椭圆 18"/>
                <p:cNvSpPr/>
                <p:nvPr/>
              </p:nvSpPr>
              <p:spPr>
                <a:xfrm>
                  <a:off x="999759" y="2835568"/>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0" name="矩形 19"/>
                <p:cNvSpPr/>
                <p:nvPr/>
              </p:nvSpPr>
              <p:spPr>
                <a:xfrm>
                  <a:off x="1290384" y="258111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4" name="组合 13"/>
              <p:cNvGrpSpPr/>
              <p:nvPr/>
            </p:nvGrpSpPr>
            <p:grpSpPr>
              <a:xfrm flipV="1">
                <a:off x="2685756" y="3363838"/>
                <a:ext cx="1871345" cy="885094"/>
                <a:chOff x="856481" y="1960913"/>
                <a:chExt cx="4422850" cy="1872546"/>
              </a:xfrm>
            </p:grpSpPr>
            <p:sp>
              <p:nvSpPr>
                <p:cNvPr id="15" name="椭圆 14"/>
                <p:cNvSpPr/>
                <p:nvPr/>
              </p:nvSpPr>
              <p:spPr>
                <a:xfrm>
                  <a:off x="856481" y="1960913"/>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6" name="椭圆 15"/>
                <p:cNvSpPr/>
                <p:nvPr/>
              </p:nvSpPr>
              <p:spPr>
                <a:xfrm>
                  <a:off x="884663" y="2722628"/>
                  <a:ext cx="4394668" cy="1110831"/>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7" name="矩形 16"/>
                <p:cNvSpPr/>
                <p:nvPr/>
              </p:nvSpPr>
              <p:spPr>
                <a:xfrm>
                  <a:off x="1362491" y="242129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sp>
          <p:nvSpPr>
            <p:cNvPr id="11" name="Freeform 147"/>
            <p:cNvSpPr>
              <a:spLocks noEditPoints="1"/>
            </p:cNvSpPr>
            <p:nvPr/>
          </p:nvSpPr>
          <p:spPr bwMode="auto">
            <a:xfrm>
              <a:off x="3516880" y="3602925"/>
              <a:ext cx="181304" cy="28633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26" name="组合 25"/>
          <p:cNvGrpSpPr/>
          <p:nvPr/>
        </p:nvGrpSpPr>
        <p:grpSpPr>
          <a:xfrm>
            <a:off x="850335" y="1015896"/>
            <a:ext cx="1904086" cy="3302157"/>
            <a:chOff x="850335" y="1069793"/>
            <a:chExt cx="1904086" cy="3302157"/>
          </a:xfrm>
        </p:grpSpPr>
        <p:grpSp>
          <p:nvGrpSpPr>
            <p:cNvPr id="27" name="组合 26"/>
            <p:cNvGrpSpPr/>
            <p:nvPr/>
          </p:nvGrpSpPr>
          <p:grpSpPr>
            <a:xfrm>
              <a:off x="895000" y="1085825"/>
              <a:ext cx="1859421" cy="3286125"/>
              <a:chOff x="895000" y="1085825"/>
              <a:chExt cx="1859421" cy="3286125"/>
            </a:xfrm>
          </p:grpSpPr>
          <p:grpSp>
            <p:nvGrpSpPr>
              <p:cNvPr id="32" name="组合 31"/>
              <p:cNvGrpSpPr/>
              <p:nvPr/>
            </p:nvGrpSpPr>
            <p:grpSpPr>
              <a:xfrm>
                <a:off x="971600" y="1085825"/>
                <a:ext cx="1706223" cy="3286125"/>
                <a:chOff x="971600" y="1085825"/>
                <a:chExt cx="1706223" cy="3286125"/>
              </a:xfrm>
            </p:grpSpPr>
            <p:sp>
              <p:nvSpPr>
                <p:cNvPr id="38" name="圆角矩形 37"/>
                <p:cNvSpPr/>
                <p:nvPr/>
              </p:nvSpPr>
              <p:spPr>
                <a:xfrm>
                  <a:off x="971600" y="1085825"/>
                  <a:ext cx="1706223"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9" name="矩形 38"/>
                <p:cNvSpPr/>
                <p:nvPr/>
              </p:nvSpPr>
              <p:spPr>
                <a:xfrm>
                  <a:off x="1104900"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矩形 39"/>
                <p:cNvSpPr/>
                <p:nvPr/>
              </p:nvSpPr>
              <p:spPr>
                <a:xfrm>
                  <a:off x="110490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1" name="矩形 40"/>
                <p:cNvSpPr/>
                <p:nvPr/>
              </p:nvSpPr>
              <p:spPr>
                <a:xfrm rot="10800000">
                  <a:off x="110490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2" name="文本框 18"/>
                <p:cNvSpPr txBox="1"/>
                <p:nvPr/>
              </p:nvSpPr>
              <p:spPr>
                <a:xfrm>
                  <a:off x="1488905" y="2367921"/>
                  <a:ext cx="708367"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flipV="1">
                <a:off x="895000" y="3380859"/>
                <a:ext cx="1859421" cy="835205"/>
                <a:chOff x="837732" y="2078700"/>
                <a:chExt cx="4394668" cy="1766999"/>
              </a:xfrm>
            </p:grpSpPr>
            <p:sp>
              <p:nvSpPr>
                <p:cNvPr id="35" name="椭圆 34"/>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6" name="椭圆 35"/>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7" name="矩形 36"/>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34" name="Freeform 123"/>
              <p:cNvSpPr>
                <a:spLocks noEditPoints="1"/>
              </p:cNvSpPr>
              <p:nvPr/>
            </p:nvSpPr>
            <p:spPr bwMode="auto">
              <a:xfrm>
                <a:off x="1724297" y="3618331"/>
                <a:ext cx="237583" cy="264776"/>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a:p>
            </p:txBody>
          </p:sp>
        </p:grpSp>
        <p:grpSp>
          <p:nvGrpSpPr>
            <p:cNvPr id="28" name="组合 27"/>
            <p:cNvGrpSpPr/>
            <p:nvPr/>
          </p:nvGrpSpPr>
          <p:grpSpPr>
            <a:xfrm flipV="1">
              <a:off x="850335" y="1069793"/>
              <a:ext cx="1859421" cy="835205"/>
              <a:chOff x="837732" y="2078700"/>
              <a:chExt cx="4394668" cy="1766999"/>
            </a:xfrm>
          </p:grpSpPr>
          <p:sp>
            <p:nvSpPr>
              <p:cNvPr id="29" name="椭圆 28"/>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椭圆 29"/>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1" name="矩形 30"/>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43" name="组合 42"/>
          <p:cNvGrpSpPr/>
          <p:nvPr/>
        </p:nvGrpSpPr>
        <p:grpSpPr>
          <a:xfrm>
            <a:off x="4507897" y="1015896"/>
            <a:ext cx="1906921" cy="3286125"/>
            <a:chOff x="4463204" y="1085825"/>
            <a:chExt cx="1906921" cy="3286125"/>
          </a:xfrm>
        </p:grpSpPr>
        <p:grpSp>
          <p:nvGrpSpPr>
            <p:cNvPr id="44" name="组合 43"/>
            <p:cNvGrpSpPr/>
            <p:nvPr/>
          </p:nvGrpSpPr>
          <p:grpSpPr>
            <a:xfrm>
              <a:off x="4510704" y="1085825"/>
              <a:ext cx="1859421" cy="3286125"/>
              <a:chOff x="4458137" y="1085825"/>
              <a:chExt cx="1859421" cy="3286125"/>
            </a:xfrm>
          </p:grpSpPr>
          <p:grpSp>
            <p:nvGrpSpPr>
              <p:cNvPr id="50" name="组合 49"/>
              <p:cNvGrpSpPr/>
              <p:nvPr/>
            </p:nvGrpSpPr>
            <p:grpSpPr>
              <a:xfrm>
                <a:off x="4489744" y="1085825"/>
                <a:ext cx="1701208" cy="3286125"/>
                <a:chOff x="4489744" y="1085825"/>
                <a:chExt cx="1701208" cy="3286125"/>
              </a:xfrm>
            </p:grpSpPr>
            <p:sp>
              <p:nvSpPr>
                <p:cNvPr id="55" name="圆角矩形 54"/>
                <p:cNvSpPr/>
                <p:nvPr/>
              </p:nvSpPr>
              <p:spPr>
                <a:xfrm>
                  <a:off x="4489744" y="1085825"/>
                  <a:ext cx="1701208"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6" name="矩形 55"/>
                <p:cNvSpPr/>
                <p:nvPr/>
              </p:nvSpPr>
              <p:spPr>
                <a:xfrm>
                  <a:off x="4649660"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7" name="矩形 56"/>
                <p:cNvSpPr/>
                <p:nvPr/>
              </p:nvSpPr>
              <p:spPr>
                <a:xfrm>
                  <a:off x="464966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8" name="矩形 57"/>
                <p:cNvSpPr/>
                <p:nvPr/>
              </p:nvSpPr>
              <p:spPr>
                <a:xfrm rot="10800000">
                  <a:off x="464966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9" name="文本框 57"/>
                <p:cNvSpPr txBox="1"/>
                <p:nvPr/>
              </p:nvSpPr>
              <p:spPr>
                <a:xfrm>
                  <a:off x="5033664"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flipV="1">
                <a:off x="4458137" y="1117390"/>
                <a:ext cx="1859421" cy="835205"/>
                <a:chOff x="837732" y="2078700"/>
                <a:chExt cx="4394668" cy="1766999"/>
              </a:xfrm>
            </p:grpSpPr>
            <p:sp>
              <p:nvSpPr>
                <p:cNvPr id="52" name="椭圆 51"/>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3" name="椭圆 52"/>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4" name="矩形 53"/>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45" name="组合 44"/>
            <p:cNvGrpSpPr/>
            <p:nvPr/>
          </p:nvGrpSpPr>
          <p:grpSpPr>
            <a:xfrm flipV="1">
              <a:off x="4463204" y="3358053"/>
              <a:ext cx="1859421" cy="835205"/>
              <a:chOff x="837732" y="2078700"/>
              <a:chExt cx="4394668" cy="1766999"/>
            </a:xfrm>
          </p:grpSpPr>
          <p:sp>
            <p:nvSpPr>
              <p:cNvPr id="47" name="椭圆 4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8" name="椭圆 4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9" name="矩形 4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46" name="Freeform 203"/>
            <p:cNvSpPr>
              <a:spLocks noEditPoints="1"/>
            </p:cNvSpPr>
            <p:nvPr/>
          </p:nvSpPr>
          <p:spPr bwMode="auto">
            <a:xfrm>
              <a:off x="5277188" y="3672945"/>
              <a:ext cx="221318" cy="216317"/>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60" name="组合 59"/>
          <p:cNvGrpSpPr/>
          <p:nvPr/>
        </p:nvGrpSpPr>
        <p:grpSpPr>
          <a:xfrm>
            <a:off x="6312520" y="1015896"/>
            <a:ext cx="1859421" cy="3286125"/>
            <a:chOff x="6238452" y="1085825"/>
            <a:chExt cx="1859421" cy="3286125"/>
          </a:xfrm>
        </p:grpSpPr>
        <p:sp>
          <p:nvSpPr>
            <p:cNvPr id="61" name="圆角矩形 60"/>
            <p:cNvSpPr/>
            <p:nvPr/>
          </p:nvSpPr>
          <p:spPr>
            <a:xfrm>
              <a:off x="6317559" y="1085825"/>
              <a:ext cx="1638818"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2" name="矩形 61"/>
            <p:cNvSpPr/>
            <p:nvPr/>
          </p:nvSpPr>
          <p:spPr>
            <a:xfrm>
              <a:off x="6429975"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3" name="矩形 62"/>
            <p:cNvSpPr/>
            <p:nvPr/>
          </p:nvSpPr>
          <p:spPr>
            <a:xfrm>
              <a:off x="6429975"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4" name="矩形 63"/>
            <p:cNvSpPr/>
            <p:nvPr/>
          </p:nvSpPr>
          <p:spPr>
            <a:xfrm rot="10800000">
              <a:off x="6429975"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65" name="组合 64"/>
            <p:cNvGrpSpPr/>
            <p:nvPr/>
          </p:nvGrpSpPr>
          <p:grpSpPr>
            <a:xfrm flipV="1">
              <a:off x="6238452" y="1117390"/>
              <a:ext cx="1859421" cy="835205"/>
              <a:chOff x="837732" y="2078700"/>
              <a:chExt cx="4394668" cy="1766999"/>
            </a:xfrm>
          </p:grpSpPr>
          <p:sp>
            <p:nvSpPr>
              <p:cNvPr id="72" name="椭圆 71"/>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3" name="椭圆 72"/>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4" name="矩形 73"/>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66" name="组合 65"/>
            <p:cNvGrpSpPr/>
            <p:nvPr/>
          </p:nvGrpSpPr>
          <p:grpSpPr>
            <a:xfrm flipV="1">
              <a:off x="6238452" y="3358053"/>
              <a:ext cx="1859421" cy="835205"/>
              <a:chOff x="837732" y="2078700"/>
              <a:chExt cx="4394668" cy="1766999"/>
            </a:xfrm>
          </p:grpSpPr>
          <p:sp>
            <p:nvSpPr>
              <p:cNvPr id="69" name="椭圆 68"/>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0" name="椭圆 69"/>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1" name="矩形 70"/>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67" name="文本框 74"/>
            <p:cNvSpPr txBox="1"/>
            <p:nvPr/>
          </p:nvSpPr>
          <p:spPr>
            <a:xfrm>
              <a:off x="6813979"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8" name="Freeform 142"/>
            <p:cNvSpPr>
              <a:spLocks noEditPoints="1"/>
            </p:cNvSpPr>
            <p:nvPr/>
          </p:nvSpPr>
          <p:spPr bwMode="auto">
            <a:xfrm>
              <a:off x="7016242" y="3618331"/>
              <a:ext cx="303842" cy="291339"/>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75" name="组合 74"/>
          <p:cNvGrpSpPr/>
          <p:nvPr/>
        </p:nvGrpSpPr>
        <p:grpSpPr>
          <a:xfrm>
            <a:off x="2370145" y="1478155"/>
            <a:ext cx="679223" cy="152400"/>
            <a:chOff x="2819400" y="387818"/>
            <a:chExt cx="1384660" cy="310682"/>
          </a:xfrm>
        </p:grpSpPr>
        <p:sp>
          <p:nvSpPr>
            <p:cNvPr id="76" name="椭圆 75"/>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圆角矩形 77"/>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圆角矩形 78"/>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0" name="组合 79"/>
          <p:cNvGrpSpPr/>
          <p:nvPr/>
        </p:nvGrpSpPr>
        <p:grpSpPr>
          <a:xfrm>
            <a:off x="2370145" y="3728429"/>
            <a:ext cx="679223" cy="152400"/>
            <a:chOff x="2819400" y="387818"/>
            <a:chExt cx="1384660" cy="310682"/>
          </a:xfrm>
        </p:grpSpPr>
        <p:sp>
          <p:nvSpPr>
            <p:cNvPr id="81" name="椭圆 80"/>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82"/>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5" name="组合 84"/>
          <p:cNvGrpSpPr/>
          <p:nvPr/>
        </p:nvGrpSpPr>
        <p:grpSpPr>
          <a:xfrm>
            <a:off x="4171093" y="1478155"/>
            <a:ext cx="679223" cy="152400"/>
            <a:chOff x="2819400" y="387818"/>
            <a:chExt cx="1384660" cy="310682"/>
          </a:xfrm>
        </p:grpSpPr>
        <p:sp>
          <p:nvSpPr>
            <p:cNvPr id="86" name="椭圆 85"/>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圆角矩形 87"/>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圆角矩形 88"/>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0" name="组合 89"/>
          <p:cNvGrpSpPr/>
          <p:nvPr/>
        </p:nvGrpSpPr>
        <p:grpSpPr>
          <a:xfrm>
            <a:off x="4171093" y="3728429"/>
            <a:ext cx="679223" cy="152400"/>
            <a:chOff x="2819400" y="387818"/>
            <a:chExt cx="1384660" cy="310682"/>
          </a:xfrm>
        </p:grpSpPr>
        <p:sp>
          <p:nvSpPr>
            <p:cNvPr id="91" name="椭圆 90"/>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5943466" y="1478155"/>
            <a:ext cx="679223" cy="152400"/>
            <a:chOff x="2819400" y="387818"/>
            <a:chExt cx="1384660" cy="310682"/>
          </a:xfrm>
        </p:grpSpPr>
        <p:sp>
          <p:nvSpPr>
            <p:cNvPr id="96" name="椭圆 95"/>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圆角矩形 97"/>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圆角矩形 98"/>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0" name="组合 99"/>
          <p:cNvGrpSpPr/>
          <p:nvPr/>
        </p:nvGrpSpPr>
        <p:grpSpPr>
          <a:xfrm>
            <a:off x="5943466" y="3728429"/>
            <a:ext cx="679223" cy="152400"/>
            <a:chOff x="2819400" y="387818"/>
            <a:chExt cx="1384660" cy="310682"/>
          </a:xfrm>
        </p:grpSpPr>
        <p:sp>
          <p:nvSpPr>
            <p:cNvPr id="101" name="椭圆 100"/>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5" name="Content Placeholder 2"/>
          <p:cNvSpPr txBox="1"/>
          <p:nvPr/>
        </p:nvSpPr>
        <p:spPr bwMode="auto">
          <a:xfrm>
            <a:off x="1106514"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6" name="矩形 105"/>
          <p:cNvSpPr/>
          <p:nvPr/>
        </p:nvSpPr>
        <p:spPr>
          <a:xfrm>
            <a:off x="1295776"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07" name="Content Placeholder 2"/>
          <p:cNvSpPr txBox="1"/>
          <p:nvPr/>
        </p:nvSpPr>
        <p:spPr bwMode="auto">
          <a:xfrm>
            <a:off x="2866042"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8" name="矩形 107"/>
          <p:cNvSpPr/>
          <p:nvPr/>
        </p:nvSpPr>
        <p:spPr>
          <a:xfrm>
            <a:off x="3055304"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09" name="Content Placeholder 2"/>
          <p:cNvSpPr txBox="1"/>
          <p:nvPr/>
        </p:nvSpPr>
        <p:spPr bwMode="auto">
          <a:xfrm>
            <a:off x="4694842"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0" name="矩形 109"/>
          <p:cNvSpPr/>
          <p:nvPr/>
        </p:nvSpPr>
        <p:spPr>
          <a:xfrm>
            <a:off x="4884104"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11" name="Content Placeholder 2"/>
          <p:cNvSpPr txBox="1"/>
          <p:nvPr/>
        </p:nvSpPr>
        <p:spPr bwMode="auto">
          <a:xfrm>
            <a:off x="6495933"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2" name="矩形 111"/>
          <p:cNvSpPr/>
          <p:nvPr/>
        </p:nvSpPr>
        <p:spPr>
          <a:xfrm>
            <a:off x="6685195"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Tree>
    <p:extLst>
      <p:ext uri="{BB962C8B-B14F-4D97-AF65-F5344CB8AC3E}">
        <p14:creationId xmlns:p14="http://schemas.microsoft.com/office/powerpoint/2010/main" val="36450882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4"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ppt_x"/>
                                          </p:val>
                                        </p:tav>
                                        <p:tav tm="100000">
                                          <p:val>
                                            <p:strVal val="#ppt_x"/>
                                          </p:val>
                                        </p:tav>
                                      </p:tavLst>
                                    </p:anim>
                                    <p:anim calcmode="lin" valueType="num">
                                      <p:cBhvr additive="base">
                                        <p:cTn id="25" dur="500" fill="hold"/>
                                        <p:tgtEl>
                                          <p:spTgt spid="26"/>
                                        </p:tgtEl>
                                        <p:attrNameLst>
                                          <p:attrName>ppt_y</p:attrName>
                                        </p:attrNameLst>
                                      </p:cBhvr>
                                      <p:tavLst>
                                        <p:tav tm="0">
                                          <p:val>
                                            <p:strVal val="1+#ppt_h/2"/>
                                          </p:val>
                                        </p:tav>
                                        <p:tav tm="100000">
                                          <p:val>
                                            <p:strVal val="#ppt_y"/>
                                          </p:val>
                                        </p:tav>
                                      </p:tavLst>
                                    </p:anim>
                                  </p:childTnLst>
                                </p:cTn>
                              </p:par>
                            </p:childTnLst>
                          </p:cTn>
                        </p:par>
                        <p:par>
                          <p:cTn id="26" fill="hold">
                            <p:stCondLst>
                              <p:cond delay="850"/>
                            </p:stCondLst>
                            <p:childTnLst>
                              <p:par>
                                <p:cTn id="27" presetID="10" presetClass="entr" presetSubtype="0" fill="hold" grpId="0" nodeType="afterEffect">
                                  <p:stCondLst>
                                    <p:cond delay="0"/>
                                  </p:stCondLst>
                                  <p:childTnLst>
                                    <p:set>
                                      <p:cBhvr>
                                        <p:cTn id="28" dur="1" fill="hold">
                                          <p:stCondLst>
                                            <p:cond delay="0"/>
                                          </p:stCondLst>
                                        </p:cTn>
                                        <p:tgtEl>
                                          <p:spTgt spid="106"/>
                                        </p:tgtEl>
                                        <p:attrNameLst>
                                          <p:attrName>style.visibility</p:attrName>
                                        </p:attrNameLst>
                                      </p:cBhvr>
                                      <p:to>
                                        <p:strVal val="visible"/>
                                      </p:to>
                                    </p:set>
                                    <p:animEffect transition="in" filter="fade">
                                      <p:cBhvr>
                                        <p:cTn id="29" dur="500"/>
                                        <p:tgtEl>
                                          <p:spTgt spid="106"/>
                                        </p:tgtEl>
                                      </p:cBhvr>
                                    </p:animEffect>
                                  </p:childTnLst>
                                </p:cTn>
                              </p:par>
                            </p:childTnLst>
                          </p:cTn>
                        </p:par>
                        <p:par>
                          <p:cTn id="30" fill="hold">
                            <p:stCondLst>
                              <p:cond delay="1350"/>
                            </p:stCondLst>
                            <p:childTnLst>
                              <p:par>
                                <p:cTn id="31" presetID="10" presetClass="entr" presetSubtype="0" fill="hold" grpId="0" nodeType="after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childTnLst>
                          </p:cTn>
                        </p:par>
                        <p:par>
                          <p:cTn id="34" fill="hold">
                            <p:stCondLst>
                              <p:cond delay="1850"/>
                            </p:stCondLst>
                            <p:childTnLst>
                              <p:par>
                                <p:cTn id="35" presetID="22" presetClass="entr" presetSubtype="8" fill="hold"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left)">
                                      <p:cBhvr>
                                        <p:cTn id="37" dur="500"/>
                                        <p:tgtEl>
                                          <p:spTgt spid="75"/>
                                        </p:tgtEl>
                                      </p:cBhvr>
                                    </p:animEffect>
                                  </p:childTnLst>
                                </p:cTn>
                              </p:par>
                            </p:childTnLst>
                          </p:cTn>
                        </p:par>
                        <p:par>
                          <p:cTn id="38" fill="hold">
                            <p:stCondLst>
                              <p:cond delay="2350"/>
                            </p:stCondLst>
                            <p:childTnLst>
                              <p:par>
                                <p:cTn id="39" presetID="22" presetClass="entr" presetSubtype="8" fill="hold" nodeType="afterEffect">
                                  <p:stCondLst>
                                    <p:cond delay="0"/>
                                  </p:stCondLst>
                                  <p:childTnLst>
                                    <p:set>
                                      <p:cBhvr>
                                        <p:cTn id="40" dur="1" fill="hold">
                                          <p:stCondLst>
                                            <p:cond delay="0"/>
                                          </p:stCondLst>
                                        </p:cTn>
                                        <p:tgtEl>
                                          <p:spTgt spid="80"/>
                                        </p:tgtEl>
                                        <p:attrNameLst>
                                          <p:attrName>style.visibility</p:attrName>
                                        </p:attrNameLst>
                                      </p:cBhvr>
                                      <p:to>
                                        <p:strVal val="visible"/>
                                      </p:to>
                                    </p:set>
                                    <p:animEffect transition="in" filter="wipe(left)">
                                      <p:cBhvr>
                                        <p:cTn id="41" dur="500"/>
                                        <p:tgtEl>
                                          <p:spTgt spid="80"/>
                                        </p:tgtEl>
                                      </p:cBhvr>
                                    </p:animEffect>
                                  </p:childTnLst>
                                </p:cTn>
                              </p:par>
                            </p:childTnLst>
                          </p:cTn>
                        </p:par>
                        <p:par>
                          <p:cTn id="42" fill="hold">
                            <p:stCondLst>
                              <p:cond delay="2850"/>
                            </p:stCondLst>
                            <p:childTnLst>
                              <p:par>
                                <p:cTn id="43" presetID="2" presetClass="entr" presetSubtype="2"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108"/>
                                        </p:tgtEl>
                                        <p:attrNameLst>
                                          <p:attrName>style.visibility</p:attrName>
                                        </p:attrNameLst>
                                      </p:cBhvr>
                                      <p:to>
                                        <p:strVal val="visible"/>
                                      </p:to>
                                    </p:set>
                                    <p:animEffect transition="in" filter="fade">
                                      <p:cBhvr>
                                        <p:cTn id="50" dur="500"/>
                                        <p:tgtEl>
                                          <p:spTgt spid="108"/>
                                        </p:tgtEl>
                                      </p:cBhvr>
                                    </p:animEffect>
                                  </p:childTnLst>
                                </p:cTn>
                              </p:par>
                            </p:childTnLst>
                          </p:cTn>
                        </p:par>
                        <p:par>
                          <p:cTn id="51" fill="hold">
                            <p:stCondLst>
                              <p:cond delay="3850"/>
                            </p:stCondLst>
                            <p:childTnLst>
                              <p:par>
                                <p:cTn id="52" presetID="10" presetClass="entr" presetSubtype="0" fill="hold" grpId="0" nodeType="afterEffect">
                                  <p:stCondLst>
                                    <p:cond delay="0"/>
                                  </p:stCondLst>
                                  <p:childTnLst>
                                    <p:set>
                                      <p:cBhvr>
                                        <p:cTn id="53" dur="1" fill="hold">
                                          <p:stCondLst>
                                            <p:cond delay="0"/>
                                          </p:stCondLst>
                                        </p:cTn>
                                        <p:tgtEl>
                                          <p:spTgt spid="107"/>
                                        </p:tgtEl>
                                        <p:attrNameLst>
                                          <p:attrName>style.visibility</p:attrName>
                                        </p:attrNameLst>
                                      </p:cBhvr>
                                      <p:to>
                                        <p:strVal val="visible"/>
                                      </p:to>
                                    </p:set>
                                    <p:animEffect transition="in" filter="fade">
                                      <p:cBhvr>
                                        <p:cTn id="54" dur="500"/>
                                        <p:tgtEl>
                                          <p:spTgt spid="107"/>
                                        </p:tgtEl>
                                      </p:cBhvr>
                                    </p:animEffect>
                                  </p:childTnLst>
                                </p:cTn>
                              </p:par>
                            </p:childTnLst>
                          </p:cTn>
                        </p:par>
                        <p:par>
                          <p:cTn id="55" fill="hold">
                            <p:stCondLst>
                              <p:cond delay="4350"/>
                            </p:stCondLst>
                            <p:childTnLst>
                              <p:par>
                                <p:cTn id="56" presetID="22" presetClass="entr" presetSubtype="8" fill="hold" nodeType="afterEffect">
                                  <p:stCondLst>
                                    <p:cond delay="0"/>
                                  </p:stCondLst>
                                  <p:childTnLst>
                                    <p:set>
                                      <p:cBhvr>
                                        <p:cTn id="57" dur="1" fill="hold">
                                          <p:stCondLst>
                                            <p:cond delay="0"/>
                                          </p:stCondLst>
                                        </p:cTn>
                                        <p:tgtEl>
                                          <p:spTgt spid="85"/>
                                        </p:tgtEl>
                                        <p:attrNameLst>
                                          <p:attrName>style.visibility</p:attrName>
                                        </p:attrNameLst>
                                      </p:cBhvr>
                                      <p:to>
                                        <p:strVal val="visible"/>
                                      </p:to>
                                    </p:set>
                                    <p:animEffect transition="in" filter="wipe(left)">
                                      <p:cBhvr>
                                        <p:cTn id="58" dur="500"/>
                                        <p:tgtEl>
                                          <p:spTgt spid="85"/>
                                        </p:tgtEl>
                                      </p:cBhvr>
                                    </p:animEffect>
                                  </p:childTnLst>
                                </p:cTn>
                              </p:par>
                            </p:childTnLst>
                          </p:cTn>
                        </p:par>
                        <p:par>
                          <p:cTn id="59" fill="hold">
                            <p:stCondLst>
                              <p:cond delay="4850"/>
                            </p:stCondLst>
                            <p:childTnLst>
                              <p:par>
                                <p:cTn id="60" presetID="22" presetClass="entr" presetSubtype="8" fill="hold" nodeType="after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wipe(left)">
                                      <p:cBhvr>
                                        <p:cTn id="62" dur="500"/>
                                        <p:tgtEl>
                                          <p:spTgt spid="90"/>
                                        </p:tgtEl>
                                      </p:cBhvr>
                                    </p:animEffect>
                                  </p:childTnLst>
                                </p:cTn>
                              </p:par>
                            </p:childTnLst>
                          </p:cTn>
                        </p:par>
                        <p:par>
                          <p:cTn id="63" fill="hold">
                            <p:stCondLst>
                              <p:cond delay="5350"/>
                            </p:stCondLst>
                            <p:childTnLst>
                              <p:par>
                                <p:cTn id="64" presetID="2" presetClass="entr" presetSubtype="2"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 calcmode="lin" valueType="num">
                                      <p:cBhvr additive="base">
                                        <p:cTn id="66" dur="500" fill="hold"/>
                                        <p:tgtEl>
                                          <p:spTgt spid="43"/>
                                        </p:tgtEl>
                                        <p:attrNameLst>
                                          <p:attrName>ppt_x</p:attrName>
                                        </p:attrNameLst>
                                      </p:cBhvr>
                                      <p:tavLst>
                                        <p:tav tm="0">
                                          <p:val>
                                            <p:strVal val="1+#ppt_w/2"/>
                                          </p:val>
                                        </p:tav>
                                        <p:tav tm="100000">
                                          <p:val>
                                            <p:strVal val="#ppt_x"/>
                                          </p:val>
                                        </p:tav>
                                      </p:tavLst>
                                    </p:anim>
                                    <p:anim calcmode="lin" valueType="num">
                                      <p:cBhvr additive="base">
                                        <p:cTn id="67" dur="500" fill="hold"/>
                                        <p:tgtEl>
                                          <p:spTgt spid="43"/>
                                        </p:tgtEl>
                                        <p:attrNameLst>
                                          <p:attrName>ppt_y</p:attrName>
                                        </p:attrNameLst>
                                      </p:cBhvr>
                                      <p:tavLst>
                                        <p:tav tm="0">
                                          <p:val>
                                            <p:strVal val="#ppt_y"/>
                                          </p:val>
                                        </p:tav>
                                        <p:tav tm="100000">
                                          <p:val>
                                            <p:strVal val="#ppt_y"/>
                                          </p:val>
                                        </p:tav>
                                      </p:tavLst>
                                    </p:anim>
                                  </p:childTnLst>
                                </p:cTn>
                              </p:par>
                            </p:childTnLst>
                          </p:cTn>
                        </p:par>
                        <p:par>
                          <p:cTn id="68" fill="hold">
                            <p:stCondLst>
                              <p:cond delay="5850"/>
                            </p:stCondLst>
                            <p:childTnLst>
                              <p:par>
                                <p:cTn id="69" presetID="10" presetClass="entr" presetSubtype="0" fill="hold" grpId="0" nodeType="after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fade">
                                      <p:cBhvr>
                                        <p:cTn id="71" dur="500"/>
                                        <p:tgtEl>
                                          <p:spTgt spid="110"/>
                                        </p:tgtEl>
                                      </p:cBhvr>
                                    </p:animEffect>
                                  </p:childTnLst>
                                </p:cTn>
                              </p:par>
                            </p:childTnLst>
                          </p:cTn>
                        </p:par>
                        <p:par>
                          <p:cTn id="72" fill="hold">
                            <p:stCondLst>
                              <p:cond delay="6350"/>
                            </p:stCondLst>
                            <p:childTnLst>
                              <p:par>
                                <p:cTn id="73" presetID="10" presetClass="entr" presetSubtype="0" fill="hold" grpId="0" nodeType="afterEffect">
                                  <p:stCondLst>
                                    <p:cond delay="0"/>
                                  </p:stCondLst>
                                  <p:childTnLst>
                                    <p:set>
                                      <p:cBhvr>
                                        <p:cTn id="74" dur="1" fill="hold">
                                          <p:stCondLst>
                                            <p:cond delay="0"/>
                                          </p:stCondLst>
                                        </p:cTn>
                                        <p:tgtEl>
                                          <p:spTgt spid="109"/>
                                        </p:tgtEl>
                                        <p:attrNameLst>
                                          <p:attrName>style.visibility</p:attrName>
                                        </p:attrNameLst>
                                      </p:cBhvr>
                                      <p:to>
                                        <p:strVal val="visible"/>
                                      </p:to>
                                    </p:set>
                                    <p:animEffect transition="in" filter="fade">
                                      <p:cBhvr>
                                        <p:cTn id="75" dur="500"/>
                                        <p:tgtEl>
                                          <p:spTgt spid="109"/>
                                        </p:tgtEl>
                                      </p:cBhvr>
                                    </p:animEffect>
                                  </p:childTnLst>
                                </p:cTn>
                              </p:par>
                            </p:childTnLst>
                          </p:cTn>
                        </p:par>
                        <p:par>
                          <p:cTn id="76" fill="hold">
                            <p:stCondLst>
                              <p:cond delay="6850"/>
                            </p:stCondLst>
                            <p:childTnLst>
                              <p:par>
                                <p:cTn id="77" presetID="22" presetClass="entr" presetSubtype="8" fill="hold" nodeType="after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wipe(left)">
                                      <p:cBhvr>
                                        <p:cTn id="79" dur="500"/>
                                        <p:tgtEl>
                                          <p:spTgt spid="95"/>
                                        </p:tgtEl>
                                      </p:cBhvr>
                                    </p:animEffect>
                                  </p:childTnLst>
                                </p:cTn>
                              </p:par>
                            </p:childTnLst>
                          </p:cTn>
                        </p:par>
                        <p:par>
                          <p:cTn id="80" fill="hold">
                            <p:stCondLst>
                              <p:cond delay="7350"/>
                            </p:stCondLst>
                            <p:childTnLst>
                              <p:par>
                                <p:cTn id="81" presetID="22" presetClass="entr" presetSubtype="8" fill="hold" nodeType="afterEffect">
                                  <p:stCondLst>
                                    <p:cond delay="0"/>
                                  </p:stCondLst>
                                  <p:childTnLst>
                                    <p:set>
                                      <p:cBhvr>
                                        <p:cTn id="82" dur="1" fill="hold">
                                          <p:stCondLst>
                                            <p:cond delay="0"/>
                                          </p:stCondLst>
                                        </p:cTn>
                                        <p:tgtEl>
                                          <p:spTgt spid="100"/>
                                        </p:tgtEl>
                                        <p:attrNameLst>
                                          <p:attrName>style.visibility</p:attrName>
                                        </p:attrNameLst>
                                      </p:cBhvr>
                                      <p:to>
                                        <p:strVal val="visible"/>
                                      </p:to>
                                    </p:set>
                                    <p:animEffect transition="in" filter="wipe(left)">
                                      <p:cBhvr>
                                        <p:cTn id="83" dur="500"/>
                                        <p:tgtEl>
                                          <p:spTgt spid="100"/>
                                        </p:tgtEl>
                                      </p:cBhvr>
                                    </p:animEffect>
                                  </p:childTnLst>
                                </p:cTn>
                              </p:par>
                            </p:childTnLst>
                          </p:cTn>
                        </p:par>
                        <p:par>
                          <p:cTn id="84" fill="hold">
                            <p:stCondLst>
                              <p:cond delay="7850"/>
                            </p:stCondLst>
                            <p:childTnLst>
                              <p:par>
                                <p:cTn id="85" presetID="2" presetClass="entr" presetSubtype="2" fill="hold" nodeType="afterEffect">
                                  <p:stCondLst>
                                    <p:cond delay="0"/>
                                  </p:stCondLst>
                                  <p:childTnLst>
                                    <p:set>
                                      <p:cBhvr>
                                        <p:cTn id="86" dur="1" fill="hold">
                                          <p:stCondLst>
                                            <p:cond delay="0"/>
                                          </p:stCondLst>
                                        </p:cTn>
                                        <p:tgtEl>
                                          <p:spTgt spid="60"/>
                                        </p:tgtEl>
                                        <p:attrNameLst>
                                          <p:attrName>style.visibility</p:attrName>
                                        </p:attrNameLst>
                                      </p:cBhvr>
                                      <p:to>
                                        <p:strVal val="visible"/>
                                      </p:to>
                                    </p:set>
                                    <p:anim calcmode="lin" valueType="num">
                                      <p:cBhvr additive="base">
                                        <p:cTn id="87" dur="500" fill="hold"/>
                                        <p:tgtEl>
                                          <p:spTgt spid="60"/>
                                        </p:tgtEl>
                                        <p:attrNameLst>
                                          <p:attrName>ppt_x</p:attrName>
                                        </p:attrNameLst>
                                      </p:cBhvr>
                                      <p:tavLst>
                                        <p:tav tm="0">
                                          <p:val>
                                            <p:strVal val="1+#ppt_w/2"/>
                                          </p:val>
                                        </p:tav>
                                        <p:tav tm="100000">
                                          <p:val>
                                            <p:strVal val="#ppt_x"/>
                                          </p:val>
                                        </p:tav>
                                      </p:tavLst>
                                    </p:anim>
                                    <p:anim calcmode="lin" valueType="num">
                                      <p:cBhvr additive="base">
                                        <p:cTn id="88" dur="500" fill="hold"/>
                                        <p:tgtEl>
                                          <p:spTgt spid="60"/>
                                        </p:tgtEl>
                                        <p:attrNameLst>
                                          <p:attrName>ppt_y</p:attrName>
                                        </p:attrNameLst>
                                      </p:cBhvr>
                                      <p:tavLst>
                                        <p:tav tm="0">
                                          <p:val>
                                            <p:strVal val="#ppt_y"/>
                                          </p:val>
                                        </p:tav>
                                        <p:tav tm="100000">
                                          <p:val>
                                            <p:strVal val="#ppt_y"/>
                                          </p:val>
                                        </p:tav>
                                      </p:tavLst>
                                    </p:anim>
                                  </p:childTnLst>
                                </p:cTn>
                              </p:par>
                            </p:childTnLst>
                          </p:cTn>
                        </p:par>
                        <p:par>
                          <p:cTn id="89" fill="hold">
                            <p:stCondLst>
                              <p:cond delay="8350"/>
                            </p:stCondLst>
                            <p:childTnLst>
                              <p:par>
                                <p:cTn id="90" presetID="10" presetClass="entr" presetSubtype="0" fill="hold" grpId="0" nodeType="afterEffect">
                                  <p:stCondLst>
                                    <p:cond delay="0"/>
                                  </p:stCondLst>
                                  <p:childTnLst>
                                    <p:set>
                                      <p:cBhvr>
                                        <p:cTn id="91" dur="1" fill="hold">
                                          <p:stCondLst>
                                            <p:cond delay="0"/>
                                          </p:stCondLst>
                                        </p:cTn>
                                        <p:tgtEl>
                                          <p:spTgt spid="112"/>
                                        </p:tgtEl>
                                        <p:attrNameLst>
                                          <p:attrName>style.visibility</p:attrName>
                                        </p:attrNameLst>
                                      </p:cBhvr>
                                      <p:to>
                                        <p:strVal val="visible"/>
                                      </p:to>
                                    </p:set>
                                    <p:animEffect transition="in" filter="fade">
                                      <p:cBhvr>
                                        <p:cTn id="92" dur="500"/>
                                        <p:tgtEl>
                                          <p:spTgt spid="112"/>
                                        </p:tgtEl>
                                      </p:cBhvr>
                                    </p:animEffect>
                                  </p:childTnLst>
                                </p:cTn>
                              </p:par>
                            </p:childTnLst>
                          </p:cTn>
                        </p:par>
                        <p:par>
                          <p:cTn id="93" fill="hold">
                            <p:stCondLst>
                              <p:cond delay="8850"/>
                            </p:stCondLst>
                            <p:childTnLst>
                              <p:par>
                                <p:cTn id="94" presetID="10" presetClass="entr" presetSubtype="0" fill="hold" grpId="0" nodeType="afterEffect">
                                  <p:stCondLst>
                                    <p:cond delay="0"/>
                                  </p:stCondLst>
                                  <p:childTnLst>
                                    <p:set>
                                      <p:cBhvr>
                                        <p:cTn id="95" dur="1" fill="hold">
                                          <p:stCondLst>
                                            <p:cond delay="0"/>
                                          </p:stCondLst>
                                        </p:cTn>
                                        <p:tgtEl>
                                          <p:spTgt spid="111"/>
                                        </p:tgtEl>
                                        <p:attrNameLst>
                                          <p:attrName>style.visibility</p:attrName>
                                        </p:attrNameLst>
                                      </p:cBhvr>
                                      <p:to>
                                        <p:strVal val="visible"/>
                                      </p:to>
                                    </p:set>
                                    <p:animEffect transition="in" filter="fade">
                                      <p:cBhvr>
                                        <p:cTn id="96"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5" grpId="0"/>
      <p:bldP spid="106" grpId="0"/>
      <p:bldP spid="107" grpId="0"/>
      <p:bldP spid="108" grpId="0"/>
      <p:bldP spid="109" grpId="0"/>
      <p:bldP spid="110" grpId="0"/>
      <p:bldP spid="111" grpId="0"/>
      <p:bldP spid="1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5</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979661" y="1928047"/>
            <a:ext cx="1793150" cy="1610269"/>
            <a:chOff x="5979661" y="1813636"/>
            <a:chExt cx="1793150" cy="1610269"/>
          </a:xfrm>
          <a:effectLst>
            <a:outerShdw blurRad="254000" dist="50800" dir="7800000" sx="104000" sy="104000" algn="ctr" rotWithShape="0">
              <a:srgbClr val="000000">
                <a:alpha val="50000"/>
              </a:srgbClr>
            </a:outerShdw>
          </a:effectLst>
        </p:grpSpPr>
        <p:sp>
          <p:nvSpPr>
            <p:cNvPr id="10" name="Freeform 46"/>
            <p:cNvSpPr/>
            <p:nvPr/>
          </p:nvSpPr>
          <p:spPr bwMode="auto">
            <a:xfrm>
              <a:off x="5979661" y="1813636"/>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1" name="Freeform 47"/>
            <p:cNvSpPr>
              <a:spLocks noEditPoints="1"/>
            </p:cNvSpPr>
            <p:nvPr/>
          </p:nvSpPr>
          <p:spPr bwMode="auto">
            <a:xfrm>
              <a:off x="5979661" y="1813636"/>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12" name="文本框 34"/>
          <p:cNvSpPr txBox="1"/>
          <p:nvPr/>
        </p:nvSpPr>
        <p:spPr>
          <a:xfrm>
            <a:off x="6330564" y="2687935"/>
            <a:ext cx="721993"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4</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sp>
        <p:nvSpPr>
          <p:cNvPr id="13" name="文本框 8"/>
          <p:cNvSpPr txBox="1"/>
          <p:nvPr/>
        </p:nvSpPr>
        <p:spPr>
          <a:xfrm>
            <a:off x="820527" y="3674704"/>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4386388" y="1941901"/>
            <a:ext cx="1793150" cy="1610269"/>
            <a:chOff x="4386388" y="1827490"/>
            <a:chExt cx="1793150" cy="1610269"/>
          </a:xfrm>
          <a:effectLst>
            <a:outerShdw blurRad="254000" dist="50800" dir="7800000" sx="104000" sy="104000" algn="ctr" rotWithShape="0">
              <a:srgbClr val="000000">
                <a:alpha val="50000"/>
              </a:srgbClr>
            </a:outerShdw>
          </a:effectLst>
        </p:grpSpPr>
        <p:sp>
          <p:nvSpPr>
            <p:cNvPr id="15" name="Freeform 46"/>
            <p:cNvSpPr/>
            <p:nvPr/>
          </p:nvSpPr>
          <p:spPr bwMode="auto">
            <a:xfrm>
              <a:off x="4386388" y="1827490"/>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6" name="Freeform 47"/>
            <p:cNvSpPr>
              <a:spLocks noEditPoints="1"/>
            </p:cNvSpPr>
            <p:nvPr/>
          </p:nvSpPr>
          <p:spPr bwMode="auto">
            <a:xfrm>
              <a:off x="4386388" y="1827490"/>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17" name="文本框 34"/>
          <p:cNvSpPr txBox="1"/>
          <p:nvPr/>
        </p:nvSpPr>
        <p:spPr>
          <a:xfrm>
            <a:off x="4737291" y="2701789"/>
            <a:ext cx="728405"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3</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nvGrpSpPr>
          <p:cNvPr id="18" name="组合 17"/>
          <p:cNvGrpSpPr/>
          <p:nvPr/>
        </p:nvGrpSpPr>
        <p:grpSpPr>
          <a:xfrm>
            <a:off x="2744625" y="1941901"/>
            <a:ext cx="1793150" cy="1610269"/>
            <a:chOff x="2744625" y="1827490"/>
            <a:chExt cx="1793150" cy="1610269"/>
          </a:xfrm>
          <a:effectLst>
            <a:outerShdw blurRad="254000" dist="50800" dir="7800000" sx="104000" sy="104000" algn="ctr" rotWithShape="0">
              <a:srgbClr val="000000">
                <a:alpha val="50000"/>
              </a:srgbClr>
            </a:outerShdw>
          </a:effectLst>
        </p:grpSpPr>
        <p:sp>
          <p:nvSpPr>
            <p:cNvPr id="19" name="Freeform 46"/>
            <p:cNvSpPr/>
            <p:nvPr/>
          </p:nvSpPr>
          <p:spPr bwMode="auto">
            <a:xfrm>
              <a:off x="2744625" y="1827490"/>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20" name="Freeform 47"/>
            <p:cNvSpPr>
              <a:spLocks noEditPoints="1"/>
            </p:cNvSpPr>
            <p:nvPr/>
          </p:nvSpPr>
          <p:spPr bwMode="auto">
            <a:xfrm>
              <a:off x="2744625" y="1827490"/>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21" name="文本框 34"/>
          <p:cNvSpPr txBox="1"/>
          <p:nvPr/>
        </p:nvSpPr>
        <p:spPr>
          <a:xfrm>
            <a:off x="3145373" y="2791118"/>
            <a:ext cx="721993"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2</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nvGrpSpPr>
          <p:cNvPr id="22" name="组合 21"/>
          <p:cNvGrpSpPr/>
          <p:nvPr/>
        </p:nvGrpSpPr>
        <p:grpSpPr>
          <a:xfrm>
            <a:off x="1082080" y="1969610"/>
            <a:ext cx="1793150" cy="1610269"/>
            <a:chOff x="1082080" y="1855199"/>
            <a:chExt cx="1793150" cy="1610269"/>
          </a:xfrm>
          <a:effectLst>
            <a:outerShdw blurRad="254000" dist="50800" dir="7800000" sx="104000" sy="104000" algn="ctr" rotWithShape="0">
              <a:srgbClr val="000000">
                <a:alpha val="50000"/>
              </a:srgbClr>
            </a:outerShdw>
          </a:effectLst>
        </p:grpSpPr>
        <p:sp>
          <p:nvSpPr>
            <p:cNvPr id="23" name="Freeform 46"/>
            <p:cNvSpPr/>
            <p:nvPr/>
          </p:nvSpPr>
          <p:spPr bwMode="auto">
            <a:xfrm>
              <a:off x="1082080" y="1855199"/>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24" name="Freeform 47"/>
            <p:cNvSpPr>
              <a:spLocks noEditPoints="1"/>
            </p:cNvSpPr>
            <p:nvPr/>
          </p:nvSpPr>
          <p:spPr bwMode="auto">
            <a:xfrm>
              <a:off x="1082080" y="1855199"/>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25" name="文本框 34"/>
          <p:cNvSpPr txBox="1"/>
          <p:nvPr/>
        </p:nvSpPr>
        <p:spPr>
          <a:xfrm>
            <a:off x="1529671" y="2791118"/>
            <a:ext cx="610198" cy="304114"/>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1</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sp>
        <p:nvSpPr>
          <p:cNvPr id="26" name="文本框 8"/>
          <p:cNvSpPr txBox="1"/>
          <p:nvPr/>
        </p:nvSpPr>
        <p:spPr>
          <a:xfrm>
            <a:off x="2600836" y="1347141"/>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文本框 8"/>
          <p:cNvSpPr txBox="1"/>
          <p:nvPr/>
        </p:nvSpPr>
        <p:spPr>
          <a:xfrm>
            <a:off x="4104054" y="3681631"/>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文本框 8"/>
          <p:cNvSpPr txBox="1"/>
          <p:nvPr/>
        </p:nvSpPr>
        <p:spPr>
          <a:xfrm>
            <a:off x="5711181" y="1360994"/>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Freeform 113"/>
          <p:cNvSpPr>
            <a:spLocks noEditPoints="1"/>
          </p:cNvSpPr>
          <p:nvPr/>
        </p:nvSpPr>
        <p:spPr bwMode="auto">
          <a:xfrm>
            <a:off x="6634192" y="2331117"/>
            <a:ext cx="418365" cy="328070"/>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30" name="Freeform 100"/>
          <p:cNvSpPr>
            <a:spLocks noEditPoints="1"/>
          </p:cNvSpPr>
          <p:nvPr/>
        </p:nvSpPr>
        <p:spPr bwMode="auto">
          <a:xfrm>
            <a:off x="1644033" y="2289037"/>
            <a:ext cx="381475" cy="36569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31" name="AutoShape 117"/>
          <p:cNvSpPr/>
          <p:nvPr/>
        </p:nvSpPr>
        <p:spPr bwMode="auto">
          <a:xfrm>
            <a:off x="4930012" y="2320095"/>
            <a:ext cx="433295" cy="3251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BD392F"/>
          </a:solidFill>
          <a:ln>
            <a:noFill/>
          </a:ln>
          <a:effectLst/>
        </p:spPr>
        <p:txBody>
          <a:bodyPr lIns="14288" tIns="14288" rIns="14288" bIns="14288"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nvGrpSpPr>
          <p:cNvPr id="32" name="组合 31"/>
          <p:cNvGrpSpPr/>
          <p:nvPr/>
        </p:nvGrpSpPr>
        <p:grpSpPr>
          <a:xfrm>
            <a:off x="3308004" y="2331117"/>
            <a:ext cx="396732" cy="385203"/>
            <a:chOff x="16432213" y="8899525"/>
            <a:chExt cx="928687" cy="901700"/>
          </a:xfrm>
          <a:solidFill>
            <a:srgbClr val="BD392F"/>
          </a:solidFill>
        </p:grpSpPr>
        <p:sp>
          <p:nvSpPr>
            <p:cNvPr id="33" name="AutoShape 16"/>
            <p:cNvSpPr/>
            <p:nvPr/>
          </p:nvSpPr>
          <p:spPr bwMode="auto">
            <a:xfrm>
              <a:off x="16897350" y="9393238"/>
              <a:ext cx="115888" cy="117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34" name="AutoShape 17"/>
            <p:cNvSpPr/>
            <p:nvPr/>
          </p:nvSpPr>
          <p:spPr bwMode="auto">
            <a:xfrm>
              <a:off x="16432213" y="8899525"/>
              <a:ext cx="928687" cy="90170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grpSp>
    </p:spTree>
    <p:extLst>
      <p:ext uri="{BB962C8B-B14F-4D97-AF65-F5344CB8AC3E}">
        <p14:creationId xmlns:p14="http://schemas.microsoft.com/office/powerpoint/2010/main" val="103444961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8"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childTnLst>
                          </p:cTn>
                        </p:par>
                        <p:par>
                          <p:cTn id="26" fill="hold">
                            <p:stCondLst>
                              <p:cond delay="850"/>
                            </p:stCondLst>
                            <p:childTnLst>
                              <p:par>
                                <p:cTn id="27" presetID="53" presetClass="entr" presetSubtype="16"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1350"/>
                            </p:stCondLst>
                            <p:childTnLst>
                              <p:par>
                                <p:cTn id="33" presetID="1"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par>
                          <p:cTn id="35" fill="hold">
                            <p:stCondLst>
                              <p:cond delay="135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1850"/>
                            </p:stCondLst>
                            <p:childTnLst>
                              <p:par>
                                <p:cTn id="40" presetID="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0-#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350"/>
                            </p:stCondLst>
                            <p:childTnLst>
                              <p:par>
                                <p:cTn id="45" presetID="53" presetClass="entr" presetSubtype="16"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2850"/>
                            </p:stCondLst>
                            <p:childTnLst>
                              <p:par>
                                <p:cTn id="51" presetID="1"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childTnLst>
                          </p:cTn>
                        </p:par>
                        <p:par>
                          <p:cTn id="53" fill="hold">
                            <p:stCondLst>
                              <p:cond delay="28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3350"/>
                            </p:stCondLst>
                            <p:childTnLst>
                              <p:par>
                                <p:cTn id="58" presetID="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0-#ppt_w/2"/>
                                          </p:val>
                                        </p:tav>
                                        <p:tav tm="100000">
                                          <p:val>
                                            <p:strVal val="#ppt_x"/>
                                          </p:val>
                                        </p:tav>
                                      </p:tavLst>
                                    </p:anim>
                                    <p:anim calcmode="lin" valueType="num">
                                      <p:cBhvr additive="base">
                                        <p:cTn id="61" dur="500" fill="hold"/>
                                        <p:tgtEl>
                                          <p:spTgt spid="14"/>
                                        </p:tgtEl>
                                        <p:attrNameLst>
                                          <p:attrName>ppt_y</p:attrName>
                                        </p:attrNameLst>
                                      </p:cBhvr>
                                      <p:tavLst>
                                        <p:tav tm="0">
                                          <p:val>
                                            <p:strVal val="#ppt_y"/>
                                          </p:val>
                                        </p:tav>
                                        <p:tav tm="100000">
                                          <p:val>
                                            <p:strVal val="#ppt_y"/>
                                          </p:val>
                                        </p:tav>
                                      </p:tavLst>
                                    </p:anim>
                                  </p:childTnLst>
                                </p:cTn>
                              </p:par>
                            </p:childTnLst>
                          </p:cTn>
                        </p:par>
                        <p:par>
                          <p:cTn id="62" fill="hold">
                            <p:stCondLst>
                              <p:cond delay="3850"/>
                            </p:stCondLst>
                            <p:childTnLst>
                              <p:par>
                                <p:cTn id="63" presetID="53" presetClass="entr" presetSubtype="16"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p:cTn id="65" dur="500" fill="hold"/>
                                        <p:tgtEl>
                                          <p:spTgt spid="31"/>
                                        </p:tgtEl>
                                        <p:attrNameLst>
                                          <p:attrName>ppt_w</p:attrName>
                                        </p:attrNameLst>
                                      </p:cBhvr>
                                      <p:tavLst>
                                        <p:tav tm="0">
                                          <p:val>
                                            <p:fltVal val="0"/>
                                          </p:val>
                                        </p:tav>
                                        <p:tav tm="100000">
                                          <p:val>
                                            <p:strVal val="#ppt_w"/>
                                          </p:val>
                                        </p:tav>
                                      </p:tavLst>
                                    </p:anim>
                                    <p:anim calcmode="lin" valueType="num">
                                      <p:cBhvr>
                                        <p:cTn id="66" dur="500" fill="hold"/>
                                        <p:tgtEl>
                                          <p:spTgt spid="31"/>
                                        </p:tgtEl>
                                        <p:attrNameLst>
                                          <p:attrName>ppt_h</p:attrName>
                                        </p:attrNameLst>
                                      </p:cBhvr>
                                      <p:tavLst>
                                        <p:tav tm="0">
                                          <p:val>
                                            <p:fltVal val="0"/>
                                          </p:val>
                                        </p:tav>
                                        <p:tav tm="100000">
                                          <p:val>
                                            <p:strVal val="#ppt_h"/>
                                          </p:val>
                                        </p:tav>
                                      </p:tavLst>
                                    </p:anim>
                                    <p:animEffect transition="in" filter="fade">
                                      <p:cBhvr>
                                        <p:cTn id="67" dur="500"/>
                                        <p:tgtEl>
                                          <p:spTgt spid="31"/>
                                        </p:tgtEl>
                                      </p:cBhvr>
                                    </p:animEffect>
                                  </p:childTnLst>
                                </p:cTn>
                              </p:par>
                            </p:childTnLst>
                          </p:cTn>
                        </p:par>
                        <p:par>
                          <p:cTn id="68" fill="hold">
                            <p:stCondLst>
                              <p:cond delay="4350"/>
                            </p:stCondLst>
                            <p:childTnLst>
                              <p:par>
                                <p:cTn id="69" presetID="1"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childTnLst>
                                </p:cTn>
                              </p:par>
                            </p:childTnLst>
                          </p:cTn>
                        </p:par>
                        <p:par>
                          <p:cTn id="71" fill="hold">
                            <p:stCondLst>
                              <p:cond delay="4350"/>
                            </p:stCondLst>
                            <p:childTnLst>
                              <p:par>
                                <p:cTn id="72" presetID="10"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500"/>
                                        <p:tgtEl>
                                          <p:spTgt spid="27"/>
                                        </p:tgtEl>
                                      </p:cBhvr>
                                    </p:animEffect>
                                  </p:childTnLst>
                                </p:cTn>
                              </p:par>
                            </p:childTnLst>
                          </p:cTn>
                        </p:par>
                        <p:par>
                          <p:cTn id="75" fill="hold">
                            <p:stCondLst>
                              <p:cond delay="4850"/>
                            </p:stCondLst>
                            <p:childTnLst>
                              <p:par>
                                <p:cTn id="76" presetID="2" presetClass="entr" presetSubtype="8" fill="hold" nodeType="after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fill="hold"/>
                                        <p:tgtEl>
                                          <p:spTgt spid="9"/>
                                        </p:tgtEl>
                                        <p:attrNameLst>
                                          <p:attrName>ppt_x</p:attrName>
                                        </p:attrNameLst>
                                      </p:cBhvr>
                                      <p:tavLst>
                                        <p:tav tm="0">
                                          <p:val>
                                            <p:strVal val="0-#ppt_w/2"/>
                                          </p:val>
                                        </p:tav>
                                        <p:tav tm="100000">
                                          <p:val>
                                            <p:strVal val="#ppt_x"/>
                                          </p:val>
                                        </p:tav>
                                      </p:tavLst>
                                    </p:anim>
                                    <p:anim calcmode="lin" valueType="num">
                                      <p:cBhvr additive="base">
                                        <p:cTn id="79" dur="500" fill="hold"/>
                                        <p:tgtEl>
                                          <p:spTgt spid="9"/>
                                        </p:tgtEl>
                                        <p:attrNameLst>
                                          <p:attrName>ppt_y</p:attrName>
                                        </p:attrNameLst>
                                      </p:cBhvr>
                                      <p:tavLst>
                                        <p:tav tm="0">
                                          <p:val>
                                            <p:strVal val="#ppt_y"/>
                                          </p:val>
                                        </p:tav>
                                        <p:tav tm="100000">
                                          <p:val>
                                            <p:strVal val="#ppt_y"/>
                                          </p:val>
                                        </p:tav>
                                      </p:tavLst>
                                    </p:anim>
                                  </p:childTnLst>
                                </p:cTn>
                              </p:par>
                            </p:childTnLst>
                          </p:cTn>
                        </p:par>
                        <p:par>
                          <p:cTn id="80" fill="hold">
                            <p:stCondLst>
                              <p:cond delay="5350"/>
                            </p:stCondLst>
                            <p:childTnLst>
                              <p:par>
                                <p:cTn id="81" presetID="53" presetClass="entr" presetSubtype="16" fill="hold" grpId="0" nodeType="after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5850"/>
                            </p:stCondLst>
                            <p:childTnLst>
                              <p:par>
                                <p:cTn id="87" presetID="1" presetClass="entr" presetSubtype="0" fill="hold" grpId="0" nodeType="afterEffect">
                                  <p:stCondLst>
                                    <p:cond delay="0"/>
                                  </p:stCondLst>
                                  <p:childTnLst>
                                    <p:set>
                                      <p:cBhvr>
                                        <p:cTn id="88" dur="1" fill="hold">
                                          <p:stCondLst>
                                            <p:cond delay="0"/>
                                          </p:stCondLst>
                                        </p:cTn>
                                        <p:tgtEl>
                                          <p:spTgt spid="12"/>
                                        </p:tgtEl>
                                        <p:attrNameLst>
                                          <p:attrName>style.visibility</p:attrName>
                                        </p:attrNameLst>
                                      </p:cBhvr>
                                      <p:to>
                                        <p:strVal val="visible"/>
                                      </p:to>
                                    </p:set>
                                  </p:childTnLst>
                                </p:cTn>
                              </p:par>
                            </p:childTnLst>
                          </p:cTn>
                        </p:par>
                        <p:par>
                          <p:cTn id="89" fill="hold">
                            <p:stCondLst>
                              <p:cond delay="5850"/>
                            </p:stCondLst>
                            <p:childTnLst>
                              <p:par>
                                <p:cTn id="90" presetID="10"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7" grpId="0"/>
      <p:bldP spid="21" grpId="0"/>
      <p:bldP spid="25" grpId="0"/>
      <p:bldP spid="26" grpId="0"/>
      <p:bldP spid="27" grpId="0"/>
      <p:bldP spid="28" grpId="0"/>
      <p:bldP spid="29" grpId="0" animBg="1"/>
      <p:bldP spid="30" grpId="0" animBg="1"/>
      <p:bldP spid="3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5</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aphicFrame>
        <p:nvGraphicFramePr>
          <p:cNvPr id="9" name="图表 8"/>
          <p:cNvGraphicFramePr/>
          <p:nvPr/>
        </p:nvGraphicFramePr>
        <p:xfrm>
          <a:off x="416631" y="1878069"/>
          <a:ext cx="6392102" cy="2375595"/>
        </p:xfrm>
        <a:graphic>
          <a:graphicData uri="http://schemas.openxmlformats.org/drawingml/2006/chart">
            <c:chart xmlns:c="http://schemas.openxmlformats.org/drawingml/2006/chart" xmlns:r="http://schemas.openxmlformats.org/officeDocument/2006/relationships" r:id="rId3"/>
          </a:graphicData>
        </a:graphic>
      </p:graphicFrame>
      <p:sp>
        <p:nvSpPr>
          <p:cNvPr id="10" name="矩形 9"/>
          <p:cNvSpPr/>
          <p:nvPr/>
        </p:nvSpPr>
        <p:spPr>
          <a:xfrm>
            <a:off x="888435" y="1447061"/>
            <a:ext cx="2262158" cy="369332"/>
          </a:xfrm>
          <a:prstGeom prst="rect">
            <a:avLst/>
          </a:prstGeom>
        </p:spPr>
        <p:txBody>
          <a:bodyPr wrap="none">
            <a:spAutoFit/>
          </a:bodyPr>
          <a:lstStyle/>
          <a:p>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各季度完成所占比例</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899592" y="1807101"/>
            <a:ext cx="5223040" cy="261610"/>
          </a:xfrm>
          <a:prstGeom prst="rect">
            <a:avLst/>
          </a:prstGeom>
        </p:spPr>
        <p:txBody>
          <a:bodyPr wrap="square">
            <a:spAutoFit/>
          </a:bodyPr>
          <a:lstStyle/>
          <a:p>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点击左边的图表，右键</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编辑数据，在</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EXCEL</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表格内容输入你的数据即可</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900753" y="1347614"/>
            <a:ext cx="3282550" cy="2916662"/>
            <a:chOff x="274062" y="1851670"/>
            <a:chExt cx="2872905" cy="2552678"/>
          </a:xfrm>
        </p:grpSpPr>
        <p:grpSp>
          <p:nvGrpSpPr>
            <p:cNvPr id="13" name="组合 12"/>
            <p:cNvGrpSpPr/>
            <p:nvPr/>
          </p:nvGrpSpPr>
          <p:grpSpPr>
            <a:xfrm>
              <a:off x="759949" y="1851670"/>
              <a:ext cx="1944216" cy="2552678"/>
              <a:chOff x="6134582" y="1509006"/>
              <a:chExt cx="1944216" cy="2552678"/>
            </a:xfrm>
            <a:effectLst>
              <a:outerShdw blurRad="215900" dist="88900" dir="8100000" algn="tr" rotWithShape="0">
                <a:prstClr val="black">
                  <a:alpha val="31000"/>
                </a:prstClr>
              </a:outerShdw>
            </a:effectLst>
          </p:grpSpPr>
          <p:sp>
            <p:nvSpPr>
              <p:cNvPr id="15" name="椭圆 14"/>
              <p:cNvSpPr/>
              <p:nvPr/>
            </p:nvSpPr>
            <p:spPr>
              <a:xfrm>
                <a:off x="6134582" y="2117468"/>
                <a:ext cx="1944216" cy="1944216"/>
              </a:xfrm>
              <a:prstGeom prst="ellipse">
                <a:avLst/>
              </a:prstGeom>
              <a:solidFill>
                <a:schemeClr val="bg1"/>
              </a:solidFill>
              <a:ln w="1016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9"/>
              <p:cNvSpPr/>
              <p:nvPr/>
            </p:nvSpPr>
            <p:spPr>
              <a:xfrm rot="2050084">
                <a:off x="7606305"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9"/>
              <p:cNvSpPr/>
              <p:nvPr/>
            </p:nvSpPr>
            <p:spPr>
              <a:xfrm rot="19549916" flipH="1">
                <a:off x="6422056"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0"/>
              <p:cNvSpPr/>
              <p:nvPr/>
            </p:nvSpPr>
            <p:spPr>
              <a:xfrm>
                <a:off x="6986488" y="1654012"/>
                <a:ext cx="197320" cy="463456"/>
              </a:xfrm>
              <a:custGeom>
                <a:avLst/>
                <a:gdLst/>
                <a:ahLst/>
                <a:cxnLst/>
                <a:rect l="l" t="t" r="r" b="b"/>
                <a:pathLst>
                  <a:path w="197320" h="463456">
                    <a:moveTo>
                      <a:pt x="32887" y="0"/>
                    </a:moveTo>
                    <a:lnTo>
                      <a:pt x="164433" y="0"/>
                    </a:lnTo>
                    <a:cubicBezTo>
                      <a:pt x="182596" y="0"/>
                      <a:pt x="197320" y="14725"/>
                      <a:pt x="197320" y="32887"/>
                    </a:cubicBezTo>
                    <a:lnTo>
                      <a:pt x="197320" y="164434"/>
                    </a:lnTo>
                    <a:cubicBezTo>
                      <a:pt x="197320" y="182596"/>
                      <a:pt x="182596" y="197321"/>
                      <a:pt x="164433" y="197321"/>
                    </a:cubicBezTo>
                    <a:lnTo>
                      <a:pt x="152660" y="197321"/>
                    </a:lnTo>
                    <a:lnTo>
                      <a:pt x="152660" y="463456"/>
                    </a:lnTo>
                    <a:lnTo>
                      <a:pt x="44660" y="463456"/>
                    </a:lnTo>
                    <a:lnTo>
                      <a:pt x="44660" y="197321"/>
                    </a:lnTo>
                    <a:lnTo>
                      <a:pt x="32887" y="197321"/>
                    </a:lnTo>
                    <a:cubicBezTo>
                      <a:pt x="14724" y="197321"/>
                      <a:pt x="0" y="182596"/>
                      <a:pt x="0" y="164434"/>
                    </a:cubicBezTo>
                    <a:lnTo>
                      <a:pt x="0" y="32887"/>
                    </a:lnTo>
                    <a:cubicBezTo>
                      <a:pt x="0" y="14725"/>
                      <a:pt x="14724" y="0"/>
                      <a:pt x="32887"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同心圆 18"/>
              <p:cNvSpPr/>
              <p:nvPr/>
            </p:nvSpPr>
            <p:spPr>
              <a:xfrm>
                <a:off x="6853304" y="1509006"/>
                <a:ext cx="463688" cy="463688"/>
              </a:xfrm>
              <a:prstGeom prst="donut">
                <a:avLst>
                  <a:gd name="adj" fmla="val 9933"/>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aphicFrame>
          <p:nvGraphicFramePr>
            <p:cNvPr id="14" name="图表 13"/>
            <p:cNvGraphicFramePr/>
            <p:nvPr/>
          </p:nvGraphicFramePr>
          <p:xfrm>
            <a:off x="274062" y="2460132"/>
            <a:ext cx="2872905" cy="1915270"/>
          </p:xfrm>
          <a:graphic>
            <a:graphicData uri="http://schemas.openxmlformats.org/drawingml/2006/chart">
              <c:chart xmlns:c="http://schemas.openxmlformats.org/drawingml/2006/chart" xmlns:r="http://schemas.openxmlformats.org/officeDocument/2006/relationships" r:id="rId4"/>
            </a:graphicData>
          </a:graphic>
        </p:graphicFrame>
      </p:grpSp>
    </p:spTree>
    <p:extLst>
      <p:ext uri="{BB962C8B-B14F-4D97-AF65-F5344CB8AC3E}">
        <p14:creationId xmlns:p14="http://schemas.microsoft.com/office/powerpoint/2010/main" val="392849960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1500"/>
                                        <p:tgtEl>
                                          <p:spTgt spid="9"/>
                                        </p:tgtEl>
                                      </p:cBhvr>
                                    </p:animEffect>
                                  </p:childTnLst>
                                </p:cTn>
                              </p:par>
                            </p:childTnLst>
                          </p:cTn>
                        </p:par>
                        <p:par>
                          <p:cTn id="25" fill="hold">
                            <p:stCondLst>
                              <p:cond delay="1500"/>
                            </p:stCondLst>
                            <p:childTnLst>
                              <p:par>
                                <p:cTn id="26" presetID="15"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fltVal val="0"/>
                                          </p:val>
                                        </p:tav>
                                        <p:tav tm="100000">
                                          <p:val>
                                            <p:strVal val="#ppt_w"/>
                                          </p:val>
                                        </p:tav>
                                      </p:tavLst>
                                    </p:anim>
                                    <p:anim calcmode="lin" valueType="num">
                                      <p:cBhvr>
                                        <p:cTn id="29" dur="1000" fill="hold"/>
                                        <p:tgtEl>
                                          <p:spTgt spid="12"/>
                                        </p:tgtEl>
                                        <p:attrNameLst>
                                          <p:attrName>ppt_h</p:attrName>
                                        </p:attrNameLst>
                                      </p:cBhvr>
                                      <p:tavLst>
                                        <p:tav tm="0">
                                          <p:val>
                                            <p:fltVal val="0"/>
                                          </p:val>
                                        </p:tav>
                                        <p:tav tm="100000">
                                          <p:val>
                                            <p:strVal val="#ppt_h"/>
                                          </p:val>
                                        </p:tav>
                                      </p:tavLst>
                                    </p:anim>
                                    <p:anim calcmode="lin" valueType="num">
                                      <p:cBhvr>
                                        <p:cTn id="30"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Graphic spid="9"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651870"/>
            <a:ext cx="9144000" cy="1491630"/>
          </a:xfrm>
          <a:prstGeom prst="rect">
            <a:avLst/>
          </a:prstGeom>
          <a:solidFill>
            <a:srgbClr val="2E3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528" y="1622255"/>
            <a:ext cx="6662942" cy="3541783"/>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flipH="1">
            <a:off x="0" y="1751189"/>
            <a:ext cx="2708032" cy="1956038"/>
          </a:xfrm>
          <a:prstGeom prst="rect">
            <a:avLst/>
          </a:prstGeom>
        </p:spPr>
      </p:pic>
      <p:sp>
        <p:nvSpPr>
          <p:cNvPr id="7" name="矩形 6"/>
          <p:cNvSpPr/>
          <p:nvPr/>
        </p:nvSpPr>
        <p:spPr>
          <a:xfrm flipH="1">
            <a:off x="920022" y="1213510"/>
            <a:ext cx="5020130" cy="584775"/>
          </a:xfrm>
          <a:prstGeom prst="rect">
            <a:avLst/>
          </a:prstGeom>
          <a:ln>
            <a:noFill/>
          </a:ln>
        </p:spPr>
        <p:txBody>
          <a:bodyPr wrap="square">
            <a:spAutoFit/>
          </a:bodyPr>
          <a:lstStyle/>
          <a:p>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演示完毕，感谢您的聆听</a:t>
            </a:r>
            <a:endParaRPr lang="en-US" altLang="zh-CN"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endParaRPr>
          </a:p>
        </p:txBody>
      </p:sp>
      <p:sp>
        <p:nvSpPr>
          <p:cNvPr id="9" name="矩形 8"/>
          <p:cNvSpPr/>
          <p:nvPr/>
        </p:nvSpPr>
        <p:spPr>
          <a:xfrm flipH="1">
            <a:off x="920022" y="712757"/>
            <a:ext cx="4065980" cy="646331"/>
          </a:xfrm>
          <a:prstGeom prst="rect">
            <a:avLst/>
          </a:prstGeom>
          <a:ln>
            <a:noFill/>
          </a:ln>
        </p:spPr>
        <p:txBody>
          <a:bodyPr wrap="square">
            <a:spAutoFit/>
          </a:bodyPr>
          <a:lstStyle/>
          <a:p>
            <a:r>
              <a:rPr lang="en-US" altLang="zh-CN" sz="3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Sales planning template</a:t>
            </a:r>
            <a:endParaRPr lang="en-US" altLang="zh-CN" sz="3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27784" y="627534"/>
            <a:ext cx="6516216" cy="2706141"/>
          </a:xfrm>
          <a:prstGeom prst="rect">
            <a:avLst/>
          </a:prstGeom>
        </p:spPr>
      </p:pic>
    </p:spTree>
    <p:extLst>
      <p:ext uri="{BB962C8B-B14F-4D97-AF65-F5344CB8AC3E}">
        <p14:creationId xmlns:p14="http://schemas.microsoft.com/office/powerpoint/2010/main" val="3719227979"/>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1500"/>
                                        <p:tgtEl>
                                          <p:spTgt spid="10"/>
                                        </p:tgtEl>
                                      </p:cBhvr>
                                    </p:animEffect>
                                  </p:childTnLst>
                                </p:cTn>
                              </p:par>
                            </p:childTnLst>
                          </p:cTn>
                        </p:par>
                        <p:par>
                          <p:cTn id="14" fill="hold">
                            <p:stCondLst>
                              <p:cond delay="2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4000"/>
                            </p:stCondLst>
                            <p:childTnLst>
                              <p:par>
                                <p:cTn id="23" presetID="16" presetClass="entr" presetSubtype="2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TotalTime>
  <Words>3186</Words>
  <Application>Microsoft Office PowerPoint</Application>
  <PresentationFormat>全屏显示(16:9)</PresentationFormat>
  <Paragraphs>338</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Aharoni</vt:lpstr>
      <vt:lpstr>Arial Unicode MS</vt:lpstr>
      <vt:lpstr>BrowalliaUPC</vt:lpstr>
      <vt:lpstr>Cordia New</vt:lpstr>
      <vt:lpstr>Gill Sans</vt:lpstr>
      <vt:lpstr>Impact MT Std</vt:lpstr>
      <vt:lpstr>Microsoft YaHei UI</vt:lpstr>
      <vt:lpstr>MS PGothic</vt:lpstr>
      <vt:lpstr>等线</vt:lpstr>
      <vt:lpstr>等线 Light</vt:lpstr>
      <vt:lpstr>宋体</vt:lpstr>
      <vt:lpstr>微软雅黑</vt:lpstr>
      <vt:lpstr>Agency FB</vt:lpstr>
      <vt:lpstr>Arial</vt:lpstr>
      <vt:lpstr>Calibri</vt:lpstr>
      <vt:lpstr>Calibri Light</vt:lpstr>
      <vt:lpstr>Impact</vt:lpstr>
      <vt:lpstr>Open Sans</vt:lpstr>
      <vt:lpstr>Raleway</vt:lpstr>
      <vt:lpstr>Raleway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9</cp:revision>
  <dcterms:created xsi:type="dcterms:W3CDTF">2017-04-23T16:30:30Z</dcterms:created>
  <dcterms:modified xsi:type="dcterms:W3CDTF">2020-08-05T06:31:49Z</dcterms:modified>
</cp:coreProperties>
</file>