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35" autoAdjust="0"/>
    <p:restoredTop sz="95394" autoAdjust="0"/>
  </p:normalViewPr>
  <p:slideViewPr>
    <p:cSldViewPr>
      <p:cViewPr varScale="1">
        <p:scale>
          <a:sx n="103" d="100"/>
          <a:sy n="103" d="100"/>
        </p:scale>
        <p:origin x="-690" y="-9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2020/8/5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2020/8/5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pPr/>
              <a:t>8/5/2020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2020/8/5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300417"/>
            <a:ext cx="843915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72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简约</a:t>
            </a:r>
            <a:r>
              <a:rPr lang="zh-CN" altLang="en-US" sz="72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 清新淡雅</a:t>
            </a:r>
            <a:r>
              <a:rPr lang="en-US" altLang="zh-CN" sz="72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endParaRPr lang="zh-CN" altLang="en-US" sz="7200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053111" y="4929146"/>
            <a:ext cx="2044112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</a:t>
            </a: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报人</a:t>
            </a: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:PPT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717407" y="4929146"/>
            <a:ext cx="2180346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Report: </a:t>
            </a: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03757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1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6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0" grpId="0" animBg="1"/>
      <p:bldP spid="12" grpId="0" animBg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37037241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xmlns="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296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xmlns="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17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785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199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911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xmlns="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808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154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0893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94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666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xmlns="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1823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2848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218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5367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78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xmlns="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0286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402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480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750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www.PPT.com/moban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www.PPT.com/hangye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www.PPT.com/jieri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www.PPT.com/sucai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www.PPT.com/beijing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www.PPT.com/tubiao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www.PPT.com/xiazai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www.PPT.com/powerpoint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www.PPT.com/word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www.PPT.com/excel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www.PPT.com/ziliao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www.PPT.com/kejian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www.PPT.com/fanwen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www.PPT.com/shiti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www.PPT.com/jiaoan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www.PPT.com/ziti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053111" y="4929146"/>
            <a:ext cx="2044112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汇</a:t>
            </a: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报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人</a:t>
            </a: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:PPT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6717407" y="4929146"/>
            <a:ext cx="2180346" cy="28814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wrap="square" lIns="36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Report: </a:t>
            </a:r>
            <a:r>
              <a:rPr lang="en-US" altLang="zh-CN" sz="1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PPT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017923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0" grpId="0" animBg="1"/>
      <p:bldP spid="12" grpId="0" animBg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唯美花枝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PPT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2000</Words>
  <Application>Microsoft Office PowerPoint</Application>
  <PresentationFormat>自定义</PresentationFormat>
  <Paragraphs>351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唯美花枝</dc:title>
  <dc:creator/>
  <cp:keywords>PPT</cp:keywords>
  <dc:description>www.1ppt.com</dc:description>
  <cp:lastModifiedBy/>
  <cp:revision>1</cp:revision>
  <dcterms:created xsi:type="dcterms:W3CDTF">2017-02-13T08:40:38Z</dcterms:created>
  <dcterms:modified xsi:type="dcterms:W3CDTF">2020-08-05T08:39:06Z</dcterms:modified>
</cp:coreProperties>
</file>