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29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docProps/custom.xml" ContentType="application/vnd.openxmlformats-officedocument.custom-propertie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rts/chart1.xml" ContentType="application/vnd.openxmlformats-officedocument.drawingml.chart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22.xml" ContentType="application/vnd.openxmlformats-officedocument.presentationml.notesSlid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79" r:id="rId4"/>
    <p:sldId id="258" r:id="rId5"/>
    <p:sldId id="259" r:id="rId6"/>
    <p:sldId id="266" r:id="rId7"/>
    <p:sldId id="265" r:id="rId8"/>
    <p:sldId id="264" r:id="rId9"/>
    <p:sldId id="263" r:id="rId10"/>
    <p:sldId id="262" r:id="rId11"/>
    <p:sldId id="260" r:id="rId12"/>
    <p:sldId id="261" r:id="rId13"/>
    <p:sldId id="269" r:id="rId14"/>
    <p:sldId id="271" r:id="rId15"/>
    <p:sldId id="272" r:id="rId16"/>
    <p:sldId id="273" r:id="rId17"/>
    <p:sldId id="274" r:id="rId18"/>
    <p:sldId id="268" r:id="rId19"/>
    <p:sldId id="270" r:id="rId20"/>
    <p:sldId id="267" r:id="rId21"/>
    <p:sldId id="281" r:id="rId22"/>
    <p:sldId id="282" r:id="rId23"/>
  </p:sldIdLst>
  <p:sldSz cx="12192000" cy="6858000"/>
  <p:notesSz cx="7104063" cy="10234613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09">
          <p15:clr>
            <a:srgbClr val="A4A3A4"/>
          </p15:clr>
        </p15:guide>
        <p15:guide id="2" pos="386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0089C1"/>
    <a:srgbClr val="003547"/>
    <a:srgbClr val="9D8CEB"/>
    <a:srgbClr val="678BE2"/>
    <a:srgbClr val="FF5485"/>
    <a:srgbClr val="0E2971"/>
    <a:srgbClr val="FF928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53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-402" y="-72"/>
      </p:cViewPr>
      <p:guideLst>
        <p:guide orient="horz" pos="2109"/>
        <p:guide pos="386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-4038" y="-84"/>
      </p:cViewPr>
      <p:guideLst>
        <p:guide orient="horz" pos="3223"/>
        <p:guide pos="2237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89C1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3B0-49BD-A9C6-C65FE34537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3B0-49BD-A9C6-C65FE345372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3B0-49BD-A9C6-C65FE345372F}"/>
            </c:ext>
          </c:extLst>
        </c:ser>
        <c:dLbls/>
        <c:gapWidth val="219"/>
        <c:overlap val="-27"/>
        <c:axId val="192322176"/>
        <c:axId val="192342272"/>
      </c:barChart>
      <c:catAx>
        <c:axId val="192322176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92342272"/>
        <c:crosses val="autoZero"/>
        <c:auto val="1"/>
        <c:lblAlgn val="ctr"/>
        <c:lblOffset val="100"/>
      </c:catAx>
      <c:valAx>
        <c:axId val="19234227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crossAx val="192322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9CB61A-BF0E-453F-8232-4BE457AF7BB2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EF3EDB-BBB9-4EBF-AE81-F5A7A8CE09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DF818-0FD2-4CA7-B8B3-85525598350B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C9D2E7-1EBF-4938-984F-84473C74AE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18963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84211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34362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3613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223521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32818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939830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47804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92958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75295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94878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260579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297801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609659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27911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07207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8348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76760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307322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33483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065173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88536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8688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-104022" y="0"/>
            <a:ext cx="1054257" cy="1362285"/>
            <a:chOff x="0" y="0"/>
            <a:chExt cx="5307331" cy="6858000"/>
          </a:xfrm>
        </p:grpSpPr>
        <p:sp>
          <p:nvSpPr>
            <p:cNvPr id="8" name="平行四边形 7"/>
            <p:cNvSpPr/>
            <p:nvPr/>
          </p:nvSpPr>
          <p:spPr>
            <a:xfrm>
              <a:off x="0" y="0"/>
              <a:ext cx="4963886" cy="6858000"/>
            </a:xfrm>
            <a:prstGeom prst="parallelogram">
              <a:avLst>
                <a:gd name="adj" fmla="val 50127"/>
              </a:avLst>
            </a:prstGeom>
            <a:gradFill>
              <a:gsLst>
                <a:gs pos="73000">
                  <a:srgbClr val="0089C1">
                    <a:alpha val="0"/>
                  </a:srgbClr>
                </a:gs>
                <a:gs pos="0">
                  <a:srgbClr val="003547">
                    <a:alpha val="23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平行四边形 8"/>
            <p:cNvSpPr/>
            <p:nvPr/>
          </p:nvSpPr>
          <p:spPr>
            <a:xfrm>
              <a:off x="2197994" y="0"/>
              <a:ext cx="3109337" cy="6858000"/>
            </a:xfrm>
            <a:prstGeom prst="parallelogram">
              <a:avLst>
                <a:gd name="adj" fmla="val 79068"/>
              </a:avLst>
            </a:prstGeom>
            <a:gradFill>
              <a:gsLst>
                <a:gs pos="0">
                  <a:srgbClr val="0089C1"/>
                </a:gs>
                <a:gs pos="87000">
                  <a:srgbClr val="0089C1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 userDrawn="1"/>
        </p:nvGrpSpPr>
        <p:grpSpPr>
          <a:xfrm>
            <a:off x="7170738" y="6641724"/>
            <a:ext cx="5170824" cy="216276"/>
            <a:chOff x="0" y="-34226"/>
            <a:chExt cx="5994324" cy="6892226"/>
          </a:xfrm>
          <a:solidFill>
            <a:schemeClr val="bg1"/>
          </a:solidFill>
        </p:grpSpPr>
        <p:sp>
          <p:nvSpPr>
            <p:cNvPr id="11" name="平行四边形 10"/>
            <p:cNvSpPr/>
            <p:nvPr/>
          </p:nvSpPr>
          <p:spPr>
            <a:xfrm>
              <a:off x="0" y="0"/>
              <a:ext cx="4963885" cy="6858000"/>
            </a:xfrm>
            <a:prstGeom prst="parallelogram">
              <a:avLst>
                <a:gd name="adj" fmla="val 36849"/>
              </a:avLst>
            </a:prstGeom>
            <a:solidFill>
              <a:srgbClr val="0089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平行四边形 11"/>
            <p:cNvSpPr/>
            <p:nvPr/>
          </p:nvSpPr>
          <p:spPr>
            <a:xfrm>
              <a:off x="2884987" y="-34226"/>
              <a:ext cx="3109337" cy="6858000"/>
            </a:xfrm>
            <a:prstGeom prst="parallelogram">
              <a:avLst>
                <a:gd name="adj" fmla="val 34807"/>
              </a:avLst>
            </a:prstGeom>
            <a:solidFill>
              <a:srgbClr val="0035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notesSlide" Target="../notesSlides/notesSlide9.xml"/><Relationship Id="rId2" Type="http://schemas.openxmlformats.org/officeDocument/2006/relationships/tags" Target="../tags/tag3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tags" Target="../tags/tag29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tags" Target="../tags/tag28.xml"/><Relationship Id="rId17" Type="http://schemas.openxmlformats.org/officeDocument/2006/relationships/notesSlide" Target="../notesSlides/notesSlide18.xml"/><Relationship Id="rId2" Type="http://schemas.openxmlformats.org/officeDocument/2006/relationships/tags" Target="../tags/tag18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tags" Target="../tags/tag27.xml"/><Relationship Id="rId5" Type="http://schemas.openxmlformats.org/officeDocument/2006/relationships/tags" Target="../tags/tag21.xml"/><Relationship Id="rId15" Type="http://schemas.openxmlformats.org/officeDocument/2006/relationships/tags" Target="../tags/tag31.xml"/><Relationship Id="rId10" Type="http://schemas.openxmlformats.org/officeDocument/2006/relationships/tags" Target="../tags/tag26.xml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tags" Target="../tags/tag3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6213403 w 12192000"/>
              <a:gd name="connsiteY0" fmla="*/ 234950 h 6858000"/>
              <a:gd name="connsiteX1" fmla="*/ 3019353 w 12192000"/>
              <a:gd name="connsiteY1" fmla="*/ 3429000 h 6858000"/>
              <a:gd name="connsiteX2" fmla="*/ 6213403 w 12192000"/>
              <a:gd name="connsiteY2" fmla="*/ 6623050 h 6858000"/>
              <a:gd name="connsiteX3" fmla="*/ 9407453 w 12192000"/>
              <a:gd name="connsiteY3" fmla="*/ 3429000 h 6858000"/>
              <a:gd name="connsiteX4" fmla="*/ 6213403 w 12192000"/>
              <a:gd name="connsiteY4" fmla="*/ 234950 h 6858000"/>
              <a:gd name="connsiteX5" fmla="*/ 0 w 12192000"/>
              <a:gd name="connsiteY5" fmla="*/ 0 h 6858000"/>
              <a:gd name="connsiteX6" fmla="*/ 12192000 w 12192000"/>
              <a:gd name="connsiteY6" fmla="*/ 0 h 6858000"/>
              <a:gd name="connsiteX7" fmla="*/ 12192000 w 12192000"/>
              <a:gd name="connsiteY7" fmla="*/ 6858000 h 6858000"/>
              <a:gd name="connsiteX8" fmla="*/ 0 w 12192000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6213403" y="234950"/>
                </a:moveTo>
                <a:cubicBezTo>
                  <a:pt x="4449378" y="234950"/>
                  <a:pt x="3019353" y="1664975"/>
                  <a:pt x="3019353" y="3429000"/>
                </a:cubicBezTo>
                <a:cubicBezTo>
                  <a:pt x="3019353" y="5193025"/>
                  <a:pt x="4449378" y="6623050"/>
                  <a:pt x="6213403" y="6623050"/>
                </a:cubicBezTo>
                <a:cubicBezTo>
                  <a:pt x="7977428" y="6623050"/>
                  <a:pt x="9407453" y="5193025"/>
                  <a:pt x="9407453" y="3429000"/>
                </a:cubicBezTo>
                <a:cubicBezTo>
                  <a:pt x="9407453" y="1664975"/>
                  <a:pt x="7977428" y="234950"/>
                  <a:pt x="6213403" y="23495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241300" dist="2667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931088" y="4395149"/>
            <a:ext cx="6564630" cy="3077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charset="-122"/>
                <a:ea typeface="微软雅黑" panose="020B0503020204020204" charset="-122"/>
              </a:rPr>
              <a:t>—— </a:t>
            </a:r>
            <a:r>
              <a:rPr lang="zh-CN" altLang="en-US" sz="1400" dirty="0" smtClean="0">
                <a:latin typeface="微软雅黑" panose="020B0503020204020204" charset="-122"/>
                <a:ea typeface="微软雅黑" panose="020B0503020204020204" charset="-122"/>
              </a:rPr>
              <a:t>工作总结   工作汇报   商务述职 </a:t>
            </a:r>
            <a:r>
              <a:rPr lang="en-US" altLang="zh-CN" sz="1400" dirty="0" smtClean="0"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4937435" y="5264620"/>
            <a:ext cx="2551936" cy="595086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20603" y="2689278"/>
            <a:ext cx="52822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latin typeface="微软雅黑" panose="020B0503020204020204" charset="-122"/>
                <a:ea typeface="微软雅黑" panose="020B0503020204020204" charset="-122"/>
              </a:rPr>
              <a:t>商务总结汇报通用</a:t>
            </a:r>
            <a:r>
              <a:rPr lang="en-US" altLang="zh-CN" sz="4000" b="1" dirty="0" smtClean="0"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4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686485" y="3427202"/>
            <a:ext cx="51504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GENERAL PPT FOR BUSINESS SUMMARY REPORT 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019353" y="234950"/>
            <a:ext cx="6388100" cy="6388100"/>
          </a:xfrm>
          <a:prstGeom prst="ellipse">
            <a:avLst/>
          </a:prstGeom>
          <a:noFill/>
          <a:ln w="254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9164495">
            <a:off x="3208461" y="899788"/>
            <a:ext cx="1009634" cy="1009634"/>
          </a:xfrm>
          <a:prstGeom prst="ellipse">
            <a:avLst/>
          </a:prstGeom>
          <a:solidFill>
            <a:srgbClr val="92D050"/>
          </a:solidFill>
          <a:ln w="6350">
            <a:noFill/>
          </a:ln>
          <a:effectLst>
            <a:outerShdw blurRad="304800" dist="50800" dir="13500000" sx="105000" sy="105000" algn="br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/>
          <p:cNvCxnSpPr/>
          <p:nvPr/>
        </p:nvCxnSpPr>
        <p:spPr>
          <a:xfrm>
            <a:off x="3918858" y="4251494"/>
            <a:ext cx="4685706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95000"/>
                    <a:lumOff val="5000"/>
                    <a:alpha val="0"/>
                  </a:schemeClr>
                </a:gs>
                <a:gs pos="50000">
                  <a:schemeClr val="bg1">
                    <a:lumMod val="75000"/>
                    <a:alpha val="41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918858" y="4846580"/>
            <a:ext cx="4685706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95000"/>
                    <a:lumOff val="5000"/>
                    <a:alpha val="0"/>
                  </a:schemeClr>
                </a:gs>
                <a:gs pos="50000">
                  <a:schemeClr val="bg1">
                    <a:lumMod val="75000"/>
                    <a:alpha val="41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425783" y="1299029"/>
            <a:ext cx="15752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Impact" panose="020B0806030902050204" pitchFamily="34" charset="0"/>
              </a:rPr>
              <a:t>LOGO</a:t>
            </a:r>
            <a:endParaRPr lang="zh-CN" altLang="en-US" sz="5400" dirty="0">
              <a:latin typeface="Impact" panose="020B080603090205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005547" y="-780653"/>
            <a:ext cx="8415710" cy="8415710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5307331" cy="6858000"/>
            <a:chOff x="0" y="0"/>
            <a:chExt cx="5307331" cy="6858000"/>
          </a:xfrm>
        </p:grpSpPr>
        <p:sp>
          <p:nvSpPr>
            <p:cNvPr id="21" name="平行四边形 20"/>
            <p:cNvSpPr/>
            <p:nvPr/>
          </p:nvSpPr>
          <p:spPr>
            <a:xfrm>
              <a:off x="0" y="0"/>
              <a:ext cx="4963886" cy="6858000"/>
            </a:xfrm>
            <a:prstGeom prst="parallelogram">
              <a:avLst>
                <a:gd name="adj" fmla="val 50127"/>
              </a:avLst>
            </a:prstGeom>
            <a:gradFill>
              <a:gsLst>
                <a:gs pos="73000">
                  <a:srgbClr val="0089C1">
                    <a:alpha val="0"/>
                  </a:srgbClr>
                </a:gs>
                <a:gs pos="0">
                  <a:srgbClr val="003547">
                    <a:alpha val="23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平行四边形 28"/>
            <p:cNvSpPr/>
            <p:nvPr/>
          </p:nvSpPr>
          <p:spPr>
            <a:xfrm>
              <a:off x="2197994" y="0"/>
              <a:ext cx="3109337" cy="6858000"/>
            </a:xfrm>
            <a:prstGeom prst="parallelogram">
              <a:avLst>
                <a:gd name="adj" fmla="val 79068"/>
              </a:avLst>
            </a:prstGeom>
            <a:gradFill>
              <a:gsLst>
                <a:gs pos="0">
                  <a:srgbClr val="0089C1"/>
                </a:gs>
                <a:gs pos="87000">
                  <a:srgbClr val="0089C1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581792" y="1528481"/>
            <a:ext cx="3188978" cy="727831"/>
            <a:chOff x="4731194" y="2016817"/>
            <a:chExt cx="3188978" cy="727831"/>
          </a:xfrm>
        </p:grpSpPr>
        <p:sp>
          <p:nvSpPr>
            <p:cNvPr id="20" name="椭圆 1"/>
            <p:cNvSpPr>
              <a:spLocks noChangeArrowheads="1"/>
            </p:cNvSpPr>
            <p:nvPr/>
          </p:nvSpPr>
          <p:spPr bwMode="auto">
            <a:xfrm>
              <a:off x="4731194" y="2016817"/>
              <a:ext cx="727831" cy="727831"/>
            </a:xfrm>
            <a:prstGeom prst="roundRect">
              <a:avLst/>
            </a:prstGeom>
            <a:gradFill flip="none" rotWithShape="1">
              <a:gsLst>
                <a:gs pos="0">
                  <a:srgbClr val="003547"/>
                </a:gs>
                <a:gs pos="100000">
                  <a:srgbClr val="0089C1"/>
                </a:gs>
              </a:gsLst>
              <a:lin ang="189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ym typeface="+mn-ea"/>
              </a:endParaRPr>
            </a:p>
          </p:txBody>
        </p:sp>
        <p:sp>
          <p:nvSpPr>
            <p:cNvPr id="25" name="TextBox 32"/>
            <p:cNvSpPr>
              <a:spLocks noChangeArrowheads="1"/>
            </p:cNvSpPr>
            <p:nvPr/>
          </p:nvSpPr>
          <p:spPr bwMode="auto">
            <a:xfrm>
              <a:off x="4798197" y="2203230"/>
              <a:ext cx="601447" cy="368300"/>
            </a:xfrm>
            <a:prstGeom prst="rect">
              <a:avLst/>
            </a:prstGeom>
            <a:noFill/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gradFill>
                    <a:gsLst>
                      <a:gs pos="0">
                        <a:srgbClr val="C38B32"/>
                      </a:gs>
                      <a:gs pos="39000">
                        <a:srgbClr val="EABF6B"/>
                      </a:gs>
                      <a:gs pos="67000">
                        <a:srgbClr val="C38B32"/>
                      </a:gs>
                      <a:gs pos="100000">
                        <a:srgbClr val="EABF6B"/>
                      </a:gs>
                    </a:gsLst>
                    <a:lin ang="5400000" scaled="0"/>
                  </a:gra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>
                  <a:solidFill>
                    <a:schemeClr val="bg1">
                      <a:lumMod val="95000"/>
                    </a:schemeClr>
                  </a:solidFill>
                  <a:sym typeface="+mn-ea"/>
                </a:rPr>
                <a:t>01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5650961" y="2436439"/>
              <a:ext cx="22692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Please add the title here</a:t>
              </a:r>
            </a:p>
          </p:txBody>
        </p:sp>
        <p:sp>
          <p:nvSpPr>
            <p:cNvPr id="27" name="TextBox 76"/>
            <p:cNvSpPr txBox="1"/>
            <p:nvPr/>
          </p:nvSpPr>
          <p:spPr>
            <a:xfrm>
              <a:off x="5650961" y="2067107"/>
              <a:ext cx="19346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E2971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请在此添加标题</a:t>
              </a:r>
            </a:p>
          </p:txBody>
        </p:sp>
      </p:grpSp>
      <p:sp>
        <p:nvSpPr>
          <p:cNvPr id="23" name="椭圆 22"/>
          <p:cNvSpPr/>
          <p:nvPr/>
        </p:nvSpPr>
        <p:spPr>
          <a:xfrm rot="9164495">
            <a:off x="520964" y="573535"/>
            <a:ext cx="2261414" cy="2261414"/>
          </a:xfrm>
          <a:prstGeom prst="ellipse">
            <a:avLst/>
          </a:prstGeom>
          <a:solidFill>
            <a:srgbClr val="92D050"/>
          </a:solidFill>
          <a:ln w="6350">
            <a:noFill/>
          </a:ln>
          <a:effectLst>
            <a:outerShdw blurRad="304800" dist="50800" dir="13500000" sx="105000" sy="105000" algn="br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 Box 3"/>
          <p:cNvSpPr>
            <a:spLocks noChangeArrowheads="1"/>
          </p:cNvSpPr>
          <p:nvPr/>
        </p:nvSpPr>
        <p:spPr bwMode="auto">
          <a:xfrm>
            <a:off x="769986" y="1055983"/>
            <a:ext cx="182909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rPr>
              <a:t>目 录</a:t>
            </a:r>
          </a:p>
          <a:p>
            <a:pPr algn="ctr">
              <a:spcBef>
                <a:spcPct val="0"/>
              </a:spcBef>
            </a:pP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COMPANY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5073811" y="2701169"/>
            <a:ext cx="3188978" cy="727831"/>
            <a:chOff x="4731194" y="2016817"/>
            <a:chExt cx="3188978" cy="727831"/>
          </a:xfrm>
        </p:grpSpPr>
        <p:sp>
          <p:nvSpPr>
            <p:cNvPr id="32" name="椭圆 1"/>
            <p:cNvSpPr>
              <a:spLocks noChangeArrowheads="1"/>
            </p:cNvSpPr>
            <p:nvPr/>
          </p:nvSpPr>
          <p:spPr bwMode="auto">
            <a:xfrm>
              <a:off x="4731194" y="2016817"/>
              <a:ext cx="727831" cy="727831"/>
            </a:xfrm>
            <a:prstGeom prst="roundRect">
              <a:avLst/>
            </a:prstGeom>
            <a:gradFill flip="none" rotWithShape="1">
              <a:gsLst>
                <a:gs pos="0">
                  <a:srgbClr val="003547"/>
                </a:gs>
                <a:gs pos="100000">
                  <a:srgbClr val="0089C1"/>
                </a:gs>
              </a:gsLst>
              <a:lin ang="189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ym typeface="+mn-ea"/>
              </a:endParaRPr>
            </a:p>
          </p:txBody>
        </p:sp>
        <p:sp>
          <p:nvSpPr>
            <p:cNvPr id="33" name="TextBox 32"/>
            <p:cNvSpPr>
              <a:spLocks noChangeArrowheads="1"/>
            </p:cNvSpPr>
            <p:nvPr/>
          </p:nvSpPr>
          <p:spPr bwMode="auto">
            <a:xfrm>
              <a:off x="4798197" y="2203230"/>
              <a:ext cx="601447" cy="368300"/>
            </a:xfrm>
            <a:prstGeom prst="rect">
              <a:avLst/>
            </a:prstGeom>
            <a:noFill/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gradFill>
                    <a:gsLst>
                      <a:gs pos="0">
                        <a:srgbClr val="C38B32"/>
                      </a:gs>
                      <a:gs pos="39000">
                        <a:srgbClr val="EABF6B"/>
                      </a:gs>
                      <a:gs pos="67000">
                        <a:srgbClr val="C38B32"/>
                      </a:gs>
                      <a:gs pos="100000">
                        <a:srgbClr val="EABF6B"/>
                      </a:gs>
                    </a:gsLst>
                    <a:lin ang="5400000" scaled="0"/>
                  </a:gra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 smtClean="0">
                  <a:solidFill>
                    <a:schemeClr val="bg1">
                      <a:lumMod val="95000"/>
                    </a:schemeClr>
                  </a:solidFill>
                  <a:sym typeface="+mn-ea"/>
                </a:rPr>
                <a:t>02</a:t>
              </a:r>
              <a:endParaRPr lang="zh-CN" altLang="en-US" sz="3200" dirty="0">
                <a:solidFill>
                  <a:schemeClr val="bg1">
                    <a:lumMod val="95000"/>
                  </a:schemeClr>
                </a:solidFill>
                <a:sym typeface="+mn-ea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5650961" y="2436439"/>
              <a:ext cx="22692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Please add the title here</a:t>
              </a:r>
            </a:p>
          </p:txBody>
        </p:sp>
        <p:sp>
          <p:nvSpPr>
            <p:cNvPr id="42" name="TextBox 76"/>
            <p:cNvSpPr txBox="1"/>
            <p:nvPr/>
          </p:nvSpPr>
          <p:spPr>
            <a:xfrm>
              <a:off x="5650961" y="2067107"/>
              <a:ext cx="19346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E2971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请在此添加标题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715134" y="3873857"/>
            <a:ext cx="3188978" cy="727831"/>
            <a:chOff x="4731194" y="2016817"/>
            <a:chExt cx="3188978" cy="727831"/>
          </a:xfrm>
        </p:grpSpPr>
        <p:sp>
          <p:nvSpPr>
            <p:cNvPr id="44" name="椭圆 1"/>
            <p:cNvSpPr>
              <a:spLocks noChangeArrowheads="1"/>
            </p:cNvSpPr>
            <p:nvPr/>
          </p:nvSpPr>
          <p:spPr bwMode="auto">
            <a:xfrm>
              <a:off x="4731194" y="2016817"/>
              <a:ext cx="727831" cy="727831"/>
            </a:xfrm>
            <a:prstGeom prst="roundRect">
              <a:avLst/>
            </a:prstGeom>
            <a:gradFill>
              <a:gsLst>
                <a:gs pos="0">
                  <a:srgbClr val="003547"/>
                </a:gs>
                <a:gs pos="100000">
                  <a:srgbClr val="0089C1"/>
                </a:gs>
              </a:gsLst>
              <a:lin ang="18900000" scaled="1"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ym typeface="+mn-ea"/>
              </a:endParaRPr>
            </a:p>
          </p:txBody>
        </p:sp>
        <p:sp>
          <p:nvSpPr>
            <p:cNvPr id="45" name="TextBox 32"/>
            <p:cNvSpPr>
              <a:spLocks noChangeArrowheads="1"/>
            </p:cNvSpPr>
            <p:nvPr/>
          </p:nvSpPr>
          <p:spPr bwMode="auto">
            <a:xfrm>
              <a:off x="4798197" y="2203230"/>
              <a:ext cx="601447" cy="368300"/>
            </a:xfrm>
            <a:prstGeom prst="rect">
              <a:avLst/>
            </a:prstGeom>
            <a:noFill/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gradFill>
                    <a:gsLst>
                      <a:gs pos="0">
                        <a:srgbClr val="C38B32"/>
                      </a:gs>
                      <a:gs pos="39000">
                        <a:srgbClr val="EABF6B"/>
                      </a:gs>
                      <a:gs pos="67000">
                        <a:srgbClr val="C38B32"/>
                      </a:gs>
                      <a:gs pos="100000">
                        <a:srgbClr val="EABF6B"/>
                      </a:gs>
                    </a:gsLst>
                    <a:lin ang="5400000" scaled="0"/>
                  </a:gra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 smtClean="0">
                  <a:solidFill>
                    <a:schemeClr val="bg1">
                      <a:lumMod val="95000"/>
                    </a:schemeClr>
                  </a:solidFill>
                  <a:sym typeface="+mn-ea"/>
                </a:rPr>
                <a:t>03</a:t>
              </a:r>
              <a:endParaRPr lang="zh-CN" altLang="en-US" sz="3200" dirty="0">
                <a:solidFill>
                  <a:schemeClr val="bg1">
                    <a:lumMod val="95000"/>
                  </a:schemeClr>
                </a:solidFill>
                <a:sym typeface="+mn-ea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650961" y="2436439"/>
              <a:ext cx="22692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Please add the title here</a:t>
              </a:r>
            </a:p>
          </p:txBody>
        </p:sp>
        <p:sp>
          <p:nvSpPr>
            <p:cNvPr id="47" name="TextBox 76"/>
            <p:cNvSpPr txBox="1"/>
            <p:nvPr/>
          </p:nvSpPr>
          <p:spPr>
            <a:xfrm>
              <a:off x="5650961" y="2067107"/>
              <a:ext cx="19346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E2971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请在此添加标题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147772" y="5046545"/>
            <a:ext cx="3188978" cy="727831"/>
            <a:chOff x="4731194" y="2016817"/>
            <a:chExt cx="3188978" cy="727831"/>
          </a:xfrm>
        </p:grpSpPr>
        <p:sp>
          <p:nvSpPr>
            <p:cNvPr id="49" name="椭圆 1"/>
            <p:cNvSpPr>
              <a:spLocks noChangeArrowheads="1"/>
            </p:cNvSpPr>
            <p:nvPr/>
          </p:nvSpPr>
          <p:spPr bwMode="auto">
            <a:xfrm>
              <a:off x="4731194" y="2016817"/>
              <a:ext cx="727831" cy="727831"/>
            </a:xfrm>
            <a:prstGeom prst="roundRect">
              <a:avLst/>
            </a:prstGeom>
            <a:gradFill>
              <a:gsLst>
                <a:gs pos="0">
                  <a:srgbClr val="003547"/>
                </a:gs>
                <a:gs pos="100000">
                  <a:srgbClr val="0089C1"/>
                </a:gs>
              </a:gsLst>
              <a:lin ang="18900000" scaled="1"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ym typeface="+mn-ea"/>
              </a:endParaRPr>
            </a:p>
          </p:txBody>
        </p:sp>
        <p:sp>
          <p:nvSpPr>
            <p:cNvPr id="50" name="TextBox 32"/>
            <p:cNvSpPr>
              <a:spLocks noChangeArrowheads="1"/>
            </p:cNvSpPr>
            <p:nvPr/>
          </p:nvSpPr>
          <p:spPr bwMode="auto">
            <a:xfrm>
              <a:off x="4798197" y="2203230"/>
              <a:ext cx="601447" cy="368300"/>
            </a:xfrm>
            <a:prstGeom prst="rect">
              <a:avLst/>
            </a:prstGeom>
            <a:noFill/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gradFill>
                    <a:gsLst>
                      <a:gs pos="0">
                        <a:srgbClr val="C38B32"/>
                      </a:gs>
                      <a:gs pos="39000">
                        <a:srgbClr val="EABF6B"/>
                      </a:gs>
                      <a:gs pos="67000">
                        <a:srgbClr val="C38B32"/>
                      </a:gs>
                      <a:gs pos="100000">
                        <a:srgbClr val="EABF6B"/>
                      </a:gs>
                    </a:gsLst>
                    <a:lin ang="5400000" scaled="0"/>
                  </a:gra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 smtClean="0">
                  <a:solidFill>
                    <a:schemeClr val="bg1">
                      <a:lumMod val="95000"/>
                    </a:schemeClr>
                  </a:solidFill>
                  <a:sym typeface="+mn-ea"/>
                </a:rPr>
                <a:t>04</a:t>
              </a:r>
              <a:endParaRPr lang="zh-CN" altLang="en-US" sz="3200" dirty="0">
                <a:solidFill>
                  <a:schemeClr val="bg1">
                    <a:lumMod val="95000"/>
                  </a:schemeClr>
                </a:solidFill>
                <a:sym typeface="+mn-ea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5650961" y="2436439"/>
              <a:ext cx="22692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Please add the title here</a:t>
              </a:r>
            </a:p>
          </p:txBody>
        </p:sp>
        <p:sp>
          <p:nvSpPr>
            <p:cNvPr id="52" name="TextBox 76"/>
            <p:cNvSpPr txBox="1"/>
            <p:nvPr/>
          </p:nvSpPr>
          <p:spPr>
            <a:xfrm>
              <a:off x="5650961" y="2067107"/>
              <a:ext cx="19346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E2971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请在此添加标题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 rot="10800000">
            <a:off x="8568325" y="3788510"/>
            <a:ext cx="2375445" cy="3069490"/>
            <a:chOff x="0" y="0"/>
            <a:chExt cx="5307331" cy="6858000"/>
          </a:xfrm>
        </p:grpSpPr>
        <p:sp>
          <p:nvSpPr>
            <p:cNvPr id="54" name="平行四边形 53"/>
            <p:cNvSpPr/>
            <p:nvPr/>
          </p:nvSpPr>
          <p:spPr>
            <a:xfrm>
              <a:off x="0" y="0"/>
              <a:ext cx="4963886" cy="6858000"/>
            </a:xfrm>
            <a:prstGeom prst="parallelogram">
              <a:avLst>
                <a:gd name="adj" fmla="val 50127"/>
              </a:avLst>
            </a:prstGeom>
            <a:gradFill>
              <a:gsLst>
                <a:gs pos="73000">
                  <a:srgbClr val="0089C1">
                    <a:alpha val="0"/>
                  </a:srgbClr>
                </a:gs>
                <a:gs pos="0">
                  <a:srgbClr val="003547">
                    <a:alpha val="23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平行四边形 54"/>
            <p:cNvSpPr/>
            <p:nvPr/>
          </p:nvSpPr>
          <p:spPr>
            <a:xfrm>
              <a:off x="2197994" y="0"/>
              <a:ext cx="3109337" cy="6858000"/>
            </a:xfrm>
            <a:prstGeom prst="parallelogram">
              <a:avLst>
                <a:gd name="adj" fmla="val 79068"/>
              </a:avLst>
            </a:prstGeom>
            <a:gradFill>
              <a:gsLst>
                <a:gs pos="0">
                  <a:srgbClr val="0089C1"/>
                </a:gs>
                <a:gs pos="87000">
                  <a:srgbClr val="0089C1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824666" y="0"/>
            <a:ext cx="8818112" cy="8548914"/>
            <a:chOff x="0" y="0"/>
            <a:chExt cx="8818112" cy="8548914"/>
          </a:xfrm>
        </p:grpSpPr>
        <p:sp>
          <p:nvSpPr>
            <p:cNvPr id="7" name="平行四边形 6"/>
            <p:cNvSpPr/>
            <p:nvPr/>
          </p:nvSpPr>
          <p:spPr>
            <a:xfrm>
              <a:off x="0" y="0"/>
              <a:ext cx="4963886" cy="6858000"/>
            </a:xfrm>
            <a:prstGeom prst="parallelogram">
              <a:avLst>
                <a:gd name="adj" fmla="val 50127"/>
              </a:avLst>
            </a:prstGeom>
            <a:gradFill>
              <a:gsLst>
                <a:gs pos="73000">
                  <a:srgbClr val="0089C1">
                    <a:alpha val="0"/>
                  </a:srgbClr>
                </a:gs>
                <a:gs pos="0">
                  <a:srgbClr val="003547">
                    <a:alpha val="23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平行四边形 7"/>
            <p:cNvSpPr/>
            <p:nvPr/>
          </p:nvSpPr>
          <p:spPr>
            <a:xfrm>
              <a:off x="2197994" y="0"/>
              <a:ext cx="3109337" cy="6858000"/>
            </a:xfrm>
            <a:prstGeom prst="parallelogram">
              <a:avLst>
                <a:gd name="adj" fmla="val 79068"/>
              </a:avLst>
            </a:prstGeom>
            <a:gradFill>
              <a:gsLst>
                <a:gs pos="0">
                  <a:srgbClr val="0089C1"/>
                </a:gs>
                <a:gs pos="87000">
                  <a:srgbClr val="0089C1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平行四边形 11"/>
            <p:cNvSpPr/>
            <p:nvPr/>
          </p:nvSpPr>
          <p:spPr>
            <a:xfrm>
              <a:off x="2398490" y="4074026"/>
              <a:ext cx="6419622" cy="4474888"/>
            </a:xfrm>
            <a:prstGeom prst="parallelogram">
              <a:avLst>
                <a:gd name="adj" fmla="val 36051"/>
              </a:avLst>
            </a:prstGeom>
            <a:gradFill>
              <a:gsLst>
                <a:gs pos="100000">
                  <a:srgbClr val="0089C1">
                    <a:alpha val="0"/>
                  </a:srgbClr>
                </a:gs>
                <a:gs pos="0">
                  <a:srgbClr val="0089C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椭圆 8"/>
          <p:cNvSpPr/>
          <p:nvPr/>
        </p:nvSpPr>
        <p:spPr>
          <a:xfrm rot="9164495">
            <a:off x="1112314" y="1220072"/>
            <a:ext cx="4026040" cy="4026040"/>
          </a:xfrm>
          <a:prstGeom prst="ellipse">
            <a:avLst/>
          </a:prstGeom>
          <a:solidFill>
            <a:srgbClr val="92D050"/>
          </a:solidFill>
          <a:ln w="6350">
            <a:noFill/>
          </a:ln>
          <a:effectLst>
            <a:outerShdw blurRad="304800" dist="50800" dir="13500000" sx="105000" sy="105000" algn="br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6194064" y="3073435"/>
            <a:ext cx="4986655" cy="8255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600" dirty="0"/>
              <a:t>Please add a clear business template for the title content you want to add  Please add aclear business template for the title content you want to add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824666" y="1990144"/>
            <a:ext cx="3583940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PART </a:t>
            </a:r>
            <a:endParaRPr lang="en-US" altLang="zh-CN" sz="6600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115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</a:rPr>
              <a:t>01</a:t>
            </a:r>
            <a:endParaRPr lang="en-US" altLang="zh-CN" sz="115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45305" y="2475514"/>
            <a:ext cx="4484370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rgbClr val="0E2971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泪滴形 2"/>
          <p:cNvSpPr/>
          <p:nvPr/>
        </p:nvSpPr>
        <p:spPr>
          <a:xfrm rot="8100000" flipH="1" flipV="1">
            <a:off x="6719253" y="2413635"/>
            <a:ext cx="1657350" cy="1657350"/>
          </a:xfrm>
          <a:prstGeom prst="teardrop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泪滴形 6"/>
          <p:cNvSpPr/>
          <p:nvPr/>
        </p:nvSpPr>
        <p:spPr>
          <a:xfrm rot="8100000" flipH="1" flipV="1">
            <a:off x="9475470" y="2413000"/>
            <a:ext cx="1657350" cy="1657350"/>
          </a:xfrm>
          <a:prstGeom prst="teardrop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泪滴形 3"/>
          <p:cNvSpPr/>
          <p:nvPr/>
        </p:nvSpPr>
        <p:spPr>
          <a:xfrm rot="8100000" flipH="1" flipV="1">
            <a:off x="1289050" y="2414270"/>
            <a:ext cx="1657350" cy="1657350"/>
          </a:xfrm>
          <a:prstGeom prst="teardrop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泪滴形 4"/>
          <p:cNvSpPr/>
          <p:nvPr/>
        </p:nvSpPr>
        <p:spPr>
          <a:xfrm rot="8100000" flipH="1" flipV="1">
            <a:off x="4005263" y="2413635"/>
            <a:ext cx="1657350" cy="1657350"/>
          </a:xfrm>
          <a:prstGeom prst="teardrop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Freeform 36"/>
          <p:cNvSpPr>
            <a:spLocks noEditPoints="1"/>
          </p:cNvSpPr>
          <p:nvPr/>
        </p:nvSpPr>
        <p:spPr bwMode="auto">
          <a:xfrm>
            <a:off x="1657350" y="2908935"/>
            <a:ext cx="876300" cy="666750"/>
          </a:xfrm>
          <a:custGeom>
            <a:avLst/>
            <a:gdLst>
              <a:gd name="T0" fmla="*/ 2147483647 w 286"/>
              <a:gd name="T1" fmla="*/ 2147483647 h 217"/>
              <a:gd name="T2" fmla="*/ 2147483647 w 286"/>
              <a:gd name="T3" fmla="*/ 2147483647 h 217"/>
              <a:gd name="T4" fmla="*/ 2147483647 w 286"/>
              <a:gd name="T5" fmla="*/ 2147483647 h 217"/>
              <a:gd name="T6" fmla="*/ 2147483647 w 286"/>
              <a:gd name="T7" fmla="*/ 2147483647 h 217"/>
              <a:gd name="T8" fmla="*/ 2147483647 w 286"/>
              <a:gd name="T9" fmla="*/ 2147483647 h 217"/>
              <a:gd name="T10" fmla="*/ 2147483647 w 286"/>
              <a:gd name="T11" fmla="*/ 2147483647 h 217"/>
              <a:gd name="T12" fmla="*/ 2147483647 w 286"/>
              <a:gd name="T13" fmla="*/ 2147483647 h 217"/>
              <a:gd name="T14" fmla="*/ 2147483647 w 286"/>
              <a:gd name="T15" fmla="*/ 2147483647 h 217"/>
              <a:gd name="T16" fmla="*/ 2147483647 w 286"/>
              <a:gd name="T17" fmla="*/ 2147483647 h 217"/>
              <a:gd name="T18" fmla="*/ 2147483647 w 286"/>
              <a:gd name="T19" fmla="*/ 2147483647 h 217"/>
              <a:gd name="T20" fmla="*/ 2147483647 w 286"/>
              <a:gd name="T21" fmla="*/ 2147483647 h 217"/>
              <a:gd name="T22" fmla="*/ 2147483647 w 286"/>
              <a:gd name="T23" fmla="*/ 2147483647 h 217"/>
              <a:gd name="T24" fmla="*/ 2147483647 w 286"/>
              <a:gd name="T25" fmla="*/ 2147483647 h 217"/>
              <a:gd name="T26" fmla="*/ 2147483647 w 286"/>
              <a:gd name="T27" fmla="*/ 2147483647 h 217"/>
              <a:gd name="T28" fmla="*/ 2147483647 w 286"/>
              <a:gd name="T29" fmla="*/ 2147483647 h 217"/>
              <a:gd name="T30" fmla="*/ 2147483647 w 286"/>
              <a:gd name="T31" fmla="*/ 0 h 217"/>
              <a:gd name="T32" fmla="*/ 2147483647 w 286"/>
              <a:gd name="T33" fmla="*/ 2147483647 h 217"/>
              <a:gd name="T34" fmla="*/ 2147483647 w 286"/>
              <a:gd name="T35" fmla="*/ 2147483647 h 217"/>
              <a:gd name="T36" fmla="*/ 2147483647 w 286"/>
              <a:gd name="T37" fmla="*/ 2147483647 h 217"/>
              <a:gd name="T38" fmla="*/ 2147483647 w 286"/>
              <a:gd name="T39" fmla="*/ 2147483647 h 217"/>
              <a:gd name="T40" fmla="*/ 2147483647 w 286"/>
              <a:gd name="T41" fmla="*/ 2147483647 h 217"/>
              <a:gd name="T42" fmla="*/ 2147483647 w 286"/>
              <a:gd name="T43" fmla="*/ 2147483647 h 217"/>
              <a:gd name="T44" fmla="*/ 2147483647 w 286"/>
              <a:gd name="T45" fmla="*/ 2147483647 h 217"/>
              <a:gd name="T46" fmla="*/ 2147483647 w 286"/>
              <a:gd name="T47" fmla="*/ 2147483647 h 217"/>
              <a:gd name="T48" fmla="*/ 2147483647 w 286"/>
              <a:gd name="T49" fmla="*/ 2147483647 h 217"/>
              <a:gd name="T50" fmla="*/ 2147483647 w 286"/>
              <a:gd name="T51" fmla="*/ 2147483647 h 217"/>
              <a:gd name="T52" fmla="*/ 2147483647 w 286"/>
              <a:gd name="T53" fmla="*/ 2147483647 h 217"/>
              <a:gd name="T54" fmla="*/ 2147483647 w 286"/>
              <a:gd name="T55" fmla="*/ 2147483647 h 217"/>
              <a:gd name="T56" fmla="*/ 2147483647 w 286"/>
              <a:gd name="T57" fmla="*/ 2147483647 h 217"/>
              <a:gd name="T58" fmla="*/ 2147483647 w 286"/>
              <a:gd name="T59" fmla="*/ 2147483647 h 217"/>
              <a:gd name="T60" fmla="*/ 2147483647 w 286"/>
              <a:gd name="T61" fmla="*/ 2147483647 h 217"/>
              <a:gd name="T62" fmla="*/ 2147483647 w 286"/>
              <a:gd name="T63" fmla="*/ 2147483647 h 217"/>
              <a:gd name="T64" fmla="*/ 2147483647 w 286"/>
              <a:gd name="T65" fmla="*/ 2147483647 h 217"/>
              <a:gd name="T66" fmla="*/ 2147483647 w 286"/>
              <a:gd name="T67" fmla="*/ 2147483647 h 217"/>
              <a:gd name="T68" fmla="*/ 2147483647 w 286"/>
              <a:gd name="T69" fmla="*/ 2147483647 h 217"/>
              <a:gd name="T70" fmla="*/ 2147483647 w 286"/>
              <a:gd name="T71" fmla="*/ 2147483647 h 21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86" h="217">
                <a:moveTo>
                  <a:pt x="100" y="62"/>
                </a:moveTo>
                <a:cubicBezTo>
                  <a:pt x="89" y="53"/>
                  <a:pt x="89" y="53"/>
                  <a:pt x="89" y="53"/>
                </a:cubicBezTo>
                <a:cubicBezTo>
                  <a:pt x="102" y="38"/>
                  <a:pt x="122" y="28"/>
                  <a:pt x="144" y="28"/>
                </a:cubicBezTo>
                <a:cubicBezTo>
                  <a:pt x="165" y="28"/>
                  <a:pt x="184" y="37"/>
                  <a:pt x="197" y="51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87" y="60"/>
                  <a:pt x="187" y="60"/>
                  <a:pt x="187" y="60"/>
                </a:cubicBezTo>
                <a:cubicBezTo>
                  <a:pt x="176" y="49"/>
                  <a:pt x="161" y="41"/>
                  <a:pt x="144" y="41"/>
                </a:cubicBezTo>
                <a:cubicBezTo>
                  <a:pt x="126" y="41"/>
                  <a:pt x="110" y="50"/>
                  <a:pt x="100" y="62"/>
                </a:cubicBezTo>
                <a:close/>
                <a:moveTo>
                  <a:pt x="110" y="71"/>
                </a:moveTo>
                <a:cubicBezTo>
                  <a:pt x="120" y="80"/>
                  <a:pt x="120" y="80"/>
                  <a:pt x="120" y="80"/>
                </a:cubicBezTo>
                <a:cubicBezTo>
                  <a:pt x="126" y="73"/>
                  <a:pt x="134" y="69"/>
                  <a:pt x="144" y="69"/>
                </a:cubicBezTo>
                <a:cubicBezTo>
                  <a:pt x="153" y="69"/>
                  <a:pt x="160" y="72"/>
                  <a:pt x="166" y="78"/>
                </a:cubicBezTo>
                <a:cubicBezTo>
                  <a:pt x="176" y="69"/>
                  <a:pt x="176" y="69"/>
                  <a:pt x="176" y="69"/>
                </a:cubicBezTo>
                <a:cubicBezTo>
                  <a:pt x="168" y="60"/>
                  <a:pt x="157" y="55"/>
                  <a:pt x="144" y="55"/>
                </a:cubicBezTo>
                <a:cubicBezTo>
                  <a:pt x="130" y="55"/>
                  <a:pt x="118" y="61"/>
                  <a:pt x="110" y="71"/>
                </a:cubicBezTo>
                <a:close/>
                <a:moveTo>
                  <a:pt x="144" y="82"/>
                </a:moveTo>
                <a:cubicBezTo>
                  <a:pt x="135" y="82"/>
                  <a:pt x="128" y="90"/>
                  <a:pt x="128" y="99"/>
                </a:cubicBezTo>
                <a:cubicBezTo>
                  <a:pt x="128" y="108"/>
                  <a:pt x="135" y="115"/>
                  <a:pt x="144" y="115"/>
                </a:cubicBezTo>
                <a:cubicBezTo>
                  <a:pt x="153" y="115"/>
                  <a:pt x="160" y="108"/>
                  <a:pt x="160" y="99"/>
                </a:cubicBezTo>
                <a:cubicBezTo>
                  <a:pt x="160" y="90"/>
                  <a:pt x="153" y="82"/>
                  <a:pt x="144" y="82"/>
                </a:cubicBezTo>
                <a:close/>
                <a:moveTo>
                  <a:pt x="275" y="206"/>
                </a:moveTo>
                <a:cubicBezTo>
                  <a:pt x="11" y="206"/>
                  <a:pt x="11" y="206"/>
                  <a:pt x="11" y="206"/>
                </a:cubicBezTo>
                <a:cubicBezTo>
                  <a:pt x="8" y="206"/>
                  <a:pt x="5" y="205"/>
                  <a:pt x="2" y="204"/>
                </a:cubicBezTo>
                <a:cubicBezTo>
                  <a:pt x="2" y="207"/>
                  <a:pt x="2" y="217"/>
                  <a:pt x="11" y="217"/>
                </a:cubicBezTo>
                <a:cubicBezTo>
                  <a:pt x="13" y="217"/>
                  <a:pt x="273" y="217"/>
                  <a:pt x="275" y="217"/>
                </a:cubicBezTo>
                <a:cubicBezTo>
                  <a:pt x="284" y="217"/>
                  <a:pt x="284" y="207"/>
                  <a:pt x="284" y="204"/>
                </a:cubicBezTo>
                <a:cubicBezTo>
                  <a:pt x="281" y="205"/>
                  <a:pt x="278" y="206"/>
                  <a:pt x="275" y="206"/>
                </a:cubicBezTo>
                <a:close/>
                <a:moveTo>
                  <a:pt x="282" y="177"/>
                </a:moveTo>
                <a:cubicBezTo>
                  <a:pt x="255" y="134"/>
                  <a:pt x="255" y="134"/>
                  <a:pt x="255" y="134"/>
                </a:cubicBezTo>
                <a:cubicBezTo>
                  <a:pt x="255" y="21"/>
                  <a:pt x="255" y="21"/>
                  <a:pt x="255" y="21"/>
                </a:cubicBezTo>
                <a:cubicBezTo>
                  <a:pt x="255" y="9"/>
                  <a:pt x="245" y="0"/>
                  <a:pt x="234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41" y="0"/>
                  <a:pt x="31" y="9"/>
                  <a:pt x="31" y="21"/>
                </a:cubicBezTo>
                <a:cubicBezTo>
                  <a:pt x="31" y="134"/>
                  <a:pt x="31" y="134"/>
                  <a:pt x="31" y="134"/>
                </a:cubicBezTo>
                <a:cubicBezTo>
                  <a:pt x="4" y="177"/>
                  <a:pt x="4" y="177"/>
                  <a:pt x="4" y="177"/>
                </a:cubicBezTo>
                <a:cubicBezTo>
                  <a:pt x="1" y="181"/>
                  <a:pt x="0" y="185"/>
                  <a:pt x="2" y="189"/>
                </a:cubicBezTo>
                <a:cubicBezTo>
                  <a:pt x="4" y="192"/>
                  <a:pt x="7" y="194"/>
                  <a:pt x="11" y="194"/>
                </a:cubicBezTo>
                <a:cubicBezTo>
                  <a:pt x="275" y="194"/>
                  <a:pt x="275" y="194"/>
                  <a:pt x="275" y="194"/>
                </a:cubicBezTo>
                <a:cubicBezTo>
                  <a:pt x="279" y="194"/>
                  <a:pt x="283" y="192"/>
                  <a:pt x="284" y="188"/>
                </a:cubicBezTo>
                <a:cubicBezTo>
                  <a:pt x="286" y="184"/>
                  <a:pt x="284" y="180"/>
                  <a:pt x="282" y="177"/>
                </a:cubicBezTo>
                <a:close/>
                <a:moveTo>
                  <a:pt x="46" y="24"/>
                </a:moveTo>
                <a:cubicBezTo>
                  <a:pt x="46" y="22"/>
                  <a:pt x="47" y="19"/>
                  <a:pt x="49" y="17"/>
                </a:cubicBezTo>
                <a:cubicBezTo>
                  <a:pt x="51" y="15"/>
                  <a:pt x="53" y="14"/>
                  <a:pt x="56" y="14"/>
                </a:cubicBezTo>
                <a:cubicBezTo>
                  <a:pt x="230" y="14"/>
                  <a:pt x="230" y="14"/>
                  <a:pt x="230" y="14"/>
                </a:cubicBezTo>
                <a:cubicBezTo>
                  <a:pt x="233" y="14"/>
                  <a:pt x="235" y="15"/>
                  <a:pt x="237" y="17"/>
                </a:cubicBezTo>
                <a:cubicBezTo>
                  <a:pt x="239" y="19"/>
                  <a:pt x="240" y="22"/>
                  <a:pt x="240" y="24"/>
                </a:cubicBezTo>
                <a:cubicBezTo>
                  <a:pt x="240" y="120"/>
                  <a:pt x="240" y="120"/>
                  <a:pt x="240" y="120"/>
                </a:cubicBezTo>
                <a:cubicBezTo>
                  <a:pt x="240" y="123"/>
                  <a:pt x="239" y="125"/>
                  <a:pt x="237" y="127"/>
                </a:cubicBezTo>
                <a:cubicBezTo>
                  <a:pt x="235" y="129"/>
                  <a:pt x="233" y="130"/>
                  <a:pt x="230" y="130"/>
                </a:cubicBezTo>
                <a:cubicBezTo>
                  <a:pt x="228" y="130"/>
                  <a:pt x="56" y="130"/>
                  <a:pt x="56" y="130"/>
                </a:cubicBezTo>
                <a:cubicBezTo>
                  <a:pt x="53" y="130"/>
                  <a:pt x="51" y="129"/>
                  <a:pt x="49" y="127"/>
                </a:cubicBezTo>
                <a:cubicBezTo>
                  <a:pt x="47" y="125"/>
                  <a:pt x="46" y="123"/>
                  <a:pt x="46" y="120"/>
                </a:cubicBezTo>
                <a:lnTo>
                  <a:pt x="46" y="24"/>
                </a:lnTo>
                <a:close/>
                <a:moveTo>
                  <a:pt x="43" y="143"/>
                </a:moveTo>
                <a:cubicBezTo>
                  <a:pt x="243" y="143"/>
                  <a:pt x="243" y="143"/>
                  <a:pt x="243" y="143"/>
                </a:cubicBezTo>
                <a:cubicBezTo>
                  <a:pt x="248" y="151"/>
                  <a:pt x="248" y="151"/>
                  <a:pt x="248" y="151"/>
                </a:cubicBezTo>
                <a:cubicBezTo>
                  <a:pt x="38" y="151"/>
                  <a:pt x="38" y="151"/>
                  <a:pt x="38" y="151"/>
                </a:cubicBezTo>
                <a:lnTo>
                  <a:pt x="43" y="143"/>
                </a:lnTo>
                <a:close/>
                <a:moveTo>
                  <a:pt x="34" y="157"/>
                </a:moveTo>
                <a:cubicBezTo>
                  <a:pt x="252" y="157"/>
                  <a:pt x="252" y="157"/>
                  <a:pt x="252" y="157"/>
                </a:cubicBezTo>
                <a:cubicBezTo>
                  <a:pt x="257" y="165"/>
                  <a:pt x="257" y="165"/>
                  <a:pt x="257" y="165"/>
                </a:cubicBezTo>
                <a:cubicBezTo>
                  <a:pt x="29" y="165"/>
                  <a:pt x="29" y="165"/>
                  <a:pt x="29" y="165"/>
                </a:cubicBezTo>
                <a:lnTo>
                  <a:pt x="34" y="157"/>
                </a:lnTo>
                <a:close/>
                <a:moveTo>
                  <a:pt x="97" y="179"/>
                </a:moveTo>
                <a:cubicBezTo>
                  <a:pt x="20" y="179"/>
                  <a:pt x="20" y="179"/>
                  <a:pt x="20" y="179"/>
                </a:cubicBezTo>
                <a:cubicBezTo>
                  <a:pt x="25" y="171"/>
                  <a:pt x="25" y="171"/>
                  <a:pt x="25" y="171"/>
                </a:cubicBezTo>
                <a:cubicBezTo>
                  <a:pt x="100" y="171"/>
                  <a:pt x="100" y="171"/>
                  <a:pt x="100" y="171"/>
                </a:cubicBezTo>
                <a:lnTo>
                  <a:pt x="97" y="179"/>
                </a:lnTo>
                <a:close/>
                <a:moveTo>
                  <a:pt x="189" y="179"/>
                </a:moveTo>
                <a:cubicBezTo>
                  <a:pt x="186" y="171"/>
                  <a:pt x="186" y="171"/>
                  <a:pt x="186" y="171"/>
                </a:cubicBezTo>
                <a:cubicBezTo>
                  <a:pt x="261" y="171"/>
                  <a:pt x="261" y="171"/>
                  <a:pt x="261" y="171"/>
                </a:cubicBezTo>
                <a:cubicBezTo>
                  <a:pt x="266" y="179"/>
                  <a:pt x="266" y="179"/>
                  <a:pt x="266" y="179"/>
                </a:cubicBezTo>
                <a:lnTo>
                  <a:pt x="189" y="1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28"/>
          <p:cNvSpPr>
            <a:spLocks noEditPoints="1"/>
          </p:cNvSpPr>
          <p:nvPr/>
        </p:nvSpPr>
        <p:spPr bwMode="auto">
          <a:xfrm>
            <a:off x="4464050" y="2853373"/>
            <a:ext cx="777875" cy="777875"/>
          </a:xfrm>
          <a:custGeom>
            <a:avLst/>
            <a:gdLst>
              <a:gd name="T0" fmla="*/ 2147483647 w 207"/>
              <a:gd name="T1" fmla="*/ 2147483647 h 207"/>
              <a:gd name="T2" fmla="*/ 2147483647 w 207"/>
              <a:gd name="T3" fmla="*/ 2147483647 h 207"/>
              <a:gd name="T4" fmla="*/ 2147483647 w 207"/>
              <a:gd name="T5" fmla="*/ 2147483647 h 207"/>
              <a:gd name="T6" fmla="*/ 2147483647 w 207"/>
              <a:gd name="T7" fmla="*/ 2147483647 h 207"/>
              <a:gd name="T8" fmla="*/ 2147483647 w 207"/>
              <a:gd name="T9" fmla="*/ 2147483647 h 207"/>
              <a:gd name="T10" fmla="*/ 2147483647 w 207"/>
              <a:gd name="T11" fmla="*/ 2147483647 h 207"/>
              <a:gd name="T12" fmla="*/ 2147483647 w 207"/>
              <a:gd name="T13" fmla="*/ 2147483647 h 207"/>
              <a:gd name="T14" fmla="*/ 2147483647 w 207"/>
              <a:gd name="T15" fmla="*/ 2147483647 h 207"/>
              <a:gd name="T16" fmla="*/ 2147483647 w 207"/>
              <a:gd name="T17" fmla="*/ 2147483647 h 207"/>
              <a:gd name="T18" fmla="*/ 2147483647 w 207"/>
              <a:gd name="T19" fmla="*/ 2147483647 h 207"/>
              <a:gd name="T20" fmla="*/ 2147483647 w 207"/>
              <a:gd name="T21" fmla="*/ 2147483647 h 207"/>
              <a:gd name="T22" fmla="*/ 2147483647 w 207"/>
              <a:gd name="T23" fmla="*/ 2147483647 h 207"/>
              <a:gd name="T24" fmla="*/ 2147483647 w 207"/>
              <a:gd name="T25" fmla="*/ 2147483647 h 207"/>
              <a:gd name="T26" fmla="*/ 2147483647 w 207"/>
              <a:gd name="T27" fmla="*/ 2147483647 h 207"/>
              <a:gd name="T28" fmla="*/ 0 w 207"/>
              <a:gd name="T29" fmla="*/ 2147483647 h 207"/>
              <a:gd name="T30" fmla="*/ 2147483647 w 207"/>
              <a:gd name="T31" fmla="*/ 2147483647 h 207"/>
              <a:gd name="T32" fmla="*/ 2147483647 w 207"/>
              <a:gd name="T33" fmla="*/ 0 h 207"/>
              <a:gd name="T34" fmla="*/ 2147483647 w 207"/>
              <a:gd name="T35" fmla="*/ 2147483647 h 207"/>
              <a:gd name="T36" fmla="*/ 2147483647 w 207"/>
              <a:gd name="T37" fmla="*/ 2147483647 h 207"/>
              <a:gd name="T38" fmla="*/ 2147483647 w 207"/>
              <a:gd name="T39" fmla="*/ 2147483647 h 207"/>
              <a:gd name="T40" fmla="*/ 2147483647 w 207"/>
              <a:gd name="T41" fmla="*/ 2147483647 h 207"/>
              <a:gd name="T42" fmla="*/ 2147483647 w 207"/>
              <a:gd name="T43" fmla="*/ 2147483647 h 207"/>
              <a:gd name="T44" fmla="*/ 2147483647 w 207"/>
              <a:gd name="T45" fmla="*/ 2147483647 h 207"/>
              <a:gd name="T46" fmla="*/ 2147483647 w 207"/>
              <a:gd name="T47" fmla="*/ 2147483647 h 207"/>
              <a:gd name="T48" fmla="*/ 2147483647 w 207"/>
              <a:gd name="T49" fmla="*/ 2147483647 h 207"/>
              <a:gd name="T50" fmla="*/ 2147483647 w 207"/>
              <a:gd name="T51" fmla="*/ 2147483647 h 207"/>
              <a:gd name="T52" fmla="*/ 2147483647 w 207"/>
              <a:gd name="T53" fmla="*/ 2147483647 h 207"/>
              <a:gd name="T54" fmla="*/ 2147483647 w 207"/>
              <a:gd name="T55" fmla="*/ 2147483647 h 207"/>
              <a:gd name="T56" fmla="*/ 2147483647 w 207"/>
              <a:gd name="T57" fmla="*/ 2147483647 h 207"/>
              <a:gd name="T58" fmla="*/ 2147483647 w 207"/>
              <a:gd name="T59" fmla="*/ 2147483647 h 207"/>
              <a:gd name="T60" fmla="*/ 2147483647 w 207"/>
              <a:gd name="T61" fmla="*/ 2147483647 h 207"/>
              <a:gd name="T62" fmla="*/ 2147483647 w 207"/>
              <a:gd name="T63" fmla="*/ 2147483647 h 207"/>
              <a:gd name="T64" fmla="*/ 2147483647 w 207"/>
              <a:gd name="T65" fmla="*/ 2147483647 h 207"/>
              <a:gd name="T66" fmla="*/ 2147483647 w 207"/>
              <a:gd name="T67" fmla="*/ 2147483647 h 207"/>
              <a:gd name="T68" fmla="*/ 2147483647 w 207"/>
              <a:gd name="T69" fmla="*/ 2147483647 h 207"/>
              <a:gd name="T70" fmla="*/ 2147483647 w 207"/>
              <a:gd name="T71" fmla="*/ 2147483647 h 207"/>
              <a:gd name="T72" fmla="*/ 2147483647 w 207"/>
              <a:gd name="T73" fmla="*/ 2147483647 h 207"/>
              <a:gd name="T74" fmla="*/ 2147483647 w 207"/>
              <a:gd name="T75" fmla="*/ 2147483647 h 20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207" h="207">
                <a:moveTo>
                  <a:pt x="137" y="51"/>
                </a:moveTo>
                <a:cubicBezTo>
                  <a:pt x="153" y="51"/>
                  <a:pt x="153" y="51"/>
                  <a:pt x="153" y="51"/>
                </a:cubicBezTo>
                <a:cubicBezTo>
                  <a:pt x="142" y="113"/>
                  <a:pt x="142" y="113"/>
                  <a:pt x="142" y="113"/>
                </a:cubicBezTo>
                <a:cubicBezTo>
                  <a:pt x="141" y="120"/>
                  <a:pt x="141" y="125"/>
                  <a:pt x="142" y="128"/>
                </a:cubicBezTo>
                <a:cubicBezTo>
                  <a:pt x="143" y="132"/>
                  <a:pt x="146" y="133"/>
                  <a:pt x="150" y="133"/>
                </a:cubicBezTo>
                <a:cubicBezTo>
                  <a:pt x="154" y="133"/>
                  <a:pt x="158" y="132"/>
                  <a:pt x="161" y="130"/>
                </a:cubicBezTo>
                <a:cubicBezTo>
                  <a:pt x="165" y="129"/>
                  <a:pt x="169" y="126"/>
                  <a:pt x="172" y="122"/>
                </a:cubicBezTo>
                <a:cubicBezTo>
                  <a:pt x="175" y="118"/>
                  <a:pt x="177" y="114"/>
                  <a:pt x="179" y="108"/>
                </a:cubicBezTo>
                <a:cubicBezTo>
                  <a:pt x="181" y="102"/>
                  <a:pt x="182" y="95"/>
                  <a:pt x="182" y="87"/>
                </a:cubicBezTo>
                <a:cubicBezTo>
                  <a:pt x="182" y="76"/>
                  <a:pt x="180" y="66"/>
                  <a:pt x="176" y="58"/>
                </a:cubicBezTo>
                <a:cubicBezTo>
                  <a:pt x="172" y="50"/>
                  <a:pt x="167" y="44"/>
                  <a:pt x="161" y="38"/>
                </a:cubicBezTo>
                <a:cubicBezTo>
                  <a:pt x="154" y="33"/>
                  <a:pt x="146" y="29"/>
                  <a:pt x="137" y="27"/>
                </a:cubicBezTo>
                <a:cubicBezTo>
                  <a:pt x="128" y="24"/>
                  <a:pt x="119" y="23"/>
                  <a:pt x="109" y="23"/>
                </a:cubicBezTo>
                <a:cubicBezTo>
                  <a:pt x="97" y="23"/>
                  <a:pt x="86" y="25"/>
                  <a:pt x="76" y="30"/>
                </a:cubicBezTo>
                <a:cubicBezTo>
                  <a:pt x="65" y="34"/>
                  <a:pt x="57" y="40"/>
                  <a:pt x="49" y="47"/>
                </a:cubicBezTo>
                <a:cubicBezTo>
                  <a:pt x="42" y="55"/>
                  <a:pt x="36" y="63"/>
                  <a:pt x="31" y="74"/>
                </a:cubicBezTo>
                <a:cubicBezTo>
                  <a:pt x="27" y="84"/>
                  <a:pt x="25" y="95"/>
                  <a:pt x="25" y="107"/>
                </a:cubicBezTo>
                <a:cubicBezTo>
                  <a:pt x="25" y="119"/>
                  <a:pt x="27" y="129"/>
                  <a:pt x="30" y="139"/>
                </a:cubicBezTo>
                <a:cubicBezTo>
                  <a:pt x="34" y="148"/>
                  <a:pt x="39" y="156"/>
                  <a:pt x="46" y="163"/>
                </a:cubicBezTo>
                <a:cubicBezTo>
                  <a:pt x="53" y="169"/>
                  <a:pt x="61" y="174"/>
                  <a:pt x="71" y="178"/>
                </a:cubicBezTo>
                <a:cubicBezTo>
                  <a:pt x="81" y="181"/>
                  <a:pt x="93" y="183"/>
                  <a:pt x="106" y="183"/>
                </a:cubicBezTo>
                <a:cubicBezTo>
                  <a:pt x="110" y="183"/>
                  <a:pt x="115" y="183"/>
                  <a:pt x="121" y="182"/>
                </a:cubicBezTo>
                <a:cubicBezTo>
                  <a:pt x="127" y="181"/>
                  <a:pt x="132" y="179"/>
                  <a:pt x="136" y="177"/>
                </a:cubicBezTo>
                <a:cubicBezTo>
                  <a:pt x="143" y="199"/>
                  <a:pt x="143" y="199"/>
                  <a:pt x="143" y="199"/>
                </a:cubicBezTo>
                <a:cubicBezTo>
                  <a:pt x="137" y="202"/>
                  <a:pt x="131" y="204"/>
                  <a:pt x="124" y="205"/>
                </a:cubicBezTo>
                <a:cubicBezTo>
                  <a:pt x="118" y="206"/>
                  <a:pt x="110" y="207"/>
                  <a:pt x="102" y="207"/>
                </a:cubicBezTo>
                <a:cubicBezTo>
                  <a:pt x="87" y="207"/>
                  <a:pt x="74" y="205"/>
                  <a:pt x="61" y="200"/>
                </a:cubicBezTo>
                <a:cubicBezTo>
                  <a:pt x="49" y="196"/>
                  <a:pt x="38" y="190"/>
                  <a:pt x="29" y="182"/>
                </a:cubicBezTo>
                <a:cubicBezTo>
                  <a:pt x="20" y="173"/>
                  <a:pt x="13" y="163"/>
                  <a:pt x="7" y="151"/>
                </a:cubicBezTo>
                <a:cubicBezTo>
                  <a:pt x="2" y="138"/>
                  <a:pt x="0" y="124"/>
                  <a:pt x="0" y="108"/>
                </a:cubicBezTo>
                <a:cubicBezTo>
                  <a:pt x="0" y="91"/>
                  <a:pt x="3" y="76"/>
                  <a:pt x="9" y="63"/>
                </a:cubicBezTo>
                <a:cubicBezTo>
                  <a:pt x="14" y="50"/>
                  <a:pt x="22" y="38"/>
                  <a:pt x="32" y="29"/>
                </a:cubicBezTo>
                <a:cubicBezTo>
                  <a:pt x="42" y="20"/>
                  <a:pt x="54" y="12"/>
                  <a:pt x="67" y="7"/>
                </a:cubicBezTo>
                <a:cubicBezTo>
                  <a:pt x="80" y="2"/>
                  <a:pt x="94" y="0"/>
                  <a:pt x="109" y="0"/>
                </a:cubicBezTo>
                <a:cubicBezTo>
                  <a:pt x="123" y="0"/>
                  <a:pt x="136" y="2"/>
                  <a:pt x="148" y="6"/>
                </a:cubicBezTo>
                <a:cubicBezTo>
                  <a:pt x="160" y="10"/>
                  <a:pt x="170" y="15"/>
                  <a:pt x="179" y="23"/>
                </a:cubicBezTo>
                <a:cubicBezTo>
                  <a:pt x="188" y="30"/>
                  <a:pt x="195" y="40"/>
                  <a:pt x="200" y="50"/>
                </a:cubicBezTo>
                <a:cubicBezTo>
                  <a:pt x="205" y="61"/>
                  <a:pt x="207" y="74"/>
                  <a:pt x="207" y="87"/>
                </a:cubicBezTo>
                <a:cubicBezTo>
                  <a:pt x="207" y="97"/>
                  <a:pt x="205" y="106"/>
                  <a:pt x="202" y="115"/>
                </a:cubicBezTo>
                <a:cubicBezTo>
                  <a:pt x="199" y="123"/>
                  <a:pt x="194" y="130"/>
                  <a:pt x="188" y="137"/>
                </a:cubicBezTo>
                <a:cubicBezTo>
                  <a:pt x="182" y="143"/>
                  <a:pt x="175" y="148"/>
                  <a:pt x="167" y="151"/>
                </a:cubicBezTo>
                <a:cubicBezTo>
                  <a:pt x="159" y="155"/>
                  <a:pt x="151" y="157"/>
                  <a:pt x="141" y="157"/>
                </a:cubicBezTo>
                <a:cubicBezTo>
                  <a:pt x="138" y="157"/>
                  <a:pt x="134" y="156"/>
                  <a:pt x="131" y="156"/>
                </a:cubicBezTo>
                <a:cubicBezTo>
                  <a:pt x="128" y="155"/>
                  <a:pt x="125" y="153"/>
                  <a:pt x="123" y="151"/>
                </a:cubicBezTo>
                <a:cubicBezTo>
                  <a:pt x="121" y="149"/>
                  <a:pt x="119" y="147"/>
                  <a:pt x="118" y="144"/>
                </a:cubicBezTo>
                <a:cubicBezTo>
                  <a:pt x="117" y="140"/>
                  <a:pt x="116" y="137"/>
                  <a:pt x="117" y="132"/>
                </a:cubicBezTo>
                <a:cubicBezTo>
                  <a:pt x="116" y="132"/>
                  <a:pt x="116" y="132"/>
                  <a:pt x="116" y="132"/>
                </a:cubicBezTo>
                <a:cubicBezTo>
                  <a:pt x="114" y="135"/>
                  <a:pt x="111" y="138"/>
                  <a:pt x="109" y="141"/>
                </a:cubicBezTo>
                <a:cubicBezTo>
                  <a:pt x="106" y="144"/>
                  <a:pt x="103" y="147"/>
                  <a:pt x="100" y="149"/>
                </a:cubicBezTo>
                <a:cubicBezTo>
                  <a:pt x="97" y="152"/>
                  <a:pt x="93" y="153"/>
                  <a:pt x="89" y="155"/>
                </a:cubicBezTo>
                <a:cubicBezTo>
                  <a:pt x="86" y="156"/>
                  <a:pt x="81" y="157"/>
                  <a:pt x="77" y="157"/>
                </a:cubicBezTo>
                <a:cubicBezTo>
                  <a:pt x="73" y="157"/>
                  <a:pt x="70" y="156"/>
                  <a:pt x="66" y="154"/>
                </a:cubicBezTo>
                <a:cubicBezTo>
                  <a:pt x="63" y="153"/>
                  <a:pt x="60" y="151"/>
                  <a:pt x="58" y="148"/>
                </a:cubicBezTo>
                <a:cubicBezTo>
                  <a:pt x="55" y="145"/>
                  <a:pt x="53" y="141"/>
                  <a:pt x="52" y="137"/>
                </a:cubicBezTo>
                <a:cubicBezTo>
                  <a:pt x="51" y="133"/>
                  <a:pt x="50" y="129"/>
                  <a:pt x="50" y="124"/>
                </a:cubicBezTo>
                <a:cubicBezTo>
                  <a:pt x="50" y="114"/>
                  <a:pt x="51" y="105"/>
                  <a:pt x="54" y="96"/>
                </a:cubicBezTo>
                <a:cubicBezTo>
                  <a:pt x="57" y="87"/>
                  <a:pt x="62" y="80"/>
                  <a:pt x="67" y="73"/>
                </a:cubicBezTo>
                <a:cubicBezTo>
                  <a:pt x="72" y="66"/>
                  <a:pt x="78" y="60"/>
                  <a:pt x="85" y="56"/>
                </a:cubicBezTo>
                <a:cubicBezTo>
                  <a:pt x="92" y="52"/>
                  <a:pt x="99" y="50"/>
                  <a:pt x="107" y="50"/>
                </a:cubicBezTo>
                <a:cubicBezTo>
                  <a:pt x="112" y="50"/>
                  <a:pt x="117" y="51"/>
                  <a:pt x="120" y="52"/>
                </a:cubicBezTo>
                <a:cubicBezTo>
                  <a:pt x="124" y="54"/>
                  <a:pt x="127" y="56"/>
                  <a:pt x="130" y="59"/>
                </a:cubicBezTo>
                <a:lnTo>
                  <a:pt x="137" y="51"/>
                </a:lnTo>
                <a:close/>
                <a:moveTo>
                  <a:pt x="123" y="79"/>
                </a:moveTo>
                <a:cubicBezTo>
                  <a:pt x="121" y="77"/>
                  <a:pt x="119" y="76"/>
                  <a:pt x="117" y="75"/>
                </a:cubicBezTo>
                <a:cubicBezTo>
                  <a:pt x="115" y="74"/>
                  <a:pt x="112" y="74"/>
                  <a:pt x="109" y="74"/>
                </a:cubicBezTo>
                <a:cubicBezTo>
                  <a:pt x="104" y="74"/>
                  <a:pt x="100" y="75"/>
                  <a:pt x="96" y="78"/>
                </a:cubicBezTo>
                <a:cubicBezTo>
                  <a:pt x="92" y="80"/>
                  <a:pt x="89" y="83"/>
                  <a:pt x="86" y="88"/>
                </a:cubicBezTo>
                <a:cubicBezTo>
                  <a:pt x="84" y="92"/>
                  <a:pt x="81" y="96"/>
                  <a:pt x="80" y="101"/>
                </a:cubicBezTo>
                <a:cubicBezTo>
                  <a:pt x="78" y="106"/>
                  <a:pt x="78" y="111"/>
                  <a:pt x="78" y="116"/>
                </a:cubicBezTo>
                <a:cubicBezTo>
                  <a:pt x="78" y="121"/>
                  <a:pt x="79" y="125"/>
                  <a:pt x="81" y="128"/>
                </a:cubicBezTo>
                <a:cubicBezTo>
                  <a:pt x="83" y="132"/>
                  <a:pt x="86" y="133"/>
                  <a:pt x="91" y="133"/>
                </a:cubicBezTo>
                <a:cubicBezTo>
                  <a:pt x="93" y="133"/>
                  <a:pt x="96" y="133"/>
                  <a:pt x="98" y="131"/>
                </a:cubicBezTo>
                <a:cubicBezTo>
                  <a:pt x="100" y="130"/>
                  <a:pt x="103" y="128"/>
                  <a:pt x="105" y="126"/>
                </a:cubicBezTo>
                <a:cubicBezTo>
                  <a:pt x="107" y="124"/>
                  <a:pt x="110" y="122"/>
                  <a:pt x="112" y="119"/>
                </a:cubicBezTo>
                <a:cubicBezTo>
                  <a:pt x="114" y="116"/>
                  <a:pt x="116" y="113"/>
                  <a:pt x="117" y="110"/>
                </a:cubicBezTo>
                <a:lnTo>
                  <a:pt x="123" y="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Freeform 12"/>
          <p:cNvSpPr>
            <a:spLocks noEditPoints="1"/>
          </p:cNvSpPr>
          <p:nvPr/>
        </p:nvSpPr>
        <p:spPr bwMode="auto">
          <a:xfrm>
            <a:off x="7170738" y="2834323"/>
            <a:ext cx="773112" cy="814387"/>
          </a:xfrm>
          <a:custGeom>
            <a:avLst/>
            <a:gdLst>
              <a:gd name="T0" fmla="*/ 2147483647 w 96"/>
              <a:gd name="T1" fmla="*/ 2147483647 h 101"/>
              <a:gd name="T2" fmla="*/ 2147483647 w 96"/>
              <a:gd name="T3" fmla="*/ 2147483647 h 101"/>
              <a:gd name="T4" fmla="*/ 2147483647 w 96"/>
              <a:gd name="T5" fmla="*/ 2147483647 h 101"/>
              <a:gd name="T6" fmla="*/ 2147483647 w 96"/>
              <a:gd name="T7" fmla="*/ 2147483647 h 101"/>
              <a:gd name="T8" fmla="*/ 2147483647 w 96"/>
              <a:gd name="T9" fmla="*/ 2147483647 h 101"/>
              <a:gd name="T10" fmla="*/ 2147483647 w 96"/>
              <a:gd name="T11" fmla="*/ 2147483647 h 101"/>
              <a:gd name="T12" fmla="*/ 2147483647 w 96"/>
              <a:gd name="T13" fmla="*/ 2147483647 h 101"/>
              <a:gd name="T14" fmla="*/ 2147483647 w 96"/>
              <a:gd name="T15" fmla="*/ 2147483647 h 101"/>
              <a:gd name="T16" fmla="*/ 2147483647 w 96"/>
              <a:gd name="T17" fmla="*/ 2147483647 h 101"/>
              <a:gd name="T18" fmla="*/ 2147483647 w 96"/>
              <a:gd name="T19" fmla="*/ 2147483647 h 101"/>
              <a:gd name="T20" fmla="*/ 2147483647 w 96"/>
              <a:gd name="T21" fmla="*/ 2147483647 h 101"/>
              <a:gd name="T22" fmla="*/ 2147483647 w 96"/>
              <a:gd name="T23" fmla="*/ 2147483647 h 101"/>
              <a:gd name="T24" fmla="*/ 2147483647 w 96"/>
              <a:gd name="T25" fmla="*/ 2147483647 h 101"/>
              <a:gd name="T26" fmla="*/ 2147483647 w 96"/>
              <a:gd name="T27" fmla="*/ 2147483647 h 101"/>
              <a:gd name="T28" fmla="*/ 2147483647 w 96"/>
              <a:gd name="T29" fmla="*/ 2147483647 h 101"/>
              <a:gd name="T30" fmla="*/ 2147483647 w 96"/>
              <a:gd name="T31" fmla="*/ 2147483647 h 101"/>
              <a:gd name="T32" fmla="*/ 2147483647 w 96"/>
              <a:gd name="T33" fmla="*/ 2147483647 h 101"/>
              <a:gd name="T34" fmla="*/ 2147483647 w 96"/>
              <a:gd name="T35" fmla="*/ 2147483647 h 101"/>
              <a:gd name="T36" fmla="*/ 2147483647 w 96"/>
              <a:gd name="T37" fmla="*/ 2147483647 h 101"/>
              <a:gd name="T38" fmla="*/ 2147483647 w 96"/>
              <a:gd name="T39" fmla="*/ 2147483647 h 101"/>
              <a:gd name="T40" fmla="*/ 2147483647 w 96"/>
              <a:gd name="T41" fmla="*/ 2147483647 h 101"/>
              <a:gd name="T42" fmla="*/ 2147483647 w 96"/>
              <a:gd name="T43" fmla="*/ 2147483647 h 101"/>
              <a:gd name="T44" fmla="*/ 2147483647 w 96"/>
              <a:gd name="T45" fmla="*/ 2147483647 h 101"/>
              <a:gd name="T46" fmla="*/ 2147483647 w 96"/>
              <a:gd name="T47" fmla="*/ 2147483647 h 101"/>
              <a:gd name="T48" fmla="*/ 2147483647 w 96"/>
              <a:gd name="T49" fmla="*/ 2147483647 h 101"/>
              <a:gd name="T50" fmla="*/ 2147483647 w 96"/>
              <a:gd name="T51" fmla="*/ 2147483647 h 101"/>
              <a:gd name="T52" fmla="*/ 2147483647 w 96"/>
              <a:gd name="T53" fmla="*/ 2147483647 h 101"/>
              <a:gd name="T54" fmla="*/ 2147483647 w 96"/>
              <a:gd name="T55" fmla="*/ 2147483647 h 101"/>
              <a:gd name="T56" fmla="*/ 2147483647 w 96"/>
              <a:gd name="T57" fmla="*/ 2147483647 h 101"/>
              <a:gd name="T58" fmla="*/ 2147483647 w 96"/>
              <a:gd name="T59" fmla="*/ 0 h 101"/>
              <a:gd name="T60" fmla="*/ 2147483647 w 96"/>
              <a:gd name="T61" fmla="*/ 2147483647 h 101"/>
              <a:gd name="T62" fmla="*/ 2147483647 w 96"/>
              <a:gd name="T63" fmla="*/ 2147483647 h 101"/>
              <a:gd name="T64" fmla="*/ 2147483647 w 96"/>
              <a:gd name="T65" fmla="*/ 0 h 101"/>
              <a:gd name="T66" fmla="*/ 2147483647 w 96"/>
              <a:gd name="T67" fmla="*/ 2147483647 h 101"/>
              <a:gd name="T68" fmla="*/ 2147483647 w 96"/>
              <a:gd name="T69" fmla="*/ 2147483647 h 101"/>
              <a:gd name="T70" fmla="*/ 2147483647 w 96"/>
              <a:gd name="T71" fmla="*/ 2147483647 h 101"/>
              <a:gd name="T72" fmla="*/ 2147483647 w 96"/>
              <a:gd name="T73" fmla="*/ 2147483647 h 101"/>
              <a:gd name="T74" fmla="*/ 2147483647 w 96"/>
              <a:gd name="T75" fmla="*/ 2147483647 h 101"/>
              <a:gd name="T76" fmla="*/ 2147483647 w 96"/>
              <a:gd name="T77" fmla="*/ 2147483647 h 101"/>
              <a:gd name="T78" fmla="*/ 2147483647 w 96"/>
              <a:gd name="T79" fmla="*/ 2147483647 h 101"/>
              <a:gd name="T80" fmla="*/ 2147483647 w 96"/>
              <a:gd name="T81" fmla="*/ 2147483647 h 101"/>
              <a:gd name="T82" fmla="*/ 2147483647 w 96"/>
              <a:gd name="T83" fmla="*/ 2147483647 h 101"/>
              <a:gd name="T84" fmla="*/ 2147483647 w 96"/>
              <a:gd name="T85" fmla="*/ 2147483647 h 101"/>
              <a:gd name="T86" fmla="*/ 2147483647 w 96"/>
              <a:gd name="T87" fmla="*/ 2147483647 h 101"/>
              <a:gd name="T88" fmla="*/ 2147483647 w 96"/>
              <a:gd name="T89" fmla="*/ 2147483647 h 101"/>
              <a:gd name="T90" fmla="*/ 2147483647 w 96"/>
              <a:gd name="T91" fmla="*/ 2147483647 h 101"/>
              <a:gd name="T92" fmla="*/ 2147483647 w 96"/>
              <a:gd name="T93" fmla="*/ 2147483647 h 101"/>
              <a:gd name="T94" fmla="*/ 2147483647 w 96"/>
              <a:gd name="T95" fmla="*/ 2147483647 h 101"/>
              <a:gd name="T96" fmla="*/ 2147483647 w 96"/>
              <a:gd name="T97" fmla="*/ 2147483647 h 101"/>
              <a:gd name="T98" fmla="*/ 2147483647 w 96"/>
              <a:gd name="T99" fmla="*/ 2147483647 h 101"/>
              <a:gd name="T100" fmla="*/ 2147483647 w 96"/>
              <a:gd name="T101" fmla="*/ 2147483647 h 101"/>
              <a:gd name="T102" fmla="*/ 2147483647 w 96"/>
              <a:gd name="T103" fmla="*/ 2147483647 h 101"/>
              <a:gd name="T104" fmla="*/ 2147483647 w 96"/>
              <a:gd name="T105" fmla="*/ 2147483647 h 101"/>
              <a:gd name="T106" fmla="*/ 2147483647 w 96"/>
              <a:gd name="T107" fmla="*/ 2147483647 h 101"/>
              <a:gd name="T108" fmla="*/ 2147483647 w 96"/>
              <a:gd name="T109" fmla="*/ 2147483647 h 101"/>
              <a:gd name="T110" fmla="*/ 2147483647 w 96"/>
              <a:gd name="T111" fmla="*/ 2147483647 h 101"/>
              <a:gd name="T112" fmla="*/ 2147483647 w 96"/>
              <a:gd name="T113" fmla="*/ 2147483647 h 101"/>
              <a:gd name="T114" fmla="*/ 2147483647 w 96"/>
              <a:gd name="T115" fmla="*/ 2147483647 h 101"/>
              <a:gd name="T116" fmla="*/ 2147483647 w 96"/>
              <a:gd name="T117" fmla="*/ 2147483647 h 101"/>
              <a:gd name="T118" fmla="*/ 2147483647 w 96"/>
              <a:gd name="T119" fmla="*/ 2147483647 h 10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Freeform 10"/>
          <p:cNvSpPr>
            <a:spLocks noEditPoints="1"/>
          </p:cNvSpPr>
          <p:nvPr/>
        </p:nvSpPr>
        <p:spPr bwMode="auto">
          <a:xfrm>
            <a:off x="9931400" y="2820035"/>
            <a:ext cx="744538" cy="844550"/>
          </a:xfrm>
          <a:custGeom>
            <a:avLst/>
            <a:gdLst>
              <a:gd name="T0" fmla="*/ 2147483647 w 90"/>
              <a:gd name="T1" fmla="*/ 2147483647 h 102"/>
              <a:gd name="T2" fmla="*/ 2147483647 w 90"/>
              <a:gd name="T3" fmla="*/ 2147483647 h 102"/>
              <a:gd name="T4" fmla="*/ 2147483647 w 90"/>
              <a:gd name="T5" fmla="*/ 2147483647 h 102"/>
              <a:gd name="T6" fmla="*/ 2147483647 w 90"/>
              <a:gd name="T7" fmla="*/ 2147483647 h 102"/>
              <a:gd name="T8" fmla="*/ 2147483647 w 90"/>
              <a:gd name="T9" fmla="*/ 2147483647 h 102"/>
              <a:gd name="T10" fmla="*/ 2147483647 w 90"/>
              <a:gd name="T11" fmla="*/ 2147483647 h 102"/>
              <a:gd name="T12" fmla="*/ 2147483647 w 90"/>
              <a:gd name="T13" fmla="*/ 2147483647 h 102"/>
              <a:gd name="T14" fmla="*/ 2147483647 w 90"/>
              <a:gd name="T15" fmla="*/ 2147483647 h 102"/>
              <a:gd name="T16" fmla="*/ 2147483647 w 90"/>
              <a:gd name="T17" fmla="*/ 2147483647 h 102"/>
              <a:gd name="T18" fmla="*/ 0 w 90"/>
              <a:gd name="T19" fmla="*/ 2147483647 h 102"/>
              <a:gd name="T20" fmla="*/ 0 w 90"/>
              <a:gd name="T21" fmla="*/ 2147483647 h 102"/>
              <a:gd name="T22" fmla="*/ 0 w 90"/>
              <a:gd name="T23" fmla="*/ 2147483647 h 102"/>
              <a:gd name="T24" fmla="*/ 2147483647 w 90"/>
              <a:gd name="T25" fmla="*/ 2147483647 h 102"/>
              <a:gd name="T26" fmla="*/ 2147483647 w 90"/>
              <a:gd name="T27" fmla="*/ 2147483647 h 102"/>
              <a:gd name="T28" fmla="*/ 2147483647 w 90"/>
              <a:gd name="T29" fmla="*/ 2147483647 h 102"/>
              <a:gd name="T30" fmla="*/ 2147483647 w 90"/>
              <a:gd name="T31" fmla="*/ 2147483647 h 102"/>
              <a:gd name="T32" fmla="*/ 2147483647 w 90"/>
              <a:gd name="T33" fmla="*/ 2147483647 h 102"/>
              <a:gd name="T34" fmla="*/ 2147483647 w 90"/>
              <a:gd name="T35" fmla="*/ 2147483647 h 102"/>
              <a:gd name="T36" fmla="*/ 2147483647 w 90"/>
              <a:gd name="T37" fmla="*/ 0 h 102"/>
              <a:gd name="T38" fmla="*/ 2147483647 w 90"/>
              <a:gd name="T39" fmla="*/ 2147483647 h 102"/>
              <a:gd name="T40" fmla="*/ 2147483647 w 90"/>
              <a:gd name="T41" fmla="*/ 2147483647 h 102"/>
              <a:gd name="T42" fmla="*/ 2147483647 w 90"/>
              <a:gd name="T43" fmla="*/ 2147483647 h 102"/>
              <a:gd name="T44" fmla="*/ 2147483647 w 90"/>
              <a:gd name="T45" fmla="*/ 2147483647 h 102"/>
              <a:gd name="T46" fmla="*/ 2147483647 w 90"/>
              <a:gd name="T47" fmla="*/ 2147483647 h 102"/>
              <a:gd name="T48" fmla="*/ 2147483647 w 90"/>
              <a:gd name="T49" fmla="*/ 2147483647 h 102"/>
              <a:gd name="T50" fmla="*/ 2147483647 w 90"/>
              <a:gd name="T51" fmla="*/ 2147483647 h 102"/>
              <a:gd name="T52" fmla="*/ 2147483647 w 90"/>
              <a:gd name="T53" fmla="*/ 2147483647 h 102"/>
              <a:gd name="T54" fmla="*/ 2147483647 w 90"/>
              <a:gd name="T55" fmla="*/ 2147483647 h 102"/>
              <a:gd name="T56" fmla="*/ 2147483647 w 90"/>
              <a:gd name="T57" fmla="*/ 2147483647 h 102"/>
              <a:gd name="T58" fmla="*/ 2147483647 w 90"/>
              <a:gd name="T59" fmla="*/ 2147483647 h 102"/>
              <a:gd name="T60" fmla="*/ 2147483647 w 90"/>
              <a:gd name="T61" fmla="*/ 2147483647 h 102"/>
              <a:gd name="T62" fmla="*/ 2147483647 w 90"/>
              <a:gd name="T63" fmla="*/ 2147483647 h 102"/>
              <a:gd name="T64" fmla="*/ 2147483647 w 90"/>
              <a:gd name="T65" fmla="*/ 2147483647 h 102"/>
              <a:gd name="T66" fmla="*/ 2147483647 w 90"/>
              <a:gd name="T67" fmla="*/ 2147483647 h 102"/>
              <a:gd name="T68" fmla="*/ 2147483647 w 90"/>
              <a:gd name="T69" fmla="*/ 2147483647 h 102"/>
              <a:gd name="T70" fmla="*/ 2147483647 w 90"/>
              <a:gd name="T71" fmla="*/ 2147483647 h 102"/>
              <a:gd name="T72" fmla="*/ 2147483647 w 90"/>
              <a:gd name="T73" fmla="*/ 2147483647 h 102"/>
              <a:gd name="T74" fmla="*/ 2147483647 w 90"/>
              <a:gd name="T75" fmla="*/ 2147483647 h 102"/>
              <a:gd name="T76" fmla="*/ 2147483647 w 90"/>
              <a:gd name="T77" fmla="*/ 2147483647 h 102"/>
              <a:gd name="T78" fmla="*/ 2147483647 w 90"/>
              <a:gd name="T79" fmla="*/ 2147483647 h 102"/>
              <a:gd name="T80" fmla="*/ 2147483647 w 90"/>
              <a:gd name="T81" fmla="*/ 2147483647 h 102"/>
              <a:gd name="T82" fmla="*/ 2147483647 w 90"/>
              <a:gd name="T83" fmla="*/ 2147483647 h 102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90" h="102">
                <a:moveTo>
                  <a:pt x="14" y="40"/>
                </a:moveTo>
                <a:cubicBezTo>
                  <a:pt x="65" y="40"/>
                  <a:pt x="65" y="40"/>
                  <a:pt x="65" y="40"/>
                </a:cubicBezTo>
                <a:cubicBezTo>
                  <a:pt x="72" y="40"/>
                  <a:pt x="79" y="47"/>
                  <a:pt x="79" y="54"/>
                </a:cubicBezTo>
                <a:cubicBezTo>
                  <a:pt x="79" y="63"/>
                  <a:pt x="79" y="63"/>
                  <a:pt x="79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4" y="81"/>
                  <a:pt x="44" y="81"/>
                  <a:pt x="44" y="81"/>
                </a:cubicBezTo>
                <a:cubicBezTo>
                  <a:pt x="79" y="81"/>
                  <a:pt x="79" y="81"/>
                  <a:pt x="79" y="81"/>
                </a:cubicBezTo>
                <a:cubicBezTo>
                  <a:pt x="79" y="89"/>
                  <a:pt x="79" y="89"/>
                  <a:pt x="79" y="89"/>
                </a:cubicBezTo>
                <a:cubicBezTo>
                  <a:pt x="79" y="96"/>
                  <a:pt x="72" y="102"/>
                  <a:pt x="65" y="102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5"/>
                  <a:pt x="0" y="35"/>
                </a:cubicBezTo>
                <a:cubicBezTo>
                  <a:pt x="0" y="33"/>
                  <a:pt x="0" y="30"/>
                  <a:pt x="1" y="28"/>
                </a:cubicBezTo>
                <a:cubicBezTo>
                  <a:pt x="3" y="24"/>
                  <a:pt x="5" y="22"/>
                  <a:pt x="7" y="20"/>
                </a:cubicBezTo>
                <a:cubicBezTo>
                  <a:pt x="8" y="19"/>
                  <a:pt x="8" y="19"/>
                  <a:pt x="8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45" y="3"/>
                  <a:pt x="45" y="3"/>
                  <a:pt x="45" y="3"/>
                </a:cubicBezTo>
                <a:cubicBezTo>
                  <a:pt x="48" y="0"/>
                  <a:pt x="48" y="0"/>
                  <a:pt x="48" y="0"/>
                </a:cubicBezTo>
                <a:cubicBezTo>
                  <a:pt x="51" y="3"/>
                  <a:pt x="51" y="3"/>
                  <a:pt x="51" y="3"/>
                </a:cubicBezTo>
                <a:cubicBezTo>
                  <a:pt x="70" y="19"/>
                  <a:pt x="70" y="19"/>
                  <a:pt x="70" y="19"/>
                </a:cubicBezTo>
                <a:cubicBezTo>
                  <a:pt x="74" y="19"/>
                  <a:pt x="74" y="19"/>
                  <a:pt x="74" y="19"/>
                </a:cubicBezTo>
                <a:cubicBezTo>
                  <a:pt x="74" y="23"/>
                  <a:pt x="74" y="23"/>
                  <a:pt x="74" y="23"/>
                </a:cubicBezTo>
                <a:cubicBezTo>
                  <a:pt x="87" y="34"/>
                  <a:pt x="87" y="34"/>
                  <a:pt x="87" y="34"/>
                </a:cubicBezTo>
                <a:cubicBezTo>
                  <a:pt x="90" y="37"/>
                  <a:pt x="90" y="37"/>
                  <a:pt x="90" y="37"/>
                </a:cubicBezTo>
                <a:cubicBezTo>
                  <a:pt x="81" y="47"/>
                  <a:pt x="81" y="47"/>
                  <a:pt x="81" y="47"/>
                </a:cubicBezTo>
                <a:cubicBezTo>
                  <a:pt x="75" y="41"/>
                  <a:pt x="75" y="41"/>
                  <a:pt x="75" y="41"/>
                </a:cubicBezTo>
                <a:cubicBezTo>
                  <a:pt x="78" y="38"/>
                  <a:pt x="78" y="38"/>
                  <a:pt x="78" y="38"/>
                </a:cubicBezTo>
                <a:cubicBezTo>
                  <a:pt x="49" y="12"/>
                  <a:pt x="49" y="12"/>
                  <a:pt x="49" y="12"/>
                </a:cubicBezTo>
                <a:cubicBezTo>
                  <a:pt x="25" y="37"/>
                  <a:pt x="25" y="37"/>
                  <a:pt x="25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22" y="28"/>
                  <a:pt x="22" y="28"/>
                  <a:pt x="22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0" y="29"/>
                  <a:pt x="10" y="30"/>
                  <a:pt x="9" y="31"/>
                </a:cubicBezTo>
                <a:cubicBezTo>
                  <a:pt x="9" y="32"/>
                  <a:pt x="9" y="33"/>
                  <a:pt x="9" y="34"/>
                </a:cubicBezTo>
                <a:cubicBezTo>
                  <a:pt x="9" y="36"/>
                  <a:pt x="9" y="37"/>
                  <a:pt x="10" y="38"/>
                </a:cubicBezTo>
                <a:cubicBezTo>
                  <a:pt x="11" y="39"/>
                  <a:pt x="12" y="40"/>
                  <a:pt x="14" y="40"/>
                </a:cubicBezTo>
                <a:close/>
                <a:moveTo>
                  <a:pt x="57" y="67"/>
                </a:moveTo>
                <a:cubicBezTo>
                  <a:pt x="53" y="67"/>
                  <a:pt x="51" y="69"/>
                  <a:pt x="51" y="73"/>
                </a:cubicBezTo>
                <a:cubicBezTo>
                  <a:pt x="51" y="76"/>
                  <a:pt x="53" y="79"/>
                  <a:pt x="57" y="79"/>
                </a:cubicBezTo>
                <a:cubicBezTo>
                  <a:pt x="60" y="79"/>
                  <a:pt x="63" y="76"/>
                  <a:pt x="63" y="73"/>
                </a:cubicBezTo>
                <a:cubicBezTo>
                  <a:pt x="63" y="69"/>
                  <a:pt x="60" y="67"/>
                  <a:pt x="57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TextBox 13"/>
          <p:cNvSpPr txBox="1">
            <a:spLocks noChangeArrowheads="1"/>
          </p:cNvSpPr>
          <p:nvPr/>
        </p:nvSpPr>
        <p:spPr bwMode="auto">
          <a:xfrm>
            <a:off x="1348105" y="4299585"/>
            <a:ext cx="1495425" cy="246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25" name="TextBox 13"/>
          <p:cNvSpPr txBox="1">
            <a:spLocks noChangeArrowheads="1"/>
          </p:cNvSpPr>
          <p:nvPr/>
        </p:nvSpPr>
        <p:spPr bwMode="auto">
          <a:xfrm>
            <a:off x="1123950" y="4620260"/>
            <a:ext cx="1943735" cy="47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>
            <a:spLocks noChangeArrowheads="1"/>
          </p:cNvSpPr>
          <p:nvPr/>
        </p:nvSpPr>
        <p:spPr bwMode="auto">
          <a:xfrm>
            <a:off x="4105275" y="4299585"/>
            <a:ext cx="1495425" cy="246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27" name="TextBox 13"/>
          <p:cNvSpPr txBox="1">
            <a:spLocks noChangeArrowheads="1"/>
          </p:cNvSpPr>
          <p:nvPr/>
        </p:nvSpPr>
        <p:spPr bwMode="auto">
          <a:xfrm>
            <a:off x="3881120" y="4620260"/>
            <a:ext cx="1943735" cy="47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>
            <a:spLocks noChangeArrowheads="1"/>
          </p:cNvSpPr>
          <p:nvPr/>
        </p:nvSpPr>
        <p:spPr bwMode="auto">
          <a:xfrm>
            <a:off x="6809740" y="4299585"/>
            <a:ext cx="1495425" cy="246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29" name="TextBox 13"/>
          <p:cNvSpPr txBox="1">
            <a:spLocks noChangeArrowheads="1"/>
          </p:cNvSpPr>
          <p:nvPr/>
        </p:nvSpPr>
        <p:spPr bwMode="auto">
          <a:xfrm>
            <a:off x="6585585" y="4620260"/>
            <a:ext cx="1943735" cy="47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>
            <a:spLocks noChangeArrowheads="1"/>
          </p:cNvSpPr>
          <p:nvPr/>
        </p:nvSpPr>
        <p:spPr bwMode="auto">
          <a:xfrm>
            <a:off x="9556115" y="4299585"/>
            <a:ext cx="1495425" cy="246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31" name="TextBox 13"/>
          <p:cNvSpPr txBox="1">
            <a:spLocks noChangeArrowheads="1"/>
          </p:cNvSpPr>
          <p:nvPr/>
        </p:nvSpPr>
        <p:spPr bwMode="auto">
          <a:xfrm>
            <a:off x="9331960" y="4620260"/>
            <a:ext cx="1943735" cy="47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02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103" name="文本框 102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/>
        </p:nvGrpSpPr>
        <p:grpSpPr>
          <a:xfrm>
            <a:off x="2348230" y="2421890"/>
            <a:ext cx="7922895" cy="2289175"/>
            <a:chOff x="2347913" y="2421930"/>
            <a:chExt cx="7923212" cy="2289200"/>
          </a:xfrm>
        </p:grpSpPr>
        <p:sp>
          <p:nvSpPr>
            <p:cNvPr id="14" name="Line 11"/>
            <p:cNvSpPr>
              <a:spLocks noChangeShapeType="1"/>
            </p:cNvSpPr>
            <p:nvPr/>
          </p:nvSpPr>
          <p:spPr bwMode="auto">
            <a:xfrm>
              <a:off x="2728911" y="4210644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Line 11"/>
            <p:cNvSpPr>
              <a:spLocks noChangeShapeType="1"/>
            </p:cNvSpPr>
            <p:nvPr/>
          </p:nvSpPr>
          <p:spPr bwMode="auto">
            <a:xfrm>
              <a:off x="2728911" y="3709044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11"/>
            <p:cNvSpPr>
              <a:spLocks noChangeShapeType="1"/>
            </p:cNvSpPr>
            <p:nvPr/>
          </p:nvSpPr>
          <p:spPr bwMode="auto">
            <a:xfrm>
              <a:off x="2728911" y="3286026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Line 11"/>
            <p:cNvSpPr>
              <a:spLocks noChangeShapeType="1"/>
            </p:cNvSpPr>
            <p:nvPr/>
          </p:nvSpPr>
          <p:spPr bwMode="auto">
            <a:xfrm>
              <a:off x="2728911" y="2853978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Line 11"/>
            <p:cNvSpPr>
              <a:spLocks noChangeShapeType="1"/>
            </p:cNvSpPr>
            <p:nvPr/>
          </p:nvSpPr>
          <p:spPr bwMode="auto">
            <a:xfrm>
              <a:off x="2728911" y="2421930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2347913" y="4711130"/>
              <a:ext cx="7923212" cy="0"/>
            </a:xfrm>
            <a:prstGeom prst="line">
              <a:avLst/>
            </a:prstGeom>
            <a:noFill/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" name="Line 12"/>
          <p:cNvSpPr>
            <a:spLocks noChangeShapeType="1"/>
          </p:cNvSpPr>
          <p:nvPr/>
        </p:nvSpPr>
        <p:spPr bwMode="auto">
          <a:xfrm rot="16200000" flipV="1">
            <a:off x="1167765" y="3376930"/>
            <a:ext cx="3122295" cy="0"/>
          </a:xfrm>
          <a:prstGeom prst="line">
            <a:avLst/>
          </a:pr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3467100" y="3034665"/>
            <a:ext cx="533400" cy="1676400"/>
          </a:xfrm>
          <a:prstGeom prst="rect">
            <a:avLst/>
          </a:prstGeom>
          <a:solidFill>
            <a:srgbClr val="0089C1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4548505" y="2729865"/>
            <a:ext cx="533400" cy="1981200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5629275" y="3415665"/>
            <a:ext cx="533400" cy="1295400"/>
          </a:xfrm>
          <a:prstGeom prst="rect">
            <a:avLst/>
          </a:prstGeom>
          <a:solidFill>
            <a:srgbClr val="0089C1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711950" y="2348865"/>
            <a:ext cx="533400" cy="2362200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7793355" y="3034665"/>
            <a:ext cx="533400" cy="1676400"/>
          </a:xfrm>
          <a:prstGeom prst="rect">
            <a:avLst/>
          </a:prstGeom>
          <a:solidFill>
            <a:srgbClr val="0089C1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8876030" y="1586865"/>
            <a:ext cx="533400" cy="3124200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1922780" y="2274570"/>
            <a:ext cx="806450" cy="2204085"/>
            <a:chOff x="1922711" y="2214181"/>
            <a:chExt cx="806200" cy="2204212"/>
          </a:xfrm>
        </p:grpSpPr>
        <p:sp>
          <p:nvSpPr>
            <p:cNvPr id="32" name="TextBox 25"/>
            <p:cNvSpPr txBox="1"/>
            <p:nvPr/>
          </p:nvSpPr>
          <p:spPr>
            <a:xfrm>
              <a:off x="2079374" y="4002895"/>
              <a:ext cx="649537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20%</a:t>
              </a:r>
              <a:endParaRPr lang="zh-CN" altLang="en-US" dirty="0"/>
            </a:p>
          </p:txBody>
        </p:sp>
        <p:sp>
          <p:nvSpPr>
            <p:cNvPr id="33" name="TextBox 26"/>
            <p:cNvSpPr txBox="1"/>
            <p:nvPr/>
          </p:nvSpPr>
          <p:spPr>
            <a:xfrm>
              <a:off x="2079374" y="3501295"/>
              <a:ext cx="649537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40%</a:t>
              </a:r>
              <a:endParaRPr lang="zh-CN" altLang="en-US" dirty="0"/>
            </a:p>
          </p:txBody>
        </p:sp>
        <p:sp>
          <p:nvSpPr>
            <p:cNvPr id="34" name="TextBox 27"/>
            <p:cNvSpPr txBox="1"/>
            <p:nvPr/>
          </p:nvSpPr>
          <p:spPr>
            <a:xfrm>
              <a:off x="2079374" y="3074417"/>
              <a:ext cx="649537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60%</a:t>
              </a:r>
              <a:endParaRPr lang="zh-CN" altLang="en-US" dirty="0"/>
            </a:p>
          </p:txBody>
        </p:sp>
        <p:sp>
          <p:nvSpPr>
            <p:cNvPr id="36" name="TextBox 28"/>
            <p:cNvSpPr txBox="1"/>
            <p:nvPr/>
          </p:nvSpPr>
          <p:spPr>
            <a:xfrm>
              <a:off x="2079374" y="2646229"/>
              <a:ext cx="649537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80%</a:t>
              </a:r>
              <a:endParaRPr lang="zh-CN" altLang="en-US" dirty="0"/>
            </a:p>
          </p:txBody>
        </p:sp>
        <p:sp>
          <p:nvSpPr>
            <p:cNvPr id="37" name="TextBox 29"/>
            <p:cNvSpPr txBox="1"/>
            <p:nvPr/>
          </p:nvSpPr>
          <p:spPr>
            <a:xfrm>
              <a:off x="1922711" y="2214181"/>
              <a:ext cx="785793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100%</a:t>
              </a:r>
              <a:endParaRPr lang="zh-CN" altLang="en-US" dirty="0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290570" y="4812665"/>
            <a:ext cx="6371590" cy="421005"/>
            <a:chOff x="3290863" y="4752074"/>
            <a:chExt cx="6371885" cy="420760"/>
          </a:xfrm>
        </p:grpSpPr>
        <p:sp>
          <p:nvSpPr>
            <p:cNvPr id="38" name="TextBox 30"/>
            <p:cNvSpPr txBox="1"/>
            <p:nvPr/>
          </p:nvSpPr>
          <p:spPr>
            <a:xfrm>
              <a:off x="3409031" y="4752074"/>
              <a:ext cx="184731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dirty="0"/>
            </a:p>
          </p:txBody>
        </p:sp>
        <p:sp>
          <p:nvSpPr>
            <p:cNvPr id="39" name="TextBox 36"/>
            <p:cNvSpPr txBox="1"/>
            <p:nvPr/>
          </p:nvSpPr>
          <p:spPr>
            <a:xfrm>
              <a:off x="3290863" y="4752074"/>
              <a:ext cx="881973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2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月份</a:t>
              </a:r>
            </a:p>
          </p:txBody>
        </p:sp>
        <p:sp>
          <p:nvSpPr>
            <p:cNvPr id="40" name="TextBox 37"/>
            <p:cNvSpPr txBox="1"/>
            <p:nvPr/>
          </p:nvSpPr>
          <p:spPr>
            <a:xfrm>
              <a:off x="4373901" y="4757336"/>
              <a:ext cx="881973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4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月份</a:t>
              </a:r>
            </a:p>
          </p:txBody>
        </p:sp>
        <p:sp>
          <p:nvSpPr>
            <p:cNvPr id="41" name="TextBox 38"/>
            <p:cNvSpPr txBox="1"/>
            <p:nvPr/>
          </p:nvSpPr>
          <p:spPr>
            <a:xfrm>
              <a:off x="5427546" y="4757336"/>
              <a:ext cx="881973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6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月份</a:t>
              </a:r>
            </a:p>
          </p:txBody>
        </p:sp>
        <p:sp>
          <p:nvSpPr>
            <p:cNvPr id="42" name="TextBox 40"/>
            <p:cNvSpPr txBox="1"/>
            <p:nvPr/>
          </p:nvSpPr>
          <p:spPr>
            <a:xfrm>
              <a:off x="6537663" y="4757336"/>
              <a:ext cx="881973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8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月份</a:t>
              </a:r>
            </a:p>
          </p:txBody>
        </p:sp>
        <p:sp>
          <p:nvSpPr>
            <p:cNvPr id="43" name="TextBox 41"/>
            <p:cNvSpPr txBox="1"/>
            <p:nvPr/>
          </p:nvSpPr>
          <p:spPr>
            <a:xfrm>
              <a:off x="7539402" y="4757336"/>
              <a:ext cx="1040671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10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月份</a:t>
              </a:r>
            </a:p>
          </p:txBody>
        </p:sp>
        <p:sp>
          <p:nvSpPr>
            <p:cNvPr id="47" name="TextBox 42"/>
            <p:cNvSpPr txBox="1"/>
            <p:nvPr/>
          </p:nvSpPr>
          <p:spPr>
            <a:xfrm>
              <a:off x="8622077" y="4757336"/>
              <a:ext cx="1040671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12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月份</a:t>
              </a:r>
            </a:p>
          </p:txBody>
        </p:sp>
      </p:grpSp>
      <p:sp>
        <p:nvSpPr>
          <p:cNvPr id="48" name="矩形 47"/>
          <p:cNvSpPr/>
          <p:nvPr/>
        </p:nvSpPr>
        <p:spPr>
          <a:xfrm>
            <a:off x="1351915" y="5464810"/>
            <a:ext cx="9030335" cy="907415"/>
          </a:xfrm>
          <a:prstGeom prst="rect">
            <a:avLst/>
          </a:prstGeom>
        </p:spPr>
        <p:txBody>
          <a:bodyPr/>
          <a:lstStyle/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66470" y="1909445"/>
            <a:ext cx="4804410" cy="3964305"/>
          </a:xfrm>
          <a:prstGeom prst="rect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278880" y="2833370"/>
            <a:ext cx="1808480" cy="6134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x-none" sz="3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rPr>
              <a:t>添加标题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153785" y="3511550"/>
            <a:ext cx="5366385" cy="17132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x-none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endParaRPr lang="zh-CN" altLang="x-none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矩形 4"/>
          <p:cNvSpPr/>
          <p:nvPr/>
        </p:nvSpPr>
        <p:spPr>
          <a:xfrm>
            <a:off x="6851968" y="2228961"/>
            <a:ext cx="4792662" cy="3457575"/>
          </a:xfrm>
          <a:prstGeom prst="rect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44270" y="2602023"/>
            <a:ext cx="1808480" cy="6134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x-none" sz="3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rPr>
              <a:t>添加标题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19175" y="3280203"/>
            <a:ext cx="5366385" cy="17132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x-none" sz="14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endParaRPr lang="zh-CN" altLang="x-none" sz="14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876168" y="1988923"/>
            <a:ext cx="3597275" cy="3199130"/>
            <a:chOff x="6584" y="1973"/>
            <a:chExt cx="5665" cy="5038"/>
          </a:xfrm>
        </p:grpSpPr>
        <p:sp>
          <p:nvSpPr>
            <p:cNvPr id="8" name="Freeform 28"/>
            <p:cNvSpPr/>
            <p:nvPr/>
          </p:nvSpPr>
          <p:spPr bwMode="auto">
            <a:xfrm>
              <a:off x="10419" y="3265"/>
              <a:ext cx="844" cy="1227"/>
            </a:xfrm>
            <a:custGeom>
              <a:avLst/>
              <a:gdLst>
                <a:gd name="T0" fmla="*/ 639249 w 476"/>
                <a:gd name="T1" fmla="*/ 0 h 692"/>
                <a:gd name="T2" fmla="*/ 0 w 476"/>
                <a:gd name="T3" fmla="*/ 750714 h 692"/>
                <a:gd name="T4" fmla="*/ 104751 w 476"/>
                <a:gd name="T5" fmla="*/ 929328 h 692"/>
                <a:gd name="T6" fmla="*/ 639249 w 476"/>
                <a:gd name="T7" fmla="*/ 0 h 69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76"/>
                <a:gd name="T13" fmla="*/ 0 h 692"/>
                <a:gd name="T14" fmla="*/ 476 w 476"/>
                <a:gd name="T15" fmla="*/ 692 h 69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76" h="692">
                  <a:moveTo>
                    <a:pt x="476" y="0"/>
                  </a:moveTo>
                  <a:lnTo>
                    <a:pt x="0" y="559"/>
                  </a:lnTo>
                  <a:lnTo>
                    <a:pt x="78" y="692"/>
                  </a:lnTo>
                  <a:lnTo>
                    <a:pt x="4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29"/>
            <p:cNvSpPr/>
            <p:nvPr/>
          </p:nvSpPr>
          <p:spPr bwMode="auto">
            <a:xfrm>
              <a:off x="9987" y="5243"/>
              <a:ext cx="135" cy="239"/>
            </a:xfrm>
            <a:custGeom>
              <a:avLst/>
              <a:gdLst>
                <a:gd name="T0" fmla="*/ 102065 w 76"/>
                <a:gd name="T1" fmla="*/ 0 h 135"/>
                <a:gd name="T2" fmla="*/ 0 w 76"/>
                <a:gd name="T3" fmla="*/ 181300 h 135"/>
                <a:gd name="T4" fmla="*/ 102065 w 76"/>
                <a:gd name="T5" fmla="*/ 0 h 135"/>
                <a:gd name="T6" fmla="*/ 0 60000 65536"/>
                <a:gd name="T7" fmla="*/ 0 60000 65536"/>
                <a:gd name="T8" fmla="*/ 0 60000 65536"/>
                <a:gd name="T9" fmla="*/ 0 w 76"/>
                <a:gd name="T10" fmla="*/ 0 h 135"/>
                <a:gd name="T11" fmla="*/ 76 w 76"/>
                <a:gd name="T12" fmla="*/ 135 h 13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6" h="135">
                  <a:moveTo>
                    <a:pt x="76" y="0"/>
                  </a:moveTo>
                  <a:lnTo>
                    <a:pt x="0" y="135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30"/>
            <p:cNvSpPr/>
            <p:nvPr/>
          </p:nvSpPr>
          <p:spPr bwMode="auto">
            <a:xfrm>
              <a:off x="9987" y="5243"/>
              <a:ext cx="135" cy="239"/>
            </a:xfrm>
            <a:custGeom>
              <a:avLst/>
              <a:gdLst>
                <a:gd name="T0" fmla="*/ 102065 w 76"/>
                <a:gd name="T1" fmla="*/ 0 h 135"/>
                <a:gd name="T2" fmla="*/ 0 w 76"/>
                <a:gd name="T3" fmla="*/ 181300 h 135"/>
                <a:gd name="T4" fmla="*/ 102065 w 76"/>
                <a:gd name="T5" fmla="*/ 0 h 135"/>
                <a:gd name="T6" fmla="*/ 0 60000 65536"/>
                <a:gd name="T7" fmla="*/ 0 60000 65536"/>
                <a:gd name="T8" fmla="*/ 0 60000 65536"/>
                <a:gd name="T9" fmla="*/ 0 w 76"/>
                <a:gd name="T10" fmla="*/ 0 h 135"/>
                <a:gd name="T11" fmla="*/ 76 w 76"/>
                <a:gd name="T12" fmla="*/ 135 h 13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6" h="135">
                  <a:moveTo>
                    <a:pt x="76" y="0"/>
                  </a:moveTo>
                  <a:lnTo>
                    <a:pt x="0" y="135"/>
                  </a:lnTo>
                  <a:lnTo>
                    <a:pt x="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31"/>
            <p:cNvSpPr/>
            <p:nvPr/>
          </p:nvSpPr>
          <p:spPr bwMode="auto">
            <a:xfrm>
              <a:off x="9987" y="5243"/>
              <a:ext cx="1414" cy="239"/>
            </a:xfrm>
            <a:custGeom>
              <a:avLst/>
              <a:gdLst>
                <a:gd name="T0" fmla="*/ 102065 w 798"/>
                <a:gd name="T1" fmla="*/ 0 h 135"/>
                <a:gd name="T2" fmla="*/ 0 w 798"/>
                <a:gd name="T3" fmla="*/ 181300 h 135"/>
                <a:gd name="T4" fmla="*/ 1071682 w 798"/>
                <a:gd name="T5" fmla="*/ 181300 h 135"/>
                <a:gd name="T6" fmla="*/ 102065 w 798"/>
                <a:gd name="T7" fmla="*/ 0 h 13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98"/>
                <a:gd name="T13" fmla="*/ 0 h 135"/>
                <a:gd name="T14" fmla="*/ 798 w 798"/>
                <a:gd name="T15" fmla="*/ 135 h 13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98" h="135">
                  <a:moveTo>
                    <a:pt x="76" y="0"/>
                  </a:moveTo>
                  <a:lnTo>
                    <a:pt x="0" y="135"/>
                  </a:lnTo>
                  <a:lnTo>
                    <a:pt x="798" y="135"/>
                  </a:lnTo>
                  <a:lnTo>
                    <a:pt x="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32"/>
            <p:cNvSpPr/>
            <p:nvPr/>
          </p:nvSpPr>
          <p:spPr bwMode="auto">
            <a:xfrm>
              <a:off x="8845" y="5482"/>
              <a:ext cx="273" cy="0"/>
            </a:xfrm>
            <a:custGeom>
              <a:avLst/>
              <a:gdLst>
                <a:gd name="T0" fmla="*/ 206816 w 154"/>
                <a:gd name="T1" fmla="*/ 0 w 154"/>
                <a:gd name="T2" fmla="*/ 206816 w 154"/>
                <a:gd name="T3" fmla="*/ 0 60000 65536"/>
                <a:gd name="T4" fmla="*/ 0 60000 65536"/>
                <a:gd name="T5" fmla="*/ 0 60000 65536"/>
                <a:gd name="T6" fmla="*/ 0 w 154"/>
                <a:gd name="T7" fmla="*/ 154 w 154"/>
              </a:gdLst>
              <a:ahLst/>
              <a:cxnLst>
                <a:cxn ang="T3">
                  <a:pos x="T0" y="0"/>
                </a:cxn>
                <a:cxn ang="T4">
                  <a:pos x="T1" y="0"/>
                </a:cxn>
                <a:cxn ang="T5">
                  <a:pos x="T2" y="0"/>
                </a:cxn>
              </a:cxnLst>
              <a:rect l="T6" t="0" r="T7" b="0"/>
              <a:pathLst>
                <a:path w="154">
                  <a:moveTo>
                    <a:pt x="154" y="0"/>
                  </a:moveTo>
                  <a:lnTo>
                    <a:pt x="0" y="0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33"/>
            <p:cNvSpPr/>
            <p:nvPr/>
          </p:nvSpPr>
          <p:spPr bwMode="auto">
            <a:xfrm>
              <a:off x="8845" y="5482"/>
              <a:ext cx="273" cy="0"/>
            </a:xfrm>
            <a:custGeom>
              <a:avLst/>
              <a:gdLst>
                <a:gd name="T0" fmla="*/ 206816 w 154"/>
                <a:gd name="T1" fmla="*/ 0 w 154"/>
                <a:gd name="T2" fmla="*/ 206816 w 154"/>
                <a:gd name="T3" fmla="*/ 0 60000 65536"/>
                <a:gd name="T4" fmla="*/ 0 60000 65536"/>
                <a:gd name="T5" fmla="*/ 0 60000 65536"/>
                <a:gd name="T6" fmla="*/ 0 w 154"/>
                <a:gd name="T7" fmla="*/ 154 w 154"/>
              </a:gdLst>
              <a:ahLst/>
              <a:cxnLst>
                <a:cxn ang="T3">
                  <a:pos x="T0" y="0"/>
                </a:cxn>
                <a:cxn ang="T4">
                  <a:pos x="T1" y="0"/>
                </a:cxn>
                <a:cxn ang="T5">
                  <a:pos x="T2" y="0"/>
                </a:cxn>
              </a:cxnLst>
              <a:rect l="T6" t="0" r="T7" b="0"/>
              <a:pathLst>
                <a:path w="154">
                  <a:moveTo>
                    <a:pt x="154" y="0"/>
                  </a:moveTo>
                  <a:lnTo>
                    <a:pt x="0" y="0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34"/>
            <p:cNvSpPr/>
            <p:nvPr/>
          </p:nvSpPr>
          <p:spPr bwMode="auto">
            <a:xfrm>
              <a:off x="8845" y="5482"/>
              <a:ext cx="705" cy="1225"/>
            </a:xfrm>
            <a:custGeom>
              <a:avLst/>
              <a:gdLst>
                <a:gd name="T0" fmla="*/ 0 w 398"/>
                <a:gd name="T1" fmla="*/ 0 h 691"/>
                <a:gd name="T2" fmla="*/ 6715 w 398"/>
                <a:gd name="T3" fmla="*/ 9401 h 691"/>
                <a:gd name="T4" fmla="*/ 534498 w 398"/>
                <a:gd name="T5" fmla="*/ 927986 h 691"/>
                <a:gd name="T6" fmla="*/ 206816 w 398"/>
                <a:gd name="T7" fmla="*/ 0 h 691"/>
                <a:gd name="T8" fmla="*/ 0 w 398"/>
                <a:gd name="T9" fmla="*/ 0 h 6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98"/>
                <a:gd name="T16" fmla="*/ 0 h 691"/>
                <a:gd name="T17" fmla="*/ 398 w 398"/>
                <a:gd name="T18" fmla="*/ 691 h 69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98" h="691">
                  <a:moveTo>
                    <a:pt x="0" y="0"/>
                  </a:moveTo>
                  <a:lnTo>
                    <a:pt x="5" y="7"/>
                  </a:lnTo>
                  <a:lnTo>
                    <a:pt x="398" y="691"/>
                  </a:lnTo>
                  <a:lnTo>
                    <a:pt x="154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35"/>
            <p:cNvSpPr/>
            <p:nvPr/>
          </p:nvSpPr>
          <p:spPr bwMode="auto">
            <a:xfrm>
              <a:off x="7565" y="4491"/>
              <a:ext cx="844" cy="1225"/>
            </a:xfrm>
            <a:custGeom>
              <a:avLst/>
              <a:gdLst>
                <a:gd name="T0" fmla="*/ 537184 w 476"/>
                <a:gd name="T1" fmla="*/ 0 h 691"/>
                <a:gd name="T2" fmla="*/ 0 w 476"/>
                <a:gd name="T3" fmla="*/ 927986 h 691"/>
                <a:gd name="T4" fmla="*/ 537184 w 476"/>
                <a:gd name="T5" fmla="*/ 0 h 691"/>
                <a:gd name="T6" fmla="*/ 639249 w 476"/>
                <a:gd name="T7" fmla="*/ 177271 h 691"/>
                <a:gd name="T8" fmla="*/ 537184 w 476"/>
                <a:gd name="T9" fmla="*/ 0 h 6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6"/>
                <a:gd name="T16" fmla="*/ 0 h 691"/>
                <a:gd name="T17" fmla="*/ 476 w 476"/>
                <a:gd name="T18" fmla="*/ 691 h 69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6" h="691">
                  <a:moveTo>
                    <a:pt x="400" y="0"/>
                  </a:moveTo>
                  <a:lnTo>
                    <a:pt x="0" y="691"/>
                  </a:lnTo>
                  <a:lnTo>
                    <a:pt x="400" y="0"/>
                  </a:lnTo>
                  <a:lnTo>
                    <a:pt x="476" y="132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36"/>
            <p:cNvSpPr/>
            <p:nvPr/>
          </p:nvSpPr>
          <p:spPr bwMode="auto">
            <a:xfrm>
              <a:off x="7565" y="4491"/>
              <a:ext cx="844" cy="1225"/>
            </a:xfrm>
            <a:custGeom>
              <a:avLst/>
              <a:gdLst>
                <a:gd name="T0" fmla="*/ 537184 w 476"/>
                <a:gd name="T1" fmla="*/ 0 h 691"/>
                <a:gd name="T2" fmla="*/ 0 w 476"/>
                <a:gd name="T3" fmla="*/ 927986 h 691"/>
                <a:gd name="T4" fmla="*/ 537184 w 476"/>
                <a:gd name="T5" fmla="*/ 0 h 691"/>
                <a:gd name="T6" fmla="*/ 639249 w 476"/>
                <a:gd name="T7" fmla="*/ 177271 h 691"/>
                <a:gd name="T8" fmla="*/ 537184 w 476"/>
                <a:gd name="T9" fmla="*/ 0 h 6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6"/>
                <a:gd name="T16" fmla="*/ 0 h 691"/>
                <a:gd name="T17" fmla="*/ 476 w 476"/>
                <a:gd name="T18" fmla="*/ 691 h 69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6" h="691">
                  <a:moveTo>
                    <a:pt x="400" y="0"/>
                  </a:moveTo>
                  <a:lnTo>
                    <a:pt x="0" y="691"/>
                  </a:lnTo>
                  <a:lnTo>
                    <a:pt x="400" y="0"/>
                  </a:lnTo>
                  <a:lnTo>
                    <a:pt x="476" y="132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37"/>
            <p:cNvSpPr/>
            <p:nvPr/>
          </p:nvSpPr>
          <p:spPr bwMode="auto">
            <a:xfrm>
              <a:off x="7565" y="4491"/>
              <a:ext cx="844" cy="1225"/>
            </a:xfrm>
            <a:custGeom>
              <a:avLst/>
              <a:gdLst>
                <a:gd name="T0" fmla="*/ 537184 w 476"/>
                <a:gd name="T1" fmla="*/ 0 h 691"/>
                <a:gd name="T2" fmla="*/ 0 w 476"/>
                <a:gd name="T3" fmla="*/ 927986 h 691"/>
                <a:gd name="T4" fmla="*/ 639249 w 476"/>
                <a:gd name="T5" fmla="*/ 177271 h 691"/>
                <a:gd name="T6" fmla="*/ 537184 w 476"/>
                <a:gd name="T7" fmla="*/ 0 h 6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76"/>
                <a:gd name="T13" fmla="*/ 0 h 691"/>
                <a:gd name="T14" fmla="*/ 476 w 476"/>
                <a:gd name="T15" fmla="*/ 691 h 6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76" h="691">
                  <a:moveTo>
                    <a:pt x="400" y="0"/>
                  </a:moveTo>
                  <a:lnTo>
                    <a:pt x="0" y="691"/>
                  </a:lnTo>
                  <a:lnTo>
                    <a:pt x="476" y="132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38"/>
            <p:cNvSpPr/>
            <p:nvPr/>
          </p:nvSpPr>
          <p:spPr bwMode="auto">
            <a:xfrm>
              <a:off x="8707" y="3504"/>
              <a:ext cx="138" cy="236"/>
            </a:xfrm>
            <a:custGeom>
              <a:avLst/>
              <a:gdLst>
                <a:gd name="T0" fmla="*/ 104751 w 78"/>
                <a:gd name="T1" fmla="*/ 0 h 133"/>
                <a:gd name="T2" fmla="*/ 0 w 78"/>
                <a:gd name="T3" fmla="*/ 178614 h 133"/>
                <a:gd name="T4" fmla="*/ 104751 w 78"/>
                <a:gd name="T5" fmla="*/ 0 h 133"/>
                <a:gd name="T6" fmla="*/ 0 60000 65536"/>
                <a:gd name="T7" fmla="*/ 0 60000 65536"/>
                <a:gd name="T8" fmla="*/ 0 60000 65536"/>
                <a:gd name="T9" fmla="*/ 0 w 78"/>
                <a:gd name="T10" fmla="*/ 0 h 133"/>
                <a:gd name="T11" fmla="*/ 78 w 78"/>
                <a:gd name="T12" fmla="*/ 133 h 13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8" h="133">
                  <a:moveTo>
                    <a:pt x="78" y="0"/>
                  </a:moveTo>
                  <a:lnTo>
                    <a:pt x="0" y="133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39"/>
            <p:cNvSpPr/>
            <p:nvPr/>
          </p:nvSpPr>
          <p:spPr bwMode="auto">
            <a:xfrm>
              <a:off x="8707" y="3504"/>
              <a:ext cx="138" cy="236"/>
            </a:xfrm>
            <a:custGeom>
              <a:avLst/>
              <a:gdLst>
                <a:gd name="T0" fmla="*/ 104751 w 78"/>
                <a:gd name="T1" fmla="*/ 0 h 133"/>
                <a:gd name="T2" fmla="*/ 0 w 78"/>
                <a:gd name="T3" fmla="*/ 178614 h 133"/>
                <a:gd name="T4" fmla="*/ 104751 w 78"/>
                <a:gd name="T5" fmla="*/ 0 h 133"/>
                <a:gd name="T6" fmla="*/ 0 60000 65536"/>
                <a:gd name="T7" fmla="*/ 0 60000 65536"/>
                <a:gd name="T8" fmla="*/ 0 60000 65536"/>
                <a:gd name="T9" fmla="*/ 0 w 78"/>
                <a:gd name="T10" fmla="*/ 0 h 133"/>
                <a:gd name="T11" fmla="*/ 78 w 78"/>
                <a:gd name="T12" fmla="*/ 133 h 13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8" h="133">
                  <a:moveTo>
                    <a:pt x="78" y="0"/>
                  </a:moveTo>
                  <a:lnTo>
                    <a:pt x="0" y="133"/>
                  </a:lnTo>
                  <a:lnTo>
                    <a:pt x="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40"/>
            <p:cNvSpPr/>
            <p:nvPr/>
          </p:nvSpPr>
          <p:spPr bwMode="auto">
            <a:xfrm>
              <a:off x="7427" y="3504"/>
              <a:ext cx="1418" cy="236"/>
            </a:xfrm>
            <a:custGeom>
              <a:avLst/>
              <a:gdLst>
                <a:gd name="T0" fmla="*/ 1074368 w 800"/>
                <a:gd name="T1" fmla="*/ 0 h 133"/>
                <a:gd name="T2" fmla="*/ 0 w 800"/>
                <a:gd name="T3" fmla="*/ 0 h 133"/>
                <a:gd name="T4" fmla="*/ 969617 w 800"/>
                <a:gd name="T5" fmla="*/ 178614 h 133"/>
                <a:gd name="T6" fmla="*/ 1074368 w 800"/>
                <a:gd name="T7" fmla="*/ 0 h 13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00"/>
                <a:gd name="T13" fmla="*/ 0 h 133"/>
                <a:gd name="T14" fmla="*/ 800 w 800"/>
                <a:gd name="T15" fmla="*/ 133 h 13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00" h="133">
                  <a:moveTo>
                    <a:pt x="800" y="0"/>
                  </a:moveTo>
                  <a:lnTo>
                    <a:pt x="0" y="0"/>
                  </a:lnTo>
                  <a:lnTo>
                    <a:pt x="722" y="133"/>
                  </a:lnTo>
                  <a:lnTo>
                    <a:pt x="8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41"/>
            <p:cNvSpPr/>
            <p:nvPr/>
          </p:nvSpPr>
          <p:spPr bwMode="auto">
            <a:xfrm>
              <a:off x="9714" y="3504"/>
              <a:ext cx="273" cy="0"/>
            </a:xfrm>
            <a:custGeom>
              <a:avLst/>
              <a:gdLst>
                <a:gd name="T0" fmla="*/ 0 w 154"/>
                <a:gd name="T1" fmla="*/ 0 w 154"/>
                <a:gd name="T2" fmla="*/ 206816 w 154"/>
                <a:gd name="T3" fmla="*/ 0 w 154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154"/>
                <a:gd name="T9" fmla="*/ 154 w 154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154">
                  <a:moveTo>
                    <a:pt x="0" y="0"/>
                  </a:moveTo>
                  <a:lnTo>
                    <a:pt x="0" y="0"/>
                  </a:lnTo>
                  <a:lnTo>
                    <a:pt x="1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42"/>
            <p:cNvSpPr/>
            <p:nvPr/>
          </p:nvSpPr>
          <p:spPr bwMode="auto">
            <a:xfrm>
              <a:off x="9714" y="3504"/>
              <a:ext cx="273" cy="0"/>
            </a:xfrm>
            <a:custGeom>
              <a:avLst/>
              <a:gdLst>
                <a:gd name="T0" fmla="*/ 0 w 154"/>
                <a:gd name="T1" fmla="*/ 0 w 154"/>
                <a:gd name="T2" fmla="*/ 206816 w 154"/>
                <a:gd name="T3" fmla="*/ 0 w 154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154"/>
                <a:gd name="T9" fmla="*/ 154 w 154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154">
                  <a:moveTo>
                    <a:pt x="0" y="0"/>
                  </a:moveTo>
                  <a:lnTo>
                    <a:pt x="0" y="0"/>
                  </a:lnTo>
                  <a:lnTo>
                    <a:pt x="154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43"/>
            <p:cNvSpPr/>
            <p:nvPr/>
          </p:nvSpPr>
          <p:spPr bwMode="auto">
            <a:xfrm>
              <a:off x="9278" y="2279"/>
              <a:ext cx="709" cy="1225"/>
            </a:xfrm>
            <a:custGeom>
              <a:avLst/>
              <a:gdLst>
                <a:gd name="T0" fmla="*/ 0 w 400"/>
                <a:gd name="T1" fmla="*/ 0 h 691"/>
                <a:gd name="T2" fmla="*/ 330368 w 400"/>
                <a:gd name="T3" fmla="*/ 927986 h 691"/>
                <a:gd name="T4" fmla="*/ 537184 w 400"/>
                <a:gd name="T5" fmla="*/ 927986 h 691"/>
                <a:gd name="T6" fmla="*/ 244419 w 400"/>
                <a:gd name="T7" fmla="*/ 423033 h 691"/>
                <a:gd name="T8" fmla="*/ 0 w 400"/>
                <a:gd name="T9" fmla="*/ 0 h 6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0"/>
                <a:gd name="T16" fmla="*/ 0 h 691"/>
                <a:gd name="T17" fmla="*/ 400 w 400"/>
                <a:gd name="T18" fmla="*/ 691 h 69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0" h="691">
                  <a:moveTo>
                    <a:pt x="0" y="0"/>
                  </a:moveTo>
                  <a:lnTo>
                    <a:pt x="246" y="691"/>
                  </a:lnTo>
                  <a:lnTo>
                    <a:pt x="400" y="691"/>
                  </a:lnTo>
                  <a:lnTo>
                    <a:pt x="182" y="31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4" name="Group 44"/>
            <p:cNvGrpSpPr/>
            <p:nvPr/>
          </p:nvGrpSpPr>
          <p:grpSpPr bwMode="auto">
            <a:xfrm>
              <a:off x="6584" y="3504"/>
              <a:ext cx="2262" cy="2841"/>
              <a:chOff x="0" y="0"/>
              <a:chExt cx="1713617" cy="2152765"/>
            </a:xfrm>
          </p:grpSpPr>
          <p:sp>
            <p:nvSpPr>
              <p:cNvPr id="48" name="Freeform 75"/>
              <p:cNvSpPr/>
              <p:nvPr/>
            </p:nvSpPr>
            <p:spPr bwMode="auto">
              <a:xfrm>
                <a:off x="0" y="250"/>
                <a:ext cx="1714300" cy="2152844"/>
              </a:xfrm>
              <a:custGeom>
                <a:avLst/>
                <a:gdLst>
                  <a:gd name="T0" fmla="*/ 639284 w 539"/>
                  <a:gd name="T1" fmla="*/ 0 h 677"/>
                  <a:gd name="T2" fmla="*/ 232178 w 539"/>
                  <a:gd name="T3" fmla="*/ 244858 h 677"/>
                  <a:gd name="T4" fmla="*/ 69971 w 539"/>
                  <a:gd name="T5" fmla="*/ 527876 h 677"/>
                  <a:gd name="T6" fmla="*/ 69971 w 539"/>
                  <a:gd name="T7" fmla="*/ 966713 h 677"/>
                  <a:gd name="T8" fmla="*/ 753783 w 539"/>
                  <a:gd name="T9" fmla="*/ 2152844 h 677"/>
                  <a:gd name="T10" fmla="*/ 744242 w 539"/>
                  <a:gd name="T11" fmla="*/ 1675848 h 677"/>
                  <a:gd name="T12" fmla="*/ 1714300 w 539"/>
                  <a:gd name="T13" fmla="*/ 0 h 677"/>
                  <a:gd name="T14" fmla="*/ 639284 w 539"/>
                  <a:gd name="T15" fmla="*/ 0 h 67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39"/>
                  <a:gd name="T25" fmla="*/ 0 h 677"/>
                  <a:gd name="T26" fmla="*/ 539 w 539"/>
                  <a:gd name="T27" fmla="*/ 677 h 67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39" h="677">
                    <a:moveTo>
                      <a:pt x="201" y="0"/>
                    </a:moveTo>
                    <a:cubicBezTo>
                      <a:pt x="150" y="2"/>
                      <a:pt x="101" y="29"/>
                      <a:pt x="73" y="77"/>
                    </a:cubicBezTo>
                    <a:cubicBezTo>
                      <a:pt x="22" y="166"/>
                      <a:pt x="22" y="166"/>
                      <a:pt x="22" y="166"/>
                    </a:cubicBezTo>
                    <a:cubicBezTo>
                      <a:pt x="0" y="204"/>
                      <a:pt x="0" y="266"/>
                      <a:pt x="22" y="304"/>
                    </a:cubicBezTo>
                    <a:cubicBezTo>
                      <a:pt x="237" y="677"/>
                      <a:pt x="237" y="677"/>
                      <a:pt x="237" y="677"/>
                    </a:cubicBezTo>
                    <a:cubicBezTo>
                      <a:pt x="209" y="629"/>
                      <a:pt x="210" y="573"/>
                      <a:pt x="234" y="527"/>
                    </a:cubicBezTo>
                    <a:cubicBezTo>
                      <a:pt x="539" y="0"/>
                      <a:pt x="539" y="0"/>
                      <a:pt x="539" y="0"/>
                    </a:cubicBezTo>
                    <a:cubicBezTo>
                      <a:pt x="201" y="0"/>
                      <a:pt x="201" y="0"/>
                      <a:pt x="201" y="0"/>
                    </a:cubicBezTo>
                  </a:path>
                </a:pathLst>
              </a:custGeom>
              <a:solidFill>
                <a:srgbClr val="0089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76"/>
              <p:cNvSpPr/>
              <p:nvPr/>
            </p:nvSpPr>
            <p:spPr bwMode="auto">
              <a:xfrm>
                <a:off x="639688" y="250"/>
                <a:ext cx="1074612" cy="179404"/>
              </a:xfrm>
              <a:custGeom>
                <a:avLst/>
                <a:gdLst>
                  <a:gd name="T0" fmla="*/ 1074612 w 800"/>
                  <a:gd name="T1" fmla="*/ 0 h 133"/>
                  <a:gd name="T2" fmla="*/ 0 w 800"/>
                  <a:gd name="T3" fmla="*/ 0 h 133"/>
                  <a:gd name="T4" fmla="*/ 969837 w 800"/>
                  <a:gd name="T5" fmla="*/ 179404 h 133"/>
                  <a:gd name="T6" fmla="*/ 1074612 w 800"/>
                  <a:gd name="T7" fmla="*/ 0 h 13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00"/>
                  <a:gd name="T13" fmla="*/ 0 h 133"/>
                  <a:gd name="T14" fmla="*/ 800 w 800"/>
                  <a:gd name="T15" fmla="*/ 133 h 13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00" h="133">
                    <a:moveTo>
                      <a:pt x="800" y="0"/>
                    </a:moveTo>
                    <a:lnTo>
                      <a:pt x="0" y="0"/>
                    </a:lnTo>
                    <a:lnTo>
                      <a:pt x="722" y="133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rgbClr val="0D0D0D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5" name="Group 71"/>
            <p:cNvGrpSpPr/>
            <p:nvPr/>
          </p:nvGrpSpPr>
          <p:grpSpPr bwMode="auto">
            <a:xfrm>
              <a:off x="6890" y="1973"/>
              <a:ext cx="3097" cy="1854"/>
              <a:chOff x="0" y="0"/>
              <a:chExt cx="2346151" cy="1404736"/>
            </a:xfrm>
          </p:grpSpPr>
          <p:sp>
            <p:nvSpPr>
              <p:cNvPr id="46" name="Freeform 73"/>
              <p:cNvSpPr/>
              <p:nvPr/>
            </p:nvSpPr>
            <p:spPr bwMode="auto">
              <a:xfrm>
                <a:off x="-584" y="0"/>
                <a:ext cx="2346052" cy="1405064"/>
              </a:xfrm>
              <a:custGeom>
                <a:avLst/>
                <a:gdLst>
                  <a:gd name="T0" fmla="*/ 1808812 w 738"/>
                  <a:gd name="T1" fmla="*/ 232058 h 442"/>
                  <a:gd name="T2" fmla="*/ 1392372 w 738"/>
                  <a:gd name="T3" fmla="*/ 0 h 442"/>
                  <a:gd name="T4" fmla="*/ 1064942 w 738"/>
                  <a:gd name="T5" fmla="*/ 0 h 442"/>
                  <a:gd name="T6" fmla="*/ 683470 w 738"/>
                  <a:gd name="T7" fmla="*/ 219343 h 442"/>
                  <a:gd name="T8" fmla="*/ 0 w 738"/>
                  <a:gd name="T9" fmla="*/ 1405064 h 442"/>
                  <a:gd name="T10" fmla="*/ 406903 w 738"/>
                  <a:gd name="T11" fmla="*/ 1160290 h 442"/>
                  <a:gd name="T12" fmla="*/ 2346052 w 738"/>
                  <a:gd name="T13" fmla="*/ 1160290 h 442"/>
                  <a:gd name="T14" fmla="*/ 1808812 w 738"/>
                  <a:gd name="T15" fmla="*/ 232058 h 44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38"/>
                  <a:gd name="T25" fmla="*/ 0 h 442"/>
                  <a:gd name="T26" fmla="*/ 738 w 738"/>
                  <a:gd name="T27" fmla="*/ 442 h 44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38" h="442">
                    <a:moveTo>
                      <a:pt x="569" y="73"/>
                    </a:moveTo>
                    <a:cubicBezTo>
                      <a:pt x="542" y="29"/>
                      <a:pt x="493" y="0"/>
                      <a:pt x="438" y="0"/>
                    </a:cubicBezTo>
                    <a:cubicBezTo>
                      <a:pt x="335" y="0"/>
                      <a:pt x="335" y="0"/>
                      <a:pt x="335" y="0"/>
                    </a:cubicBezTo>
                    <a:cubicBezTo>
                      <a:pt x="291" y="0"/>
                      <a:pt x="237" y="31"/>
                      <a:pt x="215" y="69"/>
                    </a:cubicBezTo>
                    <a:cubicBezTo>
                      <a:pt x="0" y="442"/>
                      <a:pt x="0" y="442"/>
                      <a:pt x="0" y="442"/>
                    </a:cubicBezTo>
                    <a:cubicBezTo>
                      <a:pt x="28" y="394"/>
                      <a:pt x="77" y="367"/>
                      <a:pt x="128" y="365"/>
                    </a:cubicBezTo>
                    <a:cubicBezTo>
                      <a:pt x="738" y="365"/>
                      <a:pt x="738" y="365"/>
                      <a:pt x="738" y="365"/>
                    </a:cubicBezTo>
                    <a:cubicBezTo>
                      <a:pt x="569" y="73"/>
                      <a:pt x="569" y="73"/>
                      <a:pt x="569" y="73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7" name="Freeform 74"/>
              <p:cNvSpPr/>
              <p:nvPr/>
            </p:nvSpPr>
            <p:spPr bwMode="auto">
              <a:xfrm>
                <a:off x="1808956" y="231796"/>
                <a:ext cx="536513" cy="928771"/>
              </a:xfrm>
              <a:custGeom>
                <a:avLst/>
                <a:gdLst>
                  <a:gd name="T0" fmla="*/ 0 w 400"/>
                  <a:gd name="T1" fmla="*/ 0 h 691"/>
                  <a:gd name="T2" fmla="*/ 329955 w 400"/>
                  <a:gd name="T3" fmla="*/ 928771 h 691"/>
                  <a:gd name="T4" fmla="*/ 536513 w 400"/>
                  <a:gd name="T5" fmla="*/ 928771 h 691"/>
                  <a:gd name="T6" fmla="*/ 244113 w 400"/>
                  <a:gd name="T7" fmla="*/ 423391 h 691"/>
                  <a:gd name="T8" fmla="*/ 0 w 400"/>
                  <a:gd name="T9" fmla="*/ 0 h 69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00"/>
                  <a:gd name="T16" fmla="*/ 0 h 691"/>
                  <a:gd name="T17" fmla="*/ 400 w 400"/>
                  <a:gd name="T18" fmla="*/ 691 h 69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00" h="691">
                    <a:moveTo>
                      <a:pt x="0" y="0"/>
                    </a:moveTo>
                    <a:lnTo>
                      <a:pt x="246" y="691"/>
                    </a:lnTo>
                    <a:lnTo>
                      <a:pt x="400" y="691"/>
                    </a:lnTo>
                    <a:lnTo>
                      <a:pt x="182" y="3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D0D0D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6" name="Group 46"/>
            <p:cNvGrpSpPr/>
            <p:nvPr/>
          </p:nvGrpSpPr>
          <p:grpSpPr bwMode="auto">
            <a:xfrm>
              <a:off x="8846" y="5153"/>
              <a:ext cx="3096" cy="1857"/>
              <a:chOff x="0" y="0"/>
              <a:chExt cx="2346052" cy="1406652"/>
            </a:xfrm>
          </p:grpSpPr>
          <p:grpSp>
            <p:nvGrpSpPr>
              <p:cNvPr id="42" name="Group 65"/>
              <p:cNvGrpSpPr/>
              <p:nvPr/>
            </p:nvGrpSpPr>
            <p:grpSpPr bwMode="auto">
              <a:xfrm>
                <a:off x="0" y="0"/>
                <a:ext cx="2346052" cy="1406652"/>
                <a:chOff x="0" y="0"/>
                <a:chExt cx="2346052" cy="1406652"/>
              </a:xfrm>
            </p:grpSpPr>
            <p:sp>
              <p:nvSpPr>
                <p:cNvPr id="44" name="Freeform 69"/>
                <p:cNvSpPr/>
                <p:nvPr/>
              </p:nvSpPr>
              <p:spPr bwMode="auto">
                <a:xfrm>
                  <a:off x="0" y="0"/>
                  <a:ext cx="2346052" cy="1406652"/>
                </a:xfrm>
                <a:custGeom>
                  <a:avLst/>
                  <a:gdLst>
                    <a:gd name="T0" fmla="*/ 534061 w 738"/>
                    <a:gd name="T1" fmla="*/ 1177514 h 442"/>
                    <a:gd name="T2" fmla="*/ 953680 w 738"/>
                    <a:gd name="T3" fmla="*/ 1406652 h 442"/>
                    <a:gd name="T4" fmla="*/ 1277931 w 738"/>
                    <a:gd name="T5" fmla="*/ 1406652 h 442"/>
                    <a:gd name="T6" fmla="*/ 1659403 w 738"/>
                    <a:gd name="T7" fmla="*/ 1187062 h 442"/>
                    <a:gd name="T8" fmla="*/ 2346052 w 738"/>
                    <a:gd name="T9" fmla="*/ 0 h 442"/>
                    <a:gd name="T10" fmla="*/ 1935970 w 738"/>
                    <a:gd name="T11" fmla="*/ 248233 h 442"/>
                    <a:gd name="T12" fmla="*/ 0 w 738"/>
                    <a:gd name="T13" fmla="*/ 248233 h 442"/>
                    <a:gd name="T14" fmla="*/ 534061 w 738"/>
                    <a:gd name="T15" fmla="*/ 1177514 h 4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738"/>
                    <a:gd name="T25" fmla="*/ 0 h 442"/>
                    <a:gd name="T26" fmla="*/ 738 w 738"/>
                    <a:gd name="T27" fmla="*/ 442 h 442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738" h="442">
                      <a:moveTo>
                        <a:pt x="168" y="370"/>
                      </a:moveTo>
                      <a:cubicBezTo>
                        <a:pt x="196" y="413"/>
                        <a:pt x="244" y="442"/>
                        <a:pt x="300" y="442"/>
                      </a:cubicBezTo>
                      <a:cubicBezTo>
                        <a:pt x="402" y="442"/>
                        <a:pt x="402" y="442"/>
                        <a:pt x="402" y="442"/>
                      </a:cubicBezTo>
                      <a:cubicBezTo>
                        <a:pt x="446" y="442"/>
                        <a:pt x="500" y="411"/>
                        <a:pt x="522" y="373"/>
                      </a:cubicBezTo>
                      <a:cubicBezTo>
                        <a:pt x="738" y="0"/>
                        <a:pt x="738" y="0"/>
                        <a:pt x="738" y="0"/>
                      </a:cubicBezTo>
                      <a:cubicBezTo>
                        <a:pt x="710" y="48"/>
                        <a:pt x="661" y="76"/>
                        <a:pt x="609" y="78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168" y="370"/>
                        <a:pt x="168" y="370"/>
                        <a:pt x="168" y="370"/>
                      </a:cubicBezTo>
                    </a:path>
                  </a:pathLst>
                </a:custGeom>
                <a:solidFill>
                  <a:srgbClr val="0089C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5" name="Freeform 70"/>
                <p:cNvSpPr/>
                <p:nvPr/>
              </p:nvSpPr>
              <p:spPr bwMode="auto">
                <a:xfrm>
                  <a:off x="1" y="249258"/>
                  <a:ext cx="534926" cy="927184"/>
                </a:xfrm>
                <a:custGeom>
                  <a:avLst/>
                  <a:gdLst>
                    <a:gd name="T0" fmla="*/ 0 w 398"/>
                    <a:gd name="T1" fmla="*/ 0 h 691"/>
                    <a:gd name="T2" fmla="*/ 6720 w 398"/>
                    <a:gd name="T3" fmla="*/ 9393 h 691"/>
                    <a:gd name="T4" fmla="*/ 534926 w 398"/>
                    <a:gd name="T5" fmla="*/ 927184 h 691"/>
                    <a:gd name="T6" fmla="*/ 206981 w 398"/>
                    <a:gd name="T7" fmla="*/ 0 h 691"/>
                    <a:gd name="T8" fmla="*/ 0 w 398"/>
                    <a:gd name="T9" fmla="*/ 0 h 69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98"/>
                    <a:gd name="T16" fmla="*/ 0 h 691"/>
                    <a:gd name="T17" fmla="*/ 398 w 398"/>
                    <a:gd name="T18" fmla="*/ 691 h 69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98" h="691">
                      <a:moveTo>
                        <a:pt x="0" y="0"/>
                      </a:moveTo>
                      <a:lnTo>
                        <a:pt x="5" y="7"/>
                      </a:lnTo>
                      <a:lnTo>
                        <a:pt x="398" y="691"/>
                      </a:lnTo>
                      <a:lnTo>
                        <a:pt x="15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D0D0D">
                    <a:alpha val="9804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pic>
            <p:nvPicPr>
              <p:cNvPr id="43" name="Group 66"/>
              <p:cNvPicPr>
                <a:picLocks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8031" y="636385"/>
                <a:ext cx="349134" cy="3346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7" name="Group 47"/>
            <p:cNvGrpSpPr/>
            <p:nvPr/>
          </p:nvGrpSpPr>
          <p:grpSpPr bwMode="auto">
            <a:xfrm>
              <a:off x="7455" y="4491"/>
              <a:ext cx="2642" cy="2520"/>
              <a:chOff x="-4225" y="1"/>
              <a:chExt cx="2001604" cy="1909105"/>
            </a:xfrm>
          </p:grpSpPr>
          <p:grpSp>
            <p:nvGrpSpPr>
              <p:cNvPr id="38" name="Group 61"/>
              <p:cNvGrpSpPr/>
              <p:nvPr/>
            </p:nvGrpSpPr>
            <p:grpSpPr bwMode="auto">
              <a:xfrm>
                <a:off x="-4225" y="1"/>
                <a:ext cx="2001604" cy="1909105"/>
                <a:chOff x="-4225" y="1"/>
                <a:chExt cx="2001604" cy="1909105"/>
              </a:xfrm>
            </p:grpSpPr>
            <p:sp>
              <p:nvSpPr>
                <p:cNvPr id="40" name="Freeform 63"/>
                <p:cNvSpPr/>
                <p:nvPr/>
              </p:nvSpPr>
              <p:spPr bwMode="auto">
                <a:xfrm>
                  <a:off x="-4225" y="759"/>
                  <a:ext cx="2001604" cy="1908347"/>
                </a:xfrm>
                <a:custGeom>
                  <a:avLst/>
                  <a:gdLst>
                    <a:gd name="T0" fmla="*/ 79429 w 630"/>
                    <a:gd name="T1" fmla="*/ 928729 h 600"/>
                    <a:gd name="T2" fmla="*/ 88960 w 630"/>
                    <a:gd name="T3" fmla="*/ 1405816 h 600"/>
                    <a:gd name="T4" fmla="*/ 250995 w 630"/>
                    <a:gd name="T5" fmla="*/ 1688887 h 600"/>
                    <a:gd name="T6" fmla="*/ 632253 w 630"/>
                    <a:gd name="T7" fmla="*/ 1908347 h 600"/>
                    <a:gd name="T8" fmla="*/ 2001604 w 630"/>
                    <a:gd name="T9" fmla="*/ 1908347 h 600"/>
                    <a:gd name="T10" fmla="*/ 1582220 w 630"/>
                    <a:gd name="T11" fmla="*/ 1679345 h 600"/>
                    <a:gd name="T12" fmla="*/ 616367 w 630"/>
                    <a:gd name="T13" fmla="*/ 0 h 600"/>
                    <a:gd name="T14" fmla="*/ 79429 w 630"/>
                    <a:gd name="T15" fmla="*/ 928729 h 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630"/>
                    <a:gd name="T25" fmla="*/ 0 h 600"/>
                    <a:gd name="T26" fmla="*/ 630 w 630"/>
                    <a:gd name="T27" fmla="*/ 600 h 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630" h="600">
                      <a:moveTo>
                        <a:pt x="25" y="292"/>
                      </a:moveTo>
                      <a:cubicBezTo>
                        <a:pt x="1" y="338"/>
                        <a:pt x="0" y="394"/>
                        <a:pt x="28" y="442"/>
                      </a:cubicBezTo>
                      <a:cubicBezTo>
                        <a:pt x="79" y="531"/>
                        <a:pt x="79" y="531"/>
                        <a:pt x="79" y="531"/>
                      </a:cubicBezTo>
                      <a:cubicBezTo>
                        <a:pt x="101" y="569"/>
                        <a:pt x="155" y="600"/>
                        <a:pt x="199" y="600"/>
                      </a:cubicBezTo>
                      <a:cubicBezTo>
                        <a:pt x="630" y="600"/>
                        <a:pt x="630" y="600"/>
                        <a:pt x="630" y="600"/>
                      </a:cubicBezTo>
                      <a:cubicBezTo>
                        <a:pt x="574" y="600"/>
                        <a:pt x="526" y="571"/>
                        <a:pt x="498" y="528"/>
                      </a:cubicBezTo>
                      <a:cubicBezTo>
                        <a:pt x="194" y="0"/>
                        <a:pt x="194" y="0"/>
                        <a:pt x="194" y="0"/>
                      </a:cubicBezTo>
                      <a:cubicBezTo>
                        <a:pt x="25" y="292"/>
                        <a:pt x="25" y="292"/>
                        <a:pt x="25" y="292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1" name="Freeform 64"/>
                <p:cNvSpPr/>
                <p:nvPr/>
              </p:nvSpPr>
              <p:spPr bwMode="auto">
                <a:xfrm>
                  <a:off x="79686" y="1"/>
                  <a:ext cx="638101" cy="928771"/>
                </a:xfrm>
                <a:custGeom>
                  <a:avLst/>
                  <a:gdLst>
                    <a:gd name="T0" fmla="*/ 536219 w 476"/>
                    <a:gd name="T1" fmla="*/ 0 h 691"/>
                    <a:gd name="T2" fmla="*/ 0 w 476"/>
                    <a:gd name="T3" fmla="*/ 928771 h 691"/>
                    <a:gd name="T4" fmla="*/ 638101 w 476"/>
                    <a:gd name="T5" fmla="*/ 177421 h 691"/>
                    <a:gd name="T6" fmla="*/ 536219 w 476"/>
                    <a:gd name="T7" fmla="*/ 0 h 69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76"/>
                    <a:gd name="T13" fmla="*/ 0 h 691"/>
                    <a:gd name="T14" fmla="*/ 476 w 476"/>
                    <a:gd name="T15" fmla="*/ 691 h 69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76" h="691">
                      <a:moveTo>
                        <a:pt x="400" y="0"/>
                      </a:moveTo>
                      <a:lnTo>
                        <a:pt x="0" y="691"/>
                      </a:lnTo>
                      <a:lnTo>
                        <a:pt x="476" y="132"/>
                      </a:lnTo>
                      <a:lnTo>
                        <a:pt x="400" y="0"/>
                      </a:lnTo>
                      <a:close/>
                    </a:path>
                  </a:pathLst>
                </a:custGeom>
                <a:solidFill>
                  <a:srgbClr val="0D0D0D">
                    <a:alpha val="9804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39" name="Freeform 18"/>
              <p:cNvSpPr/>
              <p:nvPr/>
            </p:nvSpPr>
            <p:spPr bwMode="auto">
              <a:xfrm>
                <a:off x="508100" y="1092741"/>
                <a:ext cx="413624" cy="413623"/>
              </a:xfrm>
              <a:custGeom>
                <a:avLst/>
                <a:gdLst>
                  <a:gd name="T0" fmla="*/ 305622 w 360"/>
                  <a:gd name="T1" fmla="*/ 413623 h 360"/>
                  <a:gd name="T2" fmla="*/ 337793 w 360"/>
                  <a:gd name="T3" fmla="*/ 380303 h 360"/>
                  <a:gd name="T4" fmla="*/ 281494 w 360"/>
                  <a:gd name="T5" fmla="*/ 178088 h 360"/>
                  <a:gd name="T6" fmla="*/ 365368 w 360"/>
                  <a:gd name="T7" fmla="*/ 94214 h 360"/>
                  <a:gd name="T8" fmla="*/ 390645 w 360"/>
                  <a:gd name="T9" fmla="*/ 21830 h 360"/>
                  <a:gd name="T10" fmla="*/ 319410 w 360"/>
                  <a:gd name="T11" fmla="*/ 48256 h 360"/>
                  <a:gd name="T12" fmla="*/ 235536 w 360"/>
                  <a:gd name="T13" fmla="*/ 132130 h 360"/>
                  <a:gd name="T14" fmla="*/ 32171 w 360"/>
                  <a:gd name="T15" fmla="*/ 74682 h 360"/>
                  <a:gd name="T16" fmla="*/ 0 w 360"/>
                  <a:gd name="T17" fmla="*/ 108002 h 360"/>
                  <a:gd name="T18" fmla="*/ 170045 w 360"/>
                  <a:gd name="T19" fmla="*/ 197620 h 360"/>
                  <a:gd name="T20" fmla="*/ 112598 w 360"/>
                  <a:gd name="T21" fmla="*/ 255068 h 360"/>
                  <a:gd name="T22" fmla="*/ 43660 w 360"/>
                  <a:gd name="T23" fmla="*/ 259663 h 360"/>
                  <a:gd name="T24" fmla="*/ 10341 w 360"/>
                  <a:gd name="T25" fmla="*/ 291834 h 360"/>
                  <a:gd name="T26" fmla="*/ 91916 w 360"/>
                  <a:gd name="T27" fmla="*/ 321707 h 360"/>
                  <a:gd name="T28" fmla="*/ 120640 w 360"/>
                  <a:gd name="T29" fmla="*/ 402133 h 360"/>
                  <a:gd name="T30" fmla="*/ 153960 w 360"/>
                  <a:gd name="T31" fmla="*/ 369963 h 360"/>
                  <a:gd name="T32" fmla="*/ 157407 w 360"/>
                  <a:gd name="T33" fmla="*/ 301026 h 360"/>
                  <a:gd name="T34" fmla="*/ 216004 w 360"/>
                  <a:gd name="T35" fmla="*/ 242429 h 360"/>
                  <a:gd name="T36" fmla="*/ 305622 w 360"/>
                  <a:gd name="T37" fmla="*/ 413623 h 36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60"/>
                  <a:gd name="T58" fmla="*/ 0 h 360"/>
                  <a:gd name="T59" fmla="*/ 360 w 360"/>
                  <a:gd name="T60" fmla="*/ 360 h 36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60" h="360">
                    <a:moveTo>
                      <a:pt x="266" y="360"/>
                    </a:moveTo>
                    <a:cubicBezTo>
                      <a:pt x="294" y="331"/>
                      <a:pt x="294" y="331"/>
                      <a:pt x="294" y="331"/>
                    </a:cubicBezTo>
                    <a:cubicBezTo>
                      <a:pt x="245" y="155"/>
                      <a:pt x="245" y="155"/>
                      <a:pt x="245" y="155"/>
                    </a:cubicBezTo>
                    <a:cubicBezTo>
                      <a:pt x="318" y="82"/>
                      <a:pt x="318" y="82"/>
                      <a:pt x="318" y="82"/>
                    </a:cubicBezTo>
                    <a:cubicBezTo>
                      <a:pt x="318" y="82"/>
                      <a:pt x="360" y="39"/>
                      <a:pt x="340" y="19"/>
                    </a:cubicBezTo>
                    <a:cubicBezTo>
                      <a:pt x="320" y="0"/>
                      <a:pt x="278" y="42"/>
                      <a:pt x="278" y="42"/>
                    </a:cubicBezTo>
                    <a:cubicBezTo>
                      <a:pt x="205" y="115"/>
                      <a:pt x="205" y="115"/>
                      <a:pt x="205" y="115"/>
                    </a:cubicBezTo>
                    <a:cubicBezTo>
                      <a:pt x="28" y="65"/>
                      <a:pt x="28" y="65"/>
                      <a:pt x="28" y="65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148" y="172"/>
                      <a:pt x="148" y="172"/>
                      <a:pt x="148" y="172"/>
                    </a:cubicBezTo>
                    <a:cubicBezTo>
                      <a:pt x="98" y="222"/>
                      <a:pt x="98" y="222"/>
                      <a:pt x="98" y="222"/>
                    </a:cubicBezTo>
                    <a:cubicBezTo>
                      <a:pt x="38" y="226"/>
                      <a:pt x="38" y="226"/>
                      <a:pt x="38" y="226"/>
                    </a:cubicBezTo>
                    <a:cubicBezTo>
                      <a:pt x="9" y="254"/>
                      <a:pt x="9" y="254"/>
                      <a:pt x="9" y="254"/>
                    </a:cubicBezTo>
                    <a:cubicBezTo>
                      <a:pt x="80" y="280"/>
                      <a:pt x="80" y="280"/>
                      <a:pt x="80" y="280"/>
                    </a:cubicBezTo>
                    <a:cubicBezTo>
                      <a:pt x="105" y="350"/>
                      <a:pt x="105" y="350"/>
                      <a:pt x="105" y="350"/>
                    </a:cubicBezTo>
                    <a:cubicBezTo>
                      <a:pt x="134" y="322"/>
                      <a:pt x="134" y="322"/>
                      <a:pt x="134" y="322"/>
                    </a:cubicBezTo>
                    <a:cubicBezTo>
                      <a:pt x="137" y="262"/>
                      <a:pt x="137" y="262"/>
                      <a:pt x="137" y="262"/>
                    </a:cubicBezTo>
                    <a:cubicBezTo>
                      <a:pt x="188" y="211"/>
                      <a:pt x="188" y="211"/>
                      <a:pt x="188" y="211"/>
                    </a:cubicBezTo>
                    <a:lnTo>
                      <a:pt x="266" y="3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8" name="Group 55"/>
            <p:cNvGrpSpPr/>
            <p:nvPr/>
          </p:nvGrpSpPr>
          <p:grpSpPr bwMode="auto">
            <a:xfrm>
              <a:off x="8728" y="1973"/>
              <a:ext cx="2639" cy="2519"/>
              <a:chOff x="0" y="0"/>
              <a:chExt cx="1999668" cy="1908347"/>
            </a:xfrm>
          </p:grpSpPr>
          <p:sp>
            <p:nvSpPr>
              <p:cNvPr id="36" name="Freeform 59"/>
              <p:cNvSpPr/>
              <p:nvPr/>
            </p:nvSpPr>
            <p:spPr bwMode="auto">
              <a:xfrm>
                <a:off x="429" y="0"/>
                <a:ext cx="2000017" cy="1908347"/>
              </a:xfrm>
              <a:custGeom>
                <a:avLst/>
                <a:gdLst>
                  <a:gd name="T0" fmla="*/ 1920525 w 629"/>
                  <a:gd name="T1" fmla="*/ 979618 h 600"/>
                  <a:gd name="T2" fmla="*/ 1914166 w 629"/>
                  <a:gd name="T3" fmla="*/ 502531 h 600"/>
                  <a:gd name="T4" fmla="*/ 1748822 w 629"/>
                  <a:gd name="T5" fmla="*/ 219460 h 600"/>
                  <a:gd name="T6" fmla="*/ 1367261 w 629"/>
                  <a:gd name="T7" fmla="*/ 0 h 600"/>
                  <a:gd name="T8" fmla="*/ 0 w 629"/>
                  <a:gd name="T9" fmla="*/ 0 h 600"/>
                  <a:gd name="T10" fmla="*/ 416538 w 629"/>
                  <a:gd name="T11" fmla="*/ 232182 h 600"/>
                  <a:gd name="T12" fmla="*/ 1386339 w 629"/>
                  <a:gd name="T13" fmla="*/ 1908347 h 600"/>
                  <a:gd name="T14" fmla="*/ 1920525 w 629"/>
                  <a:gd name="T15" fmla="*/ 979618 h 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29"/>
                  <a:gd name="T25" fmla="*/ 0 h 600"/>
                  <a:gd name="T26" fmla="*/ 629 w 629"/>
                  <a:gd name="T27" fmla="*/ 600 h 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29" h="600">
                    <a:moveTo>
                      <a:pt x="604" y="308"/>
                    </a:moveTo>
                    <a:cubicBezTo>
                      <a:pt x="628" y="262"/>
                      <a:pt x="629" y="206"/>
                      <a:pt x="602" y="158"/>
                    </a:cubicBezTo>
                    <a:cubicBezTo>
                      <a:pt x="550" y="69"/>
                      <a:pt x="550" y="69"/>
                      <a:pt x="550" y="69"/>
                    </a:cubicBezTo>
                    <a:cubicBezTo>
                      <a:pt x="528" y="31"/>
                      <a:pt x="474" y="0"/>
                      <a:pt x="43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5" y="0"/>
                      <a:pt x="104" y="29"/>
                      <a:pt x="131" y="73"/>
                    </a:cubicBezTo>
                    <a:cubicBezTo>
                      <a:pt x="436" y="600"/>
                      <a:pt x="436" y="600"/>
                      <a:pt x="436" y="600"/>
                    </a:cubicBezTo>
                    <a:cubicBezTo>
                      <a:pt x="604" y="308"/>
                      <a:pt x="604" y="308"/>
                      <a:pt x="604" y="308"/>
                    </a:cubicBezTo>
                  </a:path>
                </a:pathLst>
              </a:custGeom>
              <a:solidFill>
                <a:srgbClr val="0089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Freeform 60"/>
              <p:cNvSpPr/>
              <p:nvPr/>
            </p:nvSpPr>
            <p:spPr bwMode="auto">
              <a:xfrm>
                <a:off x="1281393" y="979575"/>
                <a:ext cx="639687" cy="928772"/>
              </a:xfrm>
              <a:custGeom>
                <a:avLst/>
                <a:gdLst>
                  <a:gd name="T0" fmla="*/ 639687 w 476"/>
                  <a:gd name="T1" fmla="*/ 0 h 692"/>
                  <a:gd name="T2" fmla="*/ 0 w 476"/>
                  <a:gd name="T3" fmla="*/ 750265 h 692"/>
                  <a:gd name="T4" fmla="*/ 104823 w 476"/>
                  <a:gd name="T5" fmla="*/ 928772 h 692"/>
                  <a:gd name="T6" fmla="*/ 639687 w 476"/>
                  <a:gd name="T7" fmla="*/ 0 h 69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76"/>
                  <a:gd name="T13" fmla="*/ 0 h 692"/>
                  <a:gd name="T14" fmla="*/ 476 w 476"/>
                  <a:gd name="T15" fmla="*/ 692 h 69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76" h="692">
                    <a:moveTo>
                      <a:pt x="476" y="0"/>
                    </a:moveTo>
                    <a:lnTo>
                      <a:pt x="0" y="559"/>
                    </a:lnTo>
                    <a:lnTo>
                      <a:pt x="78" y="692"/>
                    </a:lnTo>
                    <a:lnTo>
                      <a:pt x="476" y="0"/>
                    </a:lnTo>
                    <a:close/>
                  </a:path>
                </a:pathLst>
              </a:custGeom>
              <a:solidFill>
                <a:srgbClr val="0D0D0D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9" name="Group 51"/>
            <p:cNvGrpSpPr/>
            <p:nvPr/>
          </p:nvGrpSpPr>
          <p:grpSpPr bwMode="auto">
            <a:xfrm>
              <a:off x="9987" y="2635"/>
              <a:ext cx="2262" cy="2847"/>
              <a:chOff x="0" y="0"/>
              <a:chExt cx="1713617" cy="2156795"/>
            </a:xfrm>
          </p:grpSpPr>
          <p:sp>
            <p:nvSpPr>
              <p:cNvPr id="34" name="Freeform 53"/>
              <p:cNvSpPr/>
              <p:nvPr/>
            </p:nvSpPr>
            <p:spPr bwMode="auto">
              <a:xfrm>
                <a:off x="-683" y="-572"/>
                <a:ext cx="1714300" cy="2157606"/>
              </a:xfrm>
              <a:custGeom>
                <a:avLst/>
                <a:gdLst>
                  <a:gd name="T0" fmla="*/ 1071835 w 539"/>
                  <a:gd name="T1" fmla="*/ 2157606 h 678"/>
                  <a:gd name="T2" fmla="*/ 1482122 w 539"/>
                  <a:gd name="T3" fmla="*/ 1909386 h 678"/>
                  <a:gd name="T4" fmla="*/ 1644329 w 539"/>
                  <a:gd name="T5" fmla="*/ 1626160 h 678"/>
                  <a:gd name="T6" fmla="*/ 1644329 w 539"/>
                  <a:gd name="T7" fmla="*/ 1187002 h 678"/>
                  <a:gd name="T8" fmla="*/ 960517 w 539"/>
                  <a:gd name="T9" fmla="*/ 0 h 678"/>
                  <a:gd name="T10" fmla="*/ 966878 w 539"/>
                  <a:gd name="T11" fmla="*/ 477346 h 678"/>
                  <a:gd name="T12" fmla="*/ 0 w 539"/>
                  <a:gd name="T13" fmla="*/ 2157606 h 678"/>
                  <a:gd name="T14" fmla="*/ 1071835 w 539"/>
                  <a:gd name="T15" fmla="*/ 2157606 h 67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39"/>
                  <a:gd name="T25" fmla="*/ 0 h 678"/>
                  <a:gd name="T26" fmla="*/ 539 w 539"/>
                  <a:gd name="T27" fmla="*/ 678 h 67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39" h="678">
                    <a:moveTo>
                      <a:pt x="337" y="678"/>
                    </a:moveTo>
                    <a:cubicBezTo>
                      <a:pt x="389" y="676"/>
                      <a:pt x="438" y="648"/>
                      <a:pt x="466" y="600"/>
                    </a:cubicBezTo>
                    <a:cubicBezTo>
                      <a:pt x="517" y="511"/>
                      <a:pt x="517" y="511"/>
                      <a:pt x="517" y="511"/>
                    </a:cubicBezTo>
                    <a:cubicBezTo>
                      <a:pt x="539" y="473"/>
                      <a:pt x="539" y="411"/>
                      <a:pt x="517" y="373"/>
                    </a:cubicBezTo>
                    <a:cubicBezTo>
                      <a:pt x="302" y="0"/>
                      <a:pt x="302" y="0"/>
                      <a:pt x="302" y="0"/>
                    </a:cubicBezTo>
                    <a:cubicBezTo>
                      <a:pt x="329" y="48"/>
                      <a:pt x="328" y="104"/>
                      <a:pt x="304" y="150"/>
                    </a:cubicBezTo>
                    <a:cubicBezTo>
                      <a:pt x="0" y="678"/>
                      <a:pt x="0" y="678"/>
                      <a:pt x="0" y="678"/>
                    </a:cubicBezTo>
                    <a:cubicBezTo>
                      <a:pt x="337" y="678"/>
                      <a:pt x="337" y="678"/>
                      <a:pt x="337" y="678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" name="Freeform 54"/>
              <p:cNvSpPr/>
              <p:nvPr/>
            </p:nvSpPr>
            <p:spPr bwMode="auto">
              <a:xfrm>
                <a:off x="-683" y="1976043"/>
                <a:ext cx="1071438" cy="180991"/>
              </a:xfrm>
              <a:custGeom>
                <a:avLst/>
                <a:gdLst>
                  <a:gd name="T0" fmla="*/ 102042 w 798"/>
                  <a:gd name="T1" fmla="*/ 0 h 135"/>
                  <a:gd name="T2" fmla="*/ 0 w 798"/>
                  <a:gd name="T3" fmla="*/ 180991 h 135"/>
                  <a:gd name="T4" fmla="*/ 1071438 w 798"/>
                  <a:gd name="T5" fmla="*/ 180991 h 135"/>
                  <a:gd name="T6" fmla="*/ 102042 w 798"/>
                  <a:gd name="T7" fmla="*/ 0 h 1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98"/>
                  <a:gd name="T13" fmla="*/ 0 h 135"/>
                  <a:gd name="T14" fmla="*/ 798 w 798"/>
                  <a:gd name="T15" fmla="*/ 135 h 1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98" h="135">
                    <a:moveTo>
                      <a:pt x="76" y="0"/>
                    </a:moveTo>
                    <a:lnTo>
                      <a:pt x="0" y="135"/>
                    </a:lnTo>
                    <a:lnTo>
                      <a:pt x="798" y="135"/>
                    </a:lnTo>
                    <a:lnTo>
                      <a:pt x="76" y="0"/>
                    </a:lnTo>
                    <a:close/>
                  </a:path>
                </a:pathLst>
              </a:custGeom>
              <a:solidFill>
                <a:srgbClr val="0D0D0D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0" name="Shape 222"/>
            <p:cNvSpPr/>
            <p:nvPr/>
          </p:nvSpPr>
          <p:spPr bwMode="auto">
            <a:xfrm>
              <a:off x="7238" y="4150"/>
              <a:ext cx="434" cy="545"/>
            </a:xfrm>
            <a:custGeom>
              <a:avLst/>
              <a:gdLst>
                <a:gd name="T0" fmla="*/ 273029 w 21015"/>
                <a:gd name="T1" fmla="*/ 127418 h 21072"/>
                <a:gd name="T2" fmla="*/ 216073 w 21015"/>
                <a:gd name="T3" fmla="*/ 117430 h 21072"/>
                <a:gd name="T4" fmla="*/ 187657 w 21015"/>
                <a:gd name="T5" fmla="*/ 64982 h 21072"/>
                <a:gd name="T6" fmla="*/ 260213 w 21015"/>
                <a:gd name="T7" fmla="*/ 51586 h 21072"/>
                <a:gd name="T8" fmla="*/ 273029 w 21015"/>
                <a:gd name="T9" fmla="*/ 127418 h 21072"/>
                <a:gd name="T10" fmla="*/ 326172 w 21015"/>
                <a:gd name="T11" fmla="*/ 95280 h 21072"/>
                <a:gd name="T12" fmla="*/ 198364 w 21015"/>
                <a:gd name="T13" fmla="*/ 1763 h 21072"/>
                <a:gd name="T14" fmla="*/ 98314 w 21015"/>
                <a:gd name="T15" fmla="*/ 123775 h 21072"/>
                <a:gd name="T16" fmla="*/ 114382 w 21015"/>
                <a:gd name="T17" fmla="*/ 173560 h 21072"/>
                <a:gd name="T18" fmla="*/ 5408 w 21015"/>
                <a:gd name="T19" fmla="*/ 336191 h 21072"/>
                <a:gd name="T20" fmla="*/ 313 w 21015"/>
                <a:gd name="T21" fmla="*/ 360202 h 21072"/>
                <a:gd name="T22" fmla="*/ 7346 w 21015"/>
                <a:gd name="T23" fmla="*/ 401702 h 21072"/>
                <a:gd name="T24" fmla="*/ 22070 w 21015"/>
                <a:gd name="T25" fmla="*/ 412474 h 21072"/>
                <a:gd name="T26" fmla="*/ 53987 w 21015"/>
                <a:gd name="T27" fmla="*/ 406598 h 21072"/>
                <a:gd name="T28" fmla="*/ 73462 w 21015"/>
                <a:gd name="T29" fmla="*/ 393104 h 21072"/>
                <a:gd name="T30" fmla="*/ 116539 w 21015"/>
                <a:gd name="T31" fmla="*/ 323402 h 21072"/>
                <a:gd name="T32" fmla="*/ 116914 w 21015"/>
                <a:gd name="T33" fmla="*/ 322952 h 21072"/>
                <a:gd name="T34" fmla="*/ 146080 w 21015"/>
                <a:gd name="T35" fmla="*/ 317586 h 21072"/>
                <a:gd name="T36" fmla="*/ 196410 w 21015"/>
                <a:gd name="T37" fmla="*/ 235917 h 21072"/>
                <a:gd name="T38" fmla="*/ 250694 w 21015"/>
                <a:gd name="T39" fmla="*/ 235271 h 21072"/>
                <a:gd name="T40" fmla="*/ 326172 w 21015"/>
                <a:gd name="T41" fmla="*/ 95280 h 2107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1015"/>
                <a:gd name="T64" fmla="*/ 0 h 21072"/>
                <a:gd name="T65" fmla="*/ 21015 w 21015"/>
                <a:gd name="T66" fmla="*/ 21072 h 2107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pic>
          <p:nvPicPr>
            <p:cNvPr id="31" name="Group 83"/>
            <p:cNvPicPr>
              <a:picLocks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36" y="2489"/>
              <a:ext cx="806" cy="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Freeform 71"/>
            <p:cNvSpPr>
              <a:spLocks noEditPoints="1"/>
            </p:cNvSpPr>
            <p:nvPr/>
          </p:nvSpPr>
          <p:spPr bwMode="auto">
            <a:xfrm>
              <a:off x="10293" y="2519"/>
              <a:ext cx="333" cy="506"/>
            </a:xfrm>
            <a:custGeom>
              <a:avLst/>
              <a:gdLst>
                <a:gd name="T0" fmla="*/ 68377 w 48"/>
                <a:gd name="T1" fmla="*/ 309657 h 73"/>
                <a:gd name="T2" fmla="*/ 189353 w 48"/>
                <a:gd name="T3" fmla="*/ 309657 h 73"/>
                <a:gd name="T4" fmla="*/ 189353 w 48"/>
                <a:gd name="T5" fmla="*/ 309657 h 73"/>
                <a:gd name="T6" fmla="*/ 194612 w 48"/>
                <a:gd name="T7" fmla="*/ 309657 h 73"/>
                <a:gd name="T8" fmla="*/ 199872 w 48"/>
                <a:gd name="T9" fmla="*/ 299160 h 73"/>
                <a:gd name="T10" fmla="*/ 126235 w 48"/>
                <a:gd name="T11" fmla="*/ 215185 h 73"/>
                <a:gd name="T12" fmla="*/ 57858 w 48"/>
                <a:gd name="T13" fmla="*/ 299160 h 73"/>
                <a:gd name="T14" fmla="*/ 57858 w 48"/>
                <a:gd name="T15" fmla="*/ 309657 h 73"/>
                <a:gd name="T16" fmla="*/ 68377 w 48"/>
                <a:gd name="T17" fmla="*/ 309657 h 73"/>
                <a:gd name="T18" fmla="*/ 68377 w 48"/>
                <a:gd name="T19" fmla="*/ 309657 h 73"/>
                <a:gd name="T20" fmla="*/ 231431 w 48"/>
                <a:gd name="T21" fmla="*/ 57733 h 73"/>
                <a:gd name="T22" fmla="*/ 252470 w 48"/>
                <a:gd name="T23" fmla="*/ 36739 h 73"/>
                <a:gd name="T24" fmla="*/ 252470 w 48"/>
                <a:gd name="T25" fmla="*/ 26242 h 73"/>
                <a:gd name="T26" fmla="*/ 231431 w 48"/>
                <a:gd name="T27" fmla="*/ 0 h 73"/>
                <a:gd name="T28" fmla="*/ 26299 w 48"/>
                <a:gd name="T29" fmla="*/ 0 h 73"/>
                <a:gd name="T30" fmla="*/ 0 w 48"/>
                <a:gd name="T31" fmla="*/ 26242 h 73"/>
                <a:gd name="T32" fmla="*/ 0 w 48"/>
                <a:gd name="T33" fmla="*/ 36739 h 73"/>
                <a:gd name="T34" fmla="*/ 21039 w 48"/>
                <a:gd name="T35" fmla="*/ 57733 h 73"/>
                <a:gd name="T36" fmla="*/ 231431 w 48"/>
                <a:gd name="T37" fmla="*/ 57733 h 73"/>
                <a:gd name="T38" fmla="*/ 210392 w 48"/>
                <a:gd name="T39" fmla="*/ 68230 h 73"/>
                <a:gd name="T40" fmla="*/ 231431 w 48"/>
                <a:gd name="T41" fmla="*/ 68230 h 73"/>
                <a:gd name="T42" fmla="*/ 163054 w 48"/>
                <a:gd name="T43" fmla="*/ 188943 h 73"/>
                <a:gd name="T44" fmla="*/ 231431 w 48"/>
                <a:gd name="T45" fmla="*/ 309657 h 73"/>
                <a:gd name="T46" fmla="*/ 210392 w 48"/>
                <a:gd name="T47" fmla="*/ 309657 h 73"/>
                <a:gd name="T48" fmla="*/ 136755 w 48"/>
                <a:gd name="T49" fmla="*/ 199440 h 73"/>
                <a:gd name="T50" fmla="*/ 131495 w 48"/>
                <a:gd name="T51" fmla="*/ 188943 h 73"/>
                <a:gd name="T52" fmla="*/ 136755 w 48"/>
                <a:gd name="T53" fmla="*/ 183695 h 73"/>
                <a:gd name="T54" fmla="*/ 136755 w 48"/>
                <a:gd name="T55" fmla="*/ 183695 h 73"/>
                <a:gd name="T56" fmla="*/ 210392 w 48"/>
                <a:gd name="T57" fmla="*/ 68230 h 73"/>
                <a:gd name="T58" fmla="*/ 21039 w 48"/>
                <a:gd name="T59" fmla="*/ 320154 h 73"/>
                <a:gd name="T60" fmla="*/ 0 w 48"/>
                <a:gd name="T61" fmla="*/ 346396 h 73"/>
                <a:gd name="T62" fmla="*/ 0 w 48"/>
                <a:gd name="T63" fmla="*/ 356893 h 73"/>
                <a:gd name="T64" fmla="*/ 26299 w 48"/>
                <a:gd name="T65" fmla="*/ 383135 h 73"/>
                <a:gd name="T66" fmla="*/ 231431 w 48"/>
                <a:gd name="T67" fmla="*/ 383135 h 73"/>
                <a:gd name="T68" fmla="*/ 252470 w 48"/>
                <a:gd name="T69" fmla="*/ 356893 h 73"/>
                <a:gd name="T70" fmla="*/ 252470 w 48"/>
                <a:gd name="T71" fmla="*/ 346396 h 73"/>
                <a:gd name="T72" fmla="*/ 231431 w 48"/>
                <a:gd name="T73" fmla="*/ 320154 h 73"/>
                <a:gd name="T74" fmla="*/ 21039 w 48"/>
                <a:gd name="T75" fmla="*/ 320154 h 73"/>
                <a:gd name="T76" fmla="*/ 42078 w 48"/>
                <a:gd name="T77" fmla="*/ 309657 h 73"/>
                <a:gd name="T78" fmla="*/ 21039 w 48"/>
                <a:gd name="T79" fmla="*/ 309657 h 73"/>
                <a:gd name="T80" fmla="*/ 94676 w 48"/>
                <a:gd name="T81" fmla="*/ 188943 h 73"/>
                <a:gd name="T82" fmla="*/ 21039 w 48"/>
                <a:gd name="T83" fmla="*/ 68230 h 73"/>
                <a:gd name="T84" fmla="*/ 42078 w 48"/>
                <a:gd name="T85" fmla="*/ 68230 h 73"/>
                <a:gd name="T86" fmla="*/ 115715 w 48"/>
                <a:gd name="T87" fmla="*/ 183695 h 73"/>
                <a:gd name="T88" fmla="*/ 126235 w 48"/>
                <a:gd name="T89" fmla="*/ 194192 h 73"/>
                <a:gd name="T90" fmla="*/ 115715 w 48"/>
                <a:gd name="T91" fmla="*/ 199440 h 73"/>
                <a:gd name="T92" fmla="*/ 42078 w 48"/>
                <a:gd name="T93" fmla="*/ 309657 h 7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48"/>
                <a:gd name="T142" fmla="*/ 0 h 73"/>
                <a:gd name="T143" fmla="*/ 48 w 48"/>
                <a:gd name="T144" fmla="*/ 73 h 73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48" h="73">
                  <a:moveTo>
                    <a:pt x="13" y="59"/>
                  </a:moveTo>
                  <a:cubicBezTo>
                    <a:pt x="36" y="59"/>
                    <a:pt x="36" y="59"/>
                    <a:pt x="36" y="59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59"/>
                    <a:pt x="37" y="59"/>
                    <a:pt x="37" y="59"/>
                  </a:cubicBezTo>
                  <a:cubicBezTo>
                    <a:pt x="38" y="58"/>
                    <a:pt x="38" y="57"/>
                    <a:pt x="38" y="57"/>
                  </a:cubicBezTo>
                  <a:cubicBezTo>
                    <a:pt x="36" y="49"/>
                    <a:pt x="31" y="41"/>
                    <a:pt x="24" y="41"/>
                  </a:cubicBezTo>
                  <a:cubicBezTo>
                    <a:pt x="17" y="41"/>
                    <a:pt x="12" y="49"/>
                    <a:pt x="11" y="57"/>
                  </a:cubicBezTo>
                  <a:cubicBezTo>
                    <a:pt x="11" y="57"/>
                    <a:pt x="11" y="58"/>
                    <a:pt x="11" y="59"/>
                  </a:cubicBezTo>
                  <a:cubicBezTo>
                    <a:pt x="12" y="59"/>
                    <a:pt x="12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lose/>
                  <a:moveTo>
                    <a:pt x="44" y="11"/>
                  </a:moveTo>
                  <a:cubicBezTo>
                    <a:pt x="47" y="11"/>
                    <a:pt x="48" y="9"/>
                    <a:pt x="48" y="7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2"/>
                    <a:pt x="46" y="0"/>
                    <a:pt x="4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1"/>
                    <a:pt x="4" y="11"/>
                  </a:cubicBezTo>
                  <a:cubicBezTo>
                    <a:pt x="44" y="11"/>
                    <a:pt x="44" y="11"/>
                    <a:pt x="44" y="11"/>
                  </a:cubicBezTo>
                  <a:close/>
                  <a:moveTo>
                    <a:pt x="40" y="13"/>
                  </a:moveTo>
                  <a:cubicBezTo>
                    <a:pt x="44" y="13"/>
                    <a:pt x="44" y="13"/>
                    <a:pt x="44" y="13"/>
                  </a:cubicBezTo>
                  <a:cubicBezTo>
                    <a:pt x="43" y="22"/>
                    <a:pt x="39" y="31"/>
                    <a:pt x="31" y="36"/>
                  </a:cubicBezTo>
                  <a:cubicBezTo>
                    <a:pt x="39" y="42"/>
                    <a:pt x="43" y="50"/>
                    <a:pt x="44" y="59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39" y="51"/>
                    <a:pt x="35" y="41"/>
                    <a:pt x="26" y="38"/>
                  </a:cubicBezTo>
                  <a:cubicBezTo>
                    <a:pt x="25" y="38"/>
                    <a:pt x="25" y="37"/>
                    <a:pt x="25" y="36"/>
                  </a:cubicBezTo>
                  <a:cubicBezTo>
                    <a:pt x="25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34" y="32"/>
                    <a:pt x="39" y="21"/>
                    <a:pt x="40" y="13"/>
                  </a:cubicBezTo>
                  <a:close/>
                  <a:moveTo>
                    <a:pt x="4" y="61"/>
                  </a:moveTo>
                  <a:cubicBezTo>
                    <a:pt x="2" y="62"/>
                    <a:pt x="0" y="64"/>
                    <a:pt x="0" y="66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70"/>
                    <a:pt x="2" y="73"/>
                    <a:pt x="5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6" y="73"/>
                    <a:pt x="48" y="70"/>
                    <a:pt x="48" y="68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8" y="64"/>
                    <a:pt x="47" y="62"/>
                    <a:pt x="44" y="61"/>
                  </a:cubicBezTo>
                  <a:cubicBezTo>
                    <a:pt x="4" y="61"/>
                    <a:pt x="4" y="61"/>
                    <a:pt x="4" y="61"/>
                  </a:cubicBezTo>
                  <a:close/>
                  <a:moveTo>
                    <a:pt x="8" y="59"/>
                  </a:moveTo>
                  <a:cubicBezTo>
                    <a:pt x="4" y="59"/>
                    <a:pt x="4" y="59"/>
                    <a:pt x="4" y="59"/>
                  </a:cubicBezTo>
                  <a:cubicBezTo>
                    <a:pt x="5" y="50"/>
                    <a:pt x="10" y="42"/>
                    <a:pt x="18" y="36"/>
                  </a:cubicBezTo>
                  <a:cubicBezTo>
                    <a:pt x="10" y="31"/>
                    <a:pt x="5" y="22"/>
                    <a:pt x="4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9" y="21"/>
                    <a:pt x="14" y="32"/>
                    <a:pt x="22" y="35"/>
                  </a:cubicBezTo>
                  <a:cubicBezTo>
                    <a:pt x="23" y="35"/>
                    <a:pt x="24" y="36"/>
                    <a:pt x="24" y="37"/>
                  </a:cubicBezTo>
                  <a:cubicBezTo>
                    <a:pt x="23" y="38"/>
                    <a:pt x="23" y="38"/>
                    <a:pt x="22" y="38"/>
                  </a:cubicBezTo>
                  <a:cubicBezTo>
                    <a:pt x="14" y="41"/>
                    <a:pt x="9" y="51"/>
                    <a:pt x="8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Shape 227"/>
            <p:cNvSpPr/>
            <p:nvPr/>
          </p:nvSpPr>
          <p:spPr bwMode="auto">
            <a:xfrm>
              <a:off x="11073" y="4238"/>
              <a:ext cx="572" cy="610"/>
            </a:xfrm>
            <a:custGeom>
              <a:avLst/>
              <a:gdLst>
                <a:gd name="T0" fmla="*/ 240568 w 21153"/>
                <a:gd name="T1" fmla="*/ 254907 h 21260"/>
                <a:gd name="T2" fmla="*/ 192443 w 21153"/>
                <a:gd name="T3" fmla="*/ 254907 h 21260"/>
                <a:gd name="T4" fmla="*/ 192443 w 21153"/>
                <a:gd name="T5" fmla="*/ 129811 h 21260"/>
                <a:gd name="T6" fmla="*/ 240568 w 21153"/>
                <a:gd name="T7" fmla="*/ 129811 h 21260"/>
                <a:gd name="T8" fmla="*/ 240568 w 21153"/>
                <a:gd name="T9" fmla="*/ 254907 h 21260"/>
                <a:gd name="T10" fmla="*/ 240568 w 21153"/>
                <a:gd name="T11" fmla="*/ 331882 h 21260"/>
                <a:gd name="T12" fmla="*/ 192443 w 21153"/>
                <a:gd name="T13" fmla="*/ 331882 h 21260"/>
                <a:gd name="T14" fmla="*/ 192443 w 21153"/>
                <a:gd name="T15" fmla="*/ 281369 h 21260"/>
                <a:gd name="T16" fmla="*/ 240568 w 21153"/>
                <a:gd name="T17" fmla="*/ 281369 h 21260"/>
                <a:gd name="T18" fmla="*/ 240568 w 21153"/>
                <a:gd name="T19" fmla="*/ 331882 h 21260"/>
                <a:gd name="T20" fmla="*/ 425560 w 21153"/>
                <a:gd name="T21" fmla="*/ 287366 h 21260"/>
                <a:gd name="T22" fmla="*/ 384046 w 21153"/>
                <a:gd name="T23" fmla="*/ 250345 h 21260"/>
                <a:gd name="T24" fmla="*/ 384046 w 21153"/>
                <a:gd name="T25" fmla="*/ 211369 h 21260"/>
                <a:gd name="T26" fmla="*/ 425560 w 21153"/>
                <a:gd name="T27" fmla="*/ 174349 h 21260"/>
                <a:gd name="T28" fmla="*/ 418436 w 21153"/>
                <a:gd name="T29" fmla="*/ 152101 h 21260"/>
                <a:gd name="T30" fmla="*/ 363371 w 21153"/>
                <a:gd name="T31" fmla="*/ 146887 h 21260"/>
                <a:gd name="T32" fmla="*/ 344292 w 21153"/>
                <a:gd name="T33" fmla="*/ 116450 h 21260"/>
                <a:gd name="T34" fmla="*/ 373524 w 21153"/>
                <a:gd name="T35" fmla="*/ 35087 h 21260"/>
                <a:gd name="T36" fmla="*/ 358642 w 21153"/>
                <a:gd name="T37" fmla="*/ 22747 h 21260"/>
                <a:gd name="T38" fmla="*/ 293669 w 21153"/>
                <a:gd name="T39" fmla="*/ 62918 h 21260"/>
                <a:gd name="T40" fmla="*/ 254447 w 21153"/>
                <a:gd name="T41" fmla="*/ 52641 h 21260"/>
                <a:gd name="T42" fmla="*/ 230886 w 21153"/>
                <a:gd name="T43" fmla="*/ 10624 h 21260"/>
                <a:gd name="T44" fmla="*/ 201838 w 21153"/>
                <a:gd name="T45" fmla="*/ 10450 h 21260"/>
                <a:gd name="T46" fmla="*/ 179996 w 21153"/>
                <a:gd name="T47" fmla="*/ 48492 h 21260"/>
                <a:gd name="T48" fmla="*/ 138810 w 21153"/>
                <a:gd name="T49" fmla="*/ 61788 h 21260"/>
                <a:gd name="T50" fmla="*/ 100305 w 21153"/>
                <a:gd name="T51" fmla="*/ 44125 h 21260"/>
                <a:gd name="T52" fmla="*/ 75372 w 21153"/>
                <a:gd name="T53" fmla="*/ 61375 h 21260"/>
                <a:gd name="T54" fmla="*/ 77460 w 21153"/>
                <a:gd name="T55" fmla="*/ 100264 h 21260"/>
                <a:gd name="T56" fmla="*/ 50889 w 21153"/>
                <a:gd name="T57" fmla="*/ 137306 h 21260"/>
                <a:gd name="T58" fmla="*/ 13715 w 21153"/>
                <a:gd name="T59" fmla="*/ 147300 h 21260"/>
                <a:gd name="T60" fmla="*/ 7472 w 21153"/>
                <a:gd name="T61" fmla="*/ 174349 h 21260"/>
                <a:gd name="T62" fmla="*/ 49006 w 21153"/>
                <a:gd name="T63" fmla="*/ 211369 h 21260"/>
                <a:gd name="T64" fmla="*/ 49006 w 21153"/>
                <a:gd name="T65" fmla="*/ 250345 h 21260"/>
                <a:gd name="T66" fmla="*/ 7472 w 21153"/>
                <a:gd name="T67" fmla="*/ 287322 h 21260"/>
                <a:gd name="T68" fmla="*/ 14514 w 21153"/>
                <a:gd name="T69" fmla="*/ 310351 h 21260"/>
                <a:gd name="T70" fmla="*/ 64912 w 21153"/>
                <a:gd name="T71" fmla="*/ 316478 h 21260"/>
                <a:gd name="T72" fmla="*/ 84604 w 21153"/>
                <a:gd name="T73" fmla="*/ 347980 h 21260"/>
                <a:gd name="T74" fmla="*/ 58730 w 21153"/>
                <a:gd name="T75" fmla="*/ 426367 h 21260"/>
                <a:gd name="T76" fmla="*/ 74819 w 21153"/>
                <a:gd name="T77" fmla="*/ 439728 h 21260"/>
                <a:gd name="T78" fmla="*/ 134061 w 21153"/>
                <a:gd name="T79" fmla="*/ 405423 h 21260"/>
                <a:gd name="T80" fmla="*/ 175657 w 21153"/>
                <a:gd name="T81" fmla="*/ 415243 h 21260"/>
                <a:gd name="T82" fmla="*/ 200242 w 21153"/>
                <a:gd name="T83" fmla="*/ 452242 h 21260"/>
                <a:gd name="T84" fmla="*/ 230088 w 21153"/>
                <a:gd name="T85" fmla="*/ 450612 h 21260"/>
                <a:gd name="T86" fmla="*/ 251725 w 21153"/>
                <a:gd name="T87" fmla="*/ 408943 h 21260"/>
                <a:gd name="T88" fmla="*/ 291376 w 21153"/>
                <a:gd name="T89" fmla="*/ 395864 h 21260"/>
                <a:gd name="T90" fmla="*/ 333095 w 21153"/>
                <a:gd name="T91" fmla="*/ 416720 h 21260"/>
                <a:gd name="T92" fmla="*/ 357659 w 21153"/>
                <a:gd name="T93" fmla="*/ 400339 h 21260"/>
                <a:gd name="T94" fmla="*/ 355571 w 21153"/>
                <a:gd name="T95" fmla="*/ 361450 h 21260"/>
                <a:gd name="T96" fmla="*/ 382142 w 21153"/>
                <a:gd name="T97" fmla="*/ 324408 h 21260"/>
                <a:gd name="T98" fmla="*/ 419275 w 21153"/>
                <a:gd name="T99" fmla="*/ 314414 h 21260"/>
                <a:gd name="T100" fmla="*/ 425560 w 21153"/>
                <a:gd name="T101" fmla="*/ 287366 h 2126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1153"/>
                <a:gd name="T154" fmla="*/ 0 h 21260"/>
                <a:gd name="T155" fmla="*/ 21153 w 21153"/>
                <a:gd name="T156" fmla="*/ 21260 h 2126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1153" h="21260" extrusionOk="0">
                  <a:moveTo>
                    <a:pt x="11752" y="11733"/>
                  </a:moveTo>
                  <a:lnTo>
                    <a:pt x="9401" y="11733"/>
                  </a:lnTo>
                  <a:lnTo>
                    <a:pt x="9401" y="5975"/>
                  </a:lnTo>
                  <a:lnTo>
                    <a:pt x="11752" y="5975"/>
                  </a:lnTo>
                  <a:cubicBezTo>
                    <a:pt x="11752" y="5975"/>
                    <a:pt x="11752" y="11733"/>
                    <a:pt x="11752" y="11733"/>
                  </a:cubicBezTo>
                  <a:close/>
                  <a:moveTo>
                    <a:pt x="11752" y="15276"/>
                  </a:moveTo>
                  <a:lnTo>
                    <a:pt x="9401" y="15276"/>
                  </a:lnTo>
                  <a:lnTo>
                    <a:pt x="9401" y="12951"/>
                  </a:lnTo>
                  <a:lnTo>
                    <a:pt x="11752" y="12951"/>
                  </a:lnTo>
                  <a:cubicBezTo>
                    <a:pt x="11752" y="12951"/>
                    <a:pt x="11752" y="15276"/>
                    <a:pt x="11752" y="15276"/>
                  </a:cubicBezTo>
                  <a:close/>
                  <a:moveTo>
                    <a:pt x="20789" y="13227"/>
                  </a:moveTo>
                  <a:lnTo>
                    <a:pt x="18761" y="11523"/>
                  </a:lnTo>
                  <a:cubicBezTo>
                    <a:pt x="18172" y="11029"/>
                    <a:pt x="18172" y="10223"/>
                    <a:pt x="18761" y="9729"/>
                  </a:cubicBezTo>
                  <a:lnTo>
                    <a:pt x="20789" y="8025"/>
                  </a:lnTo>
                  <a:cubicBezTo>
                    <a:pt x="21376" y="7532"/>
                    <a:pt x="21220" y="7072"/>
                    <a:pt x="20441" y="7001"/>
                  </a:cubicBezTo>
                  <a:lnTo>
                    <a:pt x="17751" y="6761"/>
                  </a:lnTo>
                  <a:cubicBezTo>
                    <a:pt x="16971" y="6692"/>
                    <a:pt x="16552" y="6061"/>
                    <a:pt x="16819" y="5360"/>
                  </a:cubicBezTo>
                  <a:lnTo>
                    <a:pt x="18247" y="1615"/>
                  </a:lnTo>
                  <a:cubicBezTo>
                    <a:pt x="18515" y="912"/>
                    <a:pt x="18188" y="656"/>
                    <a:pt x="17520" y="1047"/>
                  </a:cubicBezTo>
                  <a:lnTo>
                    <a:pt x="14346" y="2896"/>
                  </a:lnTo>
                  <a:cubicBezTo>
                    <a:pt x="13678" y="3285"/>
                    <a:pt x="12815" y="3072"/>
                    <a:pt x="12430" y="2423"/>
                  </a:cubicBezTo>
                  <a:lnTo>
                    <a:pt x="11279" y="489"/>
                  </a:lnTo>
                  <a:cubicBezTo>
                    <a:pt x="10893" y="-160"/>
                    <a:pt x="10255" y="-164"/>
                    <a:pt x="9860" y="481"/>
                  </a:cubicBezTo>
                  <a:lnTo>
                    <a:pt x="8793" y="2232"/>
                  </a:lnTo>
                  <a:cubicBezTo>
                    <a:pt x="8398" y="2877"/>
                    <a:pt x="7493" y="3153"/>
                    <a:pt x="6781" y="2844"/>
                  </a:cubicBezTo>
                  <a:lnTo>
                    <a:pt x="4900" y="2031"/>
                  </a:lnTo>
                  <a:cubicBezTo>
                    <a:pt x="4188" y="1723"/>
                    <a:pt x="3639" y="2080"/>
                    <a:pt x="3682" y="2825"/>
                  </a:cubicBezTo>
                  <a:lnTo>
                    <a:pt x="3784" y="4615"/>
                  </a:lnTo>
                  <a:cubicBezTo>
                    <a:pt x="3826" y="5360"/>
                    <a:pt x="3242" y="6128"/>
                    <a:pt x="2486" y="6320"/>
                  </a:cubicBezTo>
                  <a:lnTo>
                    <a:pt x="670" y="6780"/>
                  </a:lnTo>
                  <a:cubicBezTo>
                    <a:pt x="-85" y="6972"/>
                    <a:pt x="-224" y="7532"/>
                    <a:pt x="365" y="8025"/>
                  </a:cubicBezTo>
                  <a:lnTo>
                    <a:pt x="2394" y="9729"/>
                  </a:lnTo>
                  <a:cubicBezTo>
                    <a:pt x="2981" y="10223"/>
                    <a:pt x="2981" y="11029"/>
                    <a:pt x="2394" y="11523"/>
                  </a:cubicBezTo>
                  <a:lnTo>
                    <a:pt x="365" y="13225"/>
                  </a:lnTo>
                  <a:cubicBezTo>
                    <a:pt x="-224" y="13720"/>
                    <a:pt x="-68" y="14196"/>
                    <a:pt x="709" y="14285"/>
                  </a:cubicBezTo>
                  <a:lnTo>
                    <a:pt x="3171" y="14567"/>
                  </a:lnTo>
                  <a:cubicBezTo>
                    <a:pt x="3948" y="14656"/>
                    <a:pt x="4381" y="15309"/>
                    <a:pt x="4133" y="16017"/>
                  </a:cubicBezTo>
                  <a:lnTo>
                    <a:pt x="2869" y="19625"/>
                  </a:lnTo>
                  <a:cubicBezTo>
                    <a:pt x="2622" y="20333"/>
                    <a:pt x="2976" y="20609"/>
                    <a:pt x="3655" y="20240"/>
                  </a:cubicBezTo>
                  <a:lnTo>
                    <a:pt x="6549" y="18661"/>
                  </a:lnTo>
                  <a:cubicBezTo>
                    <a:pt x="7229" y="18291"/>
                    <a:pt x="8143" y="18495"/>
                    <a:pt x="8581" y="19113"/>
                  </a:cubicBezTo>
                  <a:lnTo>
                    <a:pt x="9782" y="20816"/>
                  </a:lnTo>
                  <a:cubicBezTo>
                    <a:pt x="10219" y="21436"/>
                    <a:pt x="10875" y="21403"/>
                    <a:pt x="11240" y="20741"/>
                  </a:cubicBezTo>
                  <a:lnTo>
                    <a:pt x="12297" y="18823"/>
                  </a:lnTo>
                  <a:cubicBezTo>
                    <a:pt x="12660" y="18160"/>
                    <a:pt x="13532" y="17891"/>
                    <a:pt x="14234" y="18221"/>
                  </a:cubicBezTo>
                  <a:lnTo>
                    <a:pt x="16272" y="19181"/>
                  </a:lnTo>
                  <a:cubicBezTo>
                    <a:pt x="16974" y="19511"/>
                    <a:pt x="17514" y="19172"/>
                    <a:pt x="17472" y="18427"/>
                  </a:cubicBezTo>
                  <a:lnTo>
                    <a:pt x="17370" y="16637"/>
                  </a:lnTo>
                  <a:cubicBezTo>
                    <a:pt x="17327" y="15891"/>
                    <a:pt x="17912" y="15124"/>
                    <a:pt x="18668" y="14932"/>
                  </a:cubicBezTo>
                  <a:lnTo>
                    <a:pt x="20482" y="14472"/>
                  </a:lnTo>
                  <a:cubicBezTo>
                    <a:pt x="21239" y="14280"/>
                    <a:pt x="21376" y="13720"/>
                    <a:pt x="20789" y="132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58" name="矩形 57"/>
          <p:cNvSpPr/>
          <p:nvPr/>
        </p:nvSpPr>
        <p:spPr>
          <a:xfrm>
            <a:off x="6370955" y="2738120"/>
            <a:ext cx="4349115" cy="1041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请在此添加您的文字内容。请在此添加您的文字内容， 请在此添加您的文字内容。请在此添加您的文字内容， 请在此添加您的文字内容。请在此添加您的文字内容，请在此添加您的文字内容。</a:t>
            </a:r>
            <a:endParaRPr lang="zh-CN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9" name="TextBox 76"/>
          <p:cNvSpPr txBox="1"/>
          <p:nvPr/>
        </p:nvSpPr>
        <p:spPr>
          <a:xfrm>
            <a:off x="6370955" y="2338070"/>
            <a:ext cx="2114550" cy="400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请在此添加标题</a:t>
            </a:r>
          </a:p>
        </p:txBody>
      </p:sp>
      <p:sp>
        <p:nvSpPr>
          <p:cNvPr id="56" name="矩形 55"/>
          <p:cNvSpPr/>
          <p:nvPr/>
        </p:nvSpPr>
        <p:spPr>
          <a:xfrm>
            <a:off x="6370955" y="4383405"/>
            <a:ext cx="4512945" cy="803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请在此添加您的文字内容。请在此添加您的文字内容，请在此添加您的文字内容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,</a:t>
            </a: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 请在此添加您的文字内容。请在此添加您的文字内容，  </a:t>
            </a:r>
            <a:endParaRPr lang="zh-CN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7" name="TextBox 76"/>
          <p:cNvSpPr txBox="1"/>
          <p:nvPr/>
        </p:nvSpPr>
        <p:spPr>
          <a:xfrm>
            <a:off x="6370955" y="4032250"/>
            <a:ext cx="1983740" cy="400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请在此添加标题</a:t>
            </a:r>
          </a:p>
        </p:txBody>
      </p:sp>
      <p:sp>
        <p:nvSpPr>
          <p:cNvPr id="52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Other_1"/>
          <p:cNvSpPr/>
          <p:nvPr>
            <p:custDataLst>
              <p:tags r:id="rId1"/>
            </p:custDataLst>
          </p:nvPr>
        </p:nvSpPr>
        <p:spPr>
          <a:xfrm>
            <a:off x="2954338" y="2049463"/>
            <a:ext cx="704850" cy="730250"/>
          </a:xfrm>
          <a:prstGeom prst="rect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MH_Other_2"/>
          <p:cNvSpPr/>
          <p:nvPr>
            <p:custDataLst>
              <p:tags r:id="rId2"/>
            </p:custDataLst>
          </p:nvPr>
        </p:nvSpPr>
        <p:spPr>
          <a:xfrm>
            <a:off x="2819401" y="1909763"/>
            <a:ext cx="974725" cy="1009650"/>
          </a:xfrm>
          <a:custGeom>
            <a:avLst/>
            <a:gdLst>
              <a:gd name="connsiteX0" fmla="*/ 743029 w 757237"/>
              <a:gd name="connsiteY0" fmla="*/ 463225 h 783577"/>
              <a:gd name="connsiteX1" fmla="*/ 757237 w 757237"/>
              <a:gd name="connsiteY1" fmla="*/ 463225 h 783577"/>
              <a:gd name="connsiteX2" fmla="*/ 757237 w 757237"/>
              <a:gd name="connsiteY2" fmla="*/ 783577 h 783577"/>
              <a:gd name="connsiteX3" fmla="*/ 450056 w 757237"/>
              <a:gd name="connsiteY3" fmla="*/ 783577 h 783577"/>
              <a:gd name="connsiteX4" fmla="*/ 450056 w 757237"/>
              <a:gd name="connsiteY4" fmla="*/ 768874 h 783577"/>
              <a:gd name="connsiteX5" fmla="*/ 743029 w 757237"/>
              <a:gd name="connsiteY5" fmla="*/ 768874 h 783577"/>
              <a:gd name="connsiteX6" fmla="*/ 0 w 757237"/>
              <a:gd name="connsiteY6" fmla="*/ 463225 h 783577"/>
              <a:gd name="connsiteX7" fmla="*/ 14207 w 757237"/>
              <a:gd name="connsiteY7" fmla="*/ 463225 h 783577"/>
              <a:gd name="connsiteX8" fmla="*/ 14207 w 757237"/>
              <a:gd name="connsiteY8" fmla="*/ 768874 h 783577"/>
              <a:gd name="connsiteX9" fmla="*/ 307181 w 757237"/>
              <a:gd name="connsiteY9" fmla="*/ 768874 h 783577"/>
              <a:gd name="connsiteX10" fmla="*/ 307181 w 757237"/>
              <a:gd name="connsiteY10" fmla="*/ 783577 h 783577"/>
              <a:gd name="connsiteX11" fmla="*/ 0 w 757237"/>
              <a:gd name="connsiteY11" fmla="*/ 783577 h 783577"/>
              <a:gd name="connsiteX12" fmla="*/ 450056 w 757237"/>
              <a:gd name="connsiteY12" fmla="*/ 0 h 783577"/>
              <a:gd name="connsiteX13" fmla="*/ 757237 w 757237"/>
              <a:gd name="connsiteY13" fmla="*/ 0 h 783577"/>
              <a:gd name="connsiteX14" fmla="*/ 757237 w 757237"/>
              <a:gd name="connsiteY14" fmla="*/ 320350 h 783577"/>
              <a:gd name="connsiteX15" fmla="*/ 743029 w 757237"/>
              <a:gd name="connsiteY15" fmla="*/ 320350 h 783577"/>
              <a:gd name="connsiteX16" fmla="*/ 743029 w 757237"/>
              <a:gd name="connsiteY16" fmla="*/ 14702 h 783577"/>
              <a:gd name="connsiteX17" fmla="*/ 450056 w 757237"/>
              <a:gd name="connsiteY17" fmla="*/ 14702 h 783577"/>
              <a:gd name="connsiteX18" fmla="*/ 0 w 757237"/>
              <a:gd name="connsiteY18" fmla="*/ 0 h 783577"/>
              <a:gd name="connsiteX19" fmla="*/ 307181 w 757237"/>
              <a:gd name="connsiteY19" fmla="*/ 0 h 783577"/>
              <a:gd name="connsiteX20" fmla="*/ 307181 w 757237"/>
              <a:gd name="connsiteY20" fmla="*/ 14702 h 783577"/>
              <a:gd name="connsiteX21" fmla="*/ 14207 w 757237"/>
              <a:gd name="connsiteY21" fmla="*/ 14702 h 783577"/>
              <a:gd name="connsiteX22" fmla="*/ 14207 w 757237"/>
              <a:gd name="connsiteY22" fmla="*/ 320350 h 783577"/>
              <a:gd name="connsiteX23" fmla="*/ 0 w 757237"/>
              <a:gd name="connsiteY23" fmla="*/ 320350 h 783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57237" h="783577">
                <a:moveTo>
                  <a:pt x="743029" y="463225"/>
                </a:moveTo>
                <a:lnTo>
                  <a:pt x="757237" y="463225"/>
                </a:lnTo>
                <a:lnTo>
                  <a:pt x="757237" y="783577"/>
                </a:lnTo>
                <a:lnTo>
                  <a:pt x="450056" y="783577"/>
                </a:lnTo>
                <a:lnTo>
                  <a:pt x="450056" y="768874"/>
                </a:lnTo>
                <a:lnTo>
                  <a:pt x="743029" y="768874"/>
                </a:lnTo>
                <a:close/>
                <a:moveTo>
                  <a:pt x="0" y="463225"/>
                </a:moveTo>
                <a:lnTo>
                  <a:pt x="14207" y="463225"/>
                </a:lnTo>
                <a:lnTo>
                  <a:pt x="14207" y="768874"/>
                </a:lnTo>
                <a:lnTo>
                  <a:pt x="307181" y="768874"/>
                </a:lnTo>
                <a:lnTo>
                  <a:pt x="307181" y="783577"/>
                </a:lnTo>
                <a:lnTo>
                  <a:pt x="0" y="783577"/>
                </a:lnTo>
                <a:close/>
                <a:moveTo>
                  <a:pt x="450056" y="0"/>
                </a:moveTo>
                <a:lnTo>
                  <a:pt x="757237" y="0"/>
                </a:lnTo>
                <a:lnTo>
                  <a:pt x="757237" y="320350"/>
                </a:lnTo>
                <a:lnTo>
                  <a:pt x="743029" y="320350"/>
                </a:lnTo>
                <a:lnTo>
                  <a:pt x="743029" y="14702"/>
                </a:lnTo>
                <a:lnTo>
                  <a:pt x="450056" y="14702"/>
                </a:lnTo>
                <a:close/>
                <a:moveTo>
                  <a:pt x="0" y="0"/>
                </a:moveTo>
                <a:lnTo>
                  <a:pt x="307181" y="0"/>
                </a:lnTo>
                <a:lnTo>
                  <a:pt x="307181" y="14702"/>
                </a:lnTo>
                <a:lnTo>
                  <a:pt x="14207" y="14702"/>
                </a:lnTo>
                <a:lnTo>
                  <a:pt x="14207" y="320350"/>
                </a:lnTo>
                <a:lnTo>
                  <a:pt x="0" y="320350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053" name="MH_SubTitle_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287520" y="1814195"/>
            <a:ext cx="1610360" cy="341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9" name="MH_Text_1"/>
          <p:cNvSpPr txBox="1"/>
          <p:nvPr>
            <p:custDataLst>
              <p:tags r:id="rId4"/>
            </p:custDataLst>
          </p:nvPr>
        </p:nvSpPr>
        <p:spPr>
          <a:xfrm>
            <a:off x="4287520" y="2212975"/>
            <a:ext cx="6076950" cy="88582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MH_Other_3"/>
          <p:cNvSpPr/>
          <p:nvPr>
            <p:custDataLst>
              <p:tags r:id="rId5"/>
            </p:custDataLst>
          </p:nvPr>
        </p:nvSpPr>
        <p:spPr>
          <a:xfrm>
            <a:off x="2954338" y="3521075"/>
            <a:ext cx="704850" cy="7302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MH_Other_4"/>
          <p:cNvSpPr/>
          <p:nvPr>
            <p:custDataLst>
              <p:tags r:id="rId6"/>
            </p:custDataLst>
          </p:nvPr>
        </p:nvSpPr>
        <p:spPr>
          <a:xfrm>
            <a:off x="2819401" y="3381375"/>
            <a:ext cx="974725" cy="1009650"/>
          </a:xfrm>
          <a:custGeom>
            <a:avLst/>
            <a:gdLst>
              <a:gd name="connsiteX0" fmla="*/ 743029 w 757237"/>
              <a:gd name="connsiteY0" fmla="*/ 463225 h 783577"/>
              <a:gd name="connsiteX1" fmla="*/ 757237 w 757237"/>
              <a:gd name="connsiteY1" fmla="*/ 463225 h 783577"/>
              <a:gd name="connsiteX2" fmla="*/ 757237 w 757237"/>
              <a:gd name="connsiteY2" fmla="*/ 783577 h 783577"/>
              <a:gd name="connsiteX3" fmla="*/ 450056 w 757237"/>
              <a:gd name="connsiteY3" fmla="*/ 783577 h 783577"/>
              <a:gd name="connsiteX4" fmla="*/ 450056 w 757237"/>
              <a:gd name="connsiteY4" fmla="*/ 768874 h 783577"/>
              <a:gd name="connsiteX5" fmla="*/ 743029 w 757237"/>
              <a:gd name="connsiteY5" fmla="*/ 768874 h 783577"/>
              <a:gd name="connsiteX6" fmla="*/ 0 w 757237"/>
              <a:gd name="connsiteY6" fmla="*/ 463225 h 783577"/>
              <a:gd name="connsiteX7" fmla="*/ 14207 w 757237"/>
              <a:gd name="connsiteY7" fmla="*/ 463225 h 783577"/>
              <a:gd name="connsiteX8" fmla="*/ 14207 w 757237"/>
              <a:gd name="connsiteY8" fmla="*/ 768874 h 783577"/>
              <a:gd name="connsiteX9" fmla="*/ 307181 w 757237"/>
              <a:gd name="connsiteY9" fmla="*/ 768874 h 783577"/>
              <a:gd name="connsiteX10" fmla="*/ 307181 w 757237"/>
              <a:gd name="connsiteY10" fmla="*/ 783577 h 783577"/>
              <a:gd name="connsiteX11" fmla="*/ 0 w 757237"/>
              <a:gd name="connsiteY11" fmla="*/ 783577 h 783577"/>
              <a:gd name="connsiteX12" fmla="*/ 450056 w 757237"/>
              <a:gd name="connsiteY12" fmla="*/ 0 h 783577"/>
              <a:gd name="connsiteX13" fmla="*/ 757237 w 757237"/>
              <a:gd name="connsiteY13" fmla="*/ 0 h 783577"/>
              <a:gd name="connsiteX14" fmla="*/ 757237 w 757237"/>
              <a:gd name="connsiteY14" fmla="*/ 320350 h 783577"/>
              <a:gd name="connsiteX15" fmla="*/ 743029 w 757237"/>
              <a:gd name="connsiteY15" fmla="*/ 320350 h 783577"/>
              <a:gd name="connsiteX16" fmla="*/ 743029 w 757237"/>
              <a:gd name="connsiteY16" fmla="*/ 14702 h 783577"/>
              <a:gd name="connsiteX17" fmla="*/ 450056 w 757237"/>
              <a:gd name="connsiteY17" fmla="*/ 14702 h 783577"/>
              <a:gd name="connsiteX18" fmla="*/ 0 w 757237"/>
              <a:gd name="connsiteY18" fmla="*/ 0 h 783577"/>
              <a:gd name="connsiteX19" fmla="*/ 307181 w 757237"/>
              <a:gd name="connsiteY19" fmla="*/ 0 h 783577"/>
              <a:gd name="connsiteX20" fmla="*/ 307181 w 757237"/>
              <a:gd name="connsiteY20" fmla="*/ 14702 h 783577"/>
              <a:gd name="connsiteX21" fmla="*/ 14207 w 757237"/>
              <a:gd name="connsiteY21" fmla="*/ 14702 h 783577"/>
              <a:gd name="connsiteX22" fmla="*/ 14207 w 757237"/>
              <a:gd name="connsiteY22" fmla="*/ 320350 h 783577"/>
              <a:gd name="connsiteX23" fmla="*/ 0 w 757237"/>
              <a:gd name="connsiteY23" fmla="*/ 320350 h 783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57237" h="783577">
                <a:moveTo>
                  <a:pt x="743029" y="463225"/>
                </a:moveTo>
                <a:lnTo>
                  <a:pt x="757237" y="463225"/>
                </a:lnTo>
                <a:lnTo>
                  <a:pt x="757237" y="783577"/>
                </a:lnTo>
                <a:lnTo>
                  <a:pt x="450056" y="783577"/>
                </a:lnTo>
                <a:lnTo>
                  <a:pt x="450056" y="768874"/>
                </a:lnTo>
                <a:lnTo>
                  <a:pt x="743029" y="768874"/>
                </a:lnTo>
                <a:close/>
                <a:moveTo>
                  <a:pt x="0" y="463225"/>
                </a:moveTo>
                <a:lnTo>
                  <a:pt x="14207" y="463225"/>
                </a:lnTo>
                <a:lnTo>
                  <a:pt x="14207" y="768874"/>
                </a:lnTo>
                <a:lnTo>
                  <a:pt x="307181" y="768874"/>
                </a:lnTo>
                <a:lnTo>
                  <a:pt x="307181" y="783577"/>
                </a:lnTo>
                <a:lnTo>
                  <a:pt x="0" y="783577"/>
                </a:lnTo>
                <a:close/>
                <a:moveTo>
                  <a:pt x="450056" y="0"/>
                </a:moveTo>
                <a:lnTo>
                  <a:pt x="757237" y="0"/>
                </a:lnTo>
                <a:lnTo>
                  <a:pt x="757237" y="320350"/>
                </a:lnTo>
                <a:lnTo>
                  <a:pt x="743029" y="320350"/>
                </a:lnTo>
                <a:lnTo>
                  <a:pt x="743029" y="14702"/>
                </a:lnTo>
                <a:lnTo>
                  <a:pt x="450056" y="14702"/>
                </a:lnTo>
                <a:close/>
                <a:moveTo>
                  <a:pt x="0" y="0"/>
                </a:moveTo>
                <a:lnTo>
                  <a:pt x="307181" y="0"/>
                </a:lnTo>
                <a:lnTo>
                  <a:pt x="307181" y="14702"/>
                </a:lnTo>
                <a:lnTo>
                  <a:pt x="14207" y="14702"/>
                </a:lnTo>
                <a:lnTo>
                  <a:pt x="14207" y="320350"/>
                </a:lnTo>
                <a:lnTo>
                  <a:pt x="0" y="32035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057" name="MH_SubTitle_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4287520" y="3249930"/>
            <a:ext cx="15716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13" name="MH_Text_2"/>
          <p:cNvSpPr txBox="1"/>
          <p:nvPr>
            <p:custDataLst>
              <p:tags r:id="rId8"/>
            </p:custDataLst>
          </p:nvPr>
        </p:nvSpPr>
        <p:spPr>
          <a:xfrm>
            <a:off x="4287520" y="3684905"/>
            <a:ext cx="6076950" cy="88582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MH_Other_5"/>
          <p:cNvSpPr/>
          <p:nvPr>
            <p:custDataLst>
              <p:tags r:id="rId9"/>
            </p:custDataLst>
          </p:nvPr>
        </p:nvSpPr>
        <p:spPr>
          <a:xfrm>
            <a:off x="2954338" y="4992688"/>
            <a:ext cx="704850" cy="730250"/>
          </a:xfrm>
          <a:prstGeom prst="rect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" name="MH_Other_6"/>
          <p:cNvSpPr/>
          <p:nvPr>
            <p:custDataLst>
              <p:tags r:id="rId10"/>
            </p:custDataLst>
          </p:nvPr>
        </p:nvSpPr>
        <p:spPr>
          <a:xfrm>
            <a:off x="2819401" y="4852988"/>
            <a:ext cx="974725" cy="1008062"/>
          </a:xfrm>
          <a:custGeom>
            <a:avLst/>
            <a:gdLst>
              <a:gd name="connsiteX0" fmla="*/ 743029 w 757237"/>
              <a:gd name="connsiteY0" fmla="*/ 463225 h 783577"/>
              <a:gd name="connsiteX1" fmla="*/ 757237 w 757237"/>
              <a:gd name="connsiteY1" fmla="*/ 463225 h 783577"/>
              <a:gd name="connsiteX2" fmla="*/ 757237 w 757237"/>
              <a:gd name="connsiteY2" fmla="*/ 783577 h 783577"/>
              <a:gd name="connsiteX3" fmla="*/ 450056 w 757237"/>
              <a:gd name="connsiteY3" fmla="*/ 783577 h 783577"/>
              <a:gd name="connsiteX4" fmla="*/ 450056 w 757237"/>
              <a:gd name="connsiteY4" fmla="*/ 768874 h 783577"/>
              <a:gd name="connsiteX5" fmla="*/ 743029 w 757237"/>
              <a:gd name="connsiteY5" fmla="*/ 768874 h 783577"/>
              <a:gd name="connsiteX6" fmla="*/ 0 w 757237"/>
              <a:gd name="connsiteY6" fmla="*/ 463225 h 783577"/>
              <a:gd name="connsiteX7" fmla="*/ 14207 w 757237"/>
              <a:gd name="connsiteY7" fmla="*/ 463225 h 783577"/>
              <a:gd name="connsiteX8" fmla="*/ 14207 w 757237"/>
              <a:gd name="connsiteY8" fmla="*/ 768874 h 783577"/>
              <a:gd name="connsiteX9" fmla="*/ 307181 w 757237"/>
              <a:gd name="connsiteY9" fmla="*/ 768874 h 783577"/>
              <a:gd name="connsiteX10" fmla="*/ 307181 w 757237"/>
              <a:gd name="connsiteY10" fmla="*/ 783577 h 783577"/>
              <a:gd name="connsiteX11" fmla="*/ 0 w 757237"/>
              <a:gd name="connsiteY11" fmla="*/ 783577 h 783577"/>
              <a:gd name="connsiteX12" fmla="*/ 450056 w 757237"/>
              <a:gd name="connsiteY12" fmla="*/ 0 h 783577"/>
              <a:gd name="connsiteX13" fmla="*/ 757237 w 757237"/>
              <a:gd name="connsiteY13" fmla="*/ 0 h 783577"/>
              <a:gd name="connsiteX14" fmla="*/ 757237 w 757237"/>
              <a:gd name="connsiteY14" fmla="*/ 320350 h 783577"/>
              <a:gd name="connsiteX15" fmla="*/ 743029 w 757237"/>
              <a:gd name="connsiteY15" fmla="*/ 320350 h 783577"/>
              <a:gd name="connsiteX16" fmla="*/ 743029 w 757237"/>
              <a:gd name="connsiteY16" fmla="*/ 14702 h 783577"/>
              <a:gd name="connsiteX17" fmla="*/ 450056 w 757237"/>
              <a:gd name="connsiteY17" fmla="*/ 14702 h 783577"/>
              <a:gd name="connsiteX18" fmla="*/ 0 w 757237"/>
              <a:gd name="connsiteY18" fmla="*/ 0 h 783577"/>
              <a:gd name="connsiteX19" fmla="*/ 307181 w 757237"/>
              <a:gd name="connsiteY19" fmla="*/ 0 h 783577"/>
              <a:gd name="connsiteX20" fmla="*/ 307181 w 757237"/>
              <a:gd name="connsiteY20" fmla="*/ 14702 h 783577"/>
              <a:gd name="connsiteX21" fmla="*/ 14207 w 757237"/>
              <a:gd name="connsiteY21" fmla="*/ 14702 h 783577"/>
              <a:gd name="connsiteX22" fmla="*/ 14207 w 757237"/>
              <a:gd name="connsiteY22" fmla="*/ 320350 h 783577"/>
              <a:gd name="connsiteX23" fmla="*/ 0 w 757237"/>
              <a:gd name="connsiteY23" fmla="*/ 320350 h 783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57237" h="783577">
                <a:moveTo>
                  <a:pt x="743029" y="463225"/>
                </a:moveTo>
                <a:lnTo>
                  <a:pt x="757237" y="463225"/>
                </a:lnTo>
                <a:lnTo>
                  <a:pt x="757237" y="783577"/>
                </a:lnTo>
                <a:lnTo>
                  <a:pt x="450056" y="783577"/>
                </a:lnTo>
                <a:lnTo>
                  <a:pt x="450056" y="768874"/>
                </a:lnTo>
                <a:lnTo>
                  <a:pt x="743029" y="768874"/>
                </a:lnTo>
                <a:close/>
                <a:moveTo>
                  <a:pt x="0" y="463225"/>
                </a:moveTo>
                <a:lnTo>
                  <a:pt x="14207" y="463225"/>
                </a:lnTo>
                <a:lnTo>
                  <a:pt x="14207" y="768874"/>
                </a:lnTo>
                <a:lnTo>
                  <a:pt x="307181" y="768874"/>
                </a:lnTo>
                <a:lnTo>
                  <a:pt x="307181" y="783577"/>
                </a:lnTo>
                <a:lnTo>
                  <a:pt x="0" y="783577"/>
                </a:lnTo>
                <a:close/>
                <a:moveTo>
                  <a:pt x="450056" y="0"/>
                </a:moveTo>
                <a:lnTo>
                  <a:pt x="757237" y="0"/>
                </a:lnTo>
                <a:lnTo>
                  <a:pt x="757237" y="320350"/>
                </a:lnTo>
                <a:lnTo>
                  <a:pt x="743029" y="320350"/>
                </a:lnTo>
                <a:lnTo>
                  <a:pt x="743029" y="14702"/>
                </a:lnTo>
                <a:lnTo>
                  <a:pt x="450056" y="14702"/>
                </a:lnTo>
                <a:close/>
                <a:moveTo>
                  <a:pt x="0" y="0"/>
                </a:moveTo>
                <a:lnTo>
                  <a:pt x="307181" y="0"/>
                </a:lnTo>
                <a:lnTo>
                  <a:pt x="307181" y="14702"/>
                </a:lnTo>
                <a:lnTo>
                  <a:pt x="14207" y="14702"/>
                </a:lnTo>
                <a:lnTo>
                  <a:pt x="14207" y="320350"/>
                </a:lnTo>
                <a:lnTo>
                  <a:pt x="0" y="320350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7" name="MH_SubTitle_3"/>
          <p:cNvSpPr txBox="1"/>
          <p:nvPr>
            <p:custDataLst>
              <p:tags r:id="rId11"/>
            </p:custDataLst>
          </p:nvPr>
        </p:nvSpPr>
        <p:spPr>
          <a:xfrm>
            <a:off x="4297680" y="4662170"/>
            <a:ext cx="1590675" cy="401955"/>
          </a:xfrm>
          <a:prstGeom prst="rect">
            <a:avLst/>
          </a:prstGeom>
          <a:noFill/>
        </p:spPr>
        <p:txBody>
          <a:bodyPr lIns="0" tIns="0" rIns="0" bIns="0" anchor="b">
            <a:normAutofit/>
          </a:bodyPr>
          <a:lstStyle/>
          <a:p>
            <a:pPr>
              <a:defRPr/>
            </a:pPr>
            <a:r>
              <a:rPr lang="zh-CN" altLang="en-US" sz="2000" b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添加你的标题</a:t>
            </a:r>
          </a:p>
        </p:txBody>
      </p:sp>
      <p:sp>
        <p:nvSpPr>
          <p:cNvPr id="18" name="MH_Text_3"/>
          <p:cNvSpPr txBox="1"/>
          <p:nvPr>
            <p:custDataLst>
              <p:tags r:id="rId12"/>
            </p:custDataLst>
          </p:nvPr>
        </p:nvSpPr>
        <p:spPr>
          <a:xfrm>
            <a:off x="4287520" y="5154930"/>
            <a:ext cx="6076950" cy="88709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0" name="MH_Other_7"/>
          <p:cNvSpPr/>
          <p:nvPr>
            <p:custDataLst>
              <p:tags r:id="rId13"/>
            </p:custDataLst>
          </p:nvPr>
        </p:nvSpPr>
        <p:spPr bwMode="auto">
          <a:xfrm>
            <a:off x="3101976" y="2219326"/>
            <a:ext cx="398463" cy="396875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" name="MH_Other_8"/>
          <p:cNvSpPr>
            <a:spLocks noChangeAspect="1"/>
          </p:cNvSpPr>
          <p:nvPr>
            <p:custDataLst>
              <p:tags r:id="rId14"/>
            </p:custDataLst>
          </p:nvPr>
        </p:nvSpPr>
        <p:spPr bwMode="auto">
          <a:xfrm>
            <a:off x="3119439" y="3689350"/>
            <a:ext cx="396875" cy="39370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4" name="MH_Other_9"/>
          <p:cNvSpPr>
            <a:spLocks noChangeAspect="1"/>
          </p:cNvSpPr>
          <p:nvPr>
            <p:custDataLst>
              <p:tags r:id="rId15"/>
            </p:custDataLst>
          </p:nvPr>
        </p:nvSpPr>
        <p:spPr bwMode="auto">
          <a:xfrm>
            <a:off x="3101976" y="5154613"/>
            <a:ext cx="398463" cy="398462"/>
          </a:xfrm>
          <a:custGeom>
            <a:avLst/>
            <a:gdLst>
              <a:gd name="T0" fmla="*/ 883582 w 2298700"/>
              <a:gd name="T1" fmla="*/ 1295872 h 2298700"/>
              <a:gd name="T2" fmla="*/ 899660 w 2298700"/>
              <a:gd name="T3" fmla="*/ 1824434 h 2298700"/>
              <a:gd name="T4" fmla="*/ 870674 w 2298700"/>
              <a:gd name="T5" fmla="*/ 1867800 h 2298700"/>
              <a:gd name="T6" fmla="*/ 472571 w 2298700"/>
              <a:gd name="T7" fmla="*/ 1870524 h 2298700"/>
              <a:gd name="T8" fmla="*/ 439282 w 2298700"/>
              <a:gd name="T9" fmla="*/ 1829883 h 2298700"/>
              <a:gd name="T10" fmla="*/ 450831 w 2298700"/>
              <a:gd name="T11" fmla="*/ 1299959 h 2298700"/>
              <a:gd name="T12" fmla="*/ 1168971 w 2298700"/>
              <a:gd name="T13" fmla="*/ 903287 h 2298700"/>
              <a:gd name="T14" fmla="*/ 1561900 w 2298700"/>
              <a:gd name="T15" fmla="*/ 923717 h 2298700"/>
              <a:gd name="T16" fmla="*/ 1573443 w 2298700"/>
              <a:gd name="T17" fmla="*/ 1829892 h 2298700"/>
              <a:gd name="T18" fmla="*/ 1540624 w 2298700"/>
              <a:gd name="T19" fmla="*/ 1870524 h 2298700"/>
              <a:gd name="T20" fmla="*/ 1142262 w 2298700"/>
              <a:gd name="T21" fmla="*/ 1867800 h 2298700"/>
              <a:gd name="T22" fmla="*/ 1113291 w 2298700"/>
              <a:gd name="T23" fmla="*/ 1824444 h 2298700"/>
              <a:gd name="T24" fmla="*/ 1129361 w 2298700"/>
              <a:gd name="T25" fmla="*/ 919404 h 2298700"/>
              <a:gd name="T26" fmla="*/ 2191940 w 2298700"/>
              <a:gd name="T27" fmla="*/ 450850 h 2298700"/>
              <a:gd name="T28" fmla="*/ 2238385 w 2298700"/>
              <a:gd name="T29" fmla="*/ 475582 h 2298700"/>
              <a:gd name="T30" fmla="*/ 2245636 w 2298700"/>
              <a:gd name="T31" fmla="*/ 1835358 h 2298700"/>
              <a:gd name="T32" fmla="*/ 2208706 w 2298700"/>
              <a:gd name="T33" fmla="*/ 1872115 h 2298700"/>
              <a:gd name="T34" fmla="*/ 1810633 w 2298700"/>
              <a:gd name="T35" fmla="*/ 1865309 h 2298700"/>
              <a:gd name="T36" fmla="*/ 1785938 w 2298700"/>
              <a:gd name="T37" fmla="*/ 1818568 h 2298700"/>
              <a:gd name="T38" fmla="*/ 1806329 w 2298700"/>
              <a:gd name="T39" fmla="*/ 463556 h 2298700"/>
              <a:gd name="T40" fmla="*/ 1464870 w 2298700"/>
              <a:gd name="T41" fmla="*/ 38100 h 2298700"/>
              <a:gd name="T42" fmla="*/ 1493876 w 2298700"/>
              <a:gd name="T43" fmla="*/ 48317 h 2298700"/>
              <a:gd name="T44" fmla="*/ 1512005 w 2298700"/>
              <a:gd name="T45" fmla="*/ 72609 h 2298700"/>
              <a:gd name="T46" fmla="*/ 1540105 w 2298700"/>
              <a:gd name="T47" fmla="*/ 509198 h 2298700"/>
              <a:gd name="T48" fmla="*/ 1503847 w 2298700"/>
              <a:gd name="T49" fmla="*/ 543253 h 2298700"/>
              <a:gd name="T50" fmla="*/ 1459205 w 2298700"/>
              <a:gd name="T51" fmla="*/ 535761 h 2298700"/>
              <a:gd name="T52" fmla="*/ 1437677 w 2298700"/>
              <a:gd name="T53" fmla="*/ 503749 h 2298700"/>
              <a:gd name="T54" fmla="*/ 1348845 w 2298700"/>
              <a:gd name="T55" fmla="*/ 357311 h 2298700"/>
              <a:gd name="T56" fmla="*/ 1214465 w 2298700"/>
              <a:gd name="T57" fmla="*/ 507608 h 2298700"/>
              <a:gd name="T58" fmla="*/ 1010062 w 2298700"/>
              <a:gd name="T59" fmla="*/ 669711 h 2298700"/>
              <a:gd name="T60" fmla="*/ 834212 w 2298700"/>
              <a:gd name="T61" fmla="*/ 763477 h 2298700"/>
              <a:gd name="T62" fmla="*/ 682609 w 2298700"/>
              <a:gd name="T63" fmla="*/ 817965 h 2298700"/>
              <a:gd name="T64" fmla="*/ 523528 w 2298700"/>
              <a:gd name="T65" fmla="*/ 852928 h 2298700"/>
              <a:gd name="T66" fmla="*/ 404104 w 2298700"/>
              <a:gd name="T67" fmla="*/ 862464 h 2298700"/>
              <a:gd name="T68" fmla="*/ 374191 w 2298700"/>
              <a:gd name="T69" fmla="*/ 838852 h 2298700"/>
              <a:gd name="T70" fmla="*/ 369206 w 2298700"/>
              <a:gd name="T71" fmla="*/ 795034 h 2298700"/>
              <a:gd name="T72" fmla="*/ 405237 w 2298700"/>
              <a:gd name="T73" fmla="*/ 760071 h 2298700"/>
              <a:gd name="T74" fmla="*/ 535765 w 2298700"/>
              <a:gd name="T75" fmla="*/ 742589 h 2298700"/>
              <a:gd name="T76" fmla="*/ 679890 w 2298700"/>
              <a:gd name="T77" fmla="*/ 706945 h 2298700"/>
              <a:gd name="T78" fmla="*/ 816536 w 2298700"/>
              <a:gd name="T79" fmla="*/ 654273 h 2298700"/>
              <a:gd name="T80" fmla="*/ 989667 w 2298700"/>
              <a:gd name="T81" fmla="*/ 554832 h 2298700"/>
              <a:gd name="T82" fmla="*/ 1171862 w 2298700"/>
              <a:gd name="T83" fmla="*/ 398859 h 2298700"/>
              <a:gd name="T84" fmla="*/ 1282675 w 2298700"/>
              <a:gd name="T85" fmla="*/ 267178 h 2298700"/>
              <a:gd name="T86" fmla="*/ 1087110 w 2298700"/>
              <a:gd name="T87" fmla="*/ 283979 h 2298700"/>
              <a:gd name="T88" fmla="*/ 1044054 w 2298700"/>
              <a:gd name="T89" fmla="*/ 259005 h 2298700"/>
              <a:gd name="T90" fmla="*/ 1040654 w 2298700"/>
              <a:gd name="T91" fmla="*/ 208376 h 2298700"/>
              <a:gd name="T92" fmla="*/ 1446288 w 2298700"/>
              <a:gd name="T93" fmla="*/ 40370 h 2298700"/>
              <a:gd name="T94" fmla="*/ 128386 w 2298700"/>
              <a:gd name="T95" fmla="*/ 3403 h 2298700"/>
              <a:gd name="T96" fmla="*/ 171711 w 2298700"/>
              <a:gd name="T97" fmla="*/ 26993 h 2298700"/>
              <a:gd name="T98" fmla="*/ 199157 w 2298700"/>
              <a:gd name="T99" fmla="*/ 67596 h 2298700"/>
              <a:gd name="T100" fmla="*/ 2201163 w 2298700"/>
              <a:gd name="T101" fmla="*/ 2093192 h 2298700"/>
              <a:gd name="T102" fmla="*/ 2249251 w 2298700"/>
              <a:gd name="T103" fmla="*/ 2107936 h 2298700"/>
              <a:gd name="T104" fmla="*/ 2283729 w 2298700"/>
              <a:gd name="T105" fmla="*/ 2142414 h 2298700"/>
              <a:gd name="T106" fmla="*/ 2298473 w 2298700"/>
              <a:gd name="T107" fmla="*/ 2190729 h 2298700"/>
              <a:gd name="T108" fmla="*/ 2288720 w 2298700"/>
              <a:gd name="T109" fmla="*/ 2240405 h 2298700"/>
              <a:gd name="T110" fmla="*/ 2257417 w 2298700"/>
              <a:gd name="T111" fmla="*/ 2278059 h 2298700"/>
              <a:gd name="T112" fmla="*/ 2211597 w 2298700"/>
              <a:gd name="T113" fmla="*/ 2297566 h 2298700"/>
              <a:gd name="T114" fmla="*/ 72132 w 2298700"/>
              <a:gd name="T115" fmla="*/ 2294164 h 2298700"/>
              <a:gd name="T116" fmla="*/ 29715 w 2298700"/>
              <a:gd name="T117" fmla="*/ 2268532 h 2298700"/>
              <a:gd name="T118" fmla="*/ 4537 w 2298700"/>
              <a:gd name="T119" fmla="*/ 2226568 h 2298700"/>
              <a:gd name="T120" fmla="*/ 907 w 2298700"/>
              <a:gd name="T121" fmla="*/ 87330 h 2298700"/>
              <a:gd name="T122" fmla="*/ 20188 w 2298700"/>
              <a:gd name="T123" fmla="*/ 41510 h 2298700"/>
              <a:gd name="T124" fmla="*/ 57842 w 2298700"/>
              <a:gd name="T125" fmla="*/ 10434 h 2298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98700" h="2298700">
                <a:moveTo>
                  <a:pt x="494084" y="1279525"/>
                </a:moveTo>
                <a:lnTo>
                  <a:pt x="844179" y="1279525"/>
                </a:lnTo>
                <a:lnTo>
                  <a:pt x="849841" y="1279752"/>
                </a:lnTo>
                <a:lnTo>
                  <a:pt x="855502" y="1280660"/>
                </a:lnTo>
                <a:lnTo>
                  <a:pt x="860710" y="1282023"/>
                </a:lnTo>
                <a:lnTo>
                  <a:pt x="865692" y="1283839"/>
                </a:lnTo>
                <a:lnTo>
                  <a:pt x="870674" y="1286109"/>
                </a:lnTo>
                <a:lnTo>
                  <a:pt x="875203" y="1289061"/>
                </a:lnTo>
                <a:lnTo>
                  <a:pt x="879732" y="1292467"/>
                </a:lnTo>
                <a:lnTo>
                  <a:pt x="883582" y="1295872"/>
                </a:lnTo>
                <a:lnTo>
                  <a:pt x="887205" y="1299959"/>
                </a:lnTo>
                <a:lnTo>
                  <a:pt x="890602" y="1304273"/>
                </a:lnTo>
                <a:lnTo>
                  <a:pt x="893320" y="1308814"/>
                </a:lnTo>
                <a:lnTo>
                  <a:pt x="895584" y="1313809"/>
                </a:lnTo>
                <a:lnTo>
                  <a:pt x="897396" y="1319031"/>
                </a:lnTo>
                <a:lnTo>
                  <a:pt x="898981" y="1324480"/>
                </a:lnTo>
                <a:lnTo>
                  <a:pt x="899660" y="1329702"/>
                </a:lnTo>
                <a:lnTo>
                  <a:pt x="900113" y="1335378"/>
                </a:lnTo>
                <a:lnTo>
                  <a:pt x="900113" y="1818531"/>
                </a:lnTo>
                <a:lnTo>
                  <a:pt x="899660" y="1824434"/>
                </a:lnTo>
                <a:lnTo>
                  <a:pt x="898981" y="1829883"/>
                </a:lnTo>
                <a:lnTo>
                  <a:pt x="897396" y="1835332"/>
                </a:lnTo>
                <a:lnTo>
                  <a:pt x="895584" y="1840554"/>
                </a:lnTo>
                <a:lnTo>
                  <a:pt x="893320" y="1845322"/>
                </a:lnTo>
                <a:lnTo>
                  <a:pt x="890602" y="1850090"/>
                </a:lnTo>
                <a:lnTo>
                  <a:pt x="887205" y="1854404"/>
                </a:lnTo>
                <a:lnTo>
                  <a:pt x="883582" y="1858264"/>
                </a:lnTo>
                <a:lnTo>
                  <a:pt x="879732" y="1861897"/>
                </a:lnTo>
                <a:lnTo>
                  <a:pt x="875203" y="1865302"/>
                </a:lnTo>
                <a:lnTo>
                  <a:pt x="870674" y="1867800"/>
                </a:lnTo>
                <a:lnTo>
                  <a:pt x="865692" y="1870524"/>
                </a:lnTo>
                <a:lnTo>
                  <a:pt x="860710" y="1872114"/>
                </a:lnTo>
                <a:lnTo>
                  <a:pt x="855502" y="1873476"/>
                </a:lnTo>
                <a:lnTo>
                  <a:pt x="849841" y="1874611"/>
                </a:lnTo>
                <a:lnTo>
                  <a:pt x="844179" y="1874838"/>
                </a:lnTo>
                <a:lnTo>
                  <a:pt x="494084" y="1874838"/>
                </a:lnTo>
                <a:lnTo>
                  <a:pt x="488423" y="1874611"/>
                </a:lnTo>
                <a:lnTo>
                  <a:pt x="482761" y="1873476"/>
                </a:lnTo>
                <a:lnTo>
                  <a:pt x="477326" y="1872114"/>
                </a:lnTo>
                <a:lnTo>
                  <a:pt x="472571" y="1870524"/>
                </a:lnTo>
                <a:lnTo>
                  <a:pt x="467589" y="1867800"/>
                </a:lnTo>
                <a:lnTo>
                  <a:pt x="463060" y="1865302"/>
                </a:lnTo>
                <a:lnTo>
                  <a:pt x="458531" y="1861897"/>
                </a:lnTo>
                <a:lnTo>
                  <a:pt x="454455" y="1858264"/>
                </a:lnTo>
                <a:lnTo>
                  <a:pt x="450831" y="1854404"/>
                </a:lnTo>
                <a:lnTo>
                  <a:pt x="447661" y="1850090"/>
                </a:lnTo>
                <a:lnTo>
                  <a:pt x="444944" y="1845322"/>
                </a:lnTo>
                <a:lnTo>
                  <a:pt x="442679" y="1840554"/>
                </a:lnTo>
                <a:lnTo>
                  <a:pt x="440868" y="1835332"/>
                </a:lnTo>
                <a:lnTo>
                  <a:pt x="439282" y="1829883"/>
                </a:lnTo>
                <a:lnTo>
                  <a:pt x="438603" y="1824434"/>
                </a:lnTo>
                <a:lnTo>
                  <a:pt x="438150" y="1818531"/>
                </a:lnTo>
                <a:lnTo>
                  <a:pt x="438150" y="1335378"/>
                </a:lnTo>
                <a:lnTo>
                  <a:pt x="438603" y="1329702"/>
                </a:lnTo>
                <a:lnTo>
                  <a:pt x="439282" y="1324480"/>
                </a:lnTo>
                <a:lnTo>
                  <a:pt x="440868" y="1319031"/>
                </a:lnTo>
                <a:lnTo>
                  <a:pt x="442679" y="1313809"/>
                </a:lnTo>
                <a:lnTo>
                  <a:pt x="444944" y="1308814"/>
                </a:lnTo>
                <a:lnTo>
                  <a:pt x="447661" y="1304273"/>
                </a:lnTo>
                <a:lnTo>
                  <a:pt x="450831" y="1299959"/>
                </a:lnTo>
                <a:lnTo>
                  <a:pt x="454455" y="1295872"/>
                </a:lnTo>
                <a:lnTo>
                  <a:pt x="458531" y="1292467"/>
                </a:lnTo>
                <a:lnTo>
                  <a:pt x="463060" y="1289061"/>
                </a:lnTo>
                <a:lnTo>
                  <a:pt x="467589" y="1286109"/>
                </a:lnTo>
                <a:lnTo>
                  <a:pt x="472571" y="1283839"/>
                </a:lnTo>
                <a:lnTo>
                  <a:pt x="477326" y="1282023"/>
                </a:lnTo>
                <a:lnTo>
                  <a:pt x="482761" y="1280660"/>
                </a:lnTo>
                <a:lnTo>
                  <a:pt x="488423" y="1279752"/>
                </a:lnTo>
                <a:lnTo>
                  <a:pt x="494084" y="1279525"/>
                </a:lnTo>
                <a:close/>
                <a:moveTo>
                  <a:pt x="1168971" y="903287"/>
                </a:moveTo>
                <a:lnTo>
                  <a:pt x="1518668" y="903287"/>
                </a:lnTo>
                <a:lnTo>
                  <a:pt x="1524553" y="903514"/>
                </a:lnTo>
                <a:lnTo>
                  <a:pt x="1529985" y="904195"/>
                </a:lnTo>
                <a:lnTo>
                  <a:pt x="1535418" y="905557"/>
                </a:lnTo>
                <a:lnTo>
                  <a:pt x="1540624" y="907600"/>
                </a:lnTo>
                <a:lnTo>
                  <a:pt x="1545377" y="909870"/>
                </a:lnTo>
                <a:lnTo>
                  <a:pt x="1550130" y="912821"/>
                </a:lnTo>
                <a:lnTo>
                  <a:pt x="1554430" y="915999"/>
                </a:lnTo>
                <a:lnTo>
                  <a:pt x="1558278" y="919404"/>
                </a:lnTo>
                <a:lnTo>
                  <a:pt x="1561900" y="923717"/>
                </a:lnTo>
                <a:lnTo>
                  <a:pt x="1565295" y="927803"/>
                </a:lnTo>
                <a:lnTo>
                  <a:pt x="1567784" y="932343"/>
                </a:lnTo>
                <a:lnTo>
                  <a:pt x="1570274" y="937337"/>
                </a:lnTo>
                <a:lnTo>
                  <a:pt x="1572085" y="942558"/>
                </a:lnTo>
                <a:lnTo>
                  <a:pt x="1573443" y="948006"/>
                </a:lnTo>
                <a:lnTo>
                  <a:pt x="1574575" y="953681"/>
                </a:lnTo>
                <a:lnTo>
                  <a:pt x="1574801" y="959355"/>
                </a:lnTo>
                <a:lnTo>
                  <a:pt x="1574801" y="1818542"/>
                </a:lnTo>
                <a:lnTo>
                  <a:pt x="1574575" y="1824444"/>
                </a:lnTo>
                <a:lnTo>
                  <a:pt x="1573443" y="1829892"/>
                </a:lnTo>
                <a:lnTo>
                  <a:pt x="1572085" y="1835340"/>
                </a:lnTo>
                <a:lnTo>
                  <a:pt x="1570274" y="1840560"/>
                </a:lnTo>
                <a:lnTo>
                  <a:pt x="1567784" y="1845327"/>
                </a:lnTo>
                <a:lnTo>
                  <a:pt x="1565295" y="1850094"/>
                </a:lnTo>
                <a:lnTo>
                  <a:pt x="1561900" y="1854407"/>
                </a:lnTo>
                <a:lnTo>
                  <a:pt x="1558278" y="1858266"/>
                </a:lnTo>
                <a:lnTo>
                  <a:pt x="1554430" y="1861898"/>
                </a:lnTo>
                <a:lnTo>
                  <a:pt x="1550130" y="1865303"/>
                </a:lnTo>
                <a:lnTo>
                  <a:pt x="1545377" y="1867800"/>
                </a:lnTo>
                <a:lnTo>
                  <a:pt x="1540624" y="1870524"/>
                </a:lnTo>
                <a:lnTo>
                  <a:pt x="1535418" y="1872113"/>
                </a:lnTo>
                <a:lnTo>
                  <a:pt x="1529985" y="1873475"/>
                </a:lnTo>
                <a:lnTo>
                  <a:pt x="1524553" y="1874610"/>
                </a:lnTo>
                <a:lnTo>
                  <a:pt x="1518668" y="1874837"/>
                </a:lnTo>
                <a:lnTo>
                  <a:pt x="1168971" y="1874837"/>
                </a:lnTo>
                <a:lnTo>
                  <a:pt x="1163312" y="1874610"/>
                </a:lnTo>
                <a:lnTo>
                  <a:pt x="1157654" y="1873475"/>
                </a:lnTo>
                <a:lnTo>
                  <a:pt x="1152221" y="1872113"/>
                </a:lnTo>
                <a:lnTo>
                  <a:pt x="1147242" y="1870524"/>
                </a:lnTo>
                <a:lnTo>
                  <a:pt x="1142262" y="1867800"/>
                </a:lnTo>
                <a:lnTo>
                  <a:pt x="1137736" y="1865303"/>
                </a:lnTo>
                <a:lnTo>
                  <a:pt x="1133435" y="1861898"/>
                </a:lnTo>
                <a:lnTo>
                  <a:pt x="1129361" y="1858266"/>
                </a:lnTo>
                <a:lnTo>
                  <a:pt x="1125740" y="1854407"/>
                </a:lnTo>
                <a:lnTo>
                  <a:pt x="1122797" y="1850094"/>
                </a:lnTo>
                <a:lnTo>
                  <a:pt x="1119855" y="1845327"/>
                </a:lnTo>
                <a:lnTo>
                  <a:pt x="1117365" y="1840560"/>
                </a:lnTo>
                <a:lnTo>
                  <a:pt x="1115554" y="1835340"/>
                </a:lnTo>
                <a:lnTo>
                  <a:pt x="1114196" y="1829892"/>
                </a:lnTo>
                <a:lnTo>
                  <a:pt x="1113291" y="1824444"/>
                </a:lnTo>
                <a:lnTo>
                  <a:pt x="1112838" y="1818542"/>
                </a:lnTo>
                <a:lnTo>
                  <a:pt x="1112838" y="959355"/>
                </a:lnTo>
                <a:lnTo>
                  <a:pt x="1113291" y="953681"/>
                </a:lnTo>
                <a:lnTo>
                  <a:pt x="1114196" y="948006"/>
                </a:lnTo>
                <a:lnTo>
                  <a:pt x="1115554" y="942558"/>
                </a:lnTo>
                <a:lnTo>
                  <a:pt x="1117365" y="937337"/>
                </a:lnTo>
                <a:lnTo>
                  <a:pt x="1119855" y="932343"/>
                </a:lnTo>
                <a:lnTo>
                  <a:pt x="1122797" y="927803"/>
                </a:lnTo>
                <a:lnTo>
                  <a:pt x="1125740" y="923717"/>
                </a:lnTo>
                <a:lnTo>
                  <a:pt x="1129361" y="919404"/>
                </a:lnTo>
                <a:lnTo>
                  <a:pt x="1133435" y="915999"/>
                </a:lnTo>
                <a:lnTo>
                  <a:pt x="1137736" y="912821"/>
                </a:lnTo>
                <a:lnTo>
                  <a:pt x="1142262" y="909870"/>
                </a:lnTo>
                <a:lnTo>
                  <a:pt x="1147242" y="907600"/>
                </a:lnTo>
                <a:lnTo>
                  <a:pt x="1152221" y="905557"/>
                </a:lnTo>
                <a:lnTo>
                  <a:pt x="1157654" y="904195"/>
                </a:lnTo>
                <a:lnTo>
                  <a:pt x="1163312" y="903514"/>
                </a:lnTo>
                <a:lnTo>
                  <a:pt x="1168971" y="903287"/>
                </a:lnTo>
                <a:close/>
                <a:moveTo>
                  <a:pt x="1841899" y="450850"/>
                </a:moveTo>
                <a:lnTo>
                  <a:pt x="2191940" y="450850"/>
                </a:lnTo>
                <a:lnTo>
                  <a:pt x="2197604" y="451077"/>
                </a:lnTo>
                <a:lnTo>
                  <a:pt x="2203268" y="451985"/>
                </a:lnTo>
                <a:lnTo>
                  <a:pt x="2208706" y="453573"/>
                </a:lnTo>
                <a:lnTo>
                  <a:pt x="2213917" y="455388"/>
                </a:lnTo>
                <a:lnTo>
                  <a:pt x="2218674" y="457657"/>
                </a:lnTo>
                <a:lnTo>
                  <a:pt x="2223206" y="460380"/>
                </a:lnTo>
                <a:lnTo>
                  <a:pt x="2227510" y="463556"/>
                </a:lnTo>
                <a:lnTo>
                  <a:pt x="2231589" y="467186"/>
                </a:lnTo>
                <a:lnTo>
                  <a:pt x="2235214" y="471271"/>
                </a:lnTo>
                <a:lnTo>
                  <a:pt x="2238385" y="475582"/>
                </a:lnTo>
                <a:lnTo>
                  <a:pt x="2241104" y="480119"/>
                </a:lnTo>
                <a:lnTo>
                  <a:pt x="2243596" y="484884"/>
                </a:lnTo>
                <a:lnTo>
                  <a:pt x="2245636" y="490103"/>
                </a:lnTo>
                <a:lnTo>
                  <a:pt x="2246768" y="495548"/>
                </a:lnTo>
                <a:lnTo>
                  <a:pt x="2247675" y="501221"/>
                </a:lnTo>
                <a:lnTo>
                  <a:pt x="2247901" y="506893"/>
                </a:lnTo>
                <a:lnTo>
                  <a:pt x="2247901" y="1818568"/>
                </a:lnTo>
                <a:lnTo>
                  <a:pt x="2247675" y="1824468"/>
                </a:lnTo>
                <a:lnTo>
                  <a:pt x="2246768" y="1829913"/>
                </a:lnTo>
                <a:lnTo>
                  <a:pt x="2245636" y="1835358"/>
                </a:lnTo>
                <a:lnTo>
                  <a:pt x="2243596" y="1840577"/>
                </a:lnTo>
                <a:lnTo>
                  <a:pt x="2241104" y="1845342"/>
                </a:lnTo>
                <a:lnTo>
                  <a:pt x="2238385" y="1850107"/>
                </a:lnTo>
                <a:lnTo>
                  <a:pt x="2235214" y="1854418"/>
                </a:lnTo>
                <a:lnTo>
                  <a:pt x="2231589" y="1858275"/>
                </a:lnTo>
                <a:lnTo>
                  <a:pt x="2227510" y="1861905"/>
                </a:lnTo>
                <a:lnTo>
                  <a:pt x="2223206" y="1865309"/>
                </a:lnTo>
                <a:lnTo>
                  <a:pt x="2218674" y="1867804"/>
                </a:lnTo>
                <a:lnTo>
                  <a:pt x="2213917" y="1870527"/>
                </a:lnTo>
                <a:lnTo>
                  <a:pt x="2208706" y="1872115"/>
                </a:lnTo>
                <a:lnTo>
                  <a:pt x="2203268" y="1873477"/>
                </a:lnTo>
                <a:lnTo>
                  <a:pt x="2197604" y="1874611"/>
                </a:lnTo>
                <a:lnTo>
                  <a:pt x="2191940" y="1874838"/>
                </a:lnTo>
                <a:lnTo>
                  <a:pt x="1841899" y="1874838"/>
                </a:lnTo>
                <a:lnTo>
                  <a:pt x="1836235" y="1874611"/>
                </a:lnTo>
                <a:lnTo>
                  <a:pt x="1830798" y="1873477"/>
                </a:lnTo>
                <a:lnTo>
                  <a:pt x="1825360" y="1872115"/>
                </a:lnTo>
                <a:lnTo>
                  <a:pt x="1820149" y="1870527"/>
                </a:lnTo>
                <a:lnTo>
                  <a:pt x="1815165" y="1867804"/>
                </a:lnTo>
                <a:lnTo>
                  <a:pt x="1810633" y="1865309"/>
                </a:lnTo>
                <a:lnTo>
                  <a:pt x="1806329" y="1861905"/>
                </a:lnTo>
                <a:lnTo>
                  <a:pt x="1802477" y="1858275"/>
                </a:lnTo>
                <a:lnTo>
                  <a:pt x="1798852" y="1854418"/>
                </a:lnTo>
                <a:lnTo>
                  <a:pt x="1795454" y="1850107"/>
                </a:lnTo>
                <a:lnTo>
                  <a:pt x="1792508" y="1845342"/>
                </a:lnTo>
                <a:lnTo>
                  <a:pt x="1790243" y="1840577"/>
                </a:lnTo>
                <a:lnTo>
                  <a:pt x="1788430" y="1835358"/>
                </a:lnTo>
                <a:lnTo>
                  <a:pt x="1786844" y="1829913"/>
                </a:lnTo>
                <a:lnTo>
                  <a:pt x="1786165" y="1824468"/>
                </a:lnTo>
                <a:lnTo>
                  <a:pt x="1785938" y="1818568"/>
                </a:lnTo>
                <a:lnTo>
                  <a:pt x="1785938" y="506893"/>
                </a:lnTo>
                <a:lnTo>
                  <a:pt x="1786165" y="501221"/>
                </a:lnTo>
                <a:lnTo>
                  <a:pt x="1786844" y="495548"/>
                </a:lnTo>
                <a:lnTo>
                  <a:pt x="1788430" y="490103"/>
                </a:lnTo>
                <a:lnTo>
                  <a:pt x="1790243" y="484884"/>
                </a:lnTo>
                <a:lnTo>
                  <a:pt x="1792508" y="480119"/>
                </a:lnTo>
                <a:lnTo>
                  <a:pt x="1795454" y="475582"/>
                </a:lnTo>
                <a:lnTo>
                  <a:pt x="1798852" y="471271"/>
                </a:lnTo>
                <a:lnTo>
                  <a:pt x="1802477" y="467186"/>
                </a:lnTo>
                <a:lnTo>
                  <a:pt x="1806329" y="463556"/>
                </a:lnTo>
                <a:lnTo>
                  <a:pt x="1810633" y="460380"/>
                </a:lnTo>
                <a:lnTo>
                  <a:pt x="1815165" y="457657"/>
                </a:lnTo>
                <a:lnTo>
                  <a:pt x="1820149" y="455388"/>
                </a:lnTo>
                <a:lnTo>
                  <a:pt x="1825360" y="453573"/>
                </a:lnTo>
                <a:lnTo>
                  <a:pt x="1830798" y="451985"/>
                </a:lnTo>
                <a:lnTo>
                  <a:pt x="1836235" y="451077"/>
                </a:lnTo>
                <a:lnTo>
                  <a:pt x="1841899" y="450850"/>
                </a:lnTo>
                <a:close/>
                <a:moveTo>
                  <a:pt x="1458752" y="38100"/>
                </a:moveTo>
                <a:lnTo>
                  <a:pt x="1461698" y="38100"/>
                </a:lnTo>
                <a:lnTo>
                  <a:pt x="1464870" y="38100"/>
                </a:lnTo>
                <a:lnTo>
                  <a:pt x="1468043" y="38327"/>
                </a:lnTo>
                <a:lnTo>
                  <a:pt x="1470989" y="38554"/>
                </a:lnTo>
                <a:lnTo>
                  <a:pt x="1473935" y="39235"/>
                </a:lnTo>
                <a:lnTo>
                  <a:pt x="1477107" y="40143"/>
                </a:lnTo>
                <a:lnTo>
                  <a:pt x="1479827" y="40825"/>
                </a:lnTo>
                <a:lnTo>
                  <a:pt x="1482773" y="42187"/>
                </a:lnTo>
                <a:lnTo>
                  <a:pt x="1485718" y="43322"/>
                </a:lnTo>
                <a:lnTo>
                  <a:pt x="1488438" y="44684"/>
                </a:lnTo>
                <a:lnTo>
                  <a:pt x="1491157" y="46500"/>
                </a:lnTo>
                <a:lnTo>
                  <a:pt x="1493876" y="48317"/>
                </a:lnTo>
                <a:lnTo>
                  <a:pt x="1496143" y="50133"/>
                </a:lnTo>
                <a:lnTo>
                  <a:pt x="1498409" y="52176"/>
                </a:lnTo>
                <a:lnTo>
                  <a:pt x="1500675" y="54447"/>
                </a:lnTo>
                <a:lnTo>
                  <a:pt x="1502714" y="56490"/>
                </a:lnTo>
                <a:lnTo>
                  <a:pt x="1504754" y="59214"/>
                </a:lnTo>
                <a:lnTo>
                  <a:pt x="1506567" y="61485"/>
                </a:lnTo>
                <a:lnTo>
                  <a:pt x="1508153" y="64436"/>
                </a:lnTo>
                <a:lnTo>
                  <a:pt x="1509739" y="66934"/>
                </a:lnTo>
                <a:lnTo>
                  <a:pt x="1511099" y="69658"/>
                </a:lnTo>
                <a:lnTo>
                  <a:pt x="1512005" y="72609"/>
                </a:lnTo>
                <a:lnTo>
                  <a:pt x="1513138" y="75334"/>
                </a:lnTo>
                <a:lnTo>
                  <a:pt x="1514045" y="78512"/>
                </a:lnTo>
                <a:lnTo>
                  <a:pt x="1514725" y="81691"/>
                </a:lnTo>
                <a:lnTo>
                  <a:pt x="1515178" y="84642"/>
                </a:lnTo>
                <a:lnTo>
                  <a:pt x="1515405" y="87821"/>
                </a:lnTo>
                <a:lnTo>
                  <a:pt x="1543051" y="488083"/>
                </a:lnTo>
                <a:lnTo>
                  <a:pt x="1543051" y="493305"/>
                </a:lnTo>
                <a:lnTo>
                  <a:pt x="1542371" y="498754"/>
                </a:lnTo>
                <a:lnTo>
                  <a:pt x="1541691" y="503976"/>
                </a:lnTo>
                <a:lnTo>
                  <a:pt x="1540105" y="509198"/>
                </a:lnTo>
                <a:lnTo>
                  <a:pt x="1538066" y="513965"/>
                </a:lnTo>
                <a:lnTo>
                  <a:pt x="1535800" y="518506"/>
                </a:lnTo>
                <a:lnTo>
                  <a:pt x="1532854" y="522820"/>
                </a:lnTo>
                <a:lnTo>
                  <a:pt x="1529908" y="526906"/>
                </a:lnTo>
                <a:lnTo>
                  <a:pt x="1526282" y="530539"/>
                </a:lnTo>
                <a:lnTo>
                  <a:pt x="1522429" y="533944"/>
                </a:lnTo>
                <a:lnTo>
                  <a:pt x="1518350" y="537123"/>
                </a:lnTo>
                <a:lnTo>
                  <a:pt x="1513592" y="539620"/>
                </a:lnTo>
                <a:lnTo>
                  <a:pt x="1509059" y="541663"/>
                </a:lnTo>
                <a:lnTo>
                  <a:pt x="1503847" y="543253"/>
                </a:lnTo>
                <a:lnTo>
                  <a:pt x="1498635" y="544615"/>
                </a:lnTo>
                <a:lnTo>
                  <a:pt x="1493197" y="545069"/>
                </a:lnTo>
                <a:lnTo>
                  <a:pt x="1488211" y="545296"/>
                </a:lnTo>
                <a:lnTo>
                  <a:pt x="1482999" y="544842"/>
                </a:lnTo>
                <a:lnTo>
                  <a:pt x="1478014" y="543934"/>
                </a:lnTo>
                <a:lnTo>
                  <a:pt x="1473481" y="542799"/>
                </a:lnTo>
                <a:lnTo>
                  <a:pt x="1469629" y="541437"/>
                </a:lnTo>
                <a:lnTo>
                  <a:pt x="1466003" y="539847"/>
                </a:lnTo>
                <a:lnTo>
                  <a:pt x="1462604" y="537804"/>
                </a:lnTo>
                <a:lnTo>
                  <a:pt x="1459205" y="535761"/>
                </a:lnTo>
                <a:lnTo>
                  <a:pt x="1456032" y="533490"/>
                </a:lnTo>
                <a:lnTo>
                  <a:pt x="1453086" y="530766"/>
                </a:lnTo>
                <a:lnTo>
                  <a:pt x="1450367" y="528041"/>
                </a:lnTo>
                <a:lnTo>
                  <a:pt x="1447874" y="525090"/>
                </a:lnTo>
                <a:lnTo>
                  <a:pt x="1445382" y="522139"/>
                </a:lnTo>
                <a:lnTo>
                  <a:pt x="1443342" y="518733"/>
                </a:lnTo>
                <a:lnTo>
                  <a:pt x="1441529" y="515100"/>
                </a:lnTo>
                <a:lnTo>
                  <a:pt x="1439943" y="511468"/>
                </a:lnTo>
                <a:lnTo>
                  <a:pt x="1438583" y="507608"/>
                </a:lnTo>
                <a:lnTo>
                  <a:pt x="1437677" y="503749"/>
                </a:lnTo>
                <a:lnTo>
                  <a:pt x="1436770" y="499662"/>
                </a:lnTo>
                <a:lnTo>
                  <a:pt x="1436317" y="495348"/>
                </a:lnTo>
                <a:lnTo>
                  <a:pt x="1419775" y="256735"/>
                </a:lnTo>
                <a:lnTo>
                  <a:pt x="1404592" y="280119"/>
                </a:lnTo>
                <a:lnTo>
                  <a:pt x="1396434" y="292606"/>
                </a:lnTo>
                <a:lnTo>
                  <a:pt x="1387596" y="304866"/>
                </a:lnTo>
                <a:lnTo>
                  <a:pt x="1378531" y="317580"/>
                </a:lnTo>
                <a:lnTo>
                  <a:pt x="1369014" y="330748"/>
                </a:lnTo>
                <a:lnTo>
                  <a:pt x="1359270" y="343916"/>
                </a:lnTo>
                <a:lnTo>
                  <a:pt x="1348845" y="357311"/>
                </a:lnTo>
                <a:lnTo>
                  <a:pt x="1338421" y="370933"/>
                </a:lnTo>
                <a:lnTo>
                  <a:pt x="1327317" y="384782"/>
                </a:lnTo>
                <a:lnTo>
                  <a:pt x="1315760" y="398632"/>
                </a:lnTo>
                <a:lnTo>
                  <a:pt x="1303750" y="412935"/>
                </a:lnTo>
                <a:lnTo>
                  <a:pt x="1291513" y="426784"/>
                </a:lnTo>
                <a:lnTo>
                  <a:pt x="1278823" y="441314"/>
                </a:lnTo>
                <a:lnTo>
                  <a:pt x="1265679" y="455390"/>
                </a:lnTo>
                <a:lnTo>
                  <a:pt x="1252082" y="469920"/>
                </a:lnTo>
                <a:lnTo>
                  <a:pt x="1233500" y="488991"/>
                </a:lnTo>
                <a:lnTo>
                  <a:pt x="1214465" y="507608"/>
                </a:lnTo>
                <a:lnTo>
                  <a:pt x="1195430" y="525998"/>
                </a:lnTo>
                <a:lnTo>
                  <a:pt x="1175715" y="543707"/>
                </a:lnTo>
                <a:lnTo>
                  <a:pt x="1156226" y="560961"/>
                </a:lnTo>
                <a:lnTo>
                  <a:pt x="1136058" y="577762"/>
                </a:lnTo>
                <a:lnTo>
                  <a:pt x="1115663" y="594336"/>
                </a:lnTo>
                <a:lnTo>
                  <a:pt x="1095041" y="610455"/>
                </a:lnTo>
                <a:lnTo>
                  <a:pt x="1074193" y="625893"/>
                </a:lnTo>
                <a:lnTo>
                  <a:pt x="1053118" y="641105"/>
                </a:lnTo>
                <a:lnTo>
                  <a:pt x="1031590" y="655408"/>
                </a:lnTo>
                <a:lnTo>
                  <a:pt x="1010062" y="669711"/>
                </a:lnTo>
                <a:lnTo>
                  <a:pt x="988081" y="683333"/>
                </a:lnTo>
                <a:lnTo>
                  <a:pt x="966099" y="696501"/>
                </a:lnTo>
                <a:lnTo>
                  <a:pt x="943891" y="709442"/>
                </a:lnTo>
                <a:lnTo>
                  <a:pt x="921004" y="721702"/>
                </a:lnTo>
                <a:lnTo>
                  <a:pt x="906954" y="729194"/>
                </a:lnTo>
                <a:lnTo>
                  <a:pt x="892451" y="736232"/>
                </a:lnTo>
                <a:lnTo>
                  <a:pt x="878174" y="743497"/>
                </a:lnTo>
                <a:lnTo>
                  <a:pt x="863671" y="750309"/>
                </a:lnTo>
                <a:lnTo>
                  <a:pt x="848941" y="756893"/>
                </a:lnTo>
                <a:lnTo>
                  <a:pt x="834212" y="763477"/>
                </a:lnTo>
                <a:lnTo>
                  <a:pt x="819482" y="769834"/>
                </a:lnTo>
                <a:lnTo>
                  <a:pt x="804526" y="775736"/>
                </a:lnTo>
                <a:lnTo>
                  <a:pt x="789569" y="781866"/>
                </a:lnTo>
                <a:lnTo>
                  <a:pt x="774613" y="787542"/>
                </a:lnTo>
                <a:lnTo>
                  <a:pt x="759430" y="793218"/>
                </a:lnTo>
                <a:lnTo>
                  <a:pt x="744247" y="798440"/>
                </a:lnTo>
                <a:lnTo>
                  <a:pt x="729064" y="803435"/>
                </a:lnTo>
                <a:lnTo>
                  <a:pt x="713655" y="808657"/>
                </a:lnTo>
                <a:lnTo>
                  <a:pt x="698472" y="813197"/>
                </a:lnTo>
                <a:lnTo>
                  <a:pt x="682609" y="817965"/>
                </a:lnTo>
                <a:lnTo>
                  <a:pt x="667199" y="822279"/>
                </a:lnTo>
                <a:lnTo>
                  <a:pt x="651563" y="826365"/>
                </a:lnTo>
                <a:lnTo>
                  <a:pt x="635701" y="830452"/>
                </a:lnTo>
                <a:lnTo>
                  <a:pt x="620064" y="834084"/>
                </a:lnTo>
                <a:lnTo>
                  <a:pt x="604202" y="837717"/>
                </a:lnTo>
                <a:lnTo>
                  <a:pt x="588112" y="841350"/>
                </a:lnTo>
                <a:lnTo>
                  <a:pt x="572249" y="844528"/>
                </a:lnTo>
                <a:lnTo>
                  <a:pt x="555933" y="847479"/>
                </a:lnTo>
                <a:lnTo>
                  <a:pt x="539618" y="850431"/>
                </a:lnTo>
                <a:lnTo>
                  <a:pt x="523528" y="852928"/>
                </a:lnTo>
                <a:lnTo>
                  <a:pt x="507212" y="855653"/>
                </a:lnTo>
                <a:lnTo>
                  <a:pt x="490896" y="857923"/>
                </a:lnTo>
                <a:lnTo>
                  <a:pt x="474353" y="859966"/>
                </a:lnTo>
                <a:lnTo>
                  <a:pt x="458037" y="861783"/>
                </a:lnTo>
                <a:lnTo>
                  <a:pt x="441268" y="863372"/>
                </a:lnTo>
                <a:lnTo>
                  <a:pt x="424726" y="864961"/>
                </a:lnTo>
                <a:lnTo>
                  <a:pt x="419287" y="865188"/>
                </a:lnTo>
                <a:lnTo>
                  <a:pt x="414075" y="864734"/>
                </a:lnTo>
                <a:lnTo>
                  <a:pt x="409089" y="863826"/>
                </a:lnTo>
                <a:lnTo>
                  <a:pt x="404104" y="862464"/>
                </a:lnTo>
                <a:lnTo>
                  <a:pt x="400252" y="861329"/>
                </a:lnTo>
                <a:lnTo>
                  <a:pt x="396626" y="859739"/>
                </a:lnTo>
                <a:lnTo>
                  <a:pt x="393227" y="857923"/>
                </a:lnTo>
                <a:lnTo>
                  <a:pt x="389827" y="855880"/>
                </a:lnTo>
                <a:lnTo>
                  <a:pt x="386882" y="853609"/>
                </a:lnTo>
                <a:lnTo>
                  <a:pt x="383936" y="850885"/>
                </a:lnTo>
                <a:lnTo>
                  <a:pt x="381216" y="848161"/>
                </a:lnTo>
                <a:lnTo>
                  <a:pt x="378497" y="845209"/>
                </a:lnTo>
                <a:lnTo>
                  <a:pt x="376231" y="842258"/>
                </a:lnTo>
                <a:lnTo>
                  <a:pt x="374191" y="838852"/>
                </a:lnTo>
                <a:lnTo>
                  <a:pt x="372378" y="835447"/>
                </a:lnTo>
                <a:lnTo>
                  <a:pt x="370566" y="831814"/>
                </a:lnTo>
                <a:lnTo>
                  <a:pt x="369206" y="827955"/>
                </a:lnTo>
                <a:lnTo>
                  <a:pt x="368299" y="824095"/>
                </a:lnTo>
                <a:lnTo>
                  <a:pt x="367620" y="820008"/>
                </a:lnTo>
                <a:lnTo>
                  <a:pt x="366940" y="815922"/>
                </a:lnTo>
                <a:lnTo>
                  <a:pt x="366713" y="810473"/>
                </a:lnTo>
                <a:lnTo>
                  <a:pt x="367167" y="805024"/>
                </a:lnTo>
                <a:lnTo>
                  <a:pt x="368073" y="799802"/>
                </a:lnTo>
                <a:lnTo>
                  <a:pt x="369206" y="795034"/>
                </a:lnTo>
                <a:lnTo>
                  <a:pt x="371472" y="790040"/>
                </a:lnTo>
                <a:lnTo>
                  <a:pt x="373738" y="785272"/>
                </a:lnTo>
                <a:lnTo>
                  <a:pt x="376231" y="780958"/>
                </a:lnTo>
                <a:lnTo>
                  <a:pt x="379403" y="776872"/>
                </a:lnTo>
                <a:lnTo>
                  <a:pt x="383029" y="773239"/>
                </a:lnTo>
                <a:lnTo>
                  <a:pt x="386882" y="769607"/>
                </a:lnTo>
                <a:lnTo>
                  <a:pt x="390961" y="766882"/>
                </a:lnTo>
                <a:lnTo>
                  <a:pt x="395266" y="763931"/>
                </a:lnTo>
                <a:lnTo>
                  <a:pt x="400252" y="761887"/>
                </a:lnTo>
                <a:lnTo>
                  <a:pt x="405237" y="760071"/>
                </a:lnTo>
                <a:lnTo>
                  <a:pt x="410222" y="758709"/>
                </a:lnTo>
                <a:lnTo>
                  <a:pt x="415661" y="758255"/>
                </a:lnTo>
                <a:lnTo>
                  <a:pt x="431071" y="756666"/>
                </a:lnTo>
                <a:lnTo>
                  <a:pt x="446027" y="755076"/>
                </a:lnTo>
                <a:lnTo>
                  <a:pt x="461210" y="753714"/>
                </a:lnTo>
                <a:lnTo>
                  <a:pt x="476166" y="751898"/>
                </a:lnTo>
                <a:lnTo>
                  <a:pt x="491123" y="749854"/>
                </a:lnTo>
                <a:lnTo>
                  <a:pt x="506079" y="747357"/>
                </a:lnTo>
                <a:lnTo>
                  <a:pt x="521035" y="745087"/>
                </a:lnTo>
                <a:lnTo>
                  <a:pt x="535765" y="742589"/>
                </a:lnTo>
                <a:lnTo>
                  <a:pt x="550495" y="739638"/>
                </a:lnTo>
                <a:lnTo>
                  <a:pt x="565224" y="736913"/>
                </a:lnTo>
                <a:lnTo>
                  <a:pt x="579728" y="733735"/>
                </a:lnTo>
                <a:lnTo>
                  <a:pt x="594231" y="730329"/>
                </a:lnTo>
                <a:lnTo>
                  <a:pt x="608734" y="726697"/>
                </a:lnTo>
                <a:lnTo>
                  <a:pt x="623010" y="723064"/>
                </a:lnTo>
                <a:lnTo>
                  <a:pt x="637287" y="719432"/>
                </a:lnTo>
                <a:lnTo>
                  <a:pt x="651563" y="715345"/>
                </a:lnTo>
                <a:lnTo>
                  <a:pt x="665613" y="711259"/>
                </a:lnTo>
                <a:lnTo>
                  <a:pt x="679890" y="706945"/>
                </a:lnTo>
                <a:lnTo>
                  <a:pt x="693713" y="702404"/>
                </a:lnTo>
                <a:lnTo>
                  <a:pt x="707763" y="697864"/>
                </a:lnTo>
                <a:lnTo>
                  <a:pt x="721586" y="692869"/>
                </a:lnTo>
                <a:lnTo>
                  <a:pt x="735183" y="687874"/>
                </a:lnTo>
                <a:lnTo>
                  <a:pt x="749233" y="682652"/>
                </a:lnTo>
                <a:lnTo>
                  <a:pt x="762603" y="677430"/>
                </a:lnTo>
                <a:lnTo>
                  <a:pt x="776199" y="671755"/>
                </a:lnTo>
                <a:lnTo>
                  <a:pt x="789569" y="666079"/>
                </a:lnTo>
                <a:lnTo>
                  <a:pt x="803166" y="660176"/>
                </a:lnTo>
                <a:lnTo>
                  <a:pt x="816536" y="654273"/>
                </a:lnTo>
                <a:lnTo>
                  <a:pt x="829679" y="648143"/>
                </a:lnTo>
                <a:lnTo>
                  <a:pt x="842823" y="641559"/>
                </a:lnTo>
                <a:lnTo>
                  <a:pt x="855966" y="634975"/>
                </a:lnTo>
                <a:lnTo>
                  <a:pt x="868883" y="628164"/>
                </a:lnTo>
                <a:lnTo>
                  <a:pt x="889505" y="617039"/>
                </a:lnTo>
                <a:lnTo>
                  <a:pt x="910126" y="605460"/>
                </a:lnTo>
                <a:lnTo>
                  <a:pt x="930068" y="593655"/>
                </a:lnTo>
                <a:lnTo>
                  <a:pt x="950237" y="580941"/>
                </a:lnTo>
                <a:lnTo>
                  <a:pt x="970178" y="568000"/>
                </a:lnTo>
                <a:lnTo>
                  <a:pt x="989667" y="554832"/>
                </a:lnTo>
                <a:lnTo>
                  <a:pt x="1008929" y="540982"/>
                </a:lnTo>
                <a:lnTo>
                  <a:pt x="1027964" y="526906"/>
                </a:lnTo>
                <a:lnTo>
                  <a:pt x="1046773" y="512149"/>
                </a:lnTo>
                <a:lnTo>
                  <a:pt x="1065355" y="497165"/>
                </a:lnTo>
                <a:lnTo>
                  <a:pt x="1083937" y="481726"/>
                </a:lnTo>
                <a:lnTo>
                  <a:pt x="1102066" y="466061"/>
                </a:lnTo>
                <a:lnTo>
                  <a:pt x="1119742" y="449714"/>
                </a:lnTo>
                <a:lnTo>
                  <a:pt x="1137644" y="433141"/>
                </a:lnTo>
                <a:lnTo>
                  <a:pt x="1154866" y="416113"/>
                </a:lnTo>
                <a:lnTo>
                  <a:pt x="1171862" y="398859"/>
                </a:lnTo>
                <a:lnTo>
                  <a:pt x="1184779" y="385236"/>
                </a:lnTo>
                <a:lnTo>
                  <a:pt x="1197469" y="371841"/>
                </a:lnTo>
                <a:lnTo>
                  <a:pt x="1209480" y="358219"/>
                </a:lnTo>
                <a:lnTo>
                  <a:pt x="1221037" y="344597"/>
                </a:lnTo>
                <a:lnTo>
                  <a:pt x="1232367" y="331429"/>
                </a:lnTo>
                <a:lnTo>
                  <a:pt x="1243245" y="318261"/>
                </a:lnTo>
                <a:lnTo>
                  <a:pt x="1253895" y="305093"/>
                </a:lnTo>
                <a:lnTo>
                  <a:pt x="1263866" y="292606"/>
                </a:lnTo>
                <a:lnTo>
                  <a:pt x="1273384" y="279665"/>
                </a:lnTo>
                <a:lnTo>
                  <a:pt x="1282675" y="267178"/>
                </a:lnTo>
                <a:lnTo>
                  <a:pt x="1291739" y="255145"/>
                </a:lnTo>
                <a:lnTo>
                  <a:pt x="1300124" y="242886"/>
                </a:lnTo>
                <a:lnTo>
                  <a:pt x="1308282" y="231307"/>
                </a:lnTo>
                <a:lnTo>
                  <a:pt x="1316213" y="219728"/>
                </a:lnTo>
                <a:lnTo>
                  <a:pt x="1330263" y="197706"/>
                </a:lnTo>
                <a:lnTo>
                  <a:pt x="1107958" y="281027"/>
                </a:lnTo>
                <a:lnTo>
                  <a:pt x="1102746" y="282390"/>
                </a:lnTo>
                <a:lnTo>
                  <a:pt x="1097534" y="283525"/>
                </a:lnTo>
                <a:lnTo>
                  <a:pt x="1092322" y="283979"/>
                </a:lnTo>
                <a:lnTo>
                  <a:pt x="1087110" y="283979"/>
                </a:lnTo>
                <a:lnTo>
                  <a:pt x="1081898" y="283752"/>
                </a:lnTo>
                <a:lnTo>
                  <a:pt x="1076686" y="282844"/>
                </a:lnTo>
                <a:lnTo>
                  <a:pt x="1071927" y="281255"/>
                </a:lnTo>
                <a:lnTo>
                  <a:pt x="1067168" y="279438"/>
                </a:lnTo>
                <a:lnTo>
                  <a:pt x="1062636" y="277168"/>
                </a:lnTo>
                <a:lnTo>
                  <a:pt x="1058103" y="274216"/>
                </a:lnTo>
                <a:lnTo>
                  <a:pt x="1054251" y="270811"/>
                </a:lnTo>
                <a:lnTo>
                  <a:pt x="1050399" y="267178"/>
                </a:lnTo>
                <a:lnTo>
                  <a:pt x="1047226" y="263319"/>
                </a:lnTo>
                <a:lnTo>
                  <a:pt x="1044054" y="259005"/>
                </a:lnTo>
                <a:lnTo>
                  <a:pt x="1041561" y="254237"/>
                </a:lnTo>
                <a:lnTo>
                  <a:pt x="1039295" y="249470"/>
                </a:lnTo>
                <a:lnTo>
                  <a:pt x="1037482" y="244021"/>
                </a:lnTo>
                <a:lnTo>
                  <a:pt x="1036575" y="238799"/>
                </a:lnTo>
                <a:lnTo>
                  <a:pt x="1036122" y="233350"/>
                </a:lnTo>
                <a:lnTo>
                  <a:pt x="1036122" y="228355"/>
                </a:lnTo>
                <a:lnTo>
                  <a:pt x="1036349" y="223134"/>
                </a:lnTo>
                <a:lnTo>
                  <a:pt x="1037255" y="218139"/>
                </a:lnTo>
                <a:lnTo>
                  <a:pt x="1038841" y="213144"/>
                </a:lnTo>
                <a:lnTo>
                  <a:pt x="1040654" y="208376"/>
                </a:lnTo>
                <a:lnTo>
                  <a:pt x="1042920" y="203836"/>
                </a:lnTo>
                <a:lnTo>
                  <a:pt x="1045866" y="199295"/>
                </a:lnTo>
                <a:lnTo>
                  <a:pt x="1049266" y="195435"/>
                </a:lnTo>
                <a:lnTo>
                  <a:pt x="1052891" y="191576"/>
                </a:lnTo>
                <a:lnTo>
                  <a:pt x="1056744" y="188170"/>
                </a:lnTo>
                <a:lnTo>
                  <a:pt x="1061049" y="185219"/>
                </a:lnTo>
                <a:lnTo>
                  <a:pt x="1065582" y="182494"/>
                </a:lnTo>
                <a:lnTo>
                  <a:pt x="1070567" y="180451"/>
                </a:lnTo>
                <a:lnTo>
                  <a:pt x="1443569" y="41279"/>
                </a:lnTo>
                <a:lnTo>
                  <a:pt x="1446288" y="40370"/>
                </a:lnTo>
                <a:lnTo>
                  <a:pt x="1449461" y="39462"/>
                </a:lnTo>
                <a:lnTo>
                  <a:pt x="1452633" y="38781"/>
                </a:lnTo>
                <a:lnTo>
                  <a:pt x="1455579" y="38327"/>
                </a:lnTo>
                <a:lnTo>
                  <a:pt x="1458752" y="38100"/>
                </a:lnTo>
                <a:close/>
                <a:moveTo>
                  <a:pt x="102528" y="0"/>
                </a:moveTo>
                <a:lnTo>
                  <a:pt x="107971" y="454"/>
                </a:lnTo>
                <a:lnTo>
                  <a:pt x="113189" y="681"/>
                </a:lnTo>
                <a:lnTo>
                  <a:pt x="118406" y="1361"/>
                </a:lnTo>
                <a:lnTo>
                  <a:pt x="123169" y="2268"/>
                </a:lnTo>
                <a:lnTo>
                  <a:pt x="128386" y="3403"/>
                </a:lnTo>
                <a:lnTo>
                  <a:pt x="133376" y="4764"/>
                </a:lnTo>
                <a:lnTo>
                  <a:pt x="137913" y="6578"/>
                </a:lnTo>
                <a:lnTo>
                  <a:pt x="142450" y="8393"/>
                </a:lnTo>
                <a:lnTo>
                  <a:pt x="147213" y="10434"/>
                </a:lnTo>
                <a:lnTo>
                  <a:pt x="151523" y="12476"/>
                </a:lnTo>
                <a:lnTo>
                  <a:pt x="156059" y="14971"/>
                </a:lnTo>
                <a:lnTo>
                  <a:pt x="160143" y="17693"/>
                </a:lnTo>
                <a:lnTo>
                  <a:pt x="164225" y="20642"/>
                </a:lnTo>
                <a:lnTo>
                  <a:pt x="168082" y="23590"/>
                </a:lnTo>
                <a:lnTo>
                  <a:pt x="171711" y="26993"/>
                </a:lnTo>
                <a:lnTo>
                  <a:pt x="175340" y="30169"/>
                </a:lnTo>
                <a:lnTo>
                  <a:pt x="178743" y="33798"/>
                </a:lnTo>
                <a:lnTo>
                  <a:pt x="181918" y="37427"/>
                </a:lnTo>
                <a:lnTo>
                  <a:pt x="185094" y="41510"/>
                </a:lnTo>
                <a:lnTo>
                  <a:pt x="188043" y="45593"/>
                </a:lnTo>
                <a:lnTo>
                  <a:pt x="190538" y="49676"/>
                </a:lnTo>
                <a:lnTo>
                  <a:pt x="193033" y="53986"/>
                </a:lnTo>
                <a:lnTo>
                  <a:pt x="195074" y="58296"/>
                </a:lnTo>
                <a:lnTo>
                  <a:pt x="197343" y="63059"/>
                </a:lnTo>
                <a:lnTo>
                  <a:pt x="199157" y="67596"/>
                </a:lnTo>
                <a:lnTo>
                  <a:pt x="200745" y="72359"/>
                </a:lnTo>
                <a:lnTo>
                  <a:pt x="202106" y="77122"/>
                </a:lnTo>
                <a:lnTo>
                  <a:pt x="203467" y="82340"/>
                </a:lnTo>
                <a:lnTo>
                  <a:pt x="204148" y="87330"/>
                </a:lnTo>
                <a:lnTo>
                  <a:pt x="205055" y="92320"/>
                </a:lnTo>
                <a:lnTo>
                  <a:pt x="205282" y="97537"/>
                </a:lnTo>
                <a:lnTo>
                  <a:pt x="205509" y="102981"/>
                </a:lnTo>
                <a:lnTo>
                  <a:pt x="205509" y="2092965"/>
                </a:lnTo>
                <a:lnTo>
                  <a:pt x="2195719" y="2092965"/>
                </a:lnTo>
                <a:lnTo>
                  <a:pt x="2201163" y="2093192"/>
                </a:lnTo>
                <a:lnTo>
                  <a:pt x="2206380" y="2093419"/>
                </a:lnTo>
                <a:lnTo>
                  <a:pt x="2211597" y="2094326"/>
                </a:lnTo>
                <a:lnTo>
                  <a:pt x="2216587" y="2095233"/>
                </a:lnTo>
                <a:lnTo>
                  <a:pt x="2221578" y="2096367"/>
                </a:lnTo>
                <a:lnTo>
                  <a:pt x="2226568" y="2097501"/>
                </a:lnTo>
                <a:lnTo>
                  <a:pt x="2231105" y="2099316"/>
                </a:lnTo>
                <a:lnTo>
                  <a:pt x="2235868" y="2101131"/>
                </a:lnTo>
                <a:lnTo>
                  <a:pt x="2240405" y="2103172"/>
                </a:lnTo>
                <a:lnTo>
                  <a:pt x="2244714" y="2105667"/>
                </a:lnTo>
                <a:lnTo>
                  <a:pt x="2249251" y="2107936"/>
                </a:lnTo>
                <a:lnTo>
                  <a:pt x="2253334" y="2110658"/>
                </a:lnTo>
                <a:lnTo>
                  <a:pt x="2257417" y="2113606"/>
                </a:lnTo>
                <a:lnTo>
                  <a:pt x="2261273" y="2116328"/>
                </a:lnTo>
                <a:lnTo>
                  <a:pt x="2264902" y="2119731"/>
                </a:lnTo>
                <a:lnTo>
                  <a:pt x="2268532" y="2123133"/>
                </a:lnTo>
                <a:lnTo>
                  <a:pt x="2271934" y="2126763"/>
                </a:lnTo>
                <a:lnTo>
                  <a:pt x="2275337" y="2130619"/>
                </a:lnTo>
                <a:lnTo>
                  <a:pt x="2278285" y="2134475"/>
                </a:lnTo>
                <a:lnTo>
                  <a:pt x="2281234" y="2138331"/>
                </a:lnTo>
                <a:lnTo>
                  <a:pt x="2283729" y="2142414"/>
                </a:lnTo>
                <a:lnTo>
                  <a:pt x="2286224" y="2146724"/>
                </a:lnTo>
                <a:lnTo>
                  <a:pt x="2288720" y="2151260"/>
                </a:lnTo>
                <a:lnTo>
                  <a:pt x="2290761" y="2155797"/>
                </a:lnTo>
                <a:lnTo>
                  <a:pt x="2292576" y="2160560"/>
                </a:lnTo>
                <a:lnTo>
                  <a:pt x="2294164" y="2165324"/>
                </a:lnTo>
                <a:lnTo>
                  <a:pt x="2295298" y="2170087"/>
                </a:lnTo>
                <a:lnTo>
                  <a:pt x="2296659" y="2175304"/>
                </a:lnTo>
                <a:lnTo>
                  <a:pt x="2297339" y="2180068"/>
                </a:lnTo>
                <a:lnTo>
                  <a:pt x="2298246" y="2185285"/>
                </a:lnTo>
                <a:lnTo>
                  <a:pt x="2298473" y="2190729"/>
                </a:lnTo>
                <a:lnTo>
                  <a:pt x="2298700" y="2195946"/>
                </a:lnTo>
                <a:lnTo>
                  <a:pt x="2298473" y="2201163"/>
                </a:lnTo>
                <a:lnTo>
                  <a:pt x="2298246" y="2206380"/>
                </a:lnTo>
                <a:lnTo>
                  <a:pt x="2297339" y="2211597"/>
                </a:lnTo>
                <a:lnTo>
                  <a:pt x="2296659" y="2216361"/>
                </a:lnTo>
                <a:lnTo>
                  <a:pt x="2295298" y="2221578"/>
                </a:lnTo>
                <a:lnTo>
                  <a:pt x="2294164" y="2226568"/>
                </a:lnTo>
                <a:lnTo>
                  <a:pt x="2292576" y="2231105"/>
                </a:lnTo>
                <a:lnTo>
                  <a:pt x="2290761" y="2235868"/>
                </a:lnTo>
                <a:lnTo>
                  <a:pt x="2288720" y="2240405"/>
                </a:lnTo>
                <a:lnTo>
                  <a:pt x="2286224" y="2244941"/>
                </a:lnTo>
                <a:lnTo>
                  <a:pt x="2283729" y="2249251"/>
                </a:lnTo>
                <a:lnTo>
                  <a:pt x="2281234" y="2253334"/>
                </a:lnTo>
                <a:lnTo>
                  <a:pt x="2278285" y="2257417"/>
                </a:lnTo>
                <a:lnTo>
                  <a:pt x="2275337" y="2261273"/>
                </a:lnTo>
                <a:lnTo>
                  <a:pt x="2271934" y="2264902"/>
                </a:lnTo>
                <a:lnTo>
                  <a:pt x="2268532" y="2268532"/>
                </a:lnTo>
                <a:lnTo>
                  <a:pt x="2264902" y="2271934"/>
                </a:lnTo>
                <a:lnTo>
                  <a:pt x="2261273" y="2275337"/>
                </a:lnTo>
                <a:lnTo>
                  <a:pt x="2257417" y="2278059"/>
                </a:lnTo>
                <a:lnTo>
                  <a:pt x="2253334" y="2281234"/>
                </a:lnTo>
                <a:lnTo>
                  <a:pt x="2249251" y="2283729"/>
                </a:lnTo>
                <a:lnTo>
                  <a:pt x="2244714" y="2286451"/>
                </a:lnTo>
                <a:lnTo>
                  <a:pt x="2240405" y="2288493"/>
                </a:lnTo>
                <a:lnTo>
                  <a:pt x="2235868" y="2290534"/>
                </a:lnTo>
                <a:lnTo>
                  <a:pt x="2231105" y="2292349"/>
                </a:lnTo>
                <a:lnTo>
                  <a:pt x="2226568" y="2294164"/>
                </a:lnTo>
                <a:lnTo>
                  <a:pt x="2221578" y="2295298"/>
                </a:lnTo>
                <a:lnTo>
                  <a:pt x="2216587" y="2296659"/>
                </a:lnTo>
                <a:lnTo>
                  <a:pt x="2211597" y="2297566"/>
                </a:lnTo>
                <a:lnTo>
                  <a:pt x="2206380" y="2298246"/>
                </a:lnTo>
                <a:lnTo>
                  <a:pt x="2201163" y="2298473"/>
                </a:lnTo>
                <a:lnTo>
                  <a:pt x="2195719" y="2298700"/>
                </a:lnTo>
                <a:lnTo>
                  <a:pt x="102528" y="2298700"/>
                </a:lnTo>
                <a:lnTo>
                  <a:pt x="97310" y="2298473"/>
                </a:lnTo>
                <a:lnTo>
                  <a:pt x="92093" y="2298246"/>
                </a:lnTo>
                <a:lnTo>
                  <a:pt x="86876" y="2297566"/>
                </a:lnTo>
                <a:lnTo>
                  <a:pt x="81886" y="2296659"/>
                </a:lnTo>
                <a:lnTo>
                  <a:pt x="77122" y="2295298"/>
                </a:lnTo>
                <a:lnTo>
                  <a:pt x="72132" y="2294164"/>
                </a:lnTo>
                <a:lnTo>
                  <a:pt x="67142" y="2292349"/>
                </a:lnTo>
                <a:lnTo>
                  <a:pt x="62605" y="2290534"/>
                </a:lnTo>
                <a:lnTo>
                  <a:pt x="57842" y="2288493"/>
                </a:lnTo>
                <a:lnTo>
                  <a:pt x="53532" y="2286451"/>
                </a:lnTo>
                <a:lnTo>
                  <a:pt x="49449" y="2283729"/>
                </a:lnTo>
                <a:lnTo>
                  <a:pt x="45139" y="2281234"/>
                </a:lnTo>
                <a:lnTo>
                  <a:pt x="41283" y="2278059"/>
                </a:lnTo>
                <a:lnTo>
                  <a:pt x="37200" y="2275337"/>
                </a:lnTo>
                <a:lnTo>
                  <a:pt x="33344" y="2271934"/>
                </a:lnTo>
                <a:lnTo>
                  <a:pt x="29715" y="2268532"/>
                </a:lnTo>
                <a:lnTo>
                  <a:pt x="26539" y="2264902"/>
                </a:lnTo>
                <a:lnTo>
                  <a:pt x="23364" y="2261273"/>
                </a:lnTo>
                <a:lnTo>
                  <a:pt x="20188" y="2257417"/>
                </a:lnTo>
                <a:lnTo>
                  <a:pt x="17466" y="2253334"/>
                </a:lnTo>
                <a:lnTo>
                  <a:pt x="14517" y="2249251"/>
                </a:lnTo>
                <a:lnTo>
                  <a:pt x="12249" y="2244941"/>
                </a:lnTo>
                <a:lnTo>
                  <a:pt x="9981" y="2240405"/>
                </a:lnTo>
                <a:lnTo>
                  <a:pt x="7939" y="2235868"/>
                </a:lnTo>
                <a:lnTo>
                  <a:pt x="6125" y="2231105"/>
                </a:lnTo>
                <a:lnTo>
                  <a:pt x="4537" y="2226568"/>
                </a:lnTo>
                <a:lnTo>
                  <a:pt x="2949" y="2221578"/>
                </a:lnTo>
                <a:lnTo>
                  <a:pt x="2042" y="2216361"/>
                </a:lnTo>
                <a:lnTo>
                  <a:pt x="907" y="2211597"/>
                </a:lnTo>
                <a:lnTo>
                  <a:pt x="454" y="2206380"/>
                </a:lnTo>
                <a:lnTo>
                  <a:pt x="0" y="2201163"/>
                </a:lnTo>
                <a:lnTo>
                  <a:pt x="0" y="2195946"/>
                </a:lnTo>
                <a:lnTo>
                  <a:pt x="0" y="102981"/>
                </a:lnTo>
                <a:lnTo>
                  <a:pt x="0" y="97537"/>
                </a:lnTo>
                <a:lnTo>
                  <a:pt x="454" y="92320"/>
                </a:lnTo>
                <a:lnTo>
                  <a:pt x="907" y="87330"/>
                </a:lnTo>
                <a:lnTo>
                  <a:pt x="2042" y="82340"/>
                </a:lnTo>
                <a:lnTo>
                  <a:pt x="2949" y="77122"/>
                </a:lnTo>
                <a:lnTo>
                  <a:pt x="4537" y="72359"/>
                </a:lnTo>
                <a:lnTo>
                  <a:pt x="6125" y="67596"/>
                </a:lnTo>
                <a:lnTo>
                  <a:pt x="7939" y="63059"/>
                </a:lnTo>
                <a:lnTo>
                  <a:pt x="9981" y="58296"/>
                </a:lnTo>
                <a:lnTo>
                  <a:pt x="12249" y="53986"/>
                </a:lnTo>
                <a:lnTo>
                  <a:pt x="14517" y="49676"/>
                </a:lnTo>
                <a:lnTo>
                  <a:pt x="17466" y="45593"/>
                </a:lnTo>
                <a:lnTo>
                  <a:pt x="20188" y="41510"/>
                </a:lnTo>
                <a:lnTo>
                  <a:pt x="23364" y="37427"/>
                </a:lnTo>
                <a:lnTo>
                  <a:pt x="26539" y="33798"/>
                </a:lnTo>
                <a:lnTo>
                  <a:pt x="29715" y="30169"/>
                </a:lnTo>
                <a:lnTo>
                  <a:pt x="33344" y="26993"/>
                </a:lnTo>
                <a:lnTo>
                  <a:pt x="37200" y="23590"/>
                </a:lnTo>
                <a:lnTo>
                  <a:pt x="41283" y="20642"/>
                </a:lnTo>
                <a:lnTo>
                  <a:pt x="45139" y="17693"/>
                </a:lnTo>
                <a:lnTo>
                  <a:pt x="49449" y="14971"/>
                </a:lnTo>
                <a:lnTo>
                  <a:pt x="53532" y="12476"/>
                </a:lnTo>
                <a:lnTo>
                  <a:pt x="57842" y="10434"/>
                </a:lnTo>
                <a:lnTo>
                  <a:pt x="62605" y="8393"/>
                </a:lnTo>
                <a:lnTo>
                  <a:pt x="67142" y="6578"/>
                </a:lnTo>
                <a:lnTo>
                  <a:pt x="72132" y="4764"/>
                </a:lnTo>
                <a:lnTo>
                  <a:pt x="77122" y="3403"/>
                </a:lnTo>
                <a:lnTo>
                  <a:pt x="81886" y="2268"/>
                </a:lnTo>
                <a:lnTo>
                  <a:pt x="86876" y="1361"/>
                </a:lnTo>
                <a:lnTo>
                  <a:pt x="92093" y="681"/>
                </a:lnTo>
                <a:lnTo>
                  <a:pt x="97310" y="454"/>
                </a:lnTo>
                <a:lnTo>
                  <a:pt x="10252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0"/>
          <p:cNvSpPr/>
          <p:nvPr/>
        </p:nvSpPr>
        <p:spPr>
          <a:xfrm>
            <a:off x="5862320" y="1407795"/>
            <a:ext cx="0" cy="4740275"/>
          </a:xfrm>
          <a:prstGeom prst="line">
            <a:avLst/>
          </a:prstGeom>
          <a:ln w="22225" cap="flat" cmpd="sng">
            <a:solidFill>
              <a:srgbClr val="0E2971"/>
            </a:solidFill>
            <a:prstDash val="solid"/>
            <a:miter/>
            <a:headEnd type="oval" w="lg" len="lg"/>
            <a:tailEnd type="oval" w="lg" len="lg"/>
          </a:ln>
        </p:spPr>
      </p:sp>
      <p:sp>
        <p:nvSpPr>
          <p:cNvPr id="4" name="矩形 61"/>
          <p:cNvSpPr/>
          <p:nvPr/>
        </p:nvSpPr>
        <p:spPr>
          <a:xfrm>
            <a:off x="5513070" y="1624330"/>
            <a:ext cx="697230" cy="697230"/>
          </a:xfrm>
          <a:prstGeom prst="rect">
            <a:avLst/>
          </a:prstGeom>
          <a:solidFill>
            <a:srgbClr val="0089C1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chemeClr val="bg1"/>
                </a:solidFill>
              </a:rPr>
              <a:t>1</a:t>
            </a:r>
            <a:endParaRPr lang="en-US" altLang="zh-CN" sz="2400" b="1" dirty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矩形 62"/>
          <p:cNvSpPr/>
          <p:nvPr/>
        </p:nvSpPr>
        <p:spPr>
          <a:xfrm>
            <a:off x="5513070" y="2865120"/>
            <a:ext cx="697230" cy="695325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FFFFFF"/>
                </a:solidFill>
              </a:rPr>
              <a:t>2</a:t>
            </a:r>
            <a:endParaRPr lang="zh-CN" altLang="en-US" sz="2400" b="1" dirty="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" name="矩形 63"/>
          <p:cNvSpPr/>
          <p:nvPr/>
        </p:nvSpPr>
        <p:spPr>
          <a:xfrm>
            <a:off x="5513070" y="3995420"/>
            <a:ext cx="697230" cy="696595"/>
          </a:xfrm>
          <a:prstGeom prst="rect">
            <a:avLst/>
          </a:prstGeom>
          <a:solidFill>
            <a:srgbClr val="0089C1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chemeClr val="bg1"/>
                </a:solidFill>
              </a:rPr>
              <a:t>3</a:t>
            </a:r>
            <a:endParaRPr lang="en-US" altLang="zh-CN" sz="2400" b="1" dirty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矩形 64"/>
          <p:cNvSpPr/>
          <p:nvPr/>
        </p:nvSpPr>
        <p:spPr>
          <a:xfrm>
            <a:off x="5513070" y="5128895"/>
            <a:ext cx="697230" cy="697230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chemeClr val="bg1"/>
                </a:solidFill>
              </a:rPr>
              <a:t>4</a:t>
            </a:r>
            <a:endParaRPr lang="en-US" altLang="zh-CN" sz="2400" b="1" dirty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328410" y="1624330"/>
            <a:ext cx="4459605" cy="786130"/>
            <a:chOff x="11428" y="3513"/>
            <a:chExt cx="7023" cy="1238"/>
          </a:xfrm>
        </p:grpSpPr>
        <p:sp>
          <p:nvSpPr>
            <p:cNvPr id="36" name="TextBox 76"/>
            <p:cNvSpPr txBox="1"/>
            <p:nvPr/>
          </p:nvSpPr>
          <p:spPr>
            <a:xfrm>
              <a:off x="11428" y="3513"/>
              <a:ext cx="3115" cy="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1428" y="4171"/>
              <a:ext cx="7023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请在此添加您的文字内容，</a:t>
              </a: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请在此添加您的文字内容。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328410" y="2819400"/>
            <a:ext cx="4459605" cy="786130"/>
            <a:chOff x="11428" y="3513"/>
            <a:chExt cx="7023" cy="1238"/>
          </a:xfrm>
        </p:grpSpPr>
        <p:sp>
          <p:nvSpPr>
            <p:cNvPr id="18" name="TextBox 76"/>
            <p:cNvSpPr txBox="1"/>
            <p:nvPr/>
          </p:nvSpPr>
          <p:spPr>
            <a:xfrm>
              <a:off x="11428" y="3513"/>
              <a:ext cx="3115" cy="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1428" y="4171"/>
              <a:ext cx="7023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请在此添加您的文字内容，</a:t>
              </a: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请在此添加您的文字内容。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28410" y="3995420"/>
            <a:ext cx="4459605" cy="786130"/>
            <a:chOff x="11428" y="3513"/>
            <a:chExt cx="7023" cy="1238"/>
          </a:xfrm>
        </p:grpSpPr>
        <p:sp>
          <p:nvSpPr>
            <p:cNvPr id="21" name="TextBox 76"/>
            <p:cNvSpPr txBox="1"/>
            <p:nvPr/>
          </p:nvSpPr>
          <p:spPr>
            <a:xfrm>
              <a:off x="11428" y="3513"/>
              <a:ext cx="3115" cy="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1428" y="4171"/>
              <a:ext cx="7023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请在此添加您的文字内容，</a:t>
              </a: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请在此添加您的文字内容。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328410" y="5128895"/>
            <a:ext cx="4459605" cy="786130"/>
            <a:chOff x="11428" y="3513"/>
            <a:chExt cx="7023" cy="1238"/>
          </a:xfrm>
        </p:grpSpPr>
        <p:sp>
          <p:nvSpPr>
            <p:cNvPr id="25" name="TextBox 76"/>
            <p:cNvSpPr txBox="1"/>
            <p:nvPr/>
          </p:nvSpPr>
          <p:spPr>
            <a:xfrm>
              <a:off x="11428" y="3513"/>
              <a:ext cx="3115" cy="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1428" y="4171"/>
              <a:ext cx="7023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请在此添加您的文字内容，</a:t>
              </a: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请在此添加您的文字内容。</a:t>
              </a:r>
            </a:p>
          </p:txBody>
        </p:sp>
      </p:grpSp>
      <p:sp>
        <p:nvSpPr>
          <p:cNvPr id="5" name="矩形 4"/>
          <p:cNvSpPr/>
          <p:nvPr/>
        </p:nvSpPr>
        <p:spPr>
          <a:xfrm>
            <a:off x="1228725" y="1927860"/>
            <a:ext cx="3567430" cy="3944620"/>
          </a:xfrm>
          <a:prstGeom prst="rect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520180" y="1734820"/>
            <a:ext cx="1337310" cy="1336040"/>
            <a:chOff x="9447" y="5638"/>
            <a:chExt cx="2106" cy="2104"/>
          </a:xfrm>
        </p:grpSpPr>
        <p:sp>
          <p:nvSpPr>
            <p:cNvPr id="3" name="椭圆 4"/>
            <p:cNvSpPr>
              <a:spLocks noChangeArrowheads="1"/>
            </p:cNvSpPr>
            <p:nvPr/>
          </p:nvSpPr>
          <p:spPr bwMode="auto">
            <a:xfrm>
              <a:off x="9447" y="5638"/>
              <a:ext cx="2107" cy="210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9" name="Freeform 42"/>
            <p:cNvSpPr>
              <a:spLocks noEditPoints="1"/>
            </p:cNvSpPr>
            <p:nvPr/>
          </p:nvSpPr>
          <p:spPr bwMode="auto">
            <a:xfrm>
              <a:off x="10118" y="6251"/>
              <a:ext cx="766" cy="751"/>
            </a:xfrm>
            <a:custGeom>
              <a:avLst/>
              <a:gdLst>
                <a:gd name="T0" fmla="*/ 25 w 596"/>
                <a:gd name="T1" fmla="*/ 345 h 583"/>
                <a:gd name="T2" fmla="*/ 25 w 596"/>
                <a:gd name="T3" fmla="*/ 62 h 583"/>
                <a:gd name="T4" fmla="*/ 61 w 596"/>
                <a:gd name="T5" fmla="*/ 26 h 583"/>
                <a:gd name="T6" fmla="*/ 534 w 596"/>
                <a:gd name="T7" fmla="*/ 26 h 583"/>
                <a:gd name="T8" fmla="*/ 570 w 596"/>
                <a:gd name="T9" fmla="*/ 62 h 583"/>
                <a:gd name="T10" fmla="*/ 570 w 596"/>
                <a:gd name="T11" fmla="*/ 345 h 583"/>
                <a:gd name="T12" fmla="*/ 534 w 596"/>
                <a:gd name="T13" fmla="*/ 381 h 583"/>
                <a:gd name="T14" fmla="*/ 61 w 596"/>
                <a:gd name="T15" fmla="*/ 381 h 583"/>
                <a:gd name="T16" fmla="*/ 25 w 596"/>
                <a:gd name="T17" fmla="*/ 345 h 583"/>
                <a:gd name="T18" fmla="*/ 534 w 596"/>
                <a:gd name="T19" fmla="*/ 406 h 583"/>
                <a:gd name="T20" fmla="*/ 596 w 596"/>
                <a:gd name="T21" fmla="*/ 345 h 583"/>
                <a:gd name="T22" fmla="*/ 596 w 596"/>
                <a:gd name="T23" fmla="*/ 62 h 583"/>
                <a:gd name="T24" fmla="*/ 534 w 596"/>
                <a:gd name="T25" fmla="*/ 0 h 583"/>
                <a:gd name="T26" fmla="*/ 61 w 596"/>
                <a:gd name="T27" fmla="*/ 0 h 583"/>
                <a:gd name="T28" fmla="*/ 0 w 596"/>
                <a:gd name="T29" fmla="*/ 62 h 583"/>
                <a:gd name="T30" fmla="*/ 0 w 596"/>
                <a:gd name="T31" fmla="*/ 345 h 583"/>
                <a:gd name="T32" fmla="*/ 61 w 596"/>
                <a:gd name="T33" fmla="*/ 406 h 583"/>
                <a:gd name="T34" fmla="*/ 245 w 596"/>
                <a:gd name="T35" fmla="*/ 406 h 583"/>
                <a:gd name="T36" fmla="*/ 245 w 596"/>
                <a:gd name="T37" fmla="*/ 462 h 583"/>
                <a:gd name="T38" fmla="*/ 61 w 596"/>
                <a:gd name="T39" fmla="*/ 462 h 583"/>
                <a:gd name="T40" fmla="*/ 0 w 596"/>
                <a:gd name="T41" fmla="*/ 524 h 583"/>
                <a:gd name="T42" fmla="*/ 0 w 596"/>
                <a:gd name="T43" fmla="*/ 570 h 583"/>
                <a:gd name="T44" fmla="*/ 12 w 596"/>
                <a:gd name="T45" fmla="*/ 583 h 583"/>
                <a:gd name="T46" fmla="*/ 583 w 596"/>
                <a:gd name="T47" fmla="*/ 583 h 583"/>
                <a:gd name="T48" fmla="*/ 596 w 596"/>
                <a:gd name="T49" fmla="*/ 570 h 583"/>
                <a:gd name="T50" fmla="*/ 596 w 596"/>
                <a:gd name="T51" fmla="*/ 524 h 583"/>
                <a:gd name="T52" fmla="*/ 534 w 596"/>
                <a:gd name="T53" fmla="*/ 462 h 583"/>
                <a:gd name="T54" fmla="*/ 351 w 596"/>
                <a:gd name="T55" fmla="*/ 462 h 583"/>
                <a:gd name="T56" fmla="*/ 351 w 596"/>
                <a:gd name="T57" fmla="*/ 406 h 583"/>
                <a:gd name="T58" fmla="*/ 534 w 596"/>
                <a:gd name="T59" fmla="*/ 406 h 583"/>
                <a:gd name="T60" fmla="*/ 544 w 596"/>
                <a:gd name="T61" fmla="*/ 345 h 583"/>
                <a:gd name="T62" fmla="*/ 544 w 596"/>
                <a:gd name="T63" fmla="*/ 62 h 583"/>
                <a:gd name="T64" fmla="*/ 534 w 596"/>
                <a:gd name="T65" fmla="*/ 52 h 583"/>
                <a:gd name="T66" fmla="*/ 61 w 596"/>
                <a:gd name="T67" fmla="*/ 52 h 583"/>
                <a:gd name="T68" fmla="*/ 51 w 596"/>
                <a:gd name="T69" fmla="*/ 62 h 583"/>
                <a:gd name="T70" fmla="*/ 51 w 596"/>
                <a:gd name="T71" fmla="*/ 345 h 583"/>
                <a:gd name="T72" fmla="*/ 61 w 596"/>
                <a:gd name="T73" fmla="*/ 355 h 583"/>
                <a:gd name="T74" fmla="*/ 534 w 596"/>
                <a:gd name="T75" fmla="*/ 355 h 583"/>
                <a:gd name="T76" fmla="*/ 544 w 596"/>
                <a:gd name="T77" fmla="*/ 345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96" h="583">
                  <a:moveTo>
                    <a:pt x="25" y="345"/>
                  </a:moveTo>
                  <a:lnTo>
                    <a:pt x="25" y="62"/>
                  </a:lnTo>
                  <a:cubicBezTo>
                    <a:pt x="25" y="42"/>
                    <a:pt x="41" y="26"/>
                    <a:pt x="61" y="26"/>
                  </a:cubicBezTo>
                  <a:lnTo>
                    <a:pt x="534" y="26"/>
                  </a:lnTo>
                  <a:cubicBezTo>
                    <a:pt x="554" y="26"/>
                    <a:pt x="570" y="42"/>
                    <a:pt x="570" y="62"/>
                  </a:cubicBezTo>
                  <a:lnTo>
                    <a:pt x="570" y="345"/>
                  </a:lnTo>
                  <a:cubicBezTo>
                    <a:pt x="570" y="365"/>
                    <a:pt x="554" y="381"/>
                    <a:pt x="534" y="381"/>
                  </a:cubicBezTo>
                  <a:lnTo>
                    <a:pt x="61" y="381"/>
                  </a:lnTo>
                  <a:cubicBezTo>
                    <a:pt x="41" y="381"/>
                    <a:pt x="25" y="365"/>
                    <a:pt x="25" y="345"/>
                  </a:cubicBezTo>
                  <a:close/>
                  <a:moveTo>
                    <a:pt x="534" y="406"/>
                  </a:moveTo>
                  <a:cubicBezTo>
                    <a:pt x="568" y="406"/>
                    <a:pt x="596" y="379"/>
                    <a:pt x="596" y="345"/>
                  </a:cubicBezTo>
                  <a:lnTo>
                    <a:pt x="596" y="62"/>
                  </a:lnTo>
                  <a:cubicBezTo>
                    <a:pt x="596" y="28"/>
                    <a:pt x="568" y="0"/>
                    <a:pt x="534" y="0"/>
                  </a:cubicBezTo>
                  <a:lnTo>
                    <a:pt x="61" y="0"/>
                  </a:lnTo>
                  <a:cubicBezTo>
                    <a:pt x="27" y="0"/>
                    <a:pt x="0" y="28"/>
                    <a:pt x="0" y="62"/>
                  </a:cubicBezTo>
                  <a:lnTo>
                    <a:pt x="0" y="345"/>
                  </a:lnTo>
                  <a:cubicBezTo>
                    <a:pt x="0" y="379"/>
                    <a:pt x="27" y="406"/>
                    <a:pt x="61" y="406"/>
                  </a:cubicBezTo>
                  <a:lnTo>
                    <a:pt x="245" y="406"/>
                  </a:lnTo>
                  <a:lnTo>
                    <a:pt x="245" y="462"/>
                  </a:lnTo>
                  <a:lnTo>
                    <a:pt x="61" y="462"/>
                  </a:lnTo>
                  <a:cubicBezTo>
                    <a:pt x="27" y="462"/>
                    <a:pt x="0" y="490"/>
                    <a:pt x="0" y="524"/>
                  </a:cubicBezTo>
                  <a:lnTo>
                    <a:pt x="0" y="570"/>
                  </a:lnTo>
                  <a:cubicBezTo>
                    <a:pt x="0" y="577"/>
                    <a:pt x="5" y="583"/>
                    <a:pt x="12" y="583"/>
                  </a:cubicBezTo>
                  <a:lnTo>
                    <a:pt x="583" y="583"/>
                  </a:lnTo>
                  <a:cubicBezTo>
                    <a:pt x="590" y="583"/>
                    <a:pt x="596" y="577"/>
                    <a:pt x="596" y="570"/>
                  </a:cubicBezTo>
                  <a:lnTo>
                    <a:pt x="596" y="524"/>
                  </a:lnTo>
                  <a:cubicBezTo>
                    <a:pt x="596" y="490"/>
                    <a:pt x="568" y="462"/>
                    <a:pt x="534" y="462"/>
                  </a:cubicBezTo>
                  <a:lnTo>
                    <a:pt x="351" y="462"/>
                  </a:lnTo>
                  <a:lnTo>
                    <a:pt x="351" y="406"/>
                  </a:lnTo>
                  <a:lnTo>
                    <a:pt x="534" y="406"/>
                  </a:lnTo>
                  <a:close/>
                  <a:moveTo>
                    <a:pt x="544" y="345"/>
                  </a:moveTo>
                  <a:lnTo>
                    <a:pt x="544" y="62"/>
                  </a:lnTo>
                  <a:cubicBezTo>
                    <a:pt x="544" y="56"/>
                    <a:pt x="540" y="52"/>
                    <a:pt x="534" y="52"/>
                  </a:cubicBezTo>
                  <a:lnTo>
                    <a:pt x="61" y="52"/>
                  </a:lnTo>
                  <a:cubicBezTo>
                    <a:pt x="56" y="52"/>
                    <a:pt x="51" y="56"/>
                    <a:pt x="51" y="62"/>
                  </a:cubicBezTo>
                  <a:lnTo>
                    <a:pt x="51" y="345"/>
                  </a:lnTo>
                  <a:cubicBezTo>
                    <a:pt x="51" y="350"/>
                    <a:pt x="56" y="355"/>
                    <a:pt x="61" y="355"/>
                  </a:cubicBezTo>
                  <a:lnTo>
                    <a:pt x="534" y="355"/>
                  </a:lnTo>
                  <a:cubicBezTo>
                    <a:pt x="540" y="355"/>
                    <a:pt x="544" y="350"/>
                    <a:pt x="544" y="3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079500" y="1715770"/>
            <a:ext cx="1337310" cy="1336040"/>
            <a:chOff x="3932" y="97"/>
            <a:chExt cx="2106" cy="2104"/>
          </a:xfrm>
        </p:grpSpPr>
        <p:sp>
          <p:nvSpPr>
            <p:cNvPr id="33" name="椭圆 2"/>
            <p:cNvSpPr>
              <a:spLocks noChangeArrowheads="1"/>
            </p:cNvSpPr>
            <p:nvPr/>
          </p:nvSpPr>
          <p:spPr bwMode="auto">
            <a:xfrm>
              <a:off x="3932" y="97"/>
              <a:ext cx="2107" cy="2105"/>
            </a:xfrm>
            <a:prstGeom prst="ellipse">
              <a:avLst/>
            </a:prstGeom>
            <a:solidFill>
              <a:srgbClr val="008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" name="Freeform 40"/>
            <p:cNvSpPr/>
            <p:nvPr/>
          </p:nvSpPr>
          <p:spPr bwMode="auto">
            <a:xfrm>
              <a:off x="4524" y="796"/>
              <a:ext cx="832" cy="767"/>
            </a:xfrm>
            <a:custGeom>
              <a:avLst/>
              <a:gdLst>
                <a:gd name="T0" fmla="*/ 646 w 646"/>
                <a:gd name="T1" fmla="*/ 149 h 595"/>
                <a:gd name="T2" fmla="*/ 601 w 646"/>
                <a:gd name="T3" fmla="*/ 98 h 595"/>
                <a:gd name="T4" fmla="*/ 282 w 646"/>
                <a:gd name="T5" fmla="*/ 54 h 595"/>
                <a:gd name="T6" fmla="*/ 282 w 646"/>
                <a:gd name="T7" fmla="*/ 42 h 595"/>
                <a:gd name="T8" fmla="*/ 259 w 646"/>
                <a:gd name="T9" fmla="*/ 11 h 595"/>
                <a:gd name="T10" fmla="*/ 173 w 646"/>
                <a:gd name="T11" fmla="*/ 0 h 595"/>
                <a:gd name="T12" fmla="*/ 150 w 646"/>
                <a:gd name="T13" fmla="*/ 12 h 595"/>
                <a:gd name="T14" fmla="*/ 204 w 646"/>
                <a:gd name="T15" fmla="*/ 18 h 595"/>
                <a:gd name="T16" fmla="*/ 240 w 646"/>
                <a:gd name="T17" fmla="*/ 47 h 595"/>
                <a:gd name="T18" fmla="*/ 248 w 646"/>
                <a:gd name="T19" fmla="*/ 74 h 595"/>
                <a:gd name="T20" fmla="*/ 569 w 646"/>
                <a:gd name="T21" fmla="*/ 115 h 595"/>
                <a:gd name="T22" fmla="*/ 617 w 646"/>
                <a:gd name="T23" fmla="*/ 164 h 595"/>
                <a:gd name="T24" fmla="*/ 609 w 646"/>
                <a:gd name="T25" fmla="*/ 530 h 595"/>
                <a:gd name="T26" fmla="*/ 575 w 646"/>
                <a:gd name="T27" fmla="*/ 206 h 595"/>
                <a:gd name="T28" fmla="*/ 534 w 646"/>
                <a:gd name="T29" fmla="*/ 159 h 595"/>
                <a:gd name="T30" fmla="*/ 226 w 646"/>
                <a:gd name="T31" fmla="*/ 118 h 595"/>
                <a:gd name="T32" fmla="*/ 184 w 646"/>
                <a:gd name="T33" fmla="*/ 59 h 595"/>
                <a:gd name="T34" fmla="*/ 76 w 646"/>
                <a:gd name="T35" fmla="*/ 45 h 595"/>
                <a:gd name="T36" fmla="*/ 68 w 646"/>
                <a:gd name="T37" fmla="*/ 105 h 595"/>
                <a:gd name="T38" fmla="*/ 0 w 646"/>
                <a:gd name="T39" fmla="*/ 99 h 595"/>
                <a:gd name="T40" fmla="*/ 60 w 646"/>
                <a:gd name="T41" fmla="*/ 508 h 595"/>
                <a:gd name="T42" fmla="*/ 622 w 646"/>
                <a:gd name="T43" fmla="*/ 595 h 595"/>
                <a:gd name="T44" fmla="*/ 646 w 646"/>
                <a:gd name="T45" fmla="*/ 149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46" h="595">
                  <a:moveTo>
                    <a:pt x="646" y="149"/>
                  </a:moveTo>
                  <a:cubicBezTo>
                    <a:pt x="646" y="149"/>
                    <a:pt x="643" y="106"/>
                    <a:pt x="601" y="98"/>
                  </a:cubicBezTo>
                  <a:cubicBezTo>
                    <a:pt x="571" y="92"/>
                    <a:pt x="282" y="54"/>
                    <a:pt x="282" y="54"/>
                  </a:cubicBezTo>
                  <a:lnTo>
                    <a:pt x="282" y="42"/>
                  </a:lnTo>
                  <a:cubicBezTo>
                    <a:pt x="282" y="42"/>
                    <a:pt x="283" y="17"/>
                    <a:pt x="259" y="11"/>
                  </a:cubicBezTo>
                  <a:cubicBezTo>
                    <a:pt x="234" y="6"/>
                    <a:pt x="173" y="0"/>
                    <a:pt x="173" y="0"/>
                  </a:cubicBezTo>
                  <a:lnTo>
                    <a:pt x="150" y="12"/>
                  </a:lnTo>
                  <a:lnTo>
                    <a:pt x="204" y="18"/>
                  </a:lnTo>
                  <a:cubicBezTo>
                    <a:pt x="204" y="18"/>
                    <a:pt x="232" y="20"/>
                    <a:pt x="240" y="47"/>
                  </a:cubicBezTo>
                  <a:cubicBezTo>
                    <a:pt x="248" y="74"/>
                    <a:pt x="248" y="74"/>
                    <a:pt x="248" y="74"/>
                  </a:cubicBezTo>
                  <a:lnTo>
                    <a:pt x="569" y="115"/>
                  </a:lnTo>
                  <a:cubicBezTo>
                    <a:pt x="569" y="115"/>
                    <a:pt x="608" y="115"/>
                    <a:pt x="617" y="164"/>
                  </a:cubicBezTo>
                  <a:cubicBezTo>
                    <a:pt x="621" y="189"/>
                    <a:pt x="605" y="432"/>
                    <a:pt x="609" y="530"/>
                  </a:cubicBezTo>
                  <a:lnTo>
                    <a:pt x="575" y="206"/>
                  </a:lnTo>
                  <a:cubicBezTo>
                    <a:pt x="575" y="206"/>
                    <a:pt x="574" y="164"/>
                    <a:pt x="534" y="159"/>
                  </a:cubicBezTo>
                  <a:cubicBezTo>
                    <a:pt x="493" y="154"/>
                    <a:pt x="226" y="118"/>
                    <a:pt x="226" y="118"/>
                  </a:cubicBezTo>
                  <a:cubicBezTo>
                    <a:pt x="226" y="118"/>
                    <a:pt x="217" y="62"/>
                    <a:pt x="184" y="59"/>
                  </a:cubicBezTo>
                  <a:cubicBezTo>
                    <a:pt x="151" y="56"/>
                    <a:pt x="76" y="45"/>
                    <a:pt x="76" y="45"/>
                  </a:cubicBezTo>
                  <a:cubicBezTo>
                    <a:pt x="76" y="45"/>
                    <a:pt x="49" y="42"/>
                    <a:pt x="68" y="105"/>
                  </a:cubicBezTo>
                  <a:lnTo>
                    <a:pt x="0" y="99"/>
                  </a:lnTo>
                  <a:lnTo>
                    <a:pt x="60" y="508"/>
                  </a:lnTo>
                  <a:lnTo>
                    <a:pt x="622" y="595"/>
                  </a:lnTo>
                  <a:lnTo>
                    <a:pt x="646" y="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519545" y="4178300"/>
            <a:ext cx="1338580" cy="1336040"/>
            <a:chOff x="15349" y="6916"/>
            <a:chExt cx="2108" cy="2104"/>
          </a:xfrm>
          <a:solidFill>
            <a:srgbClr val="F45154"/>
          </a:solidFill>
        </p:grpSpPr>
        <p:sp>
          <p:nvSpPr>
            <p:cNvPr id="44" name="椭圆 5"/>
            <p:cNvSpPr>
              <a:spLocks noChangeArrowheads="1"/>
            </p:cNvSpPr>
            <p:nvPr/>
          </p:nvSpPr>
          <p:spPr bwMode="auto">
            <a:xfrm>
              <a:off x="15349" y="6916"/>
              <a:ext cx="2108" cy="2105"/>
            </a:xfrm>
            <a:prstGeom prst="ellipse">
              <a:avLst/>
            </a:prstGeom>
            <a:solidFill>
              <a:srgbClr val="008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5" name="Freeform 13"/>
            <p:cNvSpPr>
              <a:spLocks noEditPoints="1"/>
            </p:cNvSpPr>
            <p:nvPr/>
          </p:nvSpPr>
          <p:spPr bwMode="auto">
            <a:xfrm>
              <a:off x="15909" y="7581"/>
              <a:ext cx="987" cy="776"/>
            </a:xfrm>
            <a:custGeom>
              <a:avLst/>
              <a:gdLst>
                <a:gd name="T0" fmla="*/ 282 w 766"/>
                <a:gd name="T1" fmla="*/ 304 h 600"/>
                <a:gd name="T2" fmla="*/ 391 w 766"/>
                <a:gd name="T3" fmla="*/ 248 h 600"/>
                <a:gd name="T4" fmla="*/ 596 w 766"/>
                <a:gd name="T5" fmla="*/ 213 h 600"/>
                <a:gd name="T6" fmla="*/ 652 w 766"/>
                <a:gd name="T7" fmla="*/ 129 h 600"/>
                <a:gd name="T8" fmla="*/ 570 w 766"/>
                <a:gd name="T9" fmla="*/ 186 h 600"/>
                <a:gd name="T10" fmla="*/ 391 w 766"/>
                <a:gd name="T11" fmla="*/ 195 h 600"/>
                <a:gd name="T12" fmla="*/ 766 w 766"/>
                <a:gd name="T13" fmla="*/ 80 h 600"/>
                <a:gd name="T14" fmla="*/ 465 w 766"/>
                <a:gd name="T15" fmla="*/ 32 h 600"/>
                <a:gd name="T16" fmla="*/ 437 w 766"/>
                <a:gd name="T17" fmla="*/ 0 h 600"/>
                <a:gd name="T18" fmla="*/ 154 w 766"/>
                <a:gd name="T19" fmla="*/ 32 h 600"/>
                <a:gd name="T20" fmla="*/ 175 w 766"/>
                <a:gd name="T21" fmla="*/ 80 h 600"/>
                <a:gd name="T22" fmla="*/ 216 w 766"/>
                <a:gd name="T23" fmla="*/ 135 h 600"/>
                <a:gd name="T24" fmla="*/ 706 w 766"/>
                <a:gd name="T25" fmla="*/ 80 h 600"/>
                <a:gd name="T26" fmla="*/ 355 w 766"/>
                <a:gd name="T27" fmla="*/ 394 h 600"/>
                <a:gd name="T28" fmla="*/ 706 w 766"/>
                <a:gd name="T29" fmla="*/ 410 h 600"/>
                <a:gd name="T30" fmla="*/ 361 w 766"/>
                <a:gd name="T31" fmla="*/ 427 h 600"/>
                <a:gd name="T32" fmla="*/ 362 w 766"/>
                <a:gd name="T33" fmla="*/ 478 h 600"/>
                <a:gd name="T34" fmla="*/ 437 w 766"/>
                <a:gd name="T35" fmla="*/ 595 h 600"/>
                <a:gd name="T36" fmla="*/ 465 w 766"/>
                <a:gd name="T37" fmla="*/ 478 h 600"/>
                <a:gd name="T38" fmla="*/ 603 w 766"/>
                <a:gd name="T39" fmla="*/ 592 h 600"/>
                <a:gd name="T40" fmla="*/ 591 w 766"/>
                <a:gd name="T41" fmla="*/ 478 h 600"/>
                <a:gd name="T42" fmla="*/ 766 w 766"/>
                <a:gd name="T43" fmla="*/ 427 h 600"/>
                <a:gd name="T44" fmla="*/ 747 w 766"/>
                <a:gd name="T45" fmla="*/ 80 h 600"/>
                <a:gd name="T46" fmla="*/ 161 w 766"/>
                <a:gd name="T47" fmla="*/ 310 h 600"/>
                <a:gd name="T48" fmla="*/ 235 w 766"/>
                <a:gd name="T49" fmla="*/ 236 h 600"/>
                <a:gd name="T50" fmla="*/ 86 w 766"/>
                <a:gd name="T51" fmla="*/ 236 h 600"/>
                <a:gd name="T52" fmla="*/ 208 w 766"/>
                <a:gd name="T53" fmla="*/ 325 h 600"/>
                <a:gd name="T54" fmla="*/ 181 w 766"/>
                <a:gd name="T55" fmla="*/ 325 h 600"/>
                <a:gd name="T56" fmla="*/ 188 w 766"/>
                <a:gd name="T57" fmla="*/ 339 h 600"/>
                <a:gd name="T58" fmla="*/ 196 w 766"/>
                <a:gd name="T59" fmla="*/ 510 h 600"/>
                <a:gd name="T60" fmla="*/ 129 w 766"/>
                <a:gd name="T61" fmla="*/ 510 h 600"/>
                <a:gd name="T62" fmla="*/ 137 w 766"/>
                <a:gd name="T63" fmla="*/ 339 h 600"/>
                <a:gd name="T64" fmla="*/ 145 w 766"/>
                <a:gd name="T65" fmla="*/ 325 h 600"/>
                <a:gd name="T66" fmla="*/ 0 w 766"/>
                <a:gd name="T67" fmla="*/ 438 h 600"/>
                <a:gd name="T68" fmla="*/ 66 w 766"/>
                <a:gd name="T69" fmla="*/ 600 h 600"/>
                <a:gd name="T70" fmla="*/ 89 w 766"/>
                <a:gd name="T71" fmla="*/ 432 h 600"/>
                <a:gd name="T72" fmla="*/ 230 w 766"/>
                <a:gd name="T73" fmla="*/ 600 h 600"/>
                <a:gd name="T74" fmla="*/ 253 w 766"/>
                <a:gd name="T75" fmla="*/ 432 h 600"/>
                <a:gd name="T76" fmla="*/ 321 w 766"/>
                <a:gd name="T77" fmla="*/ 600 h 600"/>
                <a:gd name="T78" fmla="*/ 208 w 766"/>
                <a:gd name="T79" fmla="*/ 325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66" h="600">
                  <a:moveTo>
                    <a:pt x="391" y="195"/>
                  </a:moveTo>
                  <a:lnTo>
                    <a:pt x="282" y="304"/>
                  </a:lnTo>
                  <a:cubicBezTo>
                    <a:pt x="293" y="310"/>
                    <a:pt x="303" y="317"/>
                    <a:pt x="312" y="326"/>
                  </a:cubicBezTo>
                  <a:lnTo>
                    <a:pt x="391" y="248"/>
                  </a:lnTo>
                  <a:lnTo>
                    <a:pt x="476" y="333"/>
                  </a:lnTo>
                  <a:lnTo>
                    <a:pt x="596" y="213"/>
                  </a:lnTo>
                  <a:lnTo>
                    <a:pt x="614" y="259"/>
                  </a:lnTo>
                  <a:lnTo>
                    <a:pt x="652" y="129"/>
                  </a:lnTo>
                  <a:lnTo>
                    <a:pt x="522" y="167"/>
                  </a:lnTo>
                  <a:lnTo>
                    <a:pt x="570" y="186"/>
                  </a:lnTo>
                  <a:lnTo>
                    <a:pt x="476" y="280"/>
                  </a:lnTo>
                  <a:lnTo>
                    <a:pt x="391" y="195"/>
                  </a:lnTo>
                  <a:close/>
                  <a:moveTo>
                    <a:pt x="766" y="80"/>
                  </a:moveTo>
                  <a:lnTo>
                    <a:pt x="766" y="80"/>
                  </a:lnTo>
                  <a:lnTo>
                    <a:pt x="766" y="32"/>
                  </a:lnTo>
                  <a:lnTo>
                    <a:pt x="465" y="32"/>
                  </a:lnTo>
                  <a:lnTo>
                    <a:pt x="465" y="0"/>
                  </a:lnTo>
                  <a:lnTo>
                    <a:pt x="437" y="0"/>
                  </a:lnTo>
                  <a:lnTo>
                    <a:pt x="437" y="32"/>
                  </a:lnTo>
                  <a:lnTo>
                    <a:pt x="154" y="32"/>
                  </a:lnTo>
                  <a:lnTo>
                    <a:pt x="154" y="80"/>
                  </a:lnTo>
                  <a:lnTo>
                    <a:pt x="175" y="80"/>
                  </a:lnTo>
                  <a:lnTo>
                    <a:pt x="175" y="122"/>
                  </a:lnTo>
                  <a:cubicBezTo>
                    <a:pt x="190" y="124"/>
                    <a:pt x="203" y="128"/>
                    <a:pt x="216" y="135"/>
                  </a:cubicBezTo>
                  <a:lnTo>
                    <a:pt x="216" y="80"/>
                  </a:lnTo>
                  <a:lnTo>
                    <a:pt x="706" y="80"/>
                  </a:lnTo>
                  <a:lnTo>
                    <a:pt x="706" y="394"/>
                  </a:lnTo>
                  <a:lnTo>
                    <a:pt x="355" y="394"/>
                  </a:lnTo>
                  <a:cubicBezTo>
                    <a:pt x="356" y="399"/>
                    <a:pt x="358" y="404"/>
                    <a:pt x="359" y="410"/>
                  </a:cubicBezTo>
                  <a:lnTo>
                    <a:pt x="706" y="410"/>
                  </a:lnTo>
                  <a:lnTo>
                    <a:pt x="706" y="427"/>
                  </a:lnTo>
                  <a:lnTo>
                    <a:pt x="361" y="427"/>
                  </a:lnTo>
                  <a:cubicBezTo>
                    <a:pt x="361" y="430"/>
                    <a:pt x="362" y="434"/>
                    <a:pt x="362" y="438"/>
                  </a:cubicBezTo>
                  <a:lnTo>
                    <a:pt x="362" y="478"/>
                  </a:lnTo>
                  <a:lnTo>
                    <a:pt x="437" y="478"/>
                  </a:lnTo>
                  <a:lnTo>
                    <a:pt x="437" y="595"/>
                  </a:lnTo>
                  <a:lnTo>
                    <a:pt x="465" y="595"/>
                  </a:lnTo>
                  <a:lnTo>
                    <a:pt x="465" y="478"/>
                  </a:lnTo>
                  <a:lnTo>
                    <a:pt x="560" y="478"/>
                  </a:lnTo>
                  <a:lnTo>
                    <a:pt x="603" y="592"/>
                  </a:lnTo>
                  <a:lnTo>
                    <a:pt x="631" y="585"/>
                  </a:lnTo>
                  <a:lnTo>
                    <a:pt x="591" y="478"/>
                  </a:lnTo>
                  <a:lnTo>
                    <a:pt x="766" y="478"/>
                  </a:lnTo>
                  <a:lnTo>
                    <a:pt x="766" y="427"/>
                  </a:lnTo>
                  <a:lnTo>
                    <a:pt x="747" y="427"/>
                  </a:lnTo>
                  <a:lnTo>
                    <a:pt x="747" y="80"/>
                  </a:lnTo>
                  <a:lnTo>
                    <a:pt x="766" y="80"/>
                  </a:lnTo>
                  <a:close/>
                  <a:moveTo>
                    <a:pt x="161" y="310"/>
                  </a:moveTo>
                  <a:lnTo>
                    <a:pt x="161" y="310"/>
                  </a:lnTo>
                  <a:cubicBezTo>
                    <a:pt x="202" y="310"/>
                    <a:pt x="235" y="277"/>
                    <a:pt x="235" y="236"/>
                  </a:cubicBezTo>
                  <a:cubicBezTo>
                    <a:pt x="235" y="194"/>
                    <a:pt x="202" y="161"/>
                    <a:pt x="161" y="161"/>
                  </a:cubicBezTo>
                  <a:cubicBezTo>
                    <a:pt x="119" y="161"/>
                    <a:pt x="86" y="194"/>
                    <a:pt x="86" y="236"/>
                  </a:cubicBezTo>
                  <a:cubicBezTo>
                    <a:pt x="86" y="277"/>
                    <a:pt x="119" y="310"/>
                    <a:pt x="161" y="310"/>
                  </a:cubicBezTo>
                  <a:close/>
                  <a:moveTo>
                    <a:pt x="208" y="325"/>
                  </a:moveTo>
                  <a:lnTo>
                    <a:pt x="208" y="325"/>
                  </a:lnTo>
                  <a:lnTo>
                    <a:pt x="181" y="325"/>
                  </a:lnTo>
                  <a:lnTo>
                    <a:pt x="185" y="328"/>
                  </a:lnTo>
                  <a:cubicBezTo>
                    <a:pt x="188" y="331"/>
                    <a:pt x="190" y="336"/>
                    <a:pt x="188" y="339"/>
                  </a:cubicBezTo>
                  <a:lnTo>
                    <a:pt x="178" y="365"/>
                  </a:lnTo>
                  <a:lnTo>
                    <a:pt x="196" y="510"/>
                  </a:lnTo>
                  <a:lnTo>
                    <a:pt x="163" y="540"/>
                  </a:lnTo>
                  <a:lnTo>
                    <a:pt x="129" y="510"/>
                  </a:lnTo>
                  <a:lnTo>
                    <a:pt x="147" y="365"/>
                  </a:lnTo>
                  <a:lnTo>
                    <a:pt x="137" y="339"/>
                  </a:lnTo>
                  <a:cubicBezTo>
                    <a:pt x="135" y="336"/>
                    <a:pt x="137" y="331"/>
                    <a:pt x="140" y="328"/>
                  </a:cubicBezTo>
                  <a:lnTo>
                    <a:pt x="145" y="325"/>
                  </a:lnTo>
                  <a:lnTo>
                    <a:pt x="112" y="325"/>
                  </a:lnTo>
                  <a:cubicBezTo>
                    <a:pt x="50" y="325"/>
                    <a:pt x="0" y="376"/>
                    <a:pt x="0" y="438"/>
                  </a:cubicBezTo>
                  <a:lnTo>
                    <a:pt x="0" y="600"/>
                  </a:lnTo>
                  <a:lnTo>
                    <a:pt x="66" y="600"/>
                  </a:lnTo>
                  <a:lnTo>
                    <a:pt x="66" y="432"/>
                  </a:lnTo>
                  <a:lnTo>
                    <a:pt x="89" y="432"/>
                  </a:lnTo>
                  <a:lnTo>
                    <a:pt x="89" y="600"/>
                  </a:lnTo>
                  <a:lnTo>
                    <a:pt x="230" y="600"/>
                  </a:lnTo>
                  <a:lnTo>
                    <a:pt x="230" y="432"/>
                  </a:lnTo>
                  <a:lnTo>
                    <a:pt x="253" y="432"/>
                  </a:lnTo>
                  <a:lnTo>
                    <a:pt x="253" y="600"/>
                  </a:lnTo>
                  <a:lnTo>
                    <a:pt x="321" y="600"/>
                  </a:lnTo>
                  <a:lnTo>
                    <a:pt x="321" y="438"/>
                  </a:lnTo>
                  <a:cubicBezTo>
                    <a:pt x="321" y="376"/>
                    <a:pt x="271" y="325"/>
                    <a:pt x="208" y="3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7" name="椭圆 3"/>
          <p:cNvSpPr>
            <a:spLocks noChangeArrowheads="1"/>
          </p:cNvSpPr>
          <p:nvPr/>
        </p:nvSpPr>
        <p:spPr bwMode="auto">
          <a:xfrm>
            <a:off x="1040765" y="4178935"/>
            <a:ext cx="1338580" cy="1336675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anchor="ctr"/>
          <a:lstStyle>
            <a:lvl1pPr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1461770" y="4618990"/>
            <a:ext cx="496570" cy="494665"/>
            <a:chOff x="2022" y="5289"/>
            <a:chExt cx="782" cy="779"/>
          </a:xfrm>
          <a:solidFill>
            <a:srgbClr val="F45154"/>
          </a:solidFill>
        </p:grpSpPr>
        <p:sp>
          <p:nvSpPr>
            <p:cNvPr id="49" name="Freeform 29"/>
            <p:cNvSpPr/>
            <p:nvPr/>
          </p:nvSpPr>
          <p:spPr bwMode="auto">
            <a:xfrm>
              <a:off x="2430" y="5289"/>
              <a:ext cx="371" cy="371"/>
            </a:xfrm>
            <a:custGeom>
              <a:avLst/>
              <a:gdLst>
                <a:gd name="T0" fmla="*/ 97 w 290"/>
                <a:gd name="T1" fmla="*/ 287 h 288"/>
                <a:gd name="T2" fmla="*/ 101 w 290"/>
                <a:gd name="T3" fmla="*/ 288 h 288"/>
                <a:gd name="T4" fmla="*/ 104 w 290"/>
                <a:gd name="T5" fmla="*/ 287 h 288"/>
                <a:gd name="T6" fmla="*/ 170 w 290"/>
                <a:gd name="T7" fmla="*/ 221 h 288"/>
                <a:gd name="T8" fmla="*/ 213 w 290"/>
                <a:gd name="T9" fmla="*/ 265 h 288"/>
                <a:gd name="T10" fmla="*/ 217 w 290"/>
                <a:gd name="T11" fmla="*/ 266 h 288"/>
                <a:gd name="T12" fmla="*/ 218 w 290"/>
                <a:gd name="T13" fmla="*/ 266 h 288"/>
                <a:gd name="T14" fmla="*/ 221 w 290"/>
                <a:gd name="T15" fmla="*/ 263 h 288"/>
                <a:gd name="T16" fmla="*/ 290 w 290"/>
                <a:gd name="T17" fmla="*/ 6 h 288"/>
                <a:gd name="T18" fmla="*/ 290 w 290"/>
                <a:gd name="T19" fmla="*/ 4 h 288"/>
                <a:gd name="T20" fmla="*/ 286 w 290"/>
                <a:gd name="T21" fmla="*/ 0 h 288"/>
                <a:gd name="T22" fmla="*/ 285 w 290"/>
                <a:gd name="T23" fmla="*/ 0 h 288"/>
                <a:gd name="T24" fmla="*/ 284 w 290"/>
                <a:gd name="T25" fmla="*/ 0 h 288"/>
                <a:gd name="T26" fmla="*/ 27 w 290"/>
                <a:gd name="T27" fmla="*/ 69 h 288"/>
                <a:gd name="T28" fmla="*/ 23 w 290"/>
                <a:gd name="T29" fmla="*/ 72 h 288"/>
                <a:gd name="T30" fmla="*/ 25 w 290"/>
                <a:gd name="T31" fmla="*/ 77 h 288"/>
                <a:gd name="T32" fmla="*/ 67 w 290"/>
                <a:gd name="T33" fmla="*/ 119 h 288"/>
                <a:gd name="T34" fmla="*/ 2 w 290"/>
                <a:gd name="T35" fmla="*/ 185 h 288"/>
                <a:gd name="T36" fmla="*/ 2 w 290"/>
                <a:gd name="T37" fmla="*/ 191 h 288"/>
                <a:gd name="T38" fmla="*/ 97 w 290"/>
                <a:gd name="T39" fmla="*/ 287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0" h="288">
                  <a:moveTo>
                    <a:pt x="97" y="287"/>
                  </a:moveTo>
                  <a:cubicBezTo>
                    <a:pt x="98" y="288"/>
                    <a:pt x="99" y="288"/>
                    <a:pt x="101" y="288"/>
                  </a:cubicBezTo>
                  <a:cubicBezTo>
                    <a:pt x="102" y="288"/>
                    <a:pt x="103" y="288"/>
                    <a:pt x="104" y="287"/>
                  </a:cubicBezTo>
                  <a:lnTo>
                    <a:pt x="170" y="221"/>
                  </a:lnTo>
                  <a:lnTo>
                    <a:pt x="213" y="265"/>
                  </a:lnTo>
                  <a:cubicBezTo>
                    <a:pt x="214" y="266"/>
                    <a:pt x="215" y="266"/>
                    <a:pt x="217" y="266"/>
                  </a:cubicBezTo>
                  <a:cubicBezTo>
                    <a:pt x="217" y="266"/>
                    <a:pt x="217" y="266"/>
                    <a:pt x="218" y="266"/>
                  </a:cubicBezTo>
                  <a:cubicBezTo>
                    <a:pt x="220" y="266"/>
                    <a:pt x="221" y="265"/>
                    <a:pt x="221" y="263"/>
                  </a:cubicBezTo>
                  <a:lnTo>
                    <a:pt x="290" y="6"/>
                  </a:lnTo>
                  <a:cubicBezTo>
                    <a:pt x="290" y="5"/>
                    <a:pt x="290" y="5"/>
                    <a:pt x="290" y="4"/>
                  </a:cubicBezTo>
                  <a:cubicBezTo>
                    <a:pt x="290" y="2"/>
                    <a:pt x="288" y="0"/>
                    <a:pt x="286" y="0"/>
                  </a:cubicBezTo>
                  <a:cubicBezTo>
                    <a:pt x="285" y="0"/>
                    <a:pt x="285" y="0"/>
                    <a:pt x="285" y="0"/>
                  </a:cubicBezTo>
                  <a:cubicBezTo>
                    <a:pt x="285" y="0"/>
                    <a:pt x="284" y="0"/>
                    <a:pt x="284" y="0"/>
                  </a:cubicBezTo>
                  <a:lnTo>
                    <a:pt x="27" y="69"/>
                  </a:lnTo>
                  <a:cubicBezTo>
                    <a:pt x="25" y="69"/>
                    <a:pt x="24" y="70"/>
                    <a:pt x="23" y="72"/>
                  </a:cubicBezTo>
                  <a:cubicBezTo>
                    <a:pt x="23" y="74"/>
                    <a:pt x="24" y="75"/>
                    <a:pt x="25" y="77"/>
                  </a:cubicBezTo>
                  <a:lnTo>
                    <a:pt x="67" y="119"/>
                  </a:lnTo>
                  <a:lnTo>
                    <a:pt x="2" y="185"/>
                  </a:lnTo>
                  <a:cubicBezTo>
                    <a:pt x="0" y="187"/>
                    <a:pt x="0" y="190"/>
                    <a:pt x="2" y="191"/>
                  </a:cubicBezTo>
                  <a:lnTo>
                    <a:pt x="97" y="2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30"/>
            <p:cNvSpPr/>
            <p:nvPr/>
          </p:nvSpPr>
          <p:spPr bwMode="auto">
            <a:xfrm>
              <a:off x="2022" y="5289"/>
              <a:ext cx="374" cy="371"/>
            </a:xfrm>
            <a:custGeom>
              <a:avLst/>
              <a:gdLst>
                <a:gd name="T0" fmla="*/ 69 w 290"/>
                <a:gd name="T1" fmla="*/ 263 h 288"/>
                <a:gd name="T2" fmla="*/ 72 w 290"/>
                <a:gd name="T3" fmla="*/ 266 h 288"/>
                <a:gd name="T4" fmla="*/ 74 w 290"/>
                <a:gd name="T5" fmla="*/ 266 h 288"/>
                <a:gd name="T6" fmla="*/ 77 w 290"/>
                <a:gd name="T7" fmla="*/ 265 h 288"/>
                <a:gd name="T8" fmla="*/ 121 w 290"/>
                <a:gd name="T9" fmla="*/ 221 h 288"/>
                <a:gd name="T10" fmla="*/ 186 w 290"/>
                <a:gd name="T11" fmla="*/ 287 h 288"/>
                <a:gd name="T12" fmla="*/ 189 w 290"/>
                <a:gd name="T13" fmla="*/ 288 h 288"/>
                <a:gd name="T14" fmla="*/ 193 w 290"/>
                <a:gd name="T15" fmla="*/ 287 h 288"/>
                <a:gd name="T16" fmla="*/ 288 w 290"/>
                <a:gd name="T17" fmla="*/ 191 h 288"/>
                <a:gd name="T18" fmla="*/ 288 w 290"/>
                <a:gd name="T19" fmla="*/ 185 h 288"/>
                <a:gd name="T20" fmla="*/ 223 w 290"/>
                <a:gd name="T21" fmla="*/ 119 h 288"/>
                <a:gd name="T22" fmla="*/ 265 w 290"/>
                <a:gd name="T23" fmla="*/ 77 h 288"/>
                <a:gd name="T24" fmla="*/ 267 w 290"/>
                <a:gd name="T25" fmla="*/ 72 h 288"/>
                <a:gd name="T26" fmla="*/ 263 w 290"/>
                <a:gd name="T27" fmla="*/ 69 h 288"/>
                <a:gd name="T28" fmla="*/ 6 w 290"/>
                <a:gd name="T29" fmla="*/ 0 h 288"/>
                <a:gd name="T30" fmla="*/ 4 w 290"/>
                <a:gd name="T31" fmla="*/ 0 h 288"/>
                <a:gd name="T32" fmla="*/ 1 w 290"/>
                <a:gd name="T33" fmla="*/ 1 h 288"/>
                <a:gd name="T34" fmla="*/ 0 w 290"/>
                <a:gd name="T35" fmla="*/ 5 h 288"/>
                <a:gd name="T36" fmla="*/ 69 w 290"/>
                <a:gd name="T37" fmla="*/ 263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0" h="288">
                  <a:moveTo>
                    <a:pt x="69" y="263"/>
                  </a:moveTo>
                  <a:cubicBezTo>
                    <a:pt x="69" y="265"/>
                    <a:pt x="71" y="266"/>
                    <a:pt x="72" y="266"/>
                  </a:cubicBezTo>
                  <a:cubicBezTo>
                    <a:pt x="73" y="266"/>
                    <a:pt x="73" y="266"/>
                    <a:pt x="74" y="266"/>
                  </a:cubicBezTo>
                  <a:cubicBezTo>
                    <a:pt x="75" y="266"/>
                    <a:pt x="76" y="266"/>
                    <a:pt x="77" y="265"/>
                  </a:cubicBezTo>
                  <a:lnTo>
                    <a:pt x="121" y="221"/>
                  </a:lnTo>
                  <a:lnTo>
                    <a:pt x="186" y="287"/>
                  </a:lnTo>
                  <a:cubicBezTo>
                    <a:pt x="187" y="288"/>
                    <a:pt x="188" y="288"/>
                    <a:pt x="189" y="288"/>
                  </a:cubicBezTo>
                  <a:cubicBezTo>
                    <a:pt x="191" y="288"/>
                    <a:pt x="192" y="288"/>
                    <a:pt x="193" y="287"/>
                  </a:cubicBezTo>
                  <a:lnTo>
                    <a:pt x="288" y="191"/>
                  </a:lnTo>
                  <a:cubicBezTo>
                    <a:pt x="290" y="190"/>
                    <a:pt x="290" y="187"/>
                    <a:pt x="288" y="185"/>
                  </a:cubicBezTo>
                  <a:lnTo>
                    <a:pt x="223" y="119"/>
                  </a:lnTo>
                  <a:lnTo>
                    <a:pt x="265" y="77"/>
                  </a:lnTo>
                  <a:cubicBezTo>
                    <a:pt x="267" y="75"/>
                    <a:pt x="267" y="74"/>
                    <a:pt x="267" y="72"/>
                  </a:cubicBezTo>
                  <a:cubicBezTo>
                    <a:pt x="266" y="70"/>
                    <a:pt x="265" y="69"/>
                    <a:pt x="263" y="69"/>
                  </a:cubicBezTo>
                  <a:lnTo>
                    <a:pt x="6" y="0"/>
                  </a:lnTo>
                  <a:cubicBezTo>
                    <a:pt x="5" y="0"/>
                    <a:pt x="5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4"/>
                    <a:pt x="0" y="5"/>
                  </a:cubicBezTo>
                  <a:lnTo>
                    <a:pt x="69" y="2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31"/>
            <p:cNvSpPr/>
            <p:nvPr/>
          </p:nvSpPr>
          <p:spPr bwMode="auto">
            <a:xfrm>
              <a:off x="2430" y="5694"/>
              <a:ext cx="374" cy="374"/>
            </a:xfrm>
            <a:custGeom>
              <a:avLst/>
              <a:gdLst>
                <a:gd name="T0" fmla="*/ 221 w 291"/>
                <a:gd name="T1" fmla="*/ 25 h 289"/>
                <a:gd name="T2" fmla="*/ 218 w 291"/>
                <a:gd name="T3" fmla="*/ 22 h 289"/>
                <a:gd name="T4" fmla="*/ 217 w 291"/>
                <a:gd name="T5" fmla="*/ 22 h 289"/>
                <a:gd name="T6" fmla="*/ 213 w 291"/>
                <a:gd name="T7" fmla="*/ 23 h 289"/>
                <a:gd name="T8" fmla="*/ 170 w 291"/>
                <a:gd name="T9" fmla="*/ 67 h 289"/>
                <a:gd name="T10" fmla="*/ 104 w 291"/>
                <a:gd name="T11" fmla="*/ 2 h 289"/>
                <a:gd name="T12" fmla="*/ 101 w 291"/>
                <a:gd name="T13" fmla="*/ 0 h 289"/>
                <a:gd name="T14" fmla="*/ 97 w 291"/>
                <a:gd name="T15" fmla="*/ 2 h 289"/>
                <a:gd name="T16" fmla="*/ 2 w 291"/>
                <a:gd name="T17" fmla="*/ 97 h 289"/>
                <a:gd name="T18" fmla="*/ 2 w 291"/>
                <a:gd name="T19" fmla="*/ 104 h 289"/>
                <a:gd name="T20" fmla="*/ 67 w 291"/>
                <a:gd name="T21" fmla="*/ 169 h 289"/>
                <a:gd name="T22" fmla="*/ 25 w 291"/>
                <a:gd name="T23" fmla="*/ 212 h 289"/>
                <a:gd name="T24" fmla="*/ 23 w 291"/>
                <a:gd name="T25" fmla="*/ 216 h 289"/>
                <a:gd name="T26" fmla="*/ 27 w 291"/>
                <a:gd name="T27" fmla="*/ 220 h 289"/>
                <a:gd name="T28" fmla="*/ 284 w 291"/>
                <a:gd name="T29" fmla="*/ 289 h 289"/>
                <a:gd name="T30" fmla="*/ 286 w 291"/>
                <a:gd name="T31" fmla="*/ 289 h 289"/>
                <a:gd name="T32" fmla="*/ 289 w 291"/>
                <a:gd name="T33" fmla="*/ 288 h 289"/>
                <a:gd name="T34" fmla="*/ 290 w 291"/>
                <a:gd name="T35" fmla="*/ 283 h 289"/>
                <a:gd name="T36" fmla="*/ 221 w 291"/>
                <a:gd name="T37" fmla="*/ 25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1" h="289">
                  <a:moveTo>
                    <a:pt x="221" y="25"/>
                  </a:moveTo>
                  <a:cubicBezTo>
                    <a:pt x="221" y="24"/>
                    <a:pt x="219" y="22"/>
                    <a:pt x="218" y="22"/>
                  </a:cubicBezTo>
                  <a:cubicBezTo>
                    <a:pt x="217" y="22"/>
                    <a:pt x="217" y="22"/>
                    <a:pt x="217" y="22"/>
                  </a:cubicBezTo>
                  <a:cubicBezTo>
                    <a:pt x="215" y="22"/>
                    <a:pt x="214" y="22"/>
                    <a:pt x="213" y="23"/>
                  </a:cubicBezTo>
                  <a:lnTo>
                    <a:pt x="170" y="67"/>
                  </a:lnTo>
                  <a:lnTo>
                    <a:pt x="104" y="2"/>
                  </a:lnTo>
                  <a:cubicBezTo>
                    <a:pt x="103" y="1"/>
                    <a:pt x="102" y="0"/>
                    <a:pt x="101" y="0"/>
                  </a:cubicBezTo>
                  <a:cubicBezTo>
                    <a:pt x="99" y="0"/>
                    <a:pt x="98" y="1"/>
                    <a:pt x="97" y="2"/>
                  </a:cubicBezTo>
                  <a:lnTo>
                    <a:pt x="2" y="97"/>
                  </a:lnTo>
                  <a:cubicBezTo>
                    <a:pt x="0" y="99"/>
                    <a:pt x="0" y="102"/>
                    <a:pt x="2" y="104"/>
                  </a:cubicBezTo>
                  <a:lnTo>
                    <a:pt x="67" y="169"/>
                  </a:lnTo>
                  <a:lnTo>
                    <a:pt x="25" y="212"/>
                  </a:lnTo>
                  <a:cubicBezTo>
                    <a:pt x="24" y="213"/>
                    <a:pt x="23" y="215"/>
                    <a:pt x="23" y="216"/>
                  </a:cubicBezTo>
                  <a:cubicBezTo>
                    <a:pt x="24" y="218"/>
                    <a:pt x="25" y="219"/>
                    <a:pt x="27" y="220"/>
                  </a:cubicBezTo>
                  <a:lnTo>
                    <a:pt x="284" y="289"/>
                  </a:lnTo>
                  <a:cubicBezTo>
                    <a:pt x="285" y="289"/>
                    <a:pt x="285" y="289"/>
                    <a:pt x="286" y="289"/>
                  </a:cubicBezTo>
                  <a:cubicBezTo>
                    <a:pt x="287" y="289"/>
                    <a:pt x="288" y="288"/>
                    <a:pt x="289" y="288"/>
                  </a:cubicBezTo>
                  <a:cubicBezTo>
                    <a:pt x="290" y="286"/>
                    <a:pt x="291" y="285"/>
                    <a:pt x="290" y="283"/>
                  </a:cubicBezTo>
                  <a:lnTo>
                    <a:pt x="221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32"/>
            <p:cNvSpPr/>
            <p:nvPr/>
          </p:nvSpPr>
          <p:spPr bwMode="auto">
            <a:xfrm>
              <a:off x="2022" y="5694"/>
              <a:ext cx="374" cy="374"/>
            </a:xfrm>
            <a:custGeom>
              <a:avLst/>
              <a:gdLst>
                <a:gd name="T0" fmla="*/ 193 w 290"/>
                <a:gd name="T1" fmla="*/ 2 h 289"/>
                <a:gd name="T2" fmla="*/ 189 w 290"/>
                <a:gd name="T3" fmla="*/ 0 h 289"/>
                <a:gd name="T4" fmla="*/ 186 w 290"/>
                <a:gd name="T5" fmla="*/ 2 h 289"/>
                <a:gd name="T6" fmla="*/ 121 w 290"/>
                <a:gd name="T7" fmla="*/ 67 h 289"/>
                <a:gd name="T8" fmla="*/ 77 w 290"/>
                <a:gd name="T9" fmla="*/ 23 h 289"/>
                <a:gd name="T10" fmla="*/ 74 w 290"/>
                <a:gd name="T11" fmla="*/ 22 h 289"/>
                <a:gd name="T12" fmla="*/ 72 w 290"/>
                <a:gd name="T13" fmla="*/ 22 h 289"/>
                <a:gd name="T14" fmla="*/ 69 w 290"/>
                <a:gd name="T15" fmla="*/ 25 h 289"/>
                <a:gd name="T16" fmla="*/ 0 w 290"/>
                <a:gd name="T17" fmla="*/ 283 h 289"/>
                <a:gd name="T18" fmla="*/ 1 w 290"/>
                <a:gd name="T19" fmla="*/ 288 h 289"/>
                <a:gd name="T20" fmla="*/ 5 w 290"/>
                <a:gd name="T21" fmla="*/ 289 h 289"/>
                <a:gd name="T22" fmla="*/ 6 w 290"/>
                <a:gd name="T23" fmla="*/ 289 h 289"/>
                <a:gd name="T24" fmla="*/ 263 w 290"/>
                <a:gd name="T25" fmla="*/ 220 h 289"/>
                <a:gd name="T26" fmla="*/ 267 w 290"/>
                <a:gd name="T27" fmla="*/ 216 h 289"/>
                <a:gd name="T28" fmla="*/ 265 w 290"/>
                <a:gd name="T29" fmla="*/ 212 h 289"/>
                <a:gd name="T30" fmla="*/ 223 w 290"/>
                <a:gd name="T31" fmla="*/ 169 h 289"/>
                <a:gd name="T32" fmla="*/ 288 w 290"/>
                <a:gd name="T33" fmla="*/ 104 h 289"/>
                <a:gd name="T34" fmla="*/ 288 w 290"/>
                <a:gd name="T35" fmla="*/ 97 h 289"/>
                <a:gd name="T36" fmla="*/ 193 w 290"/>
                <a:gd name="T37" fmla="*/ 2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0" h="289">
                  <a:moveTo>
                    <a:pt x="193" y="2"/>
                  </a:moveTo>
                  <a:cubicBezTo>
                    <a:pt x="192" y="1"/>
                    <a:pt x="191" y="0"/>
                    <a:pt x="189" y="0"/>
                  </a:cubicBezTo>
                  <a:cubicBezTo>
                    <a:pt x="188" y="0"/>
                    <a:pt x="187" y="1"/>
                    <a:pt x="186" y="2"/>
                  </a:cubicBezTo>
                  <a:lnTo>
                    <a:pt x="121" y="67"/>
                  </a:lnTo>
                  <a:lnTo>
                    <a:pt x="77" y="23"/>
                  </a:lnTo>
                  <a:cubicBezTo>
                    <a:pt x="76" y="22"/>
                    <a:pt x="75" y="22"/>
                    <a:pt x="74" y="22"/>
                  </a:cubicBezTo>
                  <a:cubicBezTo>
                    <a:pt x="73" y="22"/>
                    <a:pt x="73" y="22"/>
                    <a:pt x="72" y="22"/>
                  </a:cubicBezTo>
                  <a:cubicBezTo>
                    <a:pt x="71" y="22"/>
                    <a:pt x="69" y="24"/>
                    <a:pt x="69" y="25"/>
                  </a:cubicBezTo>
                  <a:lnTo>
                    <a:pt x="0" y="283"/>
                  </a:lnTo>
                  <a:cubicBezTo>
                    <a:pt x="0" y="285"/>
                    <a:pt x="0" y="286"/>
                    <a:pt x="1" y="288"/>
                  </a:cubicBezTo>
                  <a:cubicBezTo>
                    <a:pt x="2" y="288"/>
                    <a:pt x="3" y="289"/>
                    <a:pt x="5" y="289"/>
                  </a:cubicBezTo>
                  <a:cubicBezTo>
                    <a:pt x="5" y="289"/>
                    <a:pt x="5" y="289"/>
                    <a:pt x="6" y="289"/>
                  </a:cubicBezTo>
                  <a:lnTo>
                    <a:pt x="263" y="220"/>
                  </a:lnTo>
                  <a:cubicBezTo>
                    <a:pt x="265" y="219"/>
                    <a:pt x="266" y="218"/>
                    <a:pt x="267" y="216"/>
                  </a:cubicBezTo>
                  <a:cubicBezTo>
                    <a:pt x="267" y="215"/>
                    <a:pt x="267" y="213"/>
                    <a:pt x="265" y="212"/>
                  </a:cubicBezTo>
                  <a:lnTo>
                    <a:pt x="223" y="169"/>
                  </a:lnTo>
                  <a:lnTo>
                    <a:pt x="288" y="104"/>
                  </a:lnTo>
                  <a:cubicBezTo>
                    <a:pt x="290" y="102"/>
                    <a:pt x="290" y="99"/>
                    <a:pt x="288" y="97"/>
                  </a:cubicBezTo>
                  <a:lnTo>
                    <a:pt x="193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417445" y="1823085"/>
            <a:ext cx="8789670" cy="1027430"/>
            <a:chOff x="5147" y="2811"/>
            <a:chExt cx="13842" cy="1618"/>
          </a:xfrm>
        </p:grpSpPr>
        <p:grpSp>
          <p:nvGrpSpPr>
            <p:cNvPr id="12" name="组合 11"/>
            <p:cNvGrpSpPr/>
            <p:nvPr/>
          </p:nvGrpSpPr>
          <p:grpSpPr>
            <a:xfrm>
              <a:off x="5147" y="2811"/>
              <a:ext cx="5178" cy="1598"/>
              <a:chOff x="5147" y="2811"/>
              <a:chExt cx="5178" cy="1598"/>
            </a:xfrm>
          </p:grpSpPr>
          <p:sp>
            <p:nvSpPr>
              <p:cNvPr id="10" name="TextBox 76"/>
              <p:cNvSpPr txBox="1"/>
              <p:nvPr/>
            </p:nvSpPr>
            <p:spPr>
              <a:xfrm>
                <a:off x="5147" y="2811"/>
                <a:ext cx="1730" cy="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2">
                        <a:lumMod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添加标题</a:t>
                </a: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5147" y="3393"/>
                <a:ext cx="5179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请在此添加您的文字内容，</a:t>
                </a: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请在此添加您的文字内容。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13811" y="2831"/>
              <a:ext cx="5178" cy="1598"/>
              <a:chOff x="5147" y="2811"/>
              <a:chExt cx="5178" cy="1598"/>
            </a:xfrm>
          </p:grpSpPr>
          <p:sp>
            <p:nvSpPr>
              <p:cNvPr id="17" name="TextBox 76"/>
              <p:cNvSpPr txBox="1"/>
              <p:nvPr/>
            </p:nvSpPr>
            <p:spPr>
              <a:xfrm>
                <a:off x="5147" y="2811"/>
                <a:ext cx="1730" cy="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2">
                        <a:lumMod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添加标题</a:t>
                </a: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5147" y="3393"/>
                <a:ext cx="5179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请在此添加您的文字内容，</a:t>
                </a: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请在此添加您的文字内容。</a:t>
                </a: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2417445" y="4600575"/>
            <a:ext cx="8789670" cy="1027430"/>
            <a:chOff x="5147" y="2811"/>
            <a:chExt cx="13842" cy="1618"/>
          </a:xfrm>
        </p:grpSpPr>
        <p:grpSp>
          <p:nvGrpSpPr>
            <p:cNvPr id="21" name="组合 20"/>
            <p:cNvGrpSpPr/>
            <p:nvPr/>
          </p:nvGrpSpPr>
          <p:grpSpPr>
            <a:xfrm>
              <a:off x="5147" y="2811"/>
              <a:ext cx="5178" cy="1598"/>
              <a:chOff x="5147" y="2811"/>
              <a:chExt cx="5178" cy="1598"/>
            </a:xfrm>
          </p:grpSpPr>
          <p:sp>
            <p:nvSpPr>
              <p:cNvPr id="22" name="TextBox 76"/>
              <p:cNvSpPr txBox="1"/>
              <p:nvPr/>
            </p:nvSpPr>
            <p:spPr>
              <a:xfrm>
                <a:off x="5147" y="2811"/>
                <a:ext cx="1730" cy="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2">
                        <a:lumMod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添加标题</a:t>
                </a: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5147" y="3393"/>
                <a:ext cx="5179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请在此添加您的文字内容，</a:t>
                </a: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请在此添加您的文字内容。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13811" y="2831"/>
              <a:ext cx="5178" cy="1598"/>
              <a:chOff x="5147" y="2811"/>
              <a:chExt cx="5178" cy="1598"/>
            </a:xfrm>
          </p:grpSpPr>
          <p:sp>
            <p:nvSpPr>
              <p:cNvPr id="25" name="TextBox 76"/>
              <p:cNvSpPr txBox="1"/>
              <p:nvPr/>
            </p:nvSpPr>
            <p:spPr>
              <a:xfrm>
                <a:off x="5147" y="2811"/>
                <a:ext cx="1730" cy="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2">
                        <a:lumMod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添加标题</a:t>
                </a: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5147" y="3393"/>
                <a:ext cx="5179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请在此添加您的文字内容，</a:t>
                </a: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请在此添加您的文字内容。</a:t>
                </a:r>
              </a:p>
            </p:txBody>
          </p:sp>
        </p:grpSp>
      </p:grpSp>
      <p:sp>
        <p:nvSpPr>
          <p:cNvPr id="36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679308">
            <a:off x="8269933" y="2256983"/>
            <a:ext cx="2057400" cy="2057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2679308">
            <a:off x="6074629" y="2256983"/>
            <a:ext cx="2057400" cy="2057400"/>
          </a:xfrm>
          <a:prstGeom prst="rect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 rot="2679308">
            <a:off x="3919523" y="2256983"/>
            <a:ext cx="2057400" cy="2057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2679308">
            <a:off x="1852184" y="2256983"/>
            <a:ext cx="2057400" cy="2057400"/>
          </a:xfrm>
          <a:prstGeom prst="rect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2501190" y="2768413"/>
            <a:ext cx="601557" cy="955491"/>
            <a:chOff x="2793098" y="2817307"/>
            <a:chExt cx="601557" cy="955491"/>
          </a:xfrm>
          <a:solidFill>
            <a:schemeClr val="bg1">
              <a:lumMod val="95000"/>
            </a:schemeClr>
          </a:solidFill>
        </p:grpSpPr>
        <p:sp>
          <p:nvSpPr>
            <p:cNvPr id="6" name="Freeform 10"/>
            <p:cNvSpPr>
              <a:spLocks noEditPoints="1"/>
            </p:cNvSpPr>
            <p:nvPr/>
          </p:nvSpPr>
          <p:spPr bwMode="auto">
            <a:xfrm>
              <a:off x="2793098" y="2817307"/>
              <a:ext cx="601557" cy="955491"/>
            </a:xfrm>
            <a:custGeom>
              <a:avLst/>
              <a:gdLst>
                <a:gd name="T0" fmla="*/ 294 w 413"/>
                <a:gd name="T1" fmla="*/ 535 h 657"/>
                <a:gd name="T2" fmla="*/ 305 w 413"/>
                <a:gd name="T3" fmla="*/ 561 h 657"/>
                <a:gd name="T4" fmla="*/ 119 w 413"/>
                <a:gd name="T5" fmla="*/ 569 h 657"/>
                <a:gd name="T6" fmla="*/ 108 w 413"/>
                <a:gd name="T7" fmla="*/ 543 h 657"/>
                <a:gd name="T8" fmla="*/ 237 w 413"/>
                <a:gd name="T9" fmla="*/ 171 h 657"/>
                <a:gd name="T10" fmla="*/ 268 w 413"/>
                <a:gd name="T11" fmla="*/ 182 h 657"/>
                <a:gd name="T12" fmla="*/ 299 w 413"/>
                <a:gd name="T13" fmla="*/ 167 h 657"/>
                <a:gd name="T14" fmla="*/ 323 w 413"/>
                <a:gd name="T15" fmla="*/ 204 h 657"/>
                <a:gd name="T16" fmla="*/ 308 w 413"/>
                <a:gd name="T17" fmla="*/ 226 h 657"/>
                <a:gd name="T18" fmla="*/ 322 w 413"/>
                <a:gd name="T19" fmla="*/ 255 h 657"/>
                <a:gd name="T20" fmla="*/ 355 w 413"/>
                <a:gd name="T21" fmla="*/ 266 h 657"/>
                <a:gd name="T22" fmla="*/ 345 w 413"/>
                <a:gd name="T23" fmla="*/ 309 h 657"/>
                <a:gd name="T24" fmla="*/ 319 w 413"/>
                <a:gd name="T25" fmla="*/ 314 h 657"/>
                <a:gd name="T26" fmla="*/ 308 w 413"/>
                <a:gd name="T27" fmla="*/ 344 h 657"/>
                <a:gd name="T28" fmla="*/ 323 w 413"/>
                <a:gd name="T29" fmla="*/ 376 h 657"/>
                <a:gd name="T30" fmla="*/ 286 w 413"/>
                <a:gd name="T31" fmla="*/ 399 h 657"/>
                <a:gd name="T32" fmla="*/ 264 w 413"/>
                <a:gd name="T33" fmla="*/ 384 h 657"/>
                <a:gd name="T34" fmla="*/ 235 w 413"/>
                <a:gd name="T35" fmla="*/ 398 h 657"/>
                <a:gd name="T36" fmla="*/ 224 w 413"/>
                <a:gd name="T37" fmla="*/ 431 h 657"/>
                <a:gd name="T38" fmla="*/ 181 w 413"/>
                <a:gd name="T39" fmla="*/ 421 h 657"/>
                <a:gd name="T40" fmla="*/ 176 w 413"/>
                <a:gd name="T41" fmla="*/ 395 h 657"/>
                <a:gd name="T42" fmla="*/ 146 w 413"/>
                <a:gd name="T43" fmla="*/ 385 h 657"/>
                <a:gd name="T44" fmla="*/ 114 w 413"/>
                <a:gd name="T45" fmla="*/ 400 h 657"/>
                <a:gd name="T46" fmla="*/ 90 w 413"/>
                <a:gd name="T47" fmla="*/ 363 h 657"/>
                <a:gd name="T48" fmla="*/ 106 w 413"/>
                <a:gd name="T49" fmla="*/ 341 h 657"/>
                <a:gd name="T50" fmla="*/ 92 w 413"/>
                <a:gd name="T51" fmla="*/ 312 h 657"/>
                <a:gd name="T52" fmla="*/ 59 w 413"/>
                <a:gd name="T53" fmla="*/ 300 h 657"/>
                <a:gd name="T54" fmla="*/ 69 w 413"/>
                <a:gd name="T55" fmla="*/ 257 h 657"/>
                <a:gd name="T56" fmla="*/ 94 w 413"/>
                <a:gd name="T57" fmla="*/ 253 h 657"/>
                <a:gd name="T58" fmla="*/ 105 w 413"/>
                <a:gd name="T59" fmla="*/ 222 h 657"/>
                <a:gd name="T60" fmla="*/ 90 w 413"/>
                <a:gd name="T61" fmla="*/ 191 h 657"/>
                <a:gd name="T62" fmla="*/ 127 w 413"/>
                <a:gd name="T63" fmla="*/ 167 h 657"/>
                <a:gd name="T64" fmla="*/ 149 w 413"/>
                <a:gd name="T65" fmla="*/ 182 h 657"/>
                <a:gd name="T66" fmla="*/ 178 w 413"/>
                <a:gd name="T67" fmla="*/ 168 h 657"/>
                <a:gd name="T68" fmla="*/ 190 w 413"/>
                <a:gd name="T69" fmla="*/ 135 h 657"/>
                <a:gd name="T70" fmla="*/ 233 w 413"/>
                <a:gd name="T71" fmla="*/ 145 h 657"/>
                <a:gd name="T72" fmla="*/ 237 w 413"/>
                <a:gd name="T73" fmla="*/ 171 h 657"/>
                <a:gd name="T74" fmla="*/ 278 w 413"/>
                <a:gd name="T75" fmla="*/ 283 h 657"/>
                <a:gd name="T76" fmla="*/ 135 w 413"/>
                <a:gd name="T77" fmla="*/ 283 h 657"/>
                <a:gd name="T78" fmla="*/ 299 w 413"/>
                <a:gd name="T79" fmla="*/ 511 h 657"/>
                <a:gd name="T80" fmla="*/ 127 w 413"/>
                <a:gd name="T81" fmla="*/ 524 h 657"/>
                <a:gd name="T82" fmla="*/ 0 w 413"/>
                <a:gd name="T83" fmla="*/ 255 h 657"/>
                <a:gd name="T84" fmla="*/ 299 w 413"/>
                <a:gd name="T85" fmla="*/ 511 h 657"/>
                <a:gd name="T86" fmla="*/ 277 w 413"/>
                <a:gd name="T87" fmla="*/ 622 h 657"/>
                <a:gd name="T88" fmla="*/ 288 w 413"/>
                <a:gd name="T89" fmla="*/ 648 h 657"/>
                <a:gd name="T90" fmla="*/ 136 w 413"/>
                <a:gd name="T91" fmla="*/ 657 h 657"/>
                <a:gd name="T92" fmla="*/ 125 w 413"/>
                <a:gd name="T93" fmla="*/ 631 h 657"/>
                <a:gd name="T94" fmla="*/ 125 w 413"/>
                <a:gd name="T95" fmla="*/ 578 h 657"/>
                <a:gd name="T96" fmla="*/ 299 w 413"/>
                <a:gd name="T97" fmla="*/ 586 h 657"/>
                <a:gd name="T98" fmla="*/ 288 w 413"/>
                <a:gd name="T99" fmla="*/ 613 h 657"/>
                <a:gd name="T100" fmla="*/ 115 w 413"/>
                <a:gd name="T101" fmla="*/ 604 h 657"/>
                <a:gd name="T102" fmla="*/ 125 w 413"/>
                <a:gd name="T103" fmla="*/ 578 h 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13" h="657">
                  <a:moveTo>
                    <a:pt x="119" y="535"/>
                  </a:moveTo>
                  <a:cubicBezTo>
                    <a:pt x="178" y="535"/>
                    <a:pt x="236" y="535"/>
                    <a:pt x="294" y="535"/>
                  </a:cubicBezTo>
                  <a:cubicBezTo>
                    <a:pt x="300" y="535"/>
                    <a:pt x="305" y="539"/>
                    <a:pt x="305" y="543"/>
                  </a:cubicBezTo>
                  <a:cubicBezTo>
                    <a:pt x="305" y="561"/>
                    <a:pt x="305" y="561"/>
                    <a:pt x="305" y="561"/>
                  </a:cubicBezTo>
                  <a:cubicBezTo>
                    <a:pt x="305" y="565"/>
                    <a:pt x="300" y="569"/>
                    <a:pt x="294" y="569"/>
                  </a:cubicBezTo>
                  <a:cubicBezTo>
                    <a:pt x="236" y="569"/>
                    <a:pt x="178" y="569"/>
                    <a:pt x="119" y="569"/>
                  </a:cubicBezTo>
                  <a:cubicBezTo>
                    <a:pt x="113" y="569"/>
                    <a:pt x="108" y="565"/>
                    <a:pt x="108" y="561"/>
                  </a:cubicBezTo>
                  <a:cubicBezTo>
                    <a:pt x="108" y="555"/>
                    <a:pt x="108" y="549"/>
                    <a:pt x="108" y="543"/>
                  </a:cubicBezTo>
                  <a:cubicBezTo>
                    <a:pt x="108" y="539"/>
                    <a:pt x="113" y="535"/>
                    <a:pt x="119" y="535"/>
                  </a:cubicBezTo>
                  <a:close/>
                  <a:moveTo>
                    <a:pt x="237" y="171"/>
                  </a:moveTo>
                  <a:cubicBezTo>
                    <a:pt x="247" y="174"/>
                    <a:pt x="256" y="178"/>
                    <a:pt x="264" y="182"/>
                  </a:cubicBezTo>
                  <a:cubicBezTo>
                    <a:pt x="265" y="183"/>
                    <a:pt x="267" y="182"/>
                    <a:pt x="268" y="182"/>
                  </a:cubicBezTo>
                  <a:cubicBezTo>
                    <a:pt x="274" y="177"/>
                    <a:pt x="280" y="172"/>
                    <a:pt x="286" y="167"/>
                  </a:cubicBezTo>
                  <a:cubicBezTo>
                    <a:pt x="290" y="164"/>
                    <a:pt x="296" y="163"/>
                    <a:pt x="299" y="167"/>
                  </a:cubicBezTo>
                  <a:cubicBezTo>
                    <a:pt x="307" y="175"/>
                    <a:pt x="315" y="182"/>
                    <a:pt x="323" y="191"/>
                  </a:cubicBezTo>
                  <a:cubicBezTo>
                    <a:pt x="327" y="194"/>
                    <a:pt x="326" y="200"/>
                    <a:pt x="323" y="204"/>
                  </a:cubicBezTo>
                  <a:cubicBezTo>
                    <a:pt x="318" y="210"/>
                    <a:pt x="313" y="216"/>
                    <a:pt x="308" y="222"/>
                  </a:cubicBezTo>
                  <a:cubicBezTo>
                    <a:pt x="307" y="223"/>
                    <a:pt x="307" y="225"/>
                    <a:pt x="308" y="226"/>
                  </a:cubicBezTo>
                  <a:cubicBezTo>
                    <a:pt x="312" y="234"/>
                    <a:pt x="316" y="243"/>
                    <a:pt x="319" y="253"/>
                  </a:cubicBezTo>
                  <a:cubicBezTo>
                    <a:pt x="319" y="254"/>
                    <a:pt x="320" y="254"/>
                    <a:pt x="322" y="255"/>
                  </a:cubicBezTo>
                  <a:cubicBezTo>
                    <a:pt x="329" y="255"/>
                    <a:pt x="337" y="256"/>
                    <a:pt x="345" y="257"/>
                  </a:cubicBezTo>
                  <a:cubicBezTo>
                    <a:pt x="350" y="258"/>
                    <a:pt x="355" y="261"/>
                    <a:pt x="355" y="266"/>
                  </a:cubicBezTo>
                  <a:cubicBezTo>
                    <a:pt x="355" y="278"/>
                    <a:pt x="355" y="289"/>
                    <a:pt x="355" y="300"/>
                  </a:cubicBezTo>
                  <a:cubicBezTo>
                    <a:pt x="355" y="305"/>
                    <a:pt x="350" y="308"/>
                    <a:pt x="345" y="309"/>
                  </a:cubicBezTo>
                  <a:cubicBezTo>
                    <a:pt x="337" y="310"/>
                    <a:pt x="329" y="311"/>
                    <a:pt x="322" y="312"/>
                  </a:cubicBezTo>
                  <a:cubicBezTo>
                    <a:pt x="320" y="312"/>
                    <a:pt x="319" y="313"/>
                    <a:pt x="319" y="314"/>
                  </a:cubicBezTo>
                  <a:cubicBezTo>
                    <a:pt x="316" y="323"/>
                    <a:pt x="312" y="333"/>
                    <a:pt x="308" y="341"/>
                  </a:cubicBezTo>
                  <a:cubicBezTo>
                    <a:pt x="307" y="342"/>
                    <a:pt x="307" y="343"/>
                    <a:pt x="308" y="344"/>
                  </a:cubicBezTo>
                  <a:cubicBezTo>
                    <a:pt x="313" y="350"/>
                    <a:pt x="318" y="356"/>
                    <a:pt x="323" y="363"/>
                  </a:cubicBezTo>
                  <a:cubicBezTo>
                    <a:pt x="326" y="367"/>
                    <a:pt x="327" y="372"/>
                    <a:pt x="323" y="376"/>
                  </a:cubicBezTo>
                  <a:cubicBezTo>
                    <a:pt x="315" y="384"/>
                    <a:pt x="307" y="392"/>
                    <a:pt x="299" y="400"/>
                  </a:cubicBezTo>
                  <a:cubicBezTo>
                    <a:pt x="296" y="403"/>
                    <a:pt x="290" y="403"/>
                    <a:pt x="286" y="399"/>
                  </a:cubicBezTo>
                  <a:cubicBezTo>
                    <a:pt x="280" y="395"/>
                    <a:pt x="274" y="390"/>
                    <a:pt x="268" y="385"/>
                  </a:cubicBezTo>
                  <a:cubicBezTo>
                    <a:pt x="267" y="384"/>
                    <a:pt x="265" y="384"/>
                    <a:pt x="264" y="384"/>
                  </a:cubicBezTo>
                  <a:cubicBezTo>
                    <a:pt x="256" y="389"/>
                    <a:pt x="247" y="393"/>
                    <a:pt x="237" y="395"/>
                  </a:cubicBezTo>
                  <a:cubicBezTo>
                    <a:pt x="236" y="396"/>
                    <a:pt x="236" y="397"/>
                    <a:pt x="235" y="398"/>
                  </a:cubicBezTo>
                  <a:cubicBezTo>
                    <a:pt x="235" y="406"/>
                    <a:pt x="233" y="414"/>
                    <a:pt x="233" y="421"/>
                  </a:cubicBezTo>
                  <a:cubicBezTo>
                    <a:pt x="232" y="427"/>
                    <a:pt x="228" y="431"/>
                    <a:pt x="224" y="431"/>
                  </a:cubicBezTo>
                  <a:cubicBezTo>
                    <a:pt x="212" y="431"/>
                    <a:pt x="201" y="431"/>
                    <a:pt x="190" y="431"/>
                  </a:cubicBezTo>
                  <a:cubicBezTo>
                    <a:pt x="185" y="431"/>
                    <a:pt x="181" y="427"/>
                    <a:pt x="181" y="421"/>
                  </a:cubicBezTo>
                  <a:cubicBezTo>
                    <a:pt x="180" y="414"/>
                    <a:pt x="179" y="406"/>
                    <a:pt x="178" y="398"/>
                  </a:cubicBezTo>
                  <a:cubicBezTo>
                    <a:pt x="178" y="397"/>
                    <a:pt x="177" y="396"/>
                    <a:pt x="176" y="395"/>
                  </a:cubicBezTo>
                  <a:cubicBezTo>
                    <a:pt x="167" y="393"/>
                    <a:pt x="157" y="389"/>
                    <a:pt x="149" y="384"/>
                  </a:cubicBezTo>
                  <a:cubicBezTo>
                    <a:pt x="148" y="384"/>
                    <a:pt x="147" y="384"/>
                    <a:pt x="146" y="385"/>
                  </a:cubicBezTo>
                  <a:cubicBezTo>
                    <a:pt x="140" y="390"/>
                    <a:pt x="134" y="395"/>
                    <a:pt x="127" y="399"/>
                  </a:cubicBezTo>
                  <a:cubicBezTo>
                    <a:pt x="123" y="403"/>
                    <a:pt x="118" y="403"/>
                    <a:pt x="114" y="400"/>
                  </a:cubicBezTo>
                  <a:cubicBezTo>
                    <a:pt x="106" y="392"/>
                    <a:pt x="98" y="384"/>
                    <a:pt x="90" y="376"/>
                  </a:cubicBezTo>
                  <a:cubicBezTo>
                    <a:pt x="87" y="372"/>
                    <a:pt x="87" y="367"/>
                    <a:pt x="90" y="363"/>
                  </a:cubicBezTo>
                  <a:cubicBezTo>
                    <a:pt x="95" y="356"/>
                    <a:pt x="100" y="350"/>
                    <a:pt x="105" y="344"/>
                  </a:cubicBezTo>
                  <a:cubicBezTo>
                    <a:pt x="106" y="343"/>
                    <a:pt x="106" y="342"/>
                    <a:pt x="106" y="341"/>
                  </a:cubicBezTo>
                  <a:cubicBezTo>
                    <a:pt x="101" y="333"/>
                    <a:pt x="97" y="323"/>
                    <a:pt x="94" y="314"/>
                  </a:cubicBezTo>
                  <a:cubicBezTo>
                    <a:pt x="94" y="313"/>
                    <a:pt x="93" y="312"/>
                    <a:pt x="92" y="312"/>
                  </a:cubicBezTo>
                  <a:cubicBezTo>
                    <a:pt x="84" y="311"/>
                    <a:pt x="76" y="310"/>
                    <a:pt x="69" y="309"/>
                  </a:cubicBezTo>
                  <a:cubicBezTo>
                    <a:pt x="63" y="308"/>
                    <a:pt x="59" y="305"/>
                    <a:pt x="59" y="300"/>
                  </a:cubicBezTo>
                  <a:cubicBezTo>
                    <a:pt x="59" y="289"/>
                    <a:pt x="59" y="278"/>
                    <a:pt x="59" y="266"/>
                  </a:cubicBezTo>
                  <a:cubicBezTo>
                    <a:pt x="59" y="261"/>
                    <a:pt x="63" y="258"/>
                    <a:pt x="69" y="257"/>
                  </a:cubicBezTo>
                  <a:cubicBezTo>
                    <a:pt x="76" y="256"/>
                    <a:pt x="84" y="255"/>
                    <a:pt x="92" y="255"/>
                  </a:cubicBezTo>
                  <a:cubicBezTo>
                    <a:pt x="93" y="254"/>
                    <a:pt x="94" y="254"/>
                    <a:pt x="94" y="253"/>
                  </a:cubicBezTo>
                  <a:cubicBezTo>
                    <a:pt x="97" y="243"/>
                    <a:pt x="101" y="234"/>
                    <a:pt x="106" y="226"/>
                  </a:cubicBezTo>
                  <a:cubicBezTo>
                    <a:pt x="106" y="225"/>
                    <a:pt x="106" y="223"/>
                    <a:pt x="105" y="222"/>
                  </a:cubicBezTo>
                  <a:cubicBezTo>
                    <a:pt x="100" y="216"/>
                    <a:pt x="95" y="210"/>
                    <a:pt x="90" y="204"/>
                  </a:cubicBezTo>
                  <a:cubicBezTo>
                    <a:pt x="87" y="200"/>
                    <a:pt x="87" y="194"/>
                    <a:pt x="90" y="191"/>
                  </a:cubicBezTo>
                  <a:cubicBezTo>
                    <a:pt x="98" y="182"/>
                    <a:pt x="106" y="175"/>
                    <a:pt x="114" y="167"/>
                  </a:cubicBezTo>
                  <a:cubicBezTo>
                    <a:pt x="118" y="163"/>
                    <a:pt x="123" y="164"/>
                    <a:pt x="127" y="167"/>
                  </a:cubicBezTo>
                  <a:cubicBezTo>
                    <a:pt x="134" y="172"/>
                    <a:pt x="140" y="177"/>
                    <a:pt x="146" y="182"/>
                  </a:cubicBezTo>
                  <a:cubicBezTo>
                    <a:pt x="147" y="182"/>
                    <a:pt x="148" y="183"/>
                    <a:pt x="149" y="182"/>
                  </a:cubicBezTo>
                  <a:cubicBezTo>
                    <a:pt x="157" y="178"/>
                    <a:pt x="167" y="174"/>
                    <a:pt x="176" y="171"/>
                  </a:cubicBezTo>
                  <a:cubicBezTo>
                    <a:pt x="177" y="171"/>
                    <a:pt x="178" y="170"/>
                    <a:pt x="178" y="168"/>
                  </a:cubicBezTo>
                  <a:cubicBezTo>
                    <a:pt x="179" y="161"/>
                    <a:pt x="180" y="153"/>
                    <a:pt x="181" y="145"/>
                  </a:cubicBezTo>
                  <a:cubicBezTo>
                    <a:pt x="181" y="140"/>
                    <a:pt x="185" y="135"/>
                    <a:pt x="190" y="135"/>
                  </a:cubicBezTo>
                  <a:cubicBezTo>
                    <a:pt x="201" y="135"/>
                    <a:pt x="212" y="135"/>
                    <a:pt x="224" y="135"/>
                  </a:cubicBezTo>
                  <a:cubicBezTo>
                    <a:pt x="228" y="135"/>
                    <a:pt x="232" y="140"/>
                    <a:pt x="233" y="145"/>
                  </a:cubicBezTo>
                  <a:cubicBezTo>
                    <a:pt x="233" y="153"/>
                    <a:pt x="235" y="161"/>
                    <a:pt x="235" y="168"/>
                  </a:cubicBezTo>
                  <a:cubicBezTo>
                    <a:pt x="236" y="170"/>
                    <a:pt x="236" y="171"/>
                    <a:pt x="237" y="171"/>
                  </a:cubicBezTo>
                  <a:close/>
                  <a:moveTo>
                    <a:pt x="207" y="212"/>
                  </a:moveTo>
                  <a:cubicBezTo>
                    <a:pt x="246" y="212"/>
                    <a:pt x="278" y="244"/>
                    <a:pt x="278" y="283"/>
                  </a:cubicBezTo>
                  <a:cubicBezTo>
                    <a:pt x="278" y="323"/>
                    <a:pt x="246" y="355"/>
                    <a:pt x="207" y="355"/>
                  </a:cubicBezTo>
                  <a:cubicBezTo>
                    <a:pt x="167" y="355"/>
                    <a:pt x="135" y="323"/>
                    <a:pt x="135" y="283"/>
                  </a:cubicBezTo>
                  <a:cubicBezTo>
                    <a:pt x="135" y="244"/>
                    <a:pt x="167" y="212"/>
                    <a:pt x="207" y="212"/>
                  </a:cubicBezTo>
                  <a:close/>
                  <a:moveTo>
                    <a:pt x="299" y="511"/>
                  </a:moveTo>
                  <a:cubicBezTo>
                    <a:pt x="299" y="518"/>
                    <a:pt x="294" y="524"/>
                    <a:pt x="287" y="524"/>
                  </a:cubicBezTo>
                  <a:cubicBezTo>
                    <a:pt x="233" y="524"/>
                    <a:pt x="180" y="524"/>
                    <a:pt x="127" y="524"/>
                  </a:cubicBezTo>
                  <a:cubicBezTo>
                    <a:pt x="120" y="524"/>
                    <a:pt x="114" y="518"/>
                    <a:pt x="114" y="511"/>
                  </a:cubicBezTo>
                  <a:cubicBezTo>
                    <a:pt x="114" y="429"/>
                    <a:pt x="0" y="365"/>
                    <a:pt x="0" y="255"/>
                  </a:cubicBezTo>
                  <a:cubicBezTo>
                    <a:pt x="0" y="0"/>
                    <a:pt x="413" y="0"/>
                    <a:pt x="413" y="255"/>
                  </a:cubicBezTo>
                  <a:cubicBezTo>
                    <a:pt x="413" y="366"/>
                    <a:pt x="299" y="419"/>
                    <a:pt x="299" y="511"/>
                  </a:cubicBezTo>
                  <a:close/>
                  <a:moveTo>
                    <a:pt x="136" y="622"/>
                  </a:moveTo>
                  <a:cubicBezTo>
                    <a:pt x="183" y="622"/>
                    <a:pt x="230" y="622"/>
                    <a:pt x="277" y="622"/>
                  </a:cubicBezTo>
                  <a:cubicBezTo>
                    <a:pt x="283" y="622"/>
                    <a:pt x="288" y="626"/>
                    <a:pt x="288" y="631"/>
                  </a:cubicBezTo>
                  <a:cubicBezTo>
                    <a:pt x="288" y="637"/>
                    <a:pt x="288" y="643"/>
                    <a:pt x="288" y="648"/>
                  </a:cubicBezTo>
                  <a:cubicBezTo>
                    <a:pt x="288" y="653"/>
                    <a:pt x="283" y="657"/>
                    <a:pt x="277" y="657"/>
                  </a:cubicBezTo>
                  <a:cubicBezTo>
                    <a:pt x="230" y="657"/>
                    <a:pt x="183" y="657"/>
                    <a:pt x="136" y="657"/>
                  </a:cubicBezTo>
                  <a:cubicBezTo>
                    <a:pt x="130" y="657"/>
                    <a:pt x="125" y="653"/>
                    <a:pt x="125" y="648"/>
                  </a:cubicBezTo>
                  <a:cubicBezTo>
                    <a:pt x="125" y="643"/>
                    <a:pt x="125" y="637"/>
                    <a:pt x="125" y="631"/>
                  </a:cubicBezTo>
                  <a:cubicBezTo>
                    <a:pt x="125" y="626"/>
                    <a:pt x="130" y="622"/>
                    <a:pt x="136" y="622"/>
                  </a:cubicBezTo>
                  <a:close/>
                  <a:moveTo>
                    <a:pt x="125" y="578"/>
                  </a:moveTo>
                  <a:cubicBezTo>
                    <a:pt x="180" y="578"/>
                    <a:pt x="234" y="578"/>
                    <a:pt x="288" y="578"/>
                  </a:cubicBezTo>
                  <a:cubicBezTo>
                    <a:pt x="294" y="578"/>
                    <a:pt x="299" y="582"/>
                    <a:pt x="299" y="586"/>
                  </a:cubicBezTo>
                  <a:cubicBezTo>
                    <a:pt x="299" y="592"/>
                    <a:pt x="299" y="598"/>
                    <a:pt x="299" y="604"/>
                  </a:cubicBezTo>
                  <a:cubicBezTo>
                    <a:pt x="299" y="609"/>
                    <a:pt x="294" y="613"/>
                    <a:pt x="288" y="613"/>
                  </a:cubicBezTo>
                  <a:cubicBezTo>
                    <a:pt x="234" y="613"/>
                    <a:pt x="180" y="613"/>
                    <a:pt x="125" y="613"/>
                  </a:cubicBezTo>
                  <a:cubicBezTo>
                    <a:pt x="119" y="613"/>
                    <a:pt x="115" y="609"/>
                    <a:pt x="115" y="604"/>
                  </a:cubicBezTo>
                  <a:cubicBezTo>
                    <a:pt x="115" y="598"/>
                    <a:pt x="115" y="592"/>
                    <a:pt x="115" y="586"/>
                  </a:cubicBezTo>
                  <a:cubicBezTo>
                    <a:pt x="115" y="582"/>
                    <a:pt x="119" y="578"/>
                    <a:pt x="125" y="5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26"/>
            <p:cNvSpPr>
              <a:spLocks noEditPoints="1"/>
            </p:cNvSpPr>
            <p:nvPr/>
          </p:nvSpPr>
          <p:spPr bwMode="auto">
            <a:xfrm>
              <a:off x="2793098" y="2817307"/>
              <a:ext cx="601557" cy="955491"/>
            </a:xfrm>
            <a:custGeom>
              <a:avLst/>
              <a:gdLst>
                <a:gd name="T0" fmla="*/ 294 w 413"/>
                <a:gd name="T1" fmla="*/ 535 h 657"/>
                <a:gd name="T2" fmla="*/ 305 w 413"/>
                <a:gd name="T3" fmla="*/ 561 h 657"/>
                <a:gd name="T4" fmla="*/ 119 w 413"/>
                <a:gd name="T5" fmla="*/ 569 h 657"/>
                <a:gd name="T6" fmla="*/ 108 w 413"/>
                <a:gd name="T7" fmla="*/ 543 h 657"/>
                <a:gd name="T8" fmla="*/ 237 w 413"/>
                <a:gd name="T9" fmla="*/ 171 h 657"/>
                <a:gd name="T10" fmla="*/ 268 w 413"/>
                <a:gd name="T11" fmla="*/ 182 h 657"/>
                <a:gd name="T12" fmla="*/ 299 w 413"/>
                <a:gd name="T13" fmla="*/ 167 h 657"/>
                <a:gd name="T14" fmla="*/ 323 w 413"/>
                <a:gd name="T15" fmla="*/ 204 h 657"/>
                <a:gd name="T16" fmla="*/ 308 w 413"/>
                <a:gd name="T17" fmla="*/ 226 h 657"/>
                <a:gd name="T18" fmla="*/ 322 w 413"/>
                <a:gd name="T19" fmla="*/ 255 h 657"/>
                <a:gd name="T20" fmla="*/ 355 w 413"/>
                <a:gd name="T21" fmla="*/ 266 h 657"/>
                <a:gd name="T22" fmla="*/ 345 w 413"/>
                <a:gd name="T23" fmla="*/ 309 h 657"/>
                <a:gd name="T24" fmla="*/ 319 w 413"/>
                <a:gd name="T25" fmla="*/ 314 h 657"/>
                <a:gd name="T26" fmla="*/ 308 w 413"/>
                <a:gd name="T27" fmla="*/ 344 h 657"/>
                <a:gd name="T28" fmla="*/ 323 w 413"/>
                <a:gd name="T29" fmla="*/ 376 h 657"/>
                <a:gd name="T30" fmla="*/ 286 w 413"/>
                <a:gd name="T31" fmla="*/ 399 h 657"/>
                <a:gd name="T32" fmla="*/ 264 w 413"/>
                <a:gd name="T33" fmla="*/ 384 h 657"/>
                <a:gd name="T34" fmla="*/ 235 w 413"/>
                <a:gd name="T35" fmla="*/ 398 h 657"/>
                <a:gd name="T36" fmla="*/ 224 w 413"/>
                <a:gd name="T37" fmla="*/ 431 h 657"/>
                <a:gd name="T38" fmla="*/ 181 w 413"/>
                <a:gd name="T39" fmla="*/ 421 h 657"/>
                <a:gd name="T40" fmla="*/ 176 w 413"/>
                <a:gd name="T41" fmla="*/ 395 h 657"/>
                <a:gd name="T42" fmla="*/ 146 w 413"/>
                <a:gd name="T43" fmla="*/ 385 h 657"/>
                <a:gd name="T44" fmla="*/ 114 w 413"/>
                <a:gd name="T45" fmla="*/ 400 h 657"/>
                <a:gd name="T46" fmla="*/ 90 w 413"/>
                <a:gd name="T47" fmla="*/ 363 h 657"/>
                <a:gd name="T48" fmla="*/ 106 w 413"/>
                <a:gd name="T49" fmla="*/ 341 h 657"/>
                <a:gd name="T50" fmla="*/ 92 w 413"/>
                <a:gd name="T51" fmla="*/ 312 h 657"/>
                <a:gd name="T52" fmla="*/ 59 w 413"/>
                <a:gd name="T53" fmla="*/ 300 h 657"/>
                <a:gd name="T54" fmla="*/ 69 w 413"/>
                <a:gd name="T55" fmla="*/ 257 h 657"/>
                <a:gd name="T56" fmla="*/ 94 w 413"/>
                <a:gd name="T57" fmla="*/ 253 h 657"/>
                <a:gd name="T58" fmla="*/ 105 w 413"/>
                <a:gd name="T59" fmla="*/ 222 h 657"/>
                <a:gd name="T60" fmla="*/ 90 w 413"/>
                <a:gd name="T61" fmla="*/ 191 h 657"/>
                <a:gd name="T62" fmla="*/ 127 w 413"/>
                <a:gd name="T63" fmla="*/ 167 h 657"/>
                <a:gd name="T64" fmla="*/ 149 w 413"/>
                <a:gd name="T65" fmla="*/ 182 h 657"/>
                <a:gd name="T66" fmla="*/ 178 w 413"/>
                <a:gd name="T67" fmla="*/ 168 h 657"/>
                <a:gd name="T68" fmla="*/ 190 w 413"/>
                <a:gd name="T69" fmla="*/ 135 h 657"/>
                <a:gd name="T70" fmla="*/ 233 w 413"/>
                <a:gd name="T71" fmla="*/ 145 h 657"/>
                <a:gd name="T72" fmla="*/ 237 w 413"/>
                <a:gd name="T73" fmla="*/ 171 h 657"/>
                <a:gd name="T74" fmla="*/ 278 w 413"/>
                <a:gd name="T75" fmla="*/ 283 h 657"/>
                <a:gd name="T76" fmla="*/ 135 w 413"/>
                <a:gd name="T77" fmla="*/ 283 h 657"/>
                <a:gd name="T78" fmla="*/ 299 w 413"/>
                <a:gd name="T79" fmla="*/ 511 h 657"/>
                <a:gd name="T80" fmla="*/ 127 w 413"/>
                <a:gd name="T81" fmla="*/ 524 h 657"/>
                <a:gd name="T82" fmla="*/ 0 w 413"/>
                <a:gd name="T83" fmla="*/ 255 h 657"/>
                <a:gd name="T84" fmla="*/ 299 w 413"/>
                <a:gd name="T85" fmla="*/ 511 h 657"/>
                <a:gd name="T86" fmla="*/ 277 w 413"/>
                <a:gd name="T87" fmla="*/ 622 h 657"/>
                <a:gd name="T88" fmla="*/ 288 w 413"/>
                <a:gd name="T89" fmla="*/ 648 h 657"/>
                <a:gd name="T90" fmla="*/ 136 w 413"/>
                <a:gd name="T91" fmla="*/ 657 h 657"/>
                <a:gd name="T92" fmla="*/ 125 w 413"/>
                <a:gd name="T93" fmla="*/ 631 h 657"/>
                <a:gd name="T94" fmla="*/ 125 w 413"/>
                <a:gd name="T95" fmla="*/ 578 h 657"/>
                <a:gd name="T96" fmla="*/ 299 w 413"/>
                <a:gd name="T97" fmla="*/ 586 h 657"/>
                <a:gd name="T98" fmla="*/ 288 w 413"/>
                <a:gd name="T99" fmla="*/ 613 h 657"/>
                <a:gd name="T100" fmla="*/ 115 w 413"/>
                <a:gd name="T101" fmla="*/ 604 h 657"/>
                <a:gd name="T102" fmla="*/ 125 w 413"/>
                <a:gd name="T103" fmla="*/ 578 h 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13" h="657">
                  <a:moveTo>
                    <a:pt x="119" y="535"/>
                  </a:moveTo>
                  <a:cubicBezTo>
                    <a:pt x="178" y="535"/>
                    <a:pt x="236" y="535"/>
                    <a:pt x="294" y="535"/>
                  </a:cubicBezTo>
                  <a:cubicBezTo>
                    <a:pt x="300" y="535"/>
                    <a:pt x="305" y="539"/>
                    <a:pt x="305" y="543"/>
                  </a:cubicBezTo>
                  <a:cubicBezTo>
                    <a:pt x="305" y="561"/>
                    <a:pt x="305" y="561"/>
                    <a:pt x="305" y="561"/>
                  </a:cubicBezTo>
                  <a:cubicBezTo>
                    <a:pt x="305" y="565"/>
                    <a:pt x="300" y="569"/>
                    <a:pt x="294" y="569"/>
                  </a:cubicBezTo>
                  <a:cubicBezTo>
                    <a:pt x="236" y="569"/>
                    <a:pt x="178" y="569"/>
                    <a:pt x="119" y="569"/>
                  </a:cubicBezTo>
                  <a:cubicBezTo>
                    <a:pt x="113" y="569"/>
                    <a:pt x="108" y="565"/>
                    <a:pt x="108" y="561"/>
                  </a:cubicBezTo>
                  <a:cubicBezTo>
                    <a:pt x="108" y="555"/>
                    <a:pt x="108" y="549"/>
                    <a:pt x="108" y="543"/>
                  </a:cubicBezTo>
                  <a:cubicBezTo>
                    <a:pt x="108" y="539"/>
                    <a:pt x="113" y="535"/>
                    <a:pt x="119" y="535"/>
                  </a:cubicBezTo>
                  <a:close/>
                  <a:moveTo>
                    <a:pt x="237" y="171"/>
                  </a:moveTo>
                  <a:cubicBezTo>
                    <a:pt x="247" y="174"/>
                    <a:pt x="256" y="178"/>
                    <a:pt x="264" y="182"/>
                  </a:cubicBezTo>
                  <a:cubicBezTo>
                    <a:pt x="265" y="183"/>
                    <a:pt x="267" y="182"/>
                    <a:pt x="268" y="182"/>
                  </a:cubicBezTo>
                  <a:cubicBezTo>
                    <a:pt x="274" y="177"/>
                    <a:pt x="280" y="172"/>
                    <a:pt x="286" y="167"/>
                  </a:cubicBezTo>
                  <a:cubicBezTo>
                    <a:pt x="290" y="164"/>
                    <a:pt x="296" y="163"/>
                    <a:pt x="299" y="167"/>
                  </a:cubicBezTo>
                  <a:cubicBezTo>
                    <a:pt x="307" y="175"/>
                    <a:pt x="315" y="182"/>
                    <a:pt x="323" y="191"/>
                  </a:cubicBezTo>
                  <a:cubicBezTo>
                    <a:pt x="327" y="194"/>
                    <a:pt x="326" y="200"/>
                    <a:pt x="323" y="204"/>
                  </a:cubicBezTo>
                  <a:cubicBezTo>
                    <a:pt x="318" y="210"/>
                    <a:pt x="313" y="216"/>
                    <a:pt x="308" y="222"/>
                  </a:cubicBezTo>
                  <a:cubicBezTo>
                    <a:pt x="307" y="223"/>
                    <a:pt x="307" y="225"/>
                    <a:pt x="308" y="226"/>
                  </a:cubicBezTo>
                  <a:cubicBezTo>
                    <a:pt x="312" y="234"/>
                    <a:pt x="316" y="243"/>
                    <a:pt x="319" y="253"/>
                  </a:cubicBezTo>
                  <a:cubicBezTo>
                    <a:pt x="319" y="254"/>
                    <a:pt x="320" y="254"/>
                    <a:pt x="322" y="255"/>
                  </a:cubicBezTo>
                  <a:cubicBezTo>
                    <a:pt x="329" y="255"/>
                    <a:pt x="337" y="256"/>
                    <a:pt x="345" y="257"/>
                  </a:cubicBezTo>
                  <a:cubicBezTo>
                    <a:pt x="350" y="258"/>
                    <a:pt x="355" y="261"/>
                    <a:pt x="355" y="266"/>
                  </a:cubicBezTo>
                  <a:cubicBezTo>
                    <a:pt x="355" y="278"/>
                    <a:pt x="355" y="289"/>
                    <a:pt x="355" y="300"/>
                  </a:cubicBezTo>
                  <a:cubicBezTo>
                    <a:pt x="355" y="305"/>
                    <a:pt x="350" y="308"/>
                    <a:pt x="345" y="309"/>
                  </a:cubicBezTo>
                  <a:cubicBezTo>
                    <a:pt x="337" y="310"/>
                    <a:pt x="329" y="311"/>
                    <a:pt x="322" y="312"/>
                  </a:cubicBezTo>
                  <a:cubicBezTo>
                    <a:pt x="320" y="312"/>
                    <a:pt x="319" y="313"/>
                    <a:pt x="319" y="314"/>
                  </a:cubicBezTo>
                  <a:cubicBezTo>
                    <a:pt x="316" y="323"/>
                    <a:pt x="312" y="333"/>
                    <a:pt x="308" y="341"/>
                  </a:cubicBezTo>
                  <a:cubicBezTo>
                    <a:pt x="307" y="342"/>
                    <a:pt x="307" y="343"/>
                    <a:pt x="308" y="344"/>
                  </a:cubicBezTo>
                  <a:cubicBezTo>
                    <a:pt x="313" y="350"/>
                    <a:pt x="318" y="356"/>
                    <a:pt x="323" y="363"/>
                  </a:cubicBezTo>
                  <a:cubicBezTo>
                    <a:pt x="326" y="367"/>
                    <a:pt x="327" y="372"/>
                    <a:pt x="323" y="376"/>
                  </a:cubicBezTo>
                  <a:cubicBezTo>
                    <a:pt x="315" y="384"/>
                    <a:pt x="307" y="392"/>
                    <a:pt x="299" y="400"/>
                  </a:cubicBezTo>
                  <a:cubicBezTo>
                    <a:pt x="296" y="403"/>
                    <a:pt x="290" y="403"/>
                    <a:pt x="286" y="399"/>
                  </a:cubicBezTo>
                  <a:cubicBezTo>
                    <a:pt x="280" y="395"/>
                    <a:pt x="274" y="390"/>
                    <a:pt x="268" y="385"/>
                  </a:cubicBezTo>
                  <a:cubicBezTo>
                    <a:pt x="267" y="384"/>
                    <a:pt x="265" y="384"/>
                    <a:pt x="264" y="384"/>
                  </a:cubicBezTo>
                  <a:cubicBezTo>
                    <a:pt x="256" y="389"/>
                    <a:pt x="247" y="393"/>
                    <a:pt x="237" y="395"/>
                  </a:cubicBezTo>
                  <a:cubicBezTo>
                    <a:pt x="236" y="396"/>
                    <a:pt x="236" y="397"/>
                    <a:pt x="235" y="398"/>
                  </a:cubicBezTo>
                  <a:cubicBezTo>
                    <a:pt x="235" y="406"/>
                    <a:pt x="233" y="414"/>
                    <a:pt x="233" y="421"/>
                  </a:cubicBezTo>
                  <a:cubicBezTo>
                    <a:pt x="232" y="427"/>
                    <a:pt x="228" y="431"/>
                    <a:pt x="224" y="431"/>
                  </a:cubicBezTo>
                  <a:cubicBezTo>
                    <a:pt x="212" y="431"/>
                    <a:pt x="201" y="431"/>
                    <a:pt x="190" y="431"/>
                  </a:cubicBezTo>
                  <a:cubicBezTo>
                    <a:pt x="185" y="431"/>
                    <a:pt x="181" y="427"/>
                    <a:pt x="181" y="421"/>
                  </a:cubicBezTo>
                  <a:cubicBezTo>
                    <a:pt x="180" y="414"/>
                    <a:pt x="179" y="406"/>
                    <a:pt x="178" y="398"/>
                  </a:cubicBezTo>
                  <a:cubicBezTo>
                    <a:pt x="178" y="397"/>
                    <a:pt x="177" y="396"/>
                    <a:pt x="176" y="395"/>
                  </a:cubicBezTo>
                  <a:cubicBezTo>
                    <a:pt x="167" y="393"/>
                    <a:pt x="157" y="389"/>
                    <a:pt x="149" y="384"/>
                  </a:cubicBezTo>
                  <a:cubicBezTo>
                    <a:pt x="148" y="384"/>
                    <a:pt x="147" y="384"/>
                    <a:pt x="146" y="385"/>
                  </a:cubicBezTo>
                  <a:cubicBezTo>
                    <a:pt x="140" y="390"/>
                    <a:pt x="134" y="395"/>
                    <a:pt x="127" y="399"/>
                  </a:cubicBezTo>
                  <a:cubicBezTo>
                    <a:pt x="123" y="403"/>
                    <a:pt x="118" y="403"/>
                    <a:pt x="114" y="400"/>
                  </a:cubicBezTo>
                  <a:cubicBezTo>
                    <a:pt x="106" y="392"/>
                    <a:pt x="98" y="384"/>
                    <a:pt x="90" y="376"/>
                  </a:cubicBezTo>
                  <a:cubicBezTo>
                    <a:pt x="87" y="372"/>
                    <a:pt x="87" y="367"/>
                    <a:pt x="90" y="363"/>
                  </a:cubicBezTo>
                  <a:cubicBezTo>
                    <a:pt x="95" y="356"/>
                    <a:pt x="100" y="350"/>
                    <a:pt x="105" y="344"/>
                  </a:cubicBezTo>
                  <a:cubicBezTo>
                    <a:pt x="106" y="343"/>
                    <a:pt x="106" y="342"/>
                    <a:pt x="106" y="341"/>
                  </a:cubicBezTo>
                  <a:cubicBezTo>
                    <a:pt x="101" y="333"/>
                    <a:pt x="97" y="323"/>
                    <a:pt x="94" y="314"/>
                  </a:cubicBezTo>
                  <a:cubicBezTo>
                    <a:pt x="94" y="313"/>
                    <a:pt x="93" y="312"/>
                    <a:pt x="92" y="312"/>
                  </a:cubicBezTo>
                  <a:cubicBezTo>
                    <a:pt x="84" y="311"/>
                    <a:pt x="76" y="310"/>
                    <a:pt x="69" y="309"/>
                  </a:cubicBezTo>
                  <a:cubicBezTo>
                    <a:pt x="63" y="308"/>
                    <a:pt x="59" y="305"/>
                    <a:pt x="59" y="300"/>
                  </a:cubicBezTo>
                  <a:cubicBezTo>
                    <a:pt x="59" y="289"/>
                    <a:pt x="59" y="278"/>
                    <a:pt x="59" y="266"/>
                  </a:cubicBezTo>
                  <a:cubicBezTo>
                    <a:pt x="59" y="261"/>
                    <a:pt x="63" y="258"/>
                    <a:pt x="69" y="257"/>
                  </a:cubicBezTo>
                  <a:cubicBezTo>
                    <a:pt x="76" y="256"/>
                    <a:pt x="84" y="255"/>
                    <a:pt x="92" y="255"/>
                  </a:cubicBezTo>
                  <a:cubicBezTo>
                    <a:pt x="93" y="254"/>
                    <a:pt x="94" y="254"/>
                    <a:pt x="94" y="253"/>
                  </a:cubicBezTo>
                  <a:cubicBezTo>
                    <a:pt x="97" y="243"/>
                    <a:pt x="101" y="234"/>
                    <a:pt x="106" y="226"/>
                  </a:cubicBezTo>
                  <a:cubicBezTo>
                    <a:pt x="106" y="225"/>
                    <a:pt x="106" y="223"/>
                    <a:pt x="105" y="222"/>
                  </a:cubicBezTo>
                  <a:cubicBezTo>
                    <a:pt x="100" y="216"/>
                    <a:pt x="95" y="210"/>
                    <a:pt x="90" y="204"/>
                  </a:cubicBezTo>
                  <a:cubicBezTo>
                    <a:pt x="87" y="200"/>
                    <a:pt x="87" y="194"/>
                    <a:pt x="90" y="191"/>
                  </a:cubicBezTo>
                  <a:cubicBezTo>
                    <a:pt x="98" y="182"/>
                    <a:pt x="106" y="175"/>
                    <a:pt x="114" y="167"/>
                  </a:cubicBezTo>
                  <a:cubicBezTo>
                    <a:pt x="118" y="163"/>
                    <a:pt x="123" y="164"/>
                    <a:pt x="127" y="167"/>
                  </a:cubicBezTo>
                  <a:cubicBezTo>
                    <a:pt x="134" y="172"/>
                    <a:pt x="140" y="177"/>
                    <a:pt x="146" y="182"/>
                  </a:cubicBezTo>
                  <a:cubicBezTo>
                    <a:pt x="147" y="182"/>
                    <a:pt x="148" y="183"/>
                    <a:pt x="149" y="182"/>
                  </a:cubicBezTo>
                  <a:cubicBezTo>
                    <a:pt x="157" y="178"/>
                    <a:pt x="167" y="174"/>
                    <a:pt x="176" y="171"/>
                  </a:cubicBezTo>
                  <a:cubicBezTo>
                    <a:pt x="177" y="171"/>
                    <a:pt x="178" y="170"/>
                    <a:pt x="178" y="168"/>
                  </a:cubicBezTo>
                  <a:cubicBezTo>
                    <a:pt x="179" y="161"/>
                    <a:pt x="180" y="153"/>
                    <a:pt x="181" y="145"/>
                  </a:cubicBezTo>
                  <a:cubicBezTo>
                    <a:pt x="181" y="140"/>
                    <a:pt x="185" y="135"/>
                    <a:pt x="190" y="135"/>
                  </a:cubicBezTo>
                  <a:cubicBezTo>
                    <a:pt x="201" y="135"/>
                    <a:pt x="212" y="135"/>
                    <a:pt x="224" y="135"/>
                  </a:cubicBezTo>
                  <a:cubicBezTo>
                    <a:pt x="228" y="135"/>
                    <a:pt x="232" y="140"/>
                    <a:pt x="233" y="145"/>
                  </a:cubicBezTo>
                  <a:cubicBezTo>
                    <a:pt x="233" y="153"/>
                    <a:pt x="235" y="161"/>
                    <a:pt x="235" y="168"/>
                  </a:cubicBezTo>
                  <a:cubicBezTo>
                    <a:pt x="236" y="170"/>
                    <a:pt x="236" y="171"/>
                    <a:pt x="237" y="171"/>
                  </a:cubicBezTo>
                  <a:close/>
                  <a:moveTo>
                    <a:pt x="207" y="212"/>
                  </a:moveTo>
                  <a:cubicBezTo>
                    <a:pt x="246" y="212"/>
                    <a:pt x="278" y="244"/>
                    <a:pt x="278" y="283"/>
                  </a:cubicBezTo>
                  <a:cubicBezTo>
                    <a:pt x="278" y="323"/>
                    <a:pt x="246" y="355"/>
                    <a:pt x="207" y="355"/>
                  </a:cubicBezTo>
                  <a:cubicBezTo>
                    <a:pt x="167" y="355"/>
                    <a:pt x="135" y="323"/>
                    <a:pt x="135" y="283"/>
                  </a:cubicBezTo>
                  <a:cubicBezTo>
                    <a:pt x="135" y="244"/>
                    <a:pt x="167" y="212"/>
                    <a:pt x="207" y="212"/>
                  </a:cubicBezTo>
                  <a:close/>
                  <a:moveTo>
                    <a:pt x="299" y="511"/>
                  </a:moveTo>
                  <a:cubicBezTo>
                    <a:pt x="299" y="518"/>
                    <a:pt x="294" y="524"/>
                    <a:pt x="287" y="524"/>
                  </a:cubicBezTo>
                  <a:cubicBezTo>
                    <a:pt x="233" y="524"/>
                    <a:pt x="180" y="524"/>
                    <a:pt x="127" y="524"/>
                  </a:cubicBezTo>
                  <a:cubicBezTo>
                    <a:pt x="120" y="524"/>
                    <a:pt x="114" y="518"/>
                    <a:pt x="114" y="511"/>
                  </a:cubicBezTo>
                  <a:cubicBezTo>
                    <a:pt x="114" y="429"/>
                    <a:pt x="0" y="365"/>
                    <a:pt x="0" y="255"/>
                  </a:cubicBezTo>
                  <a:cubicBezTo>
                    <a:pt x="0" y="0"/>
                    <a:pt x="413" y="0"/>
                    <a:pt x="413" y="255"/>
                  </a:cubicBezTo>
                  <a:cubicBezTo>
                    <a:pt x="413" y="366"/>
                    <a:pt x="299" y="419"/>
                    <a:pt x="299" y="511"/>
                  </a:cubicBezTo>
                  <a:close/>
                  <a:moveTo>
                    <a:pt x="136" y="622"/>
                  </a:moveTo>
                  <a:cubicBezTo>
                    <a:pt x="183" y="622"/>
                    <a:pt x="230" y="622"/>
                    <a:pt x="277" y="622"/>
                  </a:cubicBezTo>
                  <a:cubicBezTo>
                    <a:pt x="283" y="622"/>
                    <a:pt x="288" y="626"/>
                    <a:pt x="288" y="631"/>
                  </a:cubicBezTo>
                  <a:cubicBezTo>
                    <a:pt x="288" y="637"/>
                    <a:pt x="288" y="643"/>
                    <a:pt x="288" y="648"/>
                  </a:cubicBezTo>
                  <a:cubicBezTo>
                    <a:pt x="288" y="653"/>
                    <a:pt x="283" y="657"/>
                    <a:pt x="277" y="657"/>
                  </a:cubicBezTo>
                  <a:cubicBezTo>
                    <a:pt x="230" y="657"/>
                    <a:pt x="183" y="657"/>
                    <a:pt x="136" y="657"/>
                  </a:cubicBezTo>
                  <a:cubicBezTo>
                    <a:pt x="130" y="657"/>
                    <a:pt x="125" y="653"/>
                    <a:pt x="125" y="648"/>
                  </a:cubicBezTo>
                  <a:cubicBezTo>
                    <a:pt x="125" y="643"/>
                    <a:pt x="125" y="637"/>
                    <a:pt x="125" y="631"/>
                  </a:cubicBezTo>
                  <a:cubicBezTo>
                    <a:pt x="125" y="626"/>
                    <a:pt x="130" y="622"/>
                    <a:pt x="136" y="622"/>
                  </a:cubicBezTo>
                  <a:close/>
                  <a:moveTo>
                    <a:pt x="125" y="578"/>
                  </a:moveTo>
                  <a:cubicBezTo>
                    <a:pt x="180" y="578"/>
                    <a:pt x="234" y="578"/>
                    <a:pt x="288" y="578"/>
                  </a:cubicBezTo>
                  <a:cubicBezTo>
                    <a:pt x="294" y="578"/>
                    <a:pt x="299" y="582"/>
                    <a:pt x="299" y="586"/>
                  </a:cubicBezTo>
                  <a:cubicBezTo>
                    <a:pt x="299" y="592"/>
                    <a:pt x="299" y="598"/>
                    <a:pt x="299" y="604"/>
                  </a:cubicBezTo>
                  <a:cubicBezTo>
                    <a:pt x="299" y="609"/>
                    <a:pt x="294" y="613"/>
                    <a:pt x="288" y="613"/>
                  </a:cubicBezTo>
                  <a:cubicBezTo>
                    <a:pt x="234" y="613"/>
                    <a:pt x="180" y="613"/>
                    <a:pt x="125" y="613"/>
                  </a:cubicBezTo>
                  <a:cubicBezTo>
                    <a:pt x="119" y="613"/>
                    <a:pt x="115" y="609"/>
                    <a:pt x="115" y="604"/>
                  </a:cubicBezTo>
                  <a:cubicBezTo>
                    <a:pt x="115" y="598"/>
                    <a:pt x="115" y="592"/>
                    <a:pt x="115" y="586"/>
                  </a:cubicBezTo>
                  <a:cubicBezTo>
                    <a:pt x="115" y="582"/>
                    <a:pt x="119" y="578"/>
                    <a:pt x="125" y="5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965537" y="2855277"/>
            <a:ext cx="667677" cy="881592"/>
            <a:chOff x="8147735" y="2908669"/>
            <a:chExt cx="667677" cy="881592"/>
          </a:xfrm>
          <a:solidFill>
            <a:schemeClr val="bg1">
              <a:lumMod val="95000"/>
            </a:schemeClr>
          </a:solidFill>
        </p:grpSpPr>
        <p:sp>
          <p:nvSpPr>
            <p:cNvPr id="8" name="Freeform 13"/>
            <p:cNvSpPr/>
            <p:nvPr/>
          </p:nvSpPr>
          <p:spPr bwMode="auto">
            <a:xfrm>
              <a:off x="8147735" y="2908669"/>
              <a:ext cx="667677" cy="881592"/>
            </a:xfrm>
            <a:custGeom>
              <a:avLst/>
              <a:gdLst>
                <a:gd name="T0" fmla="*/ 41 w 459"/>
                <a:gd name="T1" fmla="*/ 556 h 606"/>
                <a:gd name="T2" fmla="*/ 56 w 459"/>
                <a:gd name="T3" fmla="*/ 516 h 606"/>
                <a:gd name="T4" fmla="*/ 151 w 459"/>
                <a:gd name="T5" fmla="*/ 355 h 606"/>
                <a:gd name="T6" fmla="*/ 148 w 459"/>
                <a:gd name="T7" fmla="*/ 344 h 606"/>
                <a:gd name="T8" fmla="*/ 5 w 459"/>
                <a:gd name="T9" fmla="*/ 260 h 606"/>
                <a:gd name="T10" fmla="*/ 6 w 459"/>
                <a:gd name="T11" fmla="*/ 247 h 606"/>
                <a:gd name="T12" fmla="*/ 203 w 459"/>
                <a:gd name="T13" fmla="*/ 171 h 606"/>
                <a:gd name="T14" fmla="*/ 214 w 459"/>
                <a:gd name="T15" fmla="*/ 161 h 606"/>
                <a:gd name="T16" fmla="*/ 268 w 459"/>
                <a:gd name="T17" fmla="*/ 75 h 606"/>
                <a:gd name="T18" fmla="*/ 270 w 459"/>
                <a:gd name="T19" fmla="*/ 53 h 606"/>
                <a:gd name="T20" fmla="*/ 251 w 459"/>
                <a:gd name="T21" fmla="*/ 11 h 606"/>
                <a:gd name="T22" fmla="*/ 259 w 459"/>
                <a:gd name="T23" fmla="*/ 3 h 606"/>
                <a:gd name="T24" fmla="*/ 428 w 459"/>
                <a:gd name="T25" fmla="*/ 101 h 606"/>
                <a:gd name="T26" fmla="*/ 454 w 459"/>
                <a:gd name="T27" fmla="*/ 116 h 606"/>
                <a:gd name="T28" fmla="*/ 451 w 459"/>
                <a:gd name="T29" fmla="*/ 127 h 606"/>
                <a:gd name="T30" fmla="*/ 404 w 459"/>
                <a:gd name="T31" fmla="*/ 131 h 606"/>
                <a:gd name="T32" fmla="*/ 395 w 459"/>
                <a:gd name="T33" fmla="*/ 134 h 606"/>
                <a:gd name="T34" fmla="*/ 385 w 459"/>
                <a:gd name="T35" fmla="*/ 143 h 606"/>
                <a:gd name="T36" fmla="*/ 385 w 459"/>
                <a:gd name="T37" fmla="*/ 143 h 606"/>
                <a:gd name="T38" fmla="*/ 336 w 459"/>
                <a:gd name="T39" fmla="*/ 232 h 606"/>
                <a:gd name="T40" fmla="*/ 333 w 459"/>
                <a:gd name="T41" fmla="*/ 246 h 606"/>
                <a:gd name="T42" fmla="*/ 362 w 459"/>
                <a:gd name="T43" fmla="*/ 453 h 606"/>
                <a:gd name="T44" fmla="*/ 350 w 459"/>
                <a:gd name="T45" fmla="*/ 459 h 606"/>
                <a:gd name="T46" fmla="*/ 207 w 459"/>
                <a:gd name="T47" fmla="*/ 377 h 606"/>
                <a:gd name="T48" fmla="*/ 197 w 459"/>
                <a:gd name="T49" fmla="*/ 380 h 606"/>
                <a:gd name="T50" fmla="*/ 99 w 459"/>
                <a:gd name="T51" fmla="*/ 543 h 606"/>
                <a:gd name="T52" fmla="*/ 69 w 459"/>
                <a:gd name="T53" fmla="*/ 574 h 606"/>
                <a:gd name="T54" fmla="*/ 41 w 459"/>
                <a:gd name="T55" fmla="*/ 556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59" h="606">
                  <a:moveTo>
                    <a:pt x="41" y="556"/>
                  </a:moveTo>
                  <a:cubicBezTo>
                    <a:pt x="45" y="543"/>
                    <a:pt x="50" y="527"/>
                    <a:pt x="56" y="516"/>
                  </a:cubicBezTo>
                  <a:cubicBezTo>
                    <a:pt x="87" y="462"/>
                    <a:pt x="120" y="409"/>
                    <a:pt x="151" y="355"/>
                  </a:cubicBezTo>
                  <a:cubicBezTo>
                    <a:pt x="153" y="351"/>
                    <a:pt x="152" y="347"/>
                    <a:pt x="148" y="344"/>
                  </a:cubicBezTo>
                  <a:cubicBezTo>
                    <a:pt x="102" y="318"/>
                    <a:pt x="52" y="287"/>
                    <a:pt x="5" y="260"/>
                  </a:cubicBezTo>
                  <a:cubicBezTo>
                    <a:pt x="0" y="257"/>
                    <a:pt x="0" y="250"/>
                    <a:pt x="6" y="247"/>
                  </a:cubicBezTo>
                  <a:cubicBezTo>
                    <a:pt x="65" y="209"/>
                    <a:pt x="127" y="178"/>
                    <a:pt x="203" y="171"/>
                  </a:cubicBezTo>
                  <a:cubicBezTo>
                    <a:pt x="208" y="170"/>
                    <a:pt x="211" y="166"/>
                    <a:pt x="214" y="161"/>
                  </a:cubicBezTo>
                  <a:cubicBezTo>
                    <a:pt x="232" y="133"/>
                    <a:pt x="250" y="104"/>
                    <a:pt x="268" y="75"/>
                  </a:cubicBezTo>
                  <a:cubicBezTo>
                    <a:pt x="272" y="68"/>
                    <a:pt x="273" y="60"/>
                    <a:pt x="270" y="53"/>
                  </a:cubicBezTo>
                  <a:cubicBezTo>
                    <a:pt x="263" y="39"/>
                    <a:pt x="257" y="25"/>
                    <a:pt x="251" y="11"/>
                  </a:cubicBezTo>
                  <a:cubicBezTo>
                    <a:pt x="248" y="6"/>
                    <a:pt x="254" y="0"/>
                    <a:pt x="259" y="3"/>
                  </a:cubicBezTo>
                  <a:cubicBezTo>
                    <a:pt x="428" y="101"/>
                    <a:pt x="428" y="101"/>
                    <a:pt x="428" y="101"/>
                  </a:cubicBezTo>
                  <a:cubicBezTo>
                    <a:pt x="454" y="116"/>
                    <a:pt x="454" y="116"/>
                    <a:pt x="454" y="116"/>
                  </a:cubicBezTo>
                  <a:cubicBezTo>
                    <a:pt x="459" y="119"/>
                    <a:pt x="457" y="126"/>
                    <a:pt x="451" y="127"/>
                  </a:cubicBezTo>
                  <a:cubicBezTo>
                    <a:pt x="435" y="128"/>
                    <a:pt x="420" y="130"/>
                    <a:pt x="404" y="131"/>
                  </a:cubicBezTo>
                  <a:cubicBezTo>
                    <a:pt x="401" y="131"/>
                    <a:pt x="398" y="132"/>
                    <a:pt x="395" y="134"/>
                  </a:cubicBezTo>
                  <a:cubicBezTo>
                    <a:pt x="391" y="136"/>
                    <a:pt x="387" y="139"/>
                    <a:pt x="385" y="143"/>
                  </a:cubicBezTo>
                  <a:cubicBezTo>
                    <a:pt x="385" y="143"/>
                    <a:pt x="385" y="143"/>
                    <a:pt x="385" y="143"/>
                  </a:cubicBezTo>
                  <a:cubicBezTo>
                    <a:pt x="336" y="232"/>
                    <a:pt x="336" y="232"/>
                    <a:pt x="336" y="232"/>
                  </a:cubicBezTo>
                  <a:cubicBezTo>
                    <a:pt x="333" y="236"/>
                    <a:pt x="331" y="241"/>
                    <a:pt x="333" y="246"/>
                  </a:cubicBezTo>
                  <a:cubicBezTo>
                    <a:pt x="362" y="319"/>
                    <a:pt x="368" y="387"/>
                    <a:pt x="362" y="453"/>
                  </a:cubicBezTo>
                  <a:cubicBezTo>
                    <a:pt x="362" y="459"/>
                    <a:pt x="356" y="462"/>
                    <a:pt x="350" y="459"/>
                  </a:cubicBezTo>
                  <a:cubicBezTo>
                    <a:pt x="304" y="432"/>
                    <a:pt x="254" y="403"/>
                    <a:pt x="207" y="377"/>
                  </a:cubicBezTo>
                  <a:cubicBezTo>
                    <a:pt x="204" y="375"/>
                    <a:pt x="199" y="376"/>
                    <a:pt x="197" y="380"/>
                  </a:cubicBezTo>
                  <a:cubicBezTo>
                    <a:pt x="164" y="434"/>
                    <a:pt x="132" y="489"/>
                    <a:pt x="99" y="543"/>
                  </a:cubicBezTo>
                  <a:cubicBezTo>
                    <a:pt x="93" y="554"/>
                    <a:pt x="81" y="564"/>
                    <a:pt x="69" y="574"/>
                  </a:cubicBezTo>
                  <a:cubicBezTo>
                    <a:pt x="32" y="606"/>
                    <a:pt x="28" y="605"/>
                    <a:pt x="41" y="5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9"/>
            <p:cNvSpPr/>
            <p:nvPr/>
          </p:nvSpPr>
          <p:spPr bwMode="auto">
            <a:xfrm>
              <a:off x="8147735" y="2908669"/>
              <a:ext cx="667677" cy="881592"/>
            </a:xfrm>
            <a:custGeom>
              <a:avLst/>
              <a:gdLst>
                <a:gd name="T0" fmla="*/ 41 w 459"/>
                <a:gd name="T1" fmla="*/ 556 h 606"/>
                <a:gd name="T2" fmla="*/ 56 w 459"/>
                <a:gd name="T3" fmla="*/ 516 h 606"/>
                <a:gd name="T4" fmla="*/ 151 w 459"/>
                <a:gd name="T5" fmla="*/ 355 h 606"/>
                <a:gd name="T6" fmla="*/ 148 w 459"/>
                <a:gd name="T7" fmla="*/ 344 h 606"/>
                <a:gd name="T8" fmla="*/ 5 w 459"/>
                <a:gd name="T9" fmla="*/ 260 h 606"/>
                <a:gd name="T10" fmla="*/ 6 w 459"/>
                <a:gd name="T11" fmla="*/ 247 h 606"/>
                <a:gd name="T12" fmla="*/ 203 w 459"/>
                <a:gd name="T13" fmla="*/ 171 h 606"/>
                <a:gd name="T14" fmla="*/ 214 w 459"/>
                <a:gd name="T15" fmla="*/ 161 h 606"/>
                <a:gd name="T16" fmla="*/ 268 w 459"/>
                <a:gd name="T17" fmla="*/ 75 h 606"/>
                <a:gd name="T18" fmla="*/ 270 w 459"/>
                <a:gd name="T19" fmla="*/ 53 h 606"/>
                <a:gd name="T20" fmla="*/ 251 w 459"/>
                <a:gd name="T21" fmla="*/ 11 h 606"/>
                <a:gd name="T22" fmla="*/ 259 w 459"/>
                <a:gd name="T23" fmla="*/ 3 h 606"/>
                <a:gd name="T24" fmla="*/ 428 w 459"/>
                <a:gd name="T25" fmla="*/ 101 h 606"/>
                <a:gd name="T26" fmla="*/ 454 w 459"/>
                <a:gd name="T27" fmla="*/ 116 h 606"/>
                <a:gd name="T28" fmla="*/ 451 w 459"/>
                <a:gd name="T29" fmla="*/ 127 h 606"/>
                <a:gd name="T30" fmla="*/ 404 w 459"/>
                <a:gd name="T31" fmla="*/ 131 h 606"/>
                <a:gd name="T32" fmla="*/ 395 w 459"/>
                <a:gd name="T33" fmla="*/ 134 h 606"/>
                <a:gd name="T34" fmla="*/ 385 w 459"/>
                <a:gd name="T35" fmla="*/ 143 h 606"/>
                <a:gd name="T36" fmla="*/ 385 w 459"/>
                <a:gd name="T37" fmla="*/ 143 h 606"/>
                <a:gd name="T38" fmla="*/ 336 w 459"/>
                <a:gd name="T39" fmla="*/ 232 h 606"/>
                <a:gd name="T40" fmla="*/ 333 w 459"/>
                <a:gd name="T41" fmla="*/ 246 h 606"/>
                <a:gd name="T42" fmla="*/ 362 w 459"/>
                <a:gd name="T43" fmla="*/ 453 h 606"/>
                <a:gd name="T44" fmla="*/ 350 w 459"/>
                <a:gd name="T45" fmla="*/ 459 h 606"/>
                <a:gd name="T46" fmla="*/ 207 w 459"/>
                <a:gd name="T47" fmla="*/ 377 h 606"/>
                <a:gd name="T48" fmla="*/ 197 w 459"/>
                <a:gd name="T49" fmla="*/ 380 h 606"/>
                <a:gd name="T50" fmla="*/ 99 w 459"/>
                <a:gd name="T51" fmla="*/ 543 h 606"/>
                <a:gd name="T52" fmla="*/ 69 w 459"/>
                <a:gd name="T53" fmla="*/ 574 h 606"/>
                <a:gd name="T54" fmla="*/ 41 w 459"/>
                <a:gd name="T55" fmla="*/ 556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59" h="606">
                  <a:moveTo>
                    <a:pt x="41" y="556"/>
                  </a:moveTo>
                  <a:cubicBezTo>
                    <a:pt x="45" y="543"/>
                    <a:pt x="50" y="527"/>
                    <a:pt x="56" y="516"/>
                  </a:cubicBezTo>
                  <a:cubicBezTo>
                    <a:pt x="87" y="462"/>
                    <a:pt x="120" y="409"/>
                    <a:pt x="151" y="355"/>
                  </a:cubicBezTo>
                  <a:cubicBezTo>
                    <a:pt x="153" y="351"/>
                    <a:pt x="152" y="347"/>
                    <a:pt x="148" y="344"/>
                  </a:cubicBezTo>
                  <a:cubicBezTo>
                    <a:pt x="102" y="318"/>
                    <a:pt x="52" y="287"/>
                    <a:pt x="5" y="260"/>
                  </a:cubicBezTo>
                  <a:cubicBezTo>
                    <a:pt x="0" y="257"/>
                    <a:pt x="0" y="250"/>
                    <a:pt x="6" y="247"/>
                  </a:cubicBezTo>
                  <a:cubicBezTo>
                    <a:pt x="65" y="209"/>
                    <a:pt x="127" y="178"/>
                    <a:pt x="203" y="171"/>
                  </a:cubicBezTo>
                  <a:cubicBezTo>
                    <a:pt x="208" y="170"/>
                    <a:pt x="211" y="166"/>
                    <a:pt x="214" y="161"/>
                  </a:cubicBezTo>
                  <a:cubicBezTo>
                    <a:pt x="232" y="133"/>
                    <a:pt x="250" y="104"/>
                    <a:pt x="268" y="75"/>
                  </a:cubicBezTo>
                  <a:cubicBezTo>
                    <a:pt x="272" y="68"/>
                    <a:pt x="273" y="60"/>
                    <a:pt x="270" y="53"/>
                  </a:cubicBezTo>
                  <a:cubicBezTo>
                    <a:pt x="263" y="39"/>
                    <a:pt x="257" y="25"/>
                    <a:pt x="251" y="11"/>
                  </a:cubicBezTo>
                  <a:cubicBezTo>
                    <a:pt x="248" y="6"/>
                    <a:pt x="254" y="0"/>
                    <a:pt x="259" y="3"/>
                  </a:cubicBezTo>
                  <a:cubicBezTo>
                    <a:pt x="428" y="101"/>
                    <a:pt x="428" y="101"/>
                    <a:pt x="428" y="101"/>
                  </a:cubicBezTo>
                  <a:cubicBezTo>
                    <a:pt x="454" y="116"/>
                    <a:pt x="454" y="116"/>
                    <a:pt x="454" y="116"/>
                  </a:cubicBezTo>
                  <a:cubicBezTo>
                    <a:pt x="459" y="119"/>
                    <a:pt x="457" y="126"/>
                    <a:pt x="451" y="127"/>
                  </a:cubicBezTo>
                  <a:cubicBezTo>
                    <a:pt x="435" y="128"/>
                    <a:pt x="420" y="130"/>
                    <a:pt x="404" y="131"/>
                  </a:cubicBezTo>
                  <a:cubicBezTo>
                    <a:pt x="401" y="131"/>
                    <a:pt x="398" y="132"/>
                    <a:pt x="395" y="134"/>
                  </a:cubicBezTo>
                  <a:cubicBezTo>
                    <a:pt x="391" y="136"/>
                    <a:pt x="387" y="139"/>
                    <a:pt x="385" y="143"/>
                  </a:cubicBezTo>
                  <a:cubicBezTo>
                    <a:pt x="385" y="143"/>
                    <a:pt x="385" y="143"/>
                    <a:pt x="385" y="143"/>
                  </a:cubicBezTo>
                  <a:cubicBezTo>
                    <a:pt x="336" y="232"/>
                    <a:pt x="336" y="232"/>
                    <a:pt x="336" y="232"/>
                  </a:cubicBezTo>
                  <a:cubicBezTo>
                    <a:pt x="333" y="236"/>
                    <a:pt x="331" y="241"/>
                    <a:pt x="333" y="246"/>
                  </a:cubicBezTo>
                  <a:cubicBezTo>
                    <a:pt x="362" y="319"/>
                    <a:pt x="368" y="387"/>
                    <a:pt x="362" y="453"/>
                  </a:cubicBezTo>
                  <a:cubicBezTo>
                    <a:pt x="362" y="459"/>
                    <a:pt x="356" y="462"/>
                    <a:pt x="350" y="459"/>
                  </a:cubicBezTo>
                  <a:cubicBezTo>
                    <a:pt x="304" y="432"/>
                    <a:pt x="254" y="403"/>
                    <a:pt x="207" y="377"/>
                  </a:cubicBezTo>
                  <a:cubicBezTo>
                    <a:pt x="204" y="375"/>
                    <a:pt x="199" y="376"/>
                    <a:pt x="197" y="380"/>
                  </a:cubicBezTo>
                  <a:cubicBezTo>
                    <a:pt x="164" y="434"/>
                    <a:pt x="132" y="489"/>
                    <a:pt x="99" y="543"/>
                  </a:cubicBezTo>
                  <a:cubicBezTo>
                    <a:pt x="93" y="554"/>
                    <a:pt x="81" y="564"/>
                    <a:pt x="69" y="574"/>
                  </a:cubicBezTo>
                  <a:cubicBezTo>
                    <a:pt x="32" y="606"/>
                    <a:pt x="28" y="605"/>
                    <a:pt x="41" y="5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606430" y="2814436"/>
            <a:ext cx="867332" cy="863442"/>
            <a:chOff x="4420285" y="2909357"/>
            <a:chExt cx="867332" cy="863442"/>
          </a:xfrm>
          <a:solidFill>
            <a:schemeClr val="bg1">
              <a:lumMod val="95000"/>
            </a:schemeClr>
          </a:solidFill>
        </p:grpSpPr>
        <p:sp>
          <p:nvSpPr>
            <p:cNvPr id="20" name="Freeform 17"/>
            <p:cNvSpPr>
              <a:spLocks noEditPoints="1"/>
            </p:cNvSpPr>
            <p:nvPr/>
          </p:nvSpPr>
          <p:spPr bwMode="auto">
            <a:xfrm>
              <a:off x="4420285" y="2909357"/>
              <a:ext cx="867332" cy="863442"/>
            </a:xfrm>
            <a:custGeom>
              <a:avLst/>
              <a:gdLst>
                <a:gd name="T0" fmla="*/ 269 w 596"/>
                <a:gd name="T1" fmla="*/ 88 h 593"/>
                <a:gd name="T2" fmla="*/ 280 w 596"/>
                <a:gd name="T3" fmla="*/ 507 h 593"/>
                <a:gd name="T4" fmla="*/ 201 w 596"/>
                <a:gd name="T5" fmla="*/ 517 h 593"/>
                <a:gd name="T6" fmla="*/ 190 w 596"/>
                <a:gd name="T7" fmla="*/ 97 h 593"/>
                <a:gd name="T8" fmla="*/ 429 w 596"/>
                <a:gd name="T9" fmla="*/ 367 h 593"/>
                <a:gd name="T10" fmla="*/ 487 w 596"/>
                <a:gd name="T11" fmla="*/ 367 h 593"/>
                <a:gd name="T12" fmla="*/ 504 w 596"/>
                <a:gd name="T13" fmla="*/ 506 h 593"/>
                <a:gd name="T14" fmla="*/ 425 w 596"/>
                <a:gd name="T15" fmla="*/ 518 h 593"/>
                <a:gd name="T16" fmla="*/ 414 w 596"/>
                <a:gd name="T17" fmla="*/ 382 h 593"/>
                <a:gd name="T18" fmla="*/ 23 w 596"/>
                <a:gd name="T19" fmla="*/ 0 h 593"/>
                <a:gd name="T20" fmla="*/ 22 w 596"/>
                <a:gd name="T21" fmla="*/ 0 h 593"/>
                <a:gd name="T22" fmla="*/ 2 w 596"/>
                <a:gd name="T23" fmla="*/ 38 h 593"/>
                <a:gd name="T24" fmla="*/ 12 w 596"/>
                <a:gd name="T25" fmla="*/ 43 h 593"/>
                <a:gd name="T26" fmla="*/ 14 w 596"/>
                <a:gd name="T27" fmla="*/ 569 h 593"/>
                <a:gd name="T28" fmla="*/ 548 w 596"/>
                <a:gd name="T29" fmla="*/ 578 h 593"/>
                <a:gd name="T30" fmla="*/ 551 w 596"/>
                <a:gd name="T31" fmla="*/ 587 h 593"/>
                <a:gd name="T32" fmla="*/ 591 w 596"/>
                <a:gd name="T33" fmla="*/ 574 h 593"/>
                <a:gd name="T34" fmla="*/ 557 w 596"/>
                <a:gd name="T35" fmla="*/ 550 h 593"/>
                <a:gd name="T36" fmla="*/ 551 w 596"/>
                <a:gd name="T37" fmla="*/ 558 h 593"/>
                <a:gd name="T38" fmla="*/ 42 w 596"/>
                <a:gd name="T39" fmla="*/ 561 h 593"/>
                <a:gd name="T40" fmla="*/ 31 w 596"/>
                <a:gd name="T41" fmla="*/ 46 h 593"/>
                <a:gd name="T42" fmla="*/ 39 w 596"/>
                <a:gd name="T43" fmla="*/ 43 h 593"/>
                <a:gd name="T44" fmla="*/ 25 w 596"/>
                <a:gd name="T45" fmla="*/ 4 h 593"/>
                <a:gd name="T46" fmla="*/ 309 w 596"/>
                <a:gd name="T47" fmla="*/ 194 h 593"/>
                <a:gd name="T48" fmla="*/ 380 w 596"/>
                <a:gd name="T49" fmla="*/ 194 h 593"/>
                <a:gd name="T50" fmla="*/ 390 w 596"/>
                <a:gd name="T51" fmla="*/ 509 h 593"/>
                <a:gd name="T52" fmla="*/ 310 w 596"/>
                <a:gd name="T53" fmla="*/ 517 h 593"/>
                <a:gd name="T54" fmla="*/ 300 w 596"/>
                <a:gd name="T55" fmla="*/ 202 h 593"/>
                <a:gd name="T56" fmla="*/ 89 w 596"/>
                <a:gd name="T57" fmla="*/ 302 h 593"/>
                <a:gd name="T58" fmla="*/ 159 w 596"/>
                <a:gd name="T59" fmla="*/ 302 h 593"/>
                <a:gd name="T60" fmla="*/ 169 w 596"/>
                <a:gd name="T61" fmla="*/ 507 h 593"/>
                <a:gd name="T62" fmla="*/ 90 w 596"/>
                <a:gd name="T63" fmla="*/ 517 h 593"/>
                <a:gd name="T64" fmla="*/ 79 w 596"/>
                <a:gd name="T65" fmla="*/ 31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6" h="593">
                  <a:moveTo>
                    <a:pt x="199" y="88"/>
                  </a:moveTo>
                  <a:cubicBezTo>
                    <a:pt x="223" y="88"/>
                    <a:pt x="246" y="88"/>
                    <a:pt x="269" y="88"/>
                  </a:cubicBezTo>
                  <a:cubicBezTo>
                    <a:pt x="279" y="88"/>
                    <a:pt x="280" y="89"/>
                    <a:pt x="280" y="97"/>
                  </a:cubicBezTo>
                  <a:cubicBezTo>
                    <a:pt x="280" y="234"/>
                    <a:pt x="280" y="370"/>
                    <a:pt x="280" y="507"/>
                  </a:cubicBezTo>
                  <a:cubicBezTo>
                    <a:pt x="280" y="516"/>
                    <a:pt x="279" y="517"/>
                    <a:pt x="270" y="517"/>
                  </a:cubicBezTo>
                  <a:cubicBezTo>
                    <a:pt x="247" y="517"/>
                    <a:pt x="224" y="517"/>
                    <a:pt x="201" y="517"/>
                  </a:cubicBezTo>
                  <a:cubicBezTo>
                    <a:pt x="192" y="517"/>
                    <a:pt x="190" y="516"/>
                    <a:pt x="190" y="507"/>
                  </a:cubicBezTo>
                  <a:cubicBezTo>
                    <a:pt x="190" y="371"/>
                    <a:pt x="190" y="234"/>
                    <a:pt x="190" y="97"/>
                  </a:cubicBezTo>
                  <a:cubicBezTo>
                    <a:pt x="190" y="89"/>
                    <a:pt x="191" y="88"/>
                    <a:pt x="199" y="88"/>
                  </a:cubicBezTo>
                  <a:close/>
                  <a:moveTo>
                    <a:pt x="429" y="367"/>
                  </a:moveTo>
                  <a:cubicBezTo>
                    <a:pt x="429" y="367"/>
                    <a:pt x="429" y="367"/>
                    <a:pt x="429" y="367"/>
                  </a:cubicBezTo>
                  <a:cubicBezTo>
                    <a:pt x="448" y="367"/>
                    <a:pt x="468" y="367"/>
                    <a:pt x="487" y="367"/>
                  </a:cubicBezTo>
                  <a:cubicBezTo>
                    <a:pt x="502" y="367"/>
                    <a:pt x="504" y="368"/>
                    <a:pt x="504" y="382"/>
                  </a:cubicBezTo>
                  <a:cubicBezTo>
                    <a:pt x="504" y="423"/>
                    <a:pt x="504" y="465"/>
                    <a:pt x="504" y="506"/>
                  </a:cubicBezTo>
                  <a:cubicBezTo>
                    <a:pt x="504" y="516"/>
                    <a:pt x="503" y="518"/>
                    <a:pt x="494" y="518"/>
                  </a:cubicBezTo>
                  <a:cubicBezTo>
                    <a:pt x="471" y="518"/>
                    <a:pt x="448" y="518"/>
                    <a:pt x="425" y="518"/>
                  </a:cubicBezTo>
                  <a:cubicBezTo>
                    <a:pt x="415" y="518"/>
                    <a:pt x="414" y="517"/>
                    <a:pt x="414" y="506"/>
                  </a:cubicBezTo>
                  <a:cubicBezTo>
                    <a:pt x="414" y="464"/>
                    <a:pt x="414" y="423"/>
                    <a:pt x="414" y="382"/>
                  </a:cubicBezTo>
                  <a:cubicBezTo>
                    <a:pt x="414" y="368"/>
                    <a:pt x="416" y="367"/>
                    <a:pt x="429" y="367"/>
                  </a:cubicBezTo>
                  <a:close/>
                  <a:moveTo>
                    <a:pt x="23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1"/>
                    <a:pt x="21" y="2"/>
                    <a:pt x="20" y="4"/>
                  </a:cubicBezTo>
                  <a:cubicBezTo>
                    <a:pt x="14" y="15"/>
                    <a:pt x="8" y="27"/>
                    <a:pt x="2" y="38"/>
                  </a:cubicBezTo>
                  <a:cubicBezTo>
                    <a:pt x="0" y="42"/>
                    <a:pt x="1" y="43"/>
                    <a:pt x="6" y="43"/>
                  </a:cubicBezTo>
                  <a:cubicBezTo>
                    <a:pt x="8" y="43"/>
                    <a:pt x="10" y="43"/>
                    <a:pt x="12" y="43"/>
                  </a:cubicBezTo>
                  <a:cubicBezTo>
                    <a:pt x="14" y="43"/>
                    <a:pt x="14" y="44"/>
                    <a:pt x="14" y="46"/>
                  </a:cubicBezTo>
                  <a:cubicBezTo>
                    <a:pt x="14" y="220"/>
                    <a:pt x="14" y="395"/>
                    <a:pt x="14" y="569"/>
                  </a:cubicBezTo>
                  <a:cubicBezTo>
                    <a:pt x="14" y="576"/>
                    <a:pt x="16" y="578"/>
                    <a:pt x="25" y="578"/>
                  </a:cubicBezTo>
                  <a:cubicBezTo>
                    <a:pt x="200" y="578"/>
                    <a:pt x="374" y="578"/>
                    <a:pt x="548" y="578"/>
                  </a:cubicBezTo>
                  <a:cubicBezTo>
                    <a:pt x="551" y="578"/>
                    <a:pt x="551" y="579"/>
                    <a:pt x="551" y="581"/>
                  </a:cubicBezTo>
                  <a:cubicBezTo>
                    <a:pt x="551" y="583"/>
                    <a:pt x="551" y="585"/>
                    <a:pt x="551" y="587"/>
                  </a:cubicBezTo>
                  <a:cubicBezTo>
                    <a:pt x="551" y="592"/>
                    <a:pt x="553" y="593"/>
                    <a:pt x="556" y="591"/>
                  </a:cubicBezTo>
                  <a:cubicBezTo>
                    <a:pt x="568" y="585"/>
                    <a:pt x="579" y="580"/>
                    <a:pt x="591" y="574"/>
                  </a:cubicBezTo>
                  <a:cubicBezTo>
                    <a:pt x="596" y="571"/>
                    <a:pt x="595" y="570"/>
                    <a:pt x="591" y="568"/>
                  </a:cubicBezTo>
                  <a:cubicBezTo>
                    <a:pt x="579" y="562"/>
                    <a:pt x="568" y="556"/>
                    <a:pt x="557" y="550"/>
                  </a:cubicBezTo>
                  <a:cubicBezTo>
                    <a:pt x="552" y="548"/>
                    <a:pt x="551" y="548"/>
                    <a:pt x="551" y="554"/>
                  </a:cubicBezTo>
                  <a:cubicBezTo>
                    <a:pt x="551" y="556"/>
                    <a:pt x="551" y="557"/>
                    <a:pt x="551" y="558"/>
                  </a:cubicBezTo>
                  <a:cubicBezTo>
                    <a:pt x="551" y="561"/>
                    <a:pt x="551" y="561"/>
                    <a:pt x="548" y="561"/>
                  </a:cubicBezTo>
                  <a:cubicBezTo>
                    <a:pt x="379" y="561"/>
                    <a:pt x="210" y="561"/>
                    <a:pt x="42" y="561"/>
                  </a:cubicBezTo>
                  <a:cubicBezTo>
                    <a:pt x="34" y="561"/>
                    <a:pt x="31" y="560"/>
                    <a:pt x="31" y="552"/>
                  </a:cubicBezTo>
                  <a:cubicBezTo>
                    <a:pt x="31" y="383"/>
                    <a:pt x="31" y="215"/>
                    <a:pt x="31" y="46"/>
                  </a:cubicBezTo>
                  <a:cubicBezTo>
                    <a:pt x="31" y="43"/>
                    <a:pt x="32" y="43"/>
                    <a:pt x="35" y="43"/>
                  </a:cubicBezTo>
                  <a:cubicBezTo>
                    <a:pt x="36" y="43"/>
                    <a:pt x="38" y="43"/>
                    <a:pt x="39" y="43"/>
                  </a:cubicBezTo>
                  <a:cubicBezTo>
                    <a:pt x="45" y="43"/>
                    <a:pt x="45" y="42"/>
                    <a:pt x="43" y="37"/>
                  </a:cubicBezTo>
                  <a:cubicBezTo>
                    <a:pt x="37" y="26"/>
                    <a:pt x="31" y="15"/>
                    <a:pt x="25" y="4"/>
                  </a:cubicBezTo>
                  <a:cubicBezTo>
                    <a:pt x="24" y="2"/>
                    <a:pt x="24" y="1"/>
                    <a:pt x="23" y="0"/>
                  </a:cubicBezTo>
                  <a:close/>
                  <a:moveTo>
                    <a:pt x="309" y="194"/>
                  </a:moveTo>
                  <a:cubicBezTo>
                    <a:pt x="309" y="194"/>
                    <a:pt x="309" y="194"/>
                    <a:pt x="309" y="194"/>
                  </a:cubicBezTo>
                  <a:cubicBezTo>
                    <a:pt x="332" y="194"/>
                    <a:pt x="356" y="194"/>
                    <a:pt x="380" y="194"/>
                  </a:cubicBezTo>
                  <a:cubicBezTo>
                    <a:pt x="389" y="194"/>
                    <a:pt x="390" y="195"/>
                    <a:pt x="390" y="201"/>
                  </a:cubicBezTo>
                  <a:cubicBezTo>
                    <a:pt x="390" y="304"/>
                    <a:pt x="390" y="406"/>
                    <a:pt x="390" y="509"/>
                  </a:cubicBezTo>
                  <a:cubicBezTo>
                    <a:pt x="390" y="516"/>
                    <a:pt x="387" y="517"/>
                    <a:pt x="379" y="517"/>
                  </a:cubicBezTo>
                  <a:cubicBezTo>
                    <a:pt x="356" y="517"/>
                    <a:pt x="333" y="517"/>
                    <a:pt x="310" y="517"/>
                  </a:cubicBezTo>
                  <a:cubicBezTo>
                    <a:pt x="300" y="517"/>
                    <a:pt x="300" y="516"/>
                    <a:pt x="300" y="508"/>
                  </a:cubicBezTo>
                  <a:cubicBezTo>
                    <a:pt x="300" y="406"/>
                    <a:pt x="300" y="304"/>
                    <a:pt x="300" y="202"/>
                  </a:cubicBezTo>
                  <a:cubicBezTo>
                    <a:pt x="300" y="194"/>
                    <a:pt x="300" y="194"/>
                    <a:pt x="309" y="194"/>
                  </a:cubicBezTo>
                  <a:close/>
                  <a:moveTo>
                    <a:pt x="89" y="302"/>
                  </a:moveTo>
                  <a:cubicBezTo>
                    <a:pt x="89" y="302"/>
                    <a:pt x="89" y="302"/>
                    <a:pt x="89" y="302"/>
                  </a:cubicBezTo>
                  <a:cubicBezTo>
                    <a:pt x="112" y="302"/>
                    <a:pt x="136" y="302"/>
                    <a:pt x="159" y="302"/>
                  </a:cubicBezTo>
                  <a:cubicBezTo>
                    <a:pt x="168" y="302"/>
                    <a:pt x="169" y="302"/>
                    <a:pt x="169" y="311"/>
                  </a:cubicBezTo>
                  <a:cubicBezTo>
                    <a:pt x="169" y="377"/>
                    <a:pt x="169" y="442"/>
                    <a:pt x="169" y="507"/>
                  </a:cubicBezTo>
                  <a:cubicBezTo>
                    <a:pt x="169" y="516"/>
                    <a:pt x="168" y="517"/>
                    <a:pt x="160" y="517"/>
                  </a:cubicBezTo>
                  <a:cubicBezTo>
                    <a:pt x="137" y="517"/>
                    <a:pt x="113" y="517"/>
                    <a:pt x="90" y="517"/>
                  </a:cubicBezTo>
                  <a:cubicBezTo>
                    <a:pt x="81" y="517"/>
                    <a:pt x="79" y="516"/>
                    <a:pt x="79" y="507"/>
                  </a:cubicBezTo>
                  <a:cubicBezTo>
                    <a:pt x="79" y="442"/>
                    <a:pt x="79" y="376"/>
                    <a:pt x="79" y="311"/>
                  </a:cubicBezTo>
                  <a:cubicBezTo>
                    <a:pt x="79" y="302"/>
                    <a:pt x="80" y="302"/>
                    <a:pt x="89" y="3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33"/>
            <p:cNvSpPr>
              <a:spLocks noEditPoints="1"/>
            </p:cNvSpPr>
            <p:nvPr/>
          </p:nvSpPr>
          <p:spPr bwMode="auto">
            <a:xfrm>
              <a:off x="4420285" y="2909357"/>
              <a:ext cx="867332" cy="863442"/>
            </a:xfrm>
            <a:custGeom>
              <a:avLst/>
              <a:gdLst>
                <a:gd name="T0" fmla="*/ 269 w 596"/>
                <a:gd name="T1" fmla="*/ 88 h 593"/>
                <a:gd name="T2" fmla="*/ 280 w 596"/>
                <a:gd name="T3" fmla="*/ 507 h 593"/>
                <a:gd name="T4" fmla="*/ 201 w 596"/>
                <a:gd name="T5" fmla="*/ 517 h 593"/>
                <a:gd name="T6" fmla="*/ 190 w 596"/>
                <a:gd name="T7" fmla="*/ 97 h 593"/>
                <a:gd name="T8" fmla="*/ 429 w 596"/>
                <a:gd name="T9" fmla="*/ 367 h 593"/>
                <a:gd name="T10" fmla="*/ 487 w 596"/>
                <a:gd name="T11" fmla="*/ 367 h 593"/>
                <a:gd name="T12" fmla="*/ 504 w 596"/>
                <a:gd name="T13" fmla="*/ 506 h 593"/>
                <a:gd name="T14" fmla="*/ 425 w 596"/>
                <a:gd name="T15" fmla="*/ 518 h 593"/>
                <a:gd name="T16" fmla="*/ 414 w 596"/>
                <a:gd name="T17" fmla="*/ 382 h 593"/>
                <a:gd name="T18" fmla="*/ 23 w 596"/>
                <a:gd name="T19" fmla="*/ 0 h 593"/>
                <a:gd name="T20" fmla="*/ 22 w 596"/>
                <a:gd name="T21" fmla="*/ 0 h 593"/>
                <a:gd name="T22" fmla="*/ 2 w 596"/>
                <a:gd name="T23" fmla="*/ 38 h 593"/>
                <a:gd name="T24" fmla="*/ 12 w 596"/>
                <a:gd name="T25" fmla="*/ 43 h 593"/>
                <a:gd name="T26" fmla="*/ 14 w 596"/>
                <a:gd name="T27" fmla="*/ 569 h 593"/>
                <a:gd name="T28" fmla="*/ 548 w 596"/>
                <a:gd name="T29" fmla="*/ 578 h 593"/>
                <a:gd name="T30" fmla="*/ 551 w 596"/>
                <a:gd name="T31" fmla="*/ 587 h 593"/>
                <a:gd name="T32" fmla="*/ 591 w 596"/>
                <a:gd name="T33" fmla="*/ 574 h 593"/>
                <a:gd name="T34" fmla="*/ 557 w 596"/>
                <a:gd name="T35" fmla="*/ 550 h 593"/>
                <a:gd name="T36" fmla="*/ 551 w 596"/>
                <a:gd name="T37" fmla="*/ 558 h 593"/>
                <a:gd name="T38" fmla="*/ 42 w 596"/>
                <a:gd name="T39" fmla="*/ 561 h 593"/>
                <a:gd name="T40" fmla="*/ 31 w 596"/>
                <a:gd name="T41" fmla="*/ 46 h 593"/>
                <a:gd name="T42" fmla="*/ 39 w 596"/>
                <a:gd name="T43" fmla="*/ 43 h 593"/>
                <a:gd name="T44" fmla="*/ 25 w 596"/>
                <a:gd name="T45" fmla="*/ 4 h 593"/>
                <a:gd name="T46" fmla="*/ 309 w 596"/>
                <a:gd name="T47" fmla="*/ 194 h 593"/>
                <a:gd name="T48" fmla="*/ 380 w 596"/>
                <a:gd name="T49" fmla="*/ 194 h 593"/>
                <a:gd name="T50" fmla="*/ 390 w 596"/>
                <a:gd name="T51" fmla="*/ 509 h 593"/>
                <a:gd name="T52" fmla="*/ 310 w 596"/>
                <a:gd name="T53" fmla="*/ 517 h 593"/>
                <a:gd name="T54" fmla="*/ 300 w 596"/>
                <a:gd name="T55" fmla="*/ 202 h 593"/>
                <a:gd name="T56" fmla="*/ 89 w 596"/>
                <a:gd name="T57" fmla="*/ 302 h 593"/>
                <a:gd name="T58" fmla="*/ 159 w 596"/>
                <a:gd name="T59" fmla="*/ 302 h 593"/>
                <a:gd name="T60" fmla="*/ 169 w 596"/>
                <a:gd name="T61" fmla="*/ 507 h 593"/>
                <a:gd name="T62" fmla="*/ 90 w 596"/>
                <a:gd name="T63" fmla="*/ 517 h 593"/>
                <a:gd name="T64" fmla="*/ 79 w 596"/>
                <a:gd name="T65" fmla="*/ 31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6" h="593">
                  <a:moveTo>
                    <a:pt x="199" y="88"/>
                  </a:moveTo>
                  <a:cubicBezTo>
                    <a:pt x="223" y="88"/>
                    <a:pt x="246" y="88"/>
                    <a:pt x="269" y="88"/>
                  </a:cubicBezTo>
                  <a:cubicBezTo>
                    <a:pt x="279" y="88"/>
                    <a:pt x="280" y="89"/>
                    <a:pt x="280" y="97"/>
                  </a:cubicBezTo>
                  <a:cubicBezTo>
                    <a:pt x="280" y="234"/>
                    <a:pt x="280" y="370"/>
                    <a:pt x="280" y="507"/>
                  </a:cubicBezTo>
                  <a:cubicBezTo>
                    <a:pt x="280" y="516"/>
                    <a:pt x="279" y="517"/>
                    <a:pt x="270" y="517"/>
                  </a:cubicBezTo>
                  <a:cubicBezTo>
                    <a:pt x="247" y="517"/>
                    <a:pt x="224" y="517"/>
                    <a:pt x="201" y="517"/>
                  </a:cubicBezTo>
                  <a:cubicBezTo>
                    <a:pt x="192" y="517"/>
                    <a:pt x="190" y="516"/>
                    <a:pt x="190" y="507"/>
                  </a:cubicBezTo>
                  <a:cubicBezTo>
                    <a:pt x="190" y="371"/>
                    <a:pt x="190" y="234"/>
                    <a:pt x="190" y="97"/>
                  </a:cubicBezTo>
                  <a:cubicBezTo>
                    <a:pt x="190" y="89"/>
                    <a:pt x="191" y="88"/>
                    <a:pt x="199" y="88"/>
                  </a:cubicBezTo>
                  <a:close/>
                  <a:moveTo>
                    <a:pt x="429" y="367"/>
                  </a:moveTo>
                  <a:cubicBezTo>
                    <a:pt x="429" y="367"/>
                    <a:pt x="429" y="367"/>
                    <a:pt x="429" y="367"/>
                  </a:cubicBezTo>
                  <a:cubicBezTo>
                    <a:pt x="448" y="367"/>
                    <a:pt x="468" y="367"/>
                    <a:pt x="487" y="367"/>
                  </a:cubicBezTo>
                  <a:cubicBezTo>
                    <a:pt x="502" y="367"/>
                    <a:pt x="504" y="368"/>
                    <a:pt x="504" y="382"/>
                  </a:cubicBezTo>
                  <a:cubicBezTo>
                    <a:pt x="504" y="423"/>
                    <a:pt x="504" y="465"/>
                    <a:pt x="504" y="506"/>
                  </a:cubicBezTo>
                  <a:cubicBezTo>
                    <a:pt x="504" y="516"/>
                    <a:pt x="503" y="518"/>
                    <a:pt x="494" y="518"/>
                  </a:cubicBezTo>
                  <a:cubicBezTo>
                    <a:pt x="471" y="518"/>
                    <a:pt x="448" y="518"/>
                    <a:pt x="425" y="518"/>
                  </a:cubicBezTo>
                  <a:cubicBezTo>
                    <a:pt x="415" y="518"/>
                    <a:pt x="414" y="517"/>
                    <a:pt x="414" y="506"/>
                  </a:cubicBezTo>
                  <a:cubicBezTo>
                    <a:pt x="414" y="464"/>
                    <a:pt x="414" y="423"/>
                    <a:pt x="414" y="382"/>
                  </a:cubicBezTo>
                  <a:cubicBezTo>
                    <a:pt x="414" y="368"/>
                    <a:pt x="416" y="367"/>
                    <a:pt x="429" y="367"/>
                  </a:cubicBezTo>
                  <a:close/>
                  <a:moveTo>
                    <a:pt x="23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1"/>
                    <a:pt x="21" y="2"/>
                    <a:pt x="20" y="4"/>
                  </a:cubicBezTo>
                  <a:cubicBezTo>
                    <a:pt x="14" y="15"/>
                    <a:pt x="8" y="27"/>
                    <a:pt x="2" y="38"/>
                  </a:cubicBezTo>
                  <a:cubicBezTo>
                    <a:pt x="0" y="42"/>
                    <a:pt x="1" y="43"/>
                    <a:pt x="6" y="43"/>
                  </a:cubicBezTo>
                  <a:cubicBezTo>
                    <a:pt x="8" y="43"/>
                    <a:pt x="10" y="43"/>
                    <a:pt x="12" y="43"/>
                  </a:cubicBezTo>
                  <a:cubicBezTo>
                    <a:pt x="14" y="43"/>
                    <a:pt x="14" y="44"/>
                    <a:pt x="14" y="46"/>
                  </a:cubicBezTo>
                  <a:cubicBezTo>
                    <a:pt x="14" y="220"/>
                    <a:pt x="14" y="395"/>
                    <a:pt x="14" y="569"/>
                  </a:cubicBezTo>
                  <a:cubicBezTo>
                    <a:pt x="14" y="576"/>
                    <a:pt x="16" y="578"/>
                    <a:pt x="25" y="578"/>
                  </a:cubicBezTo>
                  <a:cubicBezTo>
                    <a:pt x="200" y="578"/>
                    <a:pt x="374" y="578"/>
                    <a:pt x="548" y="578"/>
                  </a:cubicBezTo>
                  <a:cubicBezTo>
                    <a:pt x="551" y="578"/>
                    <a:pt x="551" y="579"/>
                    <a:pt x="551" y="581"/>
                  </a:cubicBezTo>
                  <a:cubicBezTo>
                    <a:pt x="551" y="583"/>
                    <a:pt x="551" y="585"/>
                    <a:pt x="551" y="587"/>
                  </a:cubicBezTo>
                  <a:cubicBezTo>
                    <a:pt x="551" y="592"/>
                    <a:pt x="553" y="593"/>
                    <a:pt x="556" y="591"/>
                  </a:cubicBezTo>
                  <a:cubicBezTo>
                    <a:pt x="568" y="585"/>
                    <a:pt x="579" y="580"/>
                    <a:pt x="591" y="574"/>
                  </a:cubicBezTo>
                  <a:cubicBezTo>
                    <a:pt x="596" y="571"/>
                    <a:pt x="595" y="570"/>
                    <a:pt x="591" y="568"/>
                  </a:cubicBezTo>
                  <a:cubicBezTo>
                    <a:pt x="579" y="562"/>
                    <a:pt x="568" y="556"/>
                    <a:pt x="557" y="550"/>
                  </a:cubicBezTo>
                  <a:cubicBezTo>
                    <a:pt x="552" y="548"/>
                    <a:pt x="551" y="548"/>
                    <a:pt x="551" y="554"/>
                  </a:cubicBezTo>
                  <a:cubicBezTo>
                    <a:pt x="551" y="556"/>
                    <a:pt x="551" y="557"/>
                    <a:pt x="551" y="558"/>
                  </a:cubicBezTo>
                  <a:cubicBezTo>
                    <a:pt x="551" y="561"/>
                    <a:pt x="551" y="561"/>
                    <a:pt x="548" y="561"/>
                  </a:cubicBezTo>
                  <a:cubicBezTo>
                    <a:pt x="379" y="561"/>
                    <a:pt x="210" y="561"/>
                    <a:pt x="42" y="561"/>
                  </a:cubicBezTo>
                  <a:cubicBezTo>
                    <a:pt x="34" y="561"/>
                    <a:pt x="31" y="560"/>
                    <a:pt x="31" y="552"/>
                  </a:cubicBezTo>
                  <a:cubicBezTo>
                    <a:pt x="31" y="383"/>
                    <a:pt x="31" y="215"/>
                    <a:pt x="31" y="46"/>
                  </a:cubicBezTo>
                  <a:cubicBezTo>
                    <a:pt x="31" y="43"/>
                    <a:pt x="32" y="43"/>
                    <a:pt x="35" y="43"/>
                  </a:cubicBezTo>
                  <a:cubicBezTo>
                    <a:pt x="36" y="43"/>
                    <a:pt x="38" y="43"/>
                    <a:pt x="39" y="43"/>
                  </a:cubicBezTo>
                  <a:cubicBezTo>
                    <a:pt x="45" y="43"/>
                    <a:pt x="45" y="42"/>
                    <a:pt x="43" y="37"/>
                  </a:cubicBezTo>
                  <a:cubicBezTo>
                    <a:pt x="37" y="26"/>
                    <a:pt x="31" y="15"/>
                    <a:pt x="25" y="4"/>
                  </a:cubicBezTo>
                  <a:cubicBezTo>
                    <a:pt x="24" y="2"/>
                    <a:pt x="24" y="1"/>
                    <a:pt x="23" y="0"/>
                  </a:cubicBezTo>
                  <a:close/>
                  <a:moveTo>
                    <a:pt x="309" y="194"/>
                  </a:moveTo>
                  <a:cubicBezTo>
                    <a:pt x="309" y="194"/>
                    <a:pt x="309" y="194"/>
                    <a:pt x="309" y="194"/>
                  </a:cubicBezTo>
                  <a:cubicBezTo>
                    <a:pt x="332" y="194"/>
                    <a:pt x="356" y="194"/>
                    <a:pt x="380" y="194"/>
                  </a:cubicBezTo>
                  <a:cubicBezTo>
                    <a:pt x="389" y="194"/>
                    <a:pt x="390" y="195"/>
                    <a:pt x="390" y="201"/>
                  </a:cubicBezTo>
                  <a:cubicBezTo>
                    <a:pt x="390" y="304"/>
                    <a:pt x="390" y="406"/>
                    <a:pt x="390" y="509"/>
                  </a:cubicBezTo>
                  <a:cubicBezTo>
                    <a:pt x="390" y="516"/>
                    <a:pt x="387" y="517"/>
                    <a:pt x="379" y="517"/>
                  </a:cubicBezTo>
                  <a:cubicBezTo>
                    <a:pt x="356" y="517"/>
                    <a:pt x="333" y="517"/>
                    <a:pt x="310" y="517"/>
                  </a:cubicBezTo>
                  <a:cubicBezTo>
                    <a:pt x="300" y="517"/>
                    <a:pt x="300" y="516"/>
                    <a:pt x="300" y="508"/>
                  </a:cubicBezTo>
                  <a:cubicBezTo>
                    <a:pt x="300" y="406"/>
                    <a:pt x="300" y="304"/>
                    <a:pt x="300" y="202"/>
                  </a:cubicBezTo>
                  <a:cubicBezTo>
                    <a:pt x="300" y="194"/>
                    <a:pt x="300" y="194"/>
                    <a:pt x="309" y="194"/>
                  </a:cubicBezTo>
                  <a:close/>
                  <a:moveTo>
                    <a:pt x="89" y="302"/>
                  </a:moveTo>
                  <a:cubicBezTo>
                    <a:pt x="89" y="302"/>
                    <a:pt x="89" y="302"/>
                    <a:pt x="89" y="302"/>
                  </a:cubicBezTo>
                  <a:cubicBezTo>
                    <a:pt x="112" y="302"/>
                    <a:pt x="136" y="302"/>
                    <a:pt x="159" y="302"/>
                  </a:cubicBezTo>
                  <a:cubicBezTo>
                    <a:pt x="168" y="302"/>
                    <a:pt x="169" y="302"/>
                    <a:pt x="169" y="311"/>
                  </a:cubicBezTo>
                  <a:cubicBezTo>
                    <a:pt x="169" y="377"/>
                    <a:pt x="169" y="442"/>
                    <a:pt x="169" y="507"/>
                  </a:cubicBezTo>
                  <a:cubicBezTo>
                    <a:pt x="169" y="516"/>
                    <a:pt x="168" y="517"/>
                    <a:pt x="160" y="517"/>
                  </a:cubicBezTo>
                  <a:cubicBezTo>
                    <a:pt x="137" y="517"/>
                    <a:pt x="113" y="517"/>
                    <a:pt x="90" y="517"/>
                  </a:cubicBezTo>
                  <a:cubicBezTo>
                    <a:pt x="81" y="517"/>
                    <a:pt x="79" y="516"/>
                    <a:pt x="79" y="507"/>
                  </a:cubicBezTo>
                  <a:cubicBezTo>
                    <a:pt x="79" y="442"/>
                    <a:pt x="79" y="376"/>
                    <a:pt x="79" y="311"/>
                  </a:cubicBezTo>
                  <a:cubicBezTo>
                    <a:pt x="79" y="302"/>
                    <a:pt x="80" y="302"/>
                    <a:pt x="89" y="3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828651" y="2855277"/>
            <a:ext cx="532845" cy="868627"/>
            <a:chOff x="6422123" y="2904172"/>
            <a:chExt cx="532845" cy="868627"/>
          </a:xfrm>
          <a:solidFill>
            <a:schemeClr val="bg1">
              <a:lumMod val="95000"/>
            </a:schemeClr>
          </a:solidFill>
        </p:grpSpPr>
        <p:sp>
          <p:nvSpPr>
            <p:cNvPr id="23" name="Freeform 18"/>
            <p:cNvSpPr>
              <a:spLocks noEditPoints="1"/>
            </p:cNvSpPr>
            <p:nvPr/>
          </p:nvSpPr>
          <p:spPr bwMode="auto">
            <a:xfrm>
              <a:off x="6422123" y="2904172"/>
              <a:ext cx="532845" cy="868627"/>
            </a:xfrm>
            <a:custGeom>
              <a:avLst/>
              <a:gdLst>
                <a:gd name="T0" fmla="*/ 23 w 366"/>
                <a:gd name="T1" fmla="*/ 156 h 597"/>
                <a:gd name="T2" fmla="*/ 100 w 366"/>
                <a:gd name="T3" fmla="*/ 252 h 597"/>
                <a:gd name="T4" fmla="*/ 42 w 366"/>
                <a:gd name="T5" fmla="*/ 255 h 597"/>
                <a:gd name="T6" fmla="*/ 356 w 366"/>
                <a:gd name="T7" fmla="*/ 46 h 597"/>
                <a:gd name="T8" fmla="*/ 347 w 366"/>
                <a:gd name="T9" fmla="*/ 87 h 597"/>
                <a:gd name="T10" fmla="*/ 290 w 366"/>
                <a:gd name="T11" fmla="*/ 80 h 597"/>
                <a:gd name="T12" fmla="*/ 340 w 366"/>
                <a:gd name="T13" fmla="*/ 113 h 597"/>
                <a:gd name="T14" fmla="*/ 346 w 366"/>
                <a:gd name="T15" fmla="*/ 114 h 597"/>
                <a:gd name="T16" fmla="*/ 342 w 366"/>
                <a:gd name="T17" fmla="*/ 232 h 597"/>
                <a:gd name="T18" fmla="*/ 270 w 366"/>
                <a:gd name="T19" fmla="*/ 253 h 597"/>
                <a:gd name="T20" fmla="*/ 319 w 366"/>
                <a:gd name="T21" fmla="*/ 260 h 597"/>
                <a:gd name="T22" fmla="*/ 338 w 366"/>
                <a:gd name="T23" fmla="*/ 116 h 597"/>
                <a:gd name="T24" fmla="*/ 270 w 366"/>
                <a:gd name="T25" fmla="*/ 253 h 597"/>
                <a:gd name="T26" fmla="*/ 78 w 366"/>
                <a:gd name="T27" fmla="*/ 578 h 597"/>
                <a:gd name="T28" fmla="*/ 309 w 366"/>
                <a:gd name="T29" fmla="*/ 575 h 597"/>
                <a:gd name="T30" fmla="*/ 40 w 366"/>
                <a:gd name="T31" fmla="*/ 264 h 597"/>
                <a:gd name="T32" fmla="*/ 221 w 366"/>
                <a:gd name="T33" fmla="*/ 100 h 597"/>
                <a:gd name="T34" fmla="*/ 239 w 366"/>
                <a:gd name="T35" fmla="*/ 39 h 597"/>
                <a:gd name="T36" fmla="*/ 196 w 366"/>
                <a:gd name="T37" fmla="*/ 69 h 597"/>
                <a:gd name="T38" fmla="*/ 205 w 366"/>
                <a:gd name="T39" fmla="*/ 253 h 597"/>
                <a:gd name="T40" fmla="*/ 209 w 366"/>
                <a:gd name="T41" fmla="*/ 128 h 597"/>
                <a:gd name="T42" fmla="*/ 263 w 366"/>
                <a:gd name="T43" fmla="*/ 136 h 597"/>
                <a:gd name="T44" fmla="*/ 263 w 366"/>
                <a:gd name="T45" fmla="*/ 104 h 597"/>
                <a:gd name="T46" fmla="*/ 209 w 366"/>
                <a:gd name="T47" fmla="*/ 111 h 597"/>
                <a:gd name="T48" fmla="*/ 206 w 366"/>
                <a:gd name="T49" fmla="*/ 67 h 597"/>
                <a:gd name="T50" fmla="*/ 163 w 366"/>
                <a:gd name="T51" fmla="*/ 90 h 597"/>
                <a:gd name="T52" fmla="*/ 175 w 366"/>
                <a:gd name="T53" fmla="*/ 252 h 597"/>
                <a:gd name="T54" fmla="*/ 126 w 366"/>
                <a:gd name="T55" fmla="*/ 260 h 597"/>
                <a:gd name="T56" fmla="*/ 137 w 366"/>
                <a:gd name="T57" fmla="*/ 37 h 597"/>
                <a:gd name="T58" fmla="*/ 186 w 366"/>
                <a:gd name="T59" fmla="*/ 254 h 597"/>
                <a:gd name="T60" fmla="*/ 57 w 366"/>
                <a:gd name="T61" fmla="*/ 105 h 597"/>
                <a:gd name="T62" fmla="*/ 14 w 366"/>
                <a:gd name="T63" fmla="*/ 115 h 597"/>
                <a:gd name="T64" fmla="*/ 68 w 366"/>
                <a:gd name="T65" fmla="*/ 72 h 597"/>
                <a:gd name="T66" fmla="*/ 112 w 366"/>
                <a:gd name="T67" fmla="*/ 253 h 597"/>
                <a:gd name="T68" fmla="*/ 74 w 366"/>
                <a:gd name="T69" fmla="*/ 136 h 597"/>
                <a:gd name="T70" fmla="*/ 22 w 366"/>
                <a:gd name="T71" fmla="*/ 154 h 597"/>
                <a:gd name="T72" fmla="*/ 14 w 366"/>
                <a:gd name="T73" fmla="*/ 124 h 597"/>
                <a:gd name="T74" fmla="*/ 68 w 366"/>
                <a:gd name="T75" fmla="*/ 114 h 597"/>
                <a:gd name="T76" fmla="*/ 326 w 366"/>
                <a:gd name="T77" fmla="*/ 15 h 597"/>
                <a:gd name="T78" fmla="*/ 301 w 366"/>
                <a:gd name="T79" fmla="*/ 73 h 597"/>
                <a:gd name="T80" fmla="*/ 209 w 366"/>
                <a:gd name="T81" fmla="*/ 250 h 597"/>
                <a:gd name="T82" fmla="*/ 262 w 366"/>
                <a:gd name="T83" fmla="*/ 139 h 597"/>
                <a:gd name="T84" fmla="*/ 260 w 366"/>
                <a:gd name="T85" fmla="*/ 260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6" h="597">
                  <a:moveTo>
                    <a:pt x="42" y="255"/>
                  </a:moveTo>
                  <a:cubicBezTo>
                    <a:pt x="19" y="162"/>
                    <a:pt x="19" y="162"/>
                    <a:pt x="19" y="162"/>
                  </a:cubicBezTo>
                  <a:cubicBezTo>
                    <a:pt x="18" y="159"/>
                    <a:pt x="19" y="158"/>
                    <a:pt x="23" y="156"/>
                  </a:cubicBezTo>
                  <a:cubicBezTo>
                    <a:pt x="38" y="152"/>
                    <a:pt x="53" y="149"/>
                    <a:pt x="69" y="145"/>
                  </a:cubicBezTo>
                  <a:cubicBezTo>
                    <a:pt x="72" y="144"/>
                    <a:pt x="74" y="145"/>
                    <a:pt x="75" y="149"/>
                  </a:cubicBezTo>
                  <a:cubicBezTo>
                    <a:pt x="100" y="252"/>
                    <a:pt x="100" y="252"/>
                    <a:pt x="100" y="252"/>
                  </a:cubicBezTo>
                  <a:cubicBezTo>
                    <a:pt x="101" y="256"/>
                    <a:pt x="98" y="260"/>
                    <a:pt x="94" y="260"/>
                  </a:cubicBezTo>
                  <a:cubicBezTo>
                    <a:pt x="49" y="260"/>
                    <a:pt x="49" y="260"/>
                    <a:pt x="49" y="260"/>
                  </a:cubicBezTo>
                  <a:cubicBezTo>
                    <a:pt x="45" y="260"/>
                    <a:pt x="43" y="258"/>
                    <a:pt x="42" y="255"/>
                  </a:cubicBezTo>
                  <a:close/>
                  <a:moveTo>
                    <a:pt x="365" y="49"/>
                  </a:moveTo>
                  <a:cubicBezTo>
                    <a:pt x="366" y="48"/>
                    <a:pt x="365" y="47"/>
                    <a:pt x="363" y="47"/>
                  </a:cubicBezTo>
                  <a:cubicBezTo>
                    <a:pt x="361" y="47"/>
                    <a:pt x="358" y="46"/>
                    <a:pt x="356" y="46"/>
                  </a:cubicBezTo>
                  <a:cubicBezTo>
                    <a:pt x="354" y="46"/>
                    <a:pt x="354" y="46"/>
                    <a:pt x="354" y="48"/>
                  </a:cubicBezTo>
                  <a:cubicBezTo>
                    <a:pt x="352" y="61"/>
                    <a:pt x="350" y="74"/>
                    <a:pt x="349" y="87"/>
                  </a:cubicBezTo>
                  <a:cubicBezTo>
                    <a:pt x="348" y="91"/>
                    <a:pt x="347" y="92"/>
                    <a:pt x="347" y="87"/>
                  </a:cubicBezTo>
                  <a:cubicBezTo>
                    <a:pt x="347" y="83"/>
                    <a:pt x="347" y="83"/>
                    <a:pt x="344" y="83"/>
                  </a:cubicBezTo>
                  <a:cubicBezTo>
                    <a:pt x="328" y="81"/>
                    <a:pt x="311" y="79"/>
                    <a:pt x="295" y="77"/>
                  </a:cubicBezTo>
                  <a:cubicBezTo>
                    <a:pt x="291" y="76"/>
                    <a:pt x="291" y="76"/>
                    <a:pt x="290" y="80"/>
                  </a:cubicBezTo>
                  <a:cubicBezTo>
                    <a:pt x="290" y="87"/>
                    <a:pt x="289" y="95"/>
                    <a:pt x="288" y="102"/>
                  </a:cubicBezTo>
                  <a:cubicBezTo>
                    <a:pt x="287" y="107"/>
                    <a:pt x="288" y="107"/>
                    <a:pt x="291" y="108"/>
                  </a:cubicBezTo>
                  <a:cubicBezTo>
                    <a:pt x="308" y="110"/>
                    <a:pt x="324" y="111"/>
                    <a:pt x="340" y="113"/>
                  </a:cubicBezTo>
                  <a:cubicBezTo>
                    <a:pt x="343" y="114"/>
                    <a:pt x="344" y="113"/>
                    <a:pt x="344" y="109"/>
                  </a:cubicBezTo>
                  <a:cubicBezTo>
                    <a:pt x="345" y="105"/>
                    <a:pt x="347" y="106"/>
                    <a:pt x="346" y="110"/>
                  </a:cubicBezTo>
                  <a:cubicBezTo>
                    <a:pt x="346" y="114"/>
                    <a:pt x="346" y="114"/>
                    <a:pt x="346" y="114"/>
                  </a:cubicBezTo>
                  <a:cubicBezTo>
                    <a:pt x="341" y="152"/>
                    <a:pt x="337" y="189"/>
                    <a:pt x="333" y="227"/>
                  </a:cubicBezTo>
                  <a:cubicBezTo>
                    <a:pt x="332" y="230"/>
                    <a:pt x="332" y="231"/>
                    <a:pt x="334" y="231"/>
                  </a:cubicBezTo>
                  <a:cubicBezTo>
                    <a:pt x="337" y="231"/>
                    <a:pt x="339" y="232"/>
                    <a:pt x="342" y="232"/>
                  </a:cubicBezTo>
                  <a:cubicBezTo>
                    <a:pt x="344" y="232"/>
                    <a:pt x="344" y="232"/>
                    <a:pt x="344" y="230"/>
                  </a:cubicBezTo>
                  <a:cubicBezTo>
                    <a:pt x="351" y="169"/>
                    <a:pt x="358" y="110"/>
                    <a:pt x="365" y="49"/>
                  </a:cubicBezTo>
                  <a:close/>
                  <a:moveTo>
                    <a:pt x="270" y="253"/>
                  </a:moveTo>
                  <a:cubicBezTo>
                    <a:pt x="270" y="254"/>
                    <a:pt x="270" y="256"/>
                    <a:pt x="272" y="258"/>
                  </a:cubicBezTo>
                  <a:cubicBezTo>
                    <a:pt x="273" y="259"/>
                    <a:pt x="275" y="260"/>
                    <a:pt x="277" y="260"/>
                  </a:cubicBezTo>
                  <a:cubicBezTo>
                    <a:pt x="319" y="260"/>
                    <a:pt x="319" y="260"/>
                    <a:pt x="319" y="260"/>
                  </a:cubicBezTo>
                  <a:cubicBezTo>
                    <a:pt x="327" y="260"/>
                    <a:pt x="327" y="259"/>
                    <a:pt x="328" y="251"/>
                  </a:cubicBezTo>
                  <a:cubicBezTo>
                    <a:pt x="343" y="121"/>
                    <a:pt x="343" y="121"/>
                    <a:pt x="343" y="121"/>
                  </a:cubicBezTo>
                  <a:cubicBezTo>
                    <a:pt x="343" y="117"/>
                    <a:pt x="342" y="116"/>
                    <a:pt x="338" y="116"/>
                  </a:cubicBezTo>
                  <a:cubicBezTo>
                    <a:pt x="323" y="114"/>
                    <a:pt x="308" y="112"/>
                    <a:pt x="292" y="111"/>
                  </a:cubicBezTo>
                  <a:cubicBezTo>
                    <a:pt x="287" y="110"/>
                    <a:pt x="287" y="111"/>
                    <a:pt x="286" y="115"/>
                  </a:cubicBezTo>
                  <a:lnTo>
                    <a:pt x="270" y="253"/>
                  </a:lnTo>
                  <a:close/>
                  <a:moveTo>
                    <a:pt x="40" y="264"/>
                  </a:moveTo>
                  <a:cubicBezTo>
                    <a:pt x="29" y="266"/>
                    <a:pt x="28" y="271"/>
                    <a:pt x="31" y="286"/>
                  </a:cubicBezTo>
                  <a:cubicBezTo>
                    <a:pt x="47" y="383"/>
                    <a:pt x="62" y="481"/>
                    <a:pt x="78" y="578"/>
                  </a:cubicBezTo>
                  <a:cubicBezTo>
                    <a:pt x="81" y="595"/>
                    <a:pt x="87" y="597"/>
                    <a:pt x="108" y="597"/>
                  </a:cubicBezTo>
                  <a:cubicBezTo>
                    <a:pt x="165" y="597"/>
                    <a:pt x="223" y="597"/>
                    <a:pt x="280" y="597"/>
                  </a:cubicBezTo>
                  <a:cubicBezTo>
                    <a:pt x="302" y="597"/>
                    <a:pt x="306" y="594"/>
                    <a:pt x="309" y="575"/>
                  </a:cubicBezTo>
                  <a:cubicBezTo>
                    <a:pt x="321" y="478"/>
                    <a:pt x="333" y="382"/>
                    <a:pt x="346" y="285"/>
                  </a:cubicBezTo>
                  <a:cubicBezTo>
                    <a:pt x="348" y="271"/>
                    <a:pt x="344" y="266"/>
                    <a:pt x="331" y="264"/>
                  </a:cubicBezTo>
                  <a:lnTo>
                    <a:pt x="40" y="264"/>
                  </a:lnTo>
                  <a:close/>
                  <a:moveTo>
                    <a:pt x="239" y="39"/>
                  </a:moveTo>
                  <a:cubicBezTo>
                    <a:pt x="216" y="39"/>
                    <a:pt x="216" y="76"/>
                    <a:pt x="216" y="96"/>
                  </a:cubicBezTo>
                  <a:cubicBezTo>
                    <a:pt x="216" y="100"/>
                    <a:pt x="217" y="100"/>
                    <a:pt x="221" y="100"/>
                  </a:cubicBezTo>
                  <a:cubicBezTo>
                    <a:pt x="233" y="100"/>
                    <a:pt x="245" y="100"/>
                    <a:pt x="257" y="101"/>
                  </a:cubicBezTo>
                  <a:cubicBezTo>
                    <a:pt x="261" y="101"/>
                    <a:pt x="261" y="100"/>
                    <a:pt x="261" y="96"/>
                  </a:cubicBezTo>
                  <a:cubicBezTo>
                    <a:pt x="261" y="75"/>
                    <a:pt x="262" y="39"/>
                    <a:pt x="239" y="39"/>
                  </a:cubicBezTo>
                  <a:close/>
                  <a:moveTo>
                    <a:pt x="206" y="67"/>
                  </a:moveTo>
                  <a:cubicBezTo>
                    <a:pt x="204" y="67"/>
                    <a:pt x="201" y="67"/>
                    <a:pt x="198" y="67"/>
                  </a:cubicBezTo>
                  <a:cubicBezTo>
                    <a:pt x="197" y="67"/>
                    <a:pt x="196" y="67"/>
                    <a:pt x="196" y="69"/>
                  </a:cubicBezTo>
                  <a:cubicBezTo>
                    <a:pt x="196" y="129"/>
                    <a:pt x="195" y="190"/>
                    <a:pt x="195" y="250"/>
                  </a:cubicBezTo>
                  <a:cubicBezTo>
                    <a:pt x="195" y="253"/>
                    <a:pt x="195" y="253"/>
                    <a:pt x="197" y="253"/>
                  </a:cubicBezTo>
                  <a:cubicBezTo>
                    <a:pt x="200" y="253"/>
                    <a:pt x="203" y="253"/>
                    <a:pt x="205" y="253"/>
                  </a:cubicBezTo>
                  <a:cubicBezTo>
                    <a:pt x="207" y="253"/>
                    <a:pt x="207" y="253"/>
                    <a:pt x="207" y="249"/>
                  </a:cubicBezTo>
                  <a:cubicBezTo>
                    <a:pt x="207" y="210"/>
                    <a:pt x="208" y="170"/>
                    <a:pt x="208" y="130"/>
                  </a:cubicBezTo>
                  <a:cubicBezTo>
                    <a:pt x="208" y="129"/>
                    <a:pt x="208" y="128"/>
                    <a:pt x="209" y="128"/>
                  </a:cubicBezTo>
                  <a:cubicBezTo>
                    <a:pt x="210" y="128"/>
                    <a:pt x="210" y="129"/>
                    <a:pt x="210" y="131"/>
                  </a:cubicBezTo>
                  <a:cubicBezTo>
                    <a:pt x="210" y="135"/>
                    <a:pt x="210" y="135"/>
                    <a:pt x="214" y="135"/>
                  </a:cubicBezTo>
                  <a:cubicBezTo>
                    <a:pt x="230" y="136"/>
                    <a:pt x="246" y="136"/>
                    <a:pt x="263" y="136"/>
                  </a:cubicBezTo>
                  <a:cubicBezTo>
                    <a:pt x="266" y="136"/>
                    <a:pt x="267" y="135"/>
                    <a:pt x="267" y="131"/>
                  </a:cubicBezTo>
                  <a:cubicBezTo>
                    <a:pt x="267" y="123"/>
                    <a:pt x="267" y="116"/>
                    <a:pt x="267" y="108"/>
                  </a:cubicBezTo>
                  <a:cubicBezTo>
                    <a:pt x="267" y="105"/>
                    <a:pt x="266" y="104"/>
                    <a:pt x="263" y="104"/>
                  </a:cubicBezTo>
                  <a:cubicBezTo>
                    <a:pt x="246" y="104"/>
                    <a:pt x="230" y="104"/>
                    <a:pt x="214" y="104"/>
                  </a:cubicBezTo>
                  <a:cubicBezTo>
                    <a:pt x="210" y="104"/>
                    <a:pt x="210" y="105"/>
                    <a:pt x="210" y="108"/>
                  </a:cubicBezTo>
                  <a:cubicBezTo>
                    <a:pt x="210" y="110"/>
                    <a:pt x="210" y="111"/>
                    <a:pt x="209" y="111"/>
                  </a:cubicBezTo>
                  <a:cubicBezTo>
                    <a:pt x="208" y="111"/>
                    <a:pt x="208" y="110"/>
                    <a:pt x="208" y="108"/>
                  </a:cubicBezTo>
                  <a:cubicBezTo>
                    <a:pt x="208" y="95"/>
                    <a:pt x="208" y="82"/>
                    <a:pt x="208" y="69"/>
                  </a:cubicBezTo>
                  <a:cubicBezTo>
                    <a:pt x="208" y="67"/>
                    <a:pt x="208" y="67"/>
                    <a:pt x="206" y="67"/>
                  </a:cubicBezTo>
                  <a:close/>
                  <a:moveTo>
                    <a:pt x="182" y="255"/>
                  </a:moveTo>
                  <a:cubicBezTo>
                    <a:pt x="181" y="252"/>
                    <a:pt x="182" y="250"/>
                    <a:pt x="182" y="244"/>
                  </a:cubicBezTo>
                  <a:cubicBezTo>
                    <a:pt x="188" y="208"/>
                    <a:pt x="180" y="113"/>
                    <a:pt x="163" y="90"/>
                  </a:cubicBezTo>
                  <a:cubicBezTo>
                    <a:pt x="157" y="82"/>
                    <a:pt x="155" y="78"/>
                    <a:pt x="157" y="87"/>
                  </a:cubicBezTo>
                  <a:cubicBezTo>
                    <a:pt x="158" y="94"/>
                    <a:pt x="158" y="97"/>
                    <a:pt x="157" y="102"/>
                  </a:cubicBezTo>
                  <a:cubicBezTo>
                    <a:pt x="151" y="133"/>
                    <a:pt x="168" y="219"/>
                    <a:pt x="175" y="252"/>
                  </a:cubicBezTo>
                  <a:cubicBezTo>
                    <a:pt x="175" y="254"/>
                    <a:pt x="175" y="256"/>
                    <a:pt x="173" y="257"/>
                  </a:cubicBezTo>
                  <a:cubicBezTo>
                    <a:pt x="172" y="259"/>
                    <a:pt x="170" y="260"/>
                    <a:pt x="168" y="260"/>
                  </a:cubicBezTo>
                  <a:cubicBezTo>
                    <a:pt x="126" y="260"/>
                    <a:pt x="126" y="260"/>
                    <a:pt x="126" y="260"/>
                  </a:cubicBezTo>
                  <a:cubicBezTo>
                    <a:pt x="123" y="260"/>
                    <a:pt x="121" y="258"/>
                    <a:pt x="120" y="255"/>
                  </a:cubicBezTo>
                  <a:cubicBezTo>
                    <a:pt x="90" y="142"/>
                    <a:pt x="64" y="12"/>
                    <a:pt x="99" y="4"/>
                  </a:cubicBezTo>
                  <a:cubicBezTo>
                    <a:pt x="115" y="0"/>
                    <a:pt x="131" y="27"/>
                    <a:pt x="137" y="37"/>
                  </a:cubicBezTo>
                  <a:cubicBezTo>
                    <a:pt x="149" y="57"/>
                    <a:pt x="157" y="68"/>
                    <a:pt x="167" y="86"/>
                  </a:cubicBezTo>
                  <a:cubicBezTo>
                    <a:pt x="181" y="114"/>
                    <a:pt x="193" y="210"/>
                    <a:pt x="185" y="245"/>
                  </a:cubicBezTo>
                  <a:cubicBezTo>
                    <a:pt x="185" y="249"/>
                    <a:pt x="185" y="251"/>
                    <a:pt x="186" y="254"/>
                  </a:cubicBezTo>
                  <a:cubicBezTo>
                    <a:pt x="187" y="256"/>
                    <a:pt x="183" y="258"/>
                    <a:pt x="182" y="255"/>
                  </a:cubicBezTo>
                  <a:close/>
                  <a:moveTo>
                    <a:pt x="22" y="54"/>
                  </a:moveTo>
                  <a:cubicBezTo>
                    <a:pt x="45" y="49"/>
                    <a:pt x="53" y="89"/>
                    <a:pt x="57" y="105"/>
                  </a:cubicBezTo>
                  <a:cubicBezTo>
                    <a:pt x="58" y="108"/>
                    <a:pt x="58" y="109"/>
                    <a:pt x="54" y="110"/>
                  </a:cubicBezTo>
                  <a:cubicBezTo>
                    <a:pt x="42" y="112"/>
                    <a:pt x="31" y="115"/>
                    <a:pt x="19" y="118"/>
                  </a:cubicBezTo>
                  <a:cubicBezTo>
                    <a:pt x="15" y="119"/>
                    <a:pt x="15" y="119"/>
                    <a:pt x="14" y="115"/>
                  </a:cubicBezTo>
                  <a:cubicBezTo>
                    <a:pt x="9" y="95"/>
                    <a:pt x="0" y="60"/>
                    <a:pt x="22" y="54"/>
                  </a:cubicBezTo>
                  <a:close/>
                  <a:moveTo>
                    <a:pt x="61" y="74"/>
                  </a:moveTo>
                  <a:cubicBezTo>
                    <a:pt x="63" y="73"/>
                    <a:pt x="65" y="73"/>
                    <a:pt x="68" y="72"/>
                  </a:cubicBezTo>
                  <a:cubicBezTo>
                    <a:pt x="70" y="71"/>
                    <a:pt x="70" y="72"/>
                    <a:pt x="71" y="73"/>
                  </a:cubicBezTo>
                  <a:cubicBezTo>
                    <a:pt x="85" y="132"/>
                    <a:pt x="99" y="191"/>
                    <a:pt x="114" y="249"/>
                  </a:cubicBezTo>
                  <a:cubicBezTo>
                    <a:pt x="115" y="252"/>
                    <a:pt x="115" y="252"/>
                    <a:pt x="112" y="253"/>
                  </a:cubicBezTo>
                  <a:cubicBezTo>
                    <a:pt x="110" y="253"/>
                    <a:pt x="108" y="254"/>
                    <a:pt x="105" y="254"/>
                  </a:cubicBezTo>
                  <a:cubicBezTo>
                    <a:pt x="103" y="255"/>
                    <a:pt x="103" y="254"/>
                    <a:pt x="102" y="252"/>
                  </a:cubicBezTo>
                  <a:cubicBezTo>
                    <a:pt x="93" y="213"/>
                    <a:pt x="83" y="175"/>
                    <a:pt x="74" y="136"/>
                  </a:cubicBezTo>
                  <a:cubicBezTo>
                    <a:pt x="73" y="133"/>
                    <a:pt x="71" y="133"/>
                    <a:pt x="72" y="137"/>
                  </a:cubicBezTo>
                  <a:cubicBezTo>
                    <a:pt x="73" y="141"/>
                    <a:pt x="72" y="141"/>
                    <a:pt x="69" y="142"/>
                  </a:cubicBezTo>
                  <a:cubicBezTo>
                    <a:pt x="53" y="146"/>
                    <a:pt x="37" y="150"/>
                    <a:pt x="22" y="154"/>
                  </a:cubicBezTo>
                  <a:cubicBezTo>
                    <a:pt x="18" y="155"/>
                    <a:pt x="17" y="155"/>
                    <a:pt x="16" y="150"/>
                  </a:cubicBezTo>
                  <a:cubicBezTo>
                    <a:pt x="14" y="143"/>
                    <a:pt x="13" y="136"/>
                    <a:pt x="11" y="128"/>
                  </a:cubicBezTo>
                  <a:cubicBezTo>
                    <a:pt x="10" y="125"/>
                    <a:pt x="11" y="125"/>
                    <a:pt x="14" y="124"/>
                  </a:cubicBezTo>
                  <a:cubicBezTo>
                    <a:pt x="30" y="120"/>
                    <a:pt x="46" y="116"/>
                    <a:pt x="62" y="112"/>
                  </a:cubicBezTo>
                  <a:cubicBezTo>
                    <a:pt x="65" y="111"/>
                    <a:pt x="65" y="111"/>
                    <a:pt x="66" y="115"/>
                  </a:cubicBezTo>
                  <a:cubicBezTo>
                    <a:pt x="67" y="119"/>
                    <a:pt x="69" y="118"/>
                    <a:pt x="68" y="114"/>
                  </a:cubicBezTo>
                  <a:cubicBezTo>
                    <a:pt x="65" y="101"/>
                    <a:pt x="62" y="89"/>
                    <a:pt x="59" y="76"/>
                  </a:cubicBezTo>
                  <a:cubicBezTo>
                    <a:pt x="59" y="75"/>
                    <a:pt x="59" y="74"/>
                    <a:pt x="61" y="74"/>
                  </a:cubicBezTo>
                  <a:close/>
                  <a:moveTo>
                    <a:pt x="326" y="15"/>
                  </a:moveTo>
                  <a:cubicBezTo>
                    <a:pt x="351" y="17"/>
                    <a:pt x="344" y="58"/>
                    <a:pt x="342" y="74"/>
                  </a:cubicBezTo>
                  <a:cubicBezTo>
                    <a:pt x="342" y="78"/>
                    <a:pt x="341" y="78"/>
                    <a:pt x="337" y="78"/>
                  </a:cubicBezTo>
                  <a:cubicBezTo>
                    <a:pt x="325" y="76"/>
                    <a:pt x="313" y="75"/>
                    <a:pt x="301" y="73"/>
                  </a:cubicBezTo>
                  <a:cubicBezTo>
                    <a:pt x="298" y="73"/>
                    <a:pt x="297" y="73"/>
                    <a:pt x="298" y="69"/>
                  </a:cubicBezTo>
                  <a:cubicBezTo>
                    <a:pt x="300" y="48"/>
                    <a:pt x="304" y="12"/>
                    <a:pt x="326" y="15"/>
                  </a:cubicBezTo>
                  <a:close/>
                  <a:moveTo>
                    <a:pt x="209" y="250"/>
                  </a:moveTo>
                  <a:cubicBezTo>
                    <a:pt x="210" y="143"/>
                    <a:pt x="210" y="143"/>
                    <a:pt x="210" y="143"/>
                  </a:cubicBezTo>
                  <a:cubicBezTo>
                    <a:pt x="210" y="139"/>
                    <a:pt x="211" y="138"/>
                    <a:pt x="215" y="138"/>
                  </a:cubicBezTo>
                  <a:cubicBezTo>
                    <a:pt x="231" y="138"/>
                    <a:pt x="246" y="138"/>
                    <a:pt x="262" y="139"/>
                  </a:cubicBezTo>
                  <a:cubicBezTo>
                    <a:pt x="266" y="139"/>
                    <a:pt x="267" y="139"/>
                    <a:pt x="267" y="143"/>
                  </a:cubicBezTo>
                  <a:cubicBezTo>
                    <a:pt x="266" y="253"/>
                    <a:pt x="266" y="253"/>
                    <a:pt x="266" y="253"/>
                  </a:cubicBezTo>
                  <a:cubicBezTo>
                    <a:pt x="266" y="257"/>
                    <a:pt x="263" y="260"/>
                    <a:pt x="260" y="260"/>
                  </a:cubicBezTo>
                  <a:cubicBezTo>
                    <a:pt x="216" y="260"/>
                    <a:pt x="216" y="260"/>
                    <a:pt x="216" y="260"/>
                  </a:cubicBezTo>
                  <a:cubicBezTo>
                    <a:pt x="210" y="260"/>
                    <a:pt x="209" y="255"/>
                    <a:pt x="209" y="2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6422123" y="2904172"/>
              <a:ext cx="532845" cy="868627"/>
            </a:xfrm>
            <a:custGeom>
              <a:avLst/>
              <a:gdLst>
                <a:gd name="T0" fmla="*/ 23 w 366"/>
                <a:gd name="T1" fmla="*/ 156 h 597"/>
                <a:gd name="T2" fmla="*/ 100 w 366"/>
                <a:gd name="T3" fmla="*/ 252 h 597"/>
                <a:gd name="T4" fmla="*/ 42 w 366"/>
                <a:gd name="T5" fmla="*/ 255 h 597"/>
                <a:gd name="T6" fmla="*/ 356 w 366"/>
                <a:gd name="T7" fmla="*/ 46 h 597"/>
                <a:gd name="T8" fmla="*/ 347 w 366"/>
                <a:gd name="T9" fmla="*/ 87 h 597"/>
                <a:gd name="T10" fmla="*/ 290 w 366"/>
                <a:gd name="T11" fmla="*/ 80 h 597"/>
                <a:gd name="T12" fmla="*/ 340 w 366"/>
                <a:gd name="T13" fmla="*/ 113 h 597"/>
                <a:gd name="T14" fmla="*/ 346 w 366"/>
                <a:gd name="T15" fmla="*/ 114 h 597"/>
                <a:gd name="T16" fmla="*/ 342 w 366"/>
                <a:gd name="T17" fmla="*/ 232 h 597"/>
                <a:gd name="T18" fmla="*/ 270 w 366"/>
                <a:gd name="T19" fmla="*/ 253 h 597"/>
                <a:gd name="T20" fmla="*/ 319 w 366"/>
                <a:gd name="T21" fmla="*/ 260 h 597"/>
                <a:gd name="T22" fmla="*/ 338 w 366"/>
                <a:gd name="T23" fmla="*/ 116 h 597"/>
                <a:gd name="T24" fmla="*/ 270 w 366"/>
                <a:gd name="T25" fmla="*/ 253 h 597"/>
                <a:gd name="T26" fmla="*/ 78 w 366"/>
                <a:gd name="T27" fmla="*/ 578 h 597"/>
                <a:gd name="T28" fmla="*/ 309 w 366"/>
                <a:gd name="T29" fmla="*/ 575 h 597"/>
                <a:gd name="T30" fmla="*/ 40 w 366"/>
                <a:gd name="T31" fmla="*/ 264 h 597"/>
                <a:gd name="T32" fmla="*/ 221 w 366"/>
                <a:gd name="T33" fmla="*/ 100 h 597"/>
                <a:gd name="T34" fmla="*/ 239 w 366"/>
                <a:gd name="T35" fmla="*/ 39 h 597"/>
                <a:gd name="T36" fmla="*/ 196 w 366"/>
                <a:gd name="T37" fmla="*/ 69 h 597"/>
                <a:gd name="T38" fmla="*/ 205 w 366"/>
                <a:gd name="T39" fmla="*/ 253 h 597"/>
                <a:gd name="T40" fmla="*/ 209 w 366"/>
                <a:gd name="T41" fmla="*/ 128 h 597"/>
                <a:gd name="T42" fmla="*/ 263 w 366"/>
                <a:gd name="T43" fmla="*/ 136 h 597"/>
                <a:gd name="T44" fmla="*/ 263 w 366"/>
                <a:gd name="T45" fmla="*/ 104 h 597"/>
                <a:gd name="T46" fmla="*/ 209 w 366"/>
                <a:gd name="T47" fmla="*/ 111 h 597"/>
                <a:gd name="T48" fmla="*/ 206 w 366"/>
                <a:gd name="T49" fmla="*/ 67 h 597"/>
                <a:gd name="T50" fmla="*/ 163 w 366"/>
                <a:gd name="T51" fmla="*/ 90 h 597"/>
                <a:gd name="T52" fmla="*/ 175 w 366"/>
                <a:gd name="T53" fmla="*/ 252 h 597"/>
                <a:gd name="T54" fmla="*/ 126 w 366"/>
                <a:gd name="T55" fmla="*/ 260 h 597"/>
                <a:gd name="T56" fmla="*/ 137 w 366"/>
                <a:gd name="T57" fmla="*/ 37 h 597"/>
                <a:gd name="T58" fmla="*/ 186 w 366"/>
                <a:gd name="T59" fmla="*/ 254 h 597"/>
                <a:gd name="T60" fmla="*/ 57 w 366"/>
                <a:gd name="T61" fmla="*/ 105 h 597"/>
                <a:gd name="T62" fmla="*/ 14 w 366"/>
                <a:gd name="T63" fmla="*/ 115 h 597"/>
                <a:gd name="T64" fmla="*/ 68 w 366"/>
                <a:gd name="T65" fmla="*/ 72 h 597"/>
                <a:gd name="T66" fmla="*/ 112 w 366"/>
                <a:gd name="T67" fmla="*/ 253 h 597"/>
                <a:gd name="T68" fmla="*/ 74 w 366"/>
                <a:gd name="T69" fmla="*/ 136 h 597"/>
                <a:gd name="T70" fmla="*/ 22 w 366"/>
                <a:gd name="T71" fmla="*/ 154 h 597"/>
                <a:gd name="T72" fmla="*/ 14 w 366"/>
                <a:gd name="T73" fmla="*/ 124 h 597"/>
                <a:gd name="T74" fmla="*/ 68 w 366"/>
                <a:gd name="T75" fmla="*/ 114 h 597"/>
                <a:gd name="T76" fmla="*/ 326 w 366"/>
                <a:gd name="T77" fmla="*/ 15 h 597"/>
                <a:gd name="T78" fmla="*/ 301 w 366"/>
                <a:gd name="T79" fmla="*/ 73 h 597"/>
                <a:gd name="T80" fmla="*/ 209 w 366"/>
                <a:gd name="T81" fmla="*/ 250 h 597"/>
                <a:gd name="T82" fmla="*/ 262 w 366"/>
                <a:gd name="T83" fmla="*/ 139 h 597"/>
                <a:gd name="T84" fmla="*/ 260 w 366"/>
                <a:gd name="T85" fmla="*/ 260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6" h="597">
                  <a:moveTo>
                    <a:pt x="42" y="255"/>
                  </a:moveTo>
                  <a:cubicBezTo>
                    <a:pt x="19" y="162"/>
                    <a:pt x="19" y="162"/>
                    <a:pt x="19" y="162"/>
                  </a:cubicBezTo>
                  <a:cubicBezTo>
                    <a:pt x="18" y="159"/>
                    <a:pt x="19" y="158"/>
                    <a:pt x="23" y="156"/>
                  </a:cubicBezTo>
                  <a:cubicBezTo>
                    <a:pt x="38" y="152"/>
                    <a:pt x="53" y="149"/>
                    <a:pt x="69" y="145"/>
                  </a:cubicBezTo>
                  <a:cubicBezTo>
                    <a:pt x="72" y="144"/>
                    <a:pt x="74" y="145"/>
                    <a:pt x="75" y="149"/>
                  </a:cubicBezTo>
                  <a:cubicBezTo>
                    <a:pt x="100" y="252"/>
                    <a:pt x="100" y="252"/>
                    <a:pt x="100" y="252"/>
                  </a:cubicBezTo>
                  <a:cubicBezTo>
                    <a:pt x="101" y="256"/>
                    <a:pt x="98" y="260"/>
                    <a:pt x="94" y="260"/>
                  </a:cubicBezTo>
                  <a:cubicBezTo>
                    <a:pt x="49" y="260"/>
                    <a:pt x="49" y="260"/>
                    <a:pt x="49" y="260"/>
                  </a:cubicBezTo>
                  <a:cubicBezTo>
                    <a:pt x="45" y="260"/>
                    <a:pt x="43" y="258"/>
                    <a:pt x="42" y="255"/>
                  </a:cubicBezTo>
                  <a:close/>
                  <a:moveTo>
                    <a:pt x="365" y="49"/>
                  </a:moveTo>
                  <a:cubicBezTo>
                    <a:pt x="366" y="48"/>
                    <a:pt x="365" y="47"/>
                    <a:pt x="363" y="47"/>
                  </a:cubicBezTo>
                  <a:cubicBezTo>
                    <a:pt x="361" y="47"/>
                    <a:pt x="358" y="46"/>
                    <a:pt x="356" y="46"/>
                  </a:cubicBezTo>
                  <a:cubicBezTo>
                    <a:pt x="354" y="46"/>
                    <a:pt x="354" y="46"/>
                    <a:pt x="354" y="48"/>
                  </a:cubicBezTo>
                  <a:cubicBezTo>
                    <a:pt x="352" y="61"/>
                    <a:pt x="350" y="74"/>
                    <a:pt x="349" y="87"/>
                  </a:cubicBezTo>
                  <a:cubicBezTo>
                    <a:pt x="348" y="91"/>
                    <a:pt x="347" y="92"/>
                    <a:pt x="347" y="87"/>
                  </a:cubicBezTo>
                  <a:cubicBezTo>
                    <a:pt x="347" y="83"/>
                    <a:pt x="347" y="83"/>
                    <a:pt x="344" y="83"/>
                  </a:cubicBezTo>
                  <a:cubicBezTo>
                    <a:pt x="328" y="81"/>
                    <a:pt x="311" y="79"/>
                    <a:pt x="295" y="77"/>
                  </a:cubicBezTo>
                  <a:cubicBezTo>
                    <a:pt x="291" y="76"/>
                    <a:pt x="291" y="76"/>
                    <a:pt x="290" y="80"/>
                  </a:cubicBezTo>
                  <a:cubicBezTo>
                    <a:pt x="290" y="87"/>
                    <a:pt x="289" y="95"/>
                    <a:pt x="288" y="102"/>
                  </a:cubicBezTo>
                  <a:cubicBezTo>
                    <a:pt x="287" y="107"/>
                    <a:pt x="288" y="107"/>
                    <a:pt x="291" y="108"/>
                  </a:cubicBezTo>
                  <a:cubicBezTo>
                    <a:pt x="308" y="110"/>
                    <a:pt x="324" y="111"/>
                    <a:pt x="340" y="113"/>
                  </a:cubicBezTo>
                  <a:cubicBezTo>
                    <a:pt x="343" y="114"/>
                    <a:pt x="344" y="113"/>
                    <a:pt x="344" y="109"/>
                  </a:cubicBezTo>
                  <a:cubicBezTo>
                    <a:pt x="345" y="105"/>
                    <a:pt x="347" y="106"/>
                    <a:pt x="346" y="110"/>
                  </a:cubicBezTo>
                  <a:cubicBezTo>
                    <a:pt x="346" y="114"/>
                    <a:pt x="346" y="114"/>
                    <a:pt x="346" y="114"/>
                  </a:cubicBezTo>
                  <a:cubicBezTo>
                    <a:pt x="341" y="152"/>
                    <a:pt x="337" y="189"/>
                    <a:pt x="333" y="227"/>
                  </a:cubicBezTo>
                  <a:cubicBezTo>
                    <a:pt x="332" y="230"/>
                    <a:pt x="332" y="231"/>
                    <a:pt x="334" y="231"/>
                  </a:cubicBezTo>
                  <a:cubicBezTo>
                    <a:pt x="337" y="231"/>
                    <a:pt x="339" y="232"/>
                    <a:pt x="342" y="232"/>
                  </a:cubicBezTo>
                  <a:cubicBezTo>
                    <a:pt x="344" y="232"/>
                    <a:pt x="344" y="232"/>
                    <a:pt x="344" y="230"/>
                  </a:cubicBezTo>
                  <a:cubicBezTo>
                    <a:pt x="351" y="169"/>
                    <a:pt x="358" y="110"/>
                    <a:pt x="365" y="49"/>
                  </a:cubicBezTo>
                  <a:close/>
                  <a:moveTo>
                    <a:pt x="270" y="253"/>
                  </a:moveTo>
                  <a:cubicBezTo>
                    <a:pt x="270" y="254"/>
                    <a:pt x="270" y="256"/>
                    <a:pt x="272" y="258"/>
                  </a:cubicBezTo>
                  <a:cubicBezTo>
                    <a:pt x="273" y="259"/>
                    <a:pt x="275" y="260"/>
                    <a:pt x="277" y="260"/>
                  </a:cubicBezTo>
                  <a:cubicBezTo>
                    <a:pt x="319" y="260"/>
                    <a:pt x="319" y="260"/>
                    <a:pt x="319" y="260"/>
                  </a:cubicBezTo>
                  <a:cubicBezTo>
                    <a:pt x="327" y="260"/>
                    <a:pt x="327" y="259"/>
                    <a:pt x="328" y="251"/>
                  </a:cubicBezTo>
                  <a:cubicBezTo>
                    <a:pt x="343" y="121"/>
                    <a:pt x="343" y="121"/>
                    <a:pt x="343" y="121"/>
                  </a:cubicBezTo>
                  <a:cubicBezTo>
                    <a:pt x="343" y="117"/>
                    <a:pt x="342" y="116"/>
                    <a:pt x="338" y="116"/>
                  </a:cubicBezTo>
                  <a:cubicBezTo>
                    <a:pt x="323" y="114"/>
                    <a:pt x="308" y="112"/>
                    <a:pt x="292" y="111"/>
                  </a:cubicBezTo>
                  <a:cubicBezTo>
                    <a:pt x="287" y="110"/>
                    <a:pt x="287" y="111"/>
                    <a:pt x="286" y="115"/>
                  </a:cubicBezTo>
                  <a:lnTo>
                    <a:pt x="270" y="253"/>
                  </a:lnTo>
                  <a:close/>
                  <a:moveTo>
                    <a:pt x="40" y="264"/>
                  </a:moveTo>
                  <a:cubicBezTo>
                    <a:pt x="29" y="266"/>
                    <a:pt x="28" y="271"/>
                    <a:pt x="31" y="286"/>
                  </a:cubicBezTo>
                  <a:cubicBezTo>
                    <a:pt x="47" y="383"/>
                    <a:pt x="62" y="481"/>
                    <a:pt x="78" y="578"/>
                  </a:cubicBezTo>
                  <a:cubicBezTo>
                    <a:pt x="81" y="595"/>
                    <a:pt x="87" y="597"/>
                    <a:pt x="108" y="597"/>
                  </a:cubicBezTo>
                  <a:cubicBezTo>
                    <a:pt x="165" y="597"/>
                    <a:pt x="223" y="597"/>
                    <a:pt x="280" y="597"/>
                  </a:cubicBezTo>
                  <a:cubicBezTo>
                    <a:pt x="302" y="597"/>
                    <a:pt x="306" y="594"/>
                    <a:pt x="309" y="575"/>
                  </a:cubicBezTo>
                  <a:cubicBezTo>
                    <a:pt x="321" y="478"/>
                    <a:pt x="333" y="382"/>
                    <a:pt x="346" y="285"/>
                  </a:cubicBezTo>
                  <a:cubicBezTo>
                    <a:pt x="348" y="271"/>
                    <a:pt x="344" y="266"/>
                    <a:pt x="331" y="264"/>
                  </a:cubicBezTo>
                  <a:lnTo>
                    <a:pt x="40" y="264"/>
                  </a:lnTo>
                  <a:close/>
                  <a:moveTo>
                    <a:pt x="239" y="39"/>
                  </a:moveTo>
                  <a:cubicBezTo>
                    <a:pt x="216" y="39"/>
                    <a:pt x="216" y="76"/>
                    <a:pt x="216" y="96"/>
                  </a:cubicBezTo>
                  <a:cubicBezTo>
                    <a:pt x="216" y="100"/>
                    <a:pt x="217" y="100"/>
                    <a:pt x="221" y="100"/>
                  </a:cubicBezTo>
                  <a:cubicBezTo>
                    <a:pt x="233" y="100"/>
                    <a:pt x="245" y="100"/>
                    <a:pt x="257" y="101"/>
                  </a:cubicBezTo>
                  <a:cubicBezTo>
                    <a:pt x="261" y="101"/>
                    <a:pt x="261" y="100"/>
                    <a:pt x="261" y="96"/>
                  </a:cubicBezTo>
                  <a:cubicBezTo>
                    <a:pt x="261" y="75"/>
                    <a:pt x="262" y="39"/>
                    <a:pt x="239" y="39"/>
                  </a:cubicBezTo>
                  <a:close/>
                  <a:moveTo>
                    <a:pt x="206" y="67"/>
                  </a:moveTo>
                  <a:cubicBezTo>
                    <a:pt x="204" y="67"/>
                    <a:pt x="201" y="67"/>
                    <a:pt x="198" y="67"/>
                  </a:cubicBezTo>
                  <a:cubicBezTo>
                    <a:pt x="197" y="67"/>
                    <a:pt x="196" y="67"/>
                    <a:pt x="196" y="69"/>
                  </a:cubicBezTo>
                  <a:cubicBezTo>
                    <a:pt x="196" y="129"/>
                    <a:pt x="195" y="190"/>
                    <a:pt x="195" y="250"/>
                  </a:cubicBezTo>
                  <a:cubicBezTo>
                    <a:pt x="195" y="253"/>
                    <a:pt x="195" y="253"/>
                    <a:pt x="197" y="253"/>
                  </a:cubicBezTo>
                  <a:cubicBezTo>
                    <a:pt x="200" y="253"/>
                    <a:pt x="203" y="253"/>
                    <a:pt x="205" y="253"/>
                  </a:cubicBezTo>
                  <a:cubicBezTo>
                    <a:pt x="207" y="253"/>
                    <a:pt x="207" y="253"/>
                    <a:pt x="207" y="249"/>
                  </a:cubicBezTo>
                  <a:cubicBezTo>
                    <a:pt x="207" y="210"/>
                    <a:pt x="208" y="170"/>
                    <a:pt x="208" y="130"/>
                  </a:cubicBezTo>
                  <a:cubicBezTo>
                    <a:pt x="208" y="129"/>
                    <a:pt x="208" y="128"/>
                    <a:pt x="209" y="128"/>
                  </a:cubicBezTo>
                  <a:cubicBezTo>
                    <a:pt x="210" y="128"/>
                    <a:pt x="210" y="129"/>
                    <a:pt x="210" y="131"/>
                  </a:cubicBezTo>
                  <a:cubicBezTo>
                    <a:pt x="210" y="135"/>
                    <a:pt x="210" y="135"/>
                    <a:pt x="214" y="135"/>
                  </a:cubicBezTo>
                  <a:cubicBezTo>
                    <a:pt x="230" y="136"/>
                    <a:pt x="246" y="136"/>
                    <a:pt x="263" y="136"/>
                  </a:cubicBezTo>
                  <a:cubicBezTo>
                    <a:pt x="266" y="136"/>
                    <a:pt x="267" y="135"/>
                    <a:pt x="267" y="131"/>
                  </a:cubicBezTo>
                  <a:cubicBezTo>
                    <a:pt x="267" y="123"/>
                    <a:pt x="267" y="116"/>
                    <a:pt x="267" y="108"/>
                  </a:cubicBezTo>
                  <a:cubicBezTo>
                    <a:pt x="267" y="105"/>
                    <a:pt x="266" y="104"/>
                    <a:pt x="263" y="104"/>
                  </a:cubicBezTo>
                  <a:cubicBezTo>
                    <a:pt x="246" y="104"/>
                    <a:pt x="230" y="104"/>
                    <a:pt x="214" y="104"/>
                  </a:cubicBezTo>
                  <a:cubicBezTo>
                    <a:pt x="210" y="104"/>
                    <a:pt x="210" y="105"/>
                    <a:pt x="210" y="108"/>
                  </a:cubicBezTo>
                  <a:cubicBezTo>
                    <a:pt x="210" y="110"/>
                    <a:pt x="210" y="111"/>
                    <a:pt x="209" y="111"/>
                  </a:cubicBezTo>
                  <a:cubicBezTo>
                    <a:pt x="208" y="111"/>
                    <a:pt x="208" y="110"/>
                    <a:pt x="208" y="108"/>
                  </a:cubicBezTo>
                  <a:cubicBezTo>
                    <a:pt x="208" y="95"/>
                    <a:pt x="208" y="82"/>
                    <a:pt x="208" y="69"/>
                  </a:cubicBezTo>
                  <a:cubicBezTo>
                    <a:pt x="208" y="67"/>
                    <a:pt x="208" y="67"/>
                    <a:pt x="206" y="67"/>
                  </a:cubicBezTo>
                  <a:close/>
                  <a:moveTo>
                    <a:pt x="182" y="255"/>
                  </a:moveTo>
                  <a:cubicBezTo>
                    <a:pt x="181" y="252"/>
                    <a:pt x="182" y="250"/>
                    <a:pt x="182" y="244"/>
                  </a:cubicBezTo>
                  <a:cubicBezTo>
                    <a:pt x="188" y="208"/>
                    <a:pt x="180" y="113"/>
                    <a:pt x="163" y="90"/>
                  </a:cubicBezTo>
                  <a:cubicBezTo>
                    <a:pt x="157" y="82"/>
                    <a:pt x="155" y="78"/>
                    <a:pt x="157" y="87"/>
                  </a:cubicBezTo>
                  <a:cubicBezTo>
                    <a:pt x="158" y="94"/>
                    <a:pt x="158" y="97"/>
                    <a:pt x="157" y="102"/>
                  </a:cubicBezTo>
                  <a:cubicBezTo>
                    <a:pt x="151" y="133"/>
                    <a:pt x="168" y="219"/>
                    <a:pt x="175" y="252"/>
                  </a:cubicBezTo>
                  <a:cubicBezTo>
                    <a:pt x="175" y="254"/>
                    <a:pt x="175" y="256"/>
                    <a:pt x="173" y="257"/>
                  </a:cubicBezTo>
                  <a:cubicBezTo>
                    <a:pt x="172" y="259"/>
                    <a:pt x="170" y="260"/>
                    <a:pt x="168" y="260"/>
                  </a:cubicBezTo>
                  <a:cubicBezTo>
                    <a:pt x="126" y="260"/>
                    <a:pt x="126" y="260"/>
                    <a:pt x="126" y="260"/>
                  </a:cubicBezTo>
                  <a:cubicBezTo>
                    <a:pt x="123" y="260"/>
                    <a:pt x="121" y="258"/>
                    <a:pt x="120" y="255"/>
                  </a:cubicBezTo>
                  <a:cubicBezTo>
                    <a:pt x="90" y="142"/>
                    <a:pt x="64" y="12"/>
                    <a:pt x="99" y="4"/>
                  </a:cubicBezTo>
                  <a:cubicBezTo>
                    <a:pt x="115" y="0"/>
                    <a:pt x="131" y="27"/>
                    <a:pt x="137" y="37"/>
                  </a:cubicBezTo>
                  <a:cubicBezTo>
                    <a:pt x="149" y="57"/>
                    <a:pt x="157" y="68"/>
                    <a:pt x="167" y="86"/>
                  </a:cubicBezTo>
                  <a:cubicBezTo>
                    <a:pt x="181" y="114"/>
                    <a:pt x="193" y="210"/>
                    <a:pt x="185" y="245"/>
                  </a:cubicBezTo>
                  <a:cubicBezTo>
                    <a:pt x="185" y="249"/>
                    <a:pt x="185" y="251"/>
                    <a:pt x="186" y="254"/>
                  </a:cubicBezTo>
                  <a:cubicBezTo>
                    <a:pt x="187" y="256"/>
                    <a:pt x="183" y="258"/>
                    <a:pt x="182" y="255"/>
                  </a:cubicBezTo>
                  <a:close/>
                  <a:moveTo>
                    <a:pt x="22" y="54"/>
                  </a:moveTo>
                  <a:cubicBezTo>
                    <a:pt x="45" y="49"/>
                    <a:pt x="53" y="89"/>
                    <a:pt x="57" y="105"/>
                  </a:cubicBezTo>
                  <a:cubicBezTo>
                    <a:pt x="58" y="108"/>
                    <a:pt x="58" y="109"/>
                    <a:pt x="54" y="110"/>
                  </a:cubicBezTo>
                  <a:cubicBezTo>
                    <a:pt x="42" y="112"/>
                    <a:pt x="31" y="115"/>
                    <a:pt x="19" y="118"/>
                  </a:cubicBezTo>
                  <a:cubicBezTo>
                    <a:pt x="15" y="119"/>
                    <a:pt x="15" y="119"/>
                    <a:pt x="14" y="115"/>
                  </a:cubicBezTo>
                  <a:cubicBezTo>
                    <a:pt x="9" y="95"/>
                    <a:pt x="0" y="60"/>
                    <a:pt x="22" y="54"/>
                  </a:cubicBezTo>
                  <a:close/>
                  <a:moveTo>
                    <a:pt x="61" y="74"/>
                  </a:moveTo>
                  <a:cubicBezTo>
                    <a:pt x="63" y="73"/>
                    <a:pt x="65" y="73"/>
                    <a:pt x="68" y="72"/>
                  </a:cubicBezTo>
                  <a:cubicBezTo>
                    <a:pt x="70" y="71"/>
                    <a:pt x="70" y="72"/>
                    <a:pt x="71" y="73"/>
                  </a:cubicBezTo>
                  <a:cubicBezTo>
                    <a:pt x="85" y="132"/>
                    <a:pt x="99" y="191"/>
                    <a:pt x="114" y="249"/>
                  </a:cubicBezTo>
                  <a:cubicBezTo>
                    <a:pt x="115" y="252"/>
                    <a:pt x="115" y="252"/>
                    <a:pt x="112" y="253"/>
                  </a:cubicBezTo>
                  <a:cubicBezTo>
                    <a:pt x="110" y="253"/>
                    <a:pt x="108" y="254"/>
                    <a:pt x="105" y="254"/>
                  </a:cubicBezTo>
                  <a:cubicBezTo>
                    <a:pt x="103" y="255"/>
                    <a:pt x="103" y="254"/>
                    <a:pt x="102" y="252"/>
                  </a:cubicBezTo>
                  <a:cubicBezTo>
                    <a:pt x="93" y="213"/>
                    <a:pt x="83" y="175"/>
                    <a:pt x="74" y="136"/>
                  </a:cubicBezTo>
                  <a:cubicBezTo>
                    <a:pt x="73" y="133"/>
                    <a:pt x="71" y="133"/>
                    <a:pt x="72" y="137"/>
                  </a:cubicBezTo>
                  <a:cubicBezTo>
                    <a:pt x="73" y="141"/>
                    <a:pt x="72" y="141"/>
                    <a:pt x="69" y="142"/>
                  </a:cubicBezTo>
                  <a:cubicBezTo>
                    <a:pt x="53" y="146"/>
                    <a:pt x="37" y="150"/>
                    <a:pt x="22" y="154"/>
                  </a:cubicBezTo>
                  <a:cubicBezTo>
                    <a:pt x="18" y="155"/>
                    <a:pt x="17" y="155"/>
                    <a:pt x="16" y="150"/>
                  </a:cubicBezTo>
                  <a:cubicBezTo>
                    <a:pt x="14" y="143"/>
                    <a:pt x="13" y="136"/>
                    <a:pt x="11" y="128"/>
                  </a:cubicBezTo>
                  <a:cubicBezTo>
                    <a:pt x="10" y="125"/>
                    <a:pt x="11" y="125"/>
                    <a:pt x="14" y="124"/>
                  </a:cubicBezTo>
                  <a:cubicBezTo>
                    <a:pt x="30" y="120"/>
                    <a:pt x="46" y="116"/>
                    <a:pt x="62" y="112"/>
                  </a:cubicBezTo>
                  <a:cubicBezTo>
                    <a:pt x="65" y="111"/>
                    <a:pt x="65" y="111"/>
                    <a:pt x="66" y="115"/>
                  </a:cubicBezTo>
                  <a:cubicBezTo>
                    <a:pt x="67" y="119"/>
                    <a:pt x="69" y="118"/>
                    <a:pt x="68" y="114"/>
                  </a:cubicBezTo>
                  <a:cubicBezTo>
                    <a:pt x="65" y="101"/>
                    <a:pt x="62" y="89"/>
                    <a:pt x="59" y="76"/>
                  </a:cubicBezTo>
                  <a:cubicBezTo>
                    <a:pt x="59" y="75"/>
                    <a:pt x="59" y="74"/>
                    <a:pt x="61" y="74"/>
                  </a:cubicBezTo>
                  <a:close/>
                  <a:moveTo>
                    <a:pt x="326" y="15"/>
                  </a:moveTo>
                  <a:cubicBezTo>
                    <a:pt x="351" y="17"/>
                    <a:pt x="344" y="58"/>
                    <a:pt x="342" y="74"/>
                  </a:cubicBezTo>
                  <a:cubicBezTo>
                    <a:pt x="342" y="78"/>
                    <a:pt x="341" y="78"/>
                    <a:pt x="337" y="78"/>
                  </a:cubicBezTo>
                  <a:cubicBezTo>
                    <a:pt x="325" y="76"/>
                    <a:pt x="313" y="75"/>
                    <a:pt x="301" y="73"/>
                  </a:cubicBezTo>
                  <a:cubicBezTo>
                    <a:pt x="298" y="73"/>
                    <a:pt x="297" y="73"/>
                    <a:pt x="298" y="69"/>
                  </a:cubicBezTo>
                  <a:cubicBezTo>
                    <a:pt x="300" y="48"/>
                    <a:pt x="304" y="12"/>
                    <a:pt x="326" y="15"/>
                  </a:cubicBezTo>
                  <a:close/>
                  <a:moveTo>
                    <a:pt x="209" y="250"/>
                  </a:moveTo>
                  <a:cubicBezTo>
                    <a:pt x="210" y="143"/>
                    <a:pt x="210" y="143"/>
                    <a:pt x="210" y="143"/>
                  </a:cubicBezTo>
                  <a:cubicBezTo>
                    <a:pt x="210" y="139"/>
                    <a:pt x="211" y="138"/>
                    <a:pt x="215" y="138"/>
                  </a:cubicBezTo>
                  <a:cubicBezTo>
                    <a:pt x="231" y="138"/>
                    <a:pt x="246" y="138"/>
                    <a:pt x="262" y="139"/>
                  </a:cubicBezTo>
                  <a:cubicBezTo>
                    <a:pt x="266" y="139"/>
                    <a:pt x="267" y="139"/>
                    <a:pt x="267" y="143"/>
                  </a:cubicBezTo>
                  <a:cubicBezTo>
                    <a:pt x="266" y="253"/>
                    <a:pt x="266" y="253"/>
                    <a:pt x="266" y="253"/>
                  </a:cubicBezTo>
                  <a:cubicBezTo>
                    <a:pt x="266" y="257"/>
                    <a:pt x="263" y="260"/>
                    <a:pt x="260" y="260"/>
                  </a:cubicBezTo>
                  <a:cubicBezTo>
                    <a:pt x="216" y="260"/>
                    <a:pt x="216" y="260"/>
                    <a:pt x="216" y="260"/>
                  </a:cubicBezTo>
                  <a:cubicBezTo>
                    <a:pt x="210" y="260"/>
                    <a:pt x="209" y="255"/>
                    <a:pt x="209" y="2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2266780" y="479015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027385" y="5060096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</a:t>
            </a: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296989" y="479015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053149" y="5060096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493721" y="479015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249881" y="5060096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630819" y="479015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386979" y="5060096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六边形 9"/>
          <p:cNvSpPr/>
          <p:nvPr/>
        </p:nvSpPr>
        <p:spPr>
          <a:xfrm rot="10800000">
            <a:off x="5194935" y="2067243"/>
            <a:ext cx="1795463" cy="1547812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" name="六边形 21"/>
          <p:cNvSpPr/>
          <p:nvPr/>
        </p:nvSpPr>
        <p:spPr>
          <a:xfrm rot="10800000">
            <a:off x="6664643" y="2854643"/>
            <a:ext cx="1795462" cy="1547812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" name="六边形 25"/>
          <p:cNvSpPr/>
          <p:nvPr/>
        </p:nvSpPr>
        <p:spPr>
          <a:xfrm rot="10800000">
            <a:off x="5188585" y="3669030"/>
            <a:ext cx="1795463" cy="1547813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六边形 27"/>
          <p:cNvSpPr/>
          <p:nvPr/>
        </p:nvSpPr>
        <p:spPr>
          <a:xfrm rot="10800000">
            <a:off x="3729673" y="2854643"/>
            <a:ext cx="1795462" cy="1547812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4" name="组合 28"/>
          <p:cNvGrpSpPr/>
          <p:nvPr/>
        </p:nvGrpSpPr>
        <p:grpSpPr>
          <a:xfrm>
            <a:off x="7339648" y="3297555"/>
            <a:ext cx="503237" cy="568325"/>
            <a:chOff x="0" y="0"/>
            <a:chExt cx="406393" cy="459645"/>
          </a:xfrm>
        </p:grpSpPr>
        <p:sp>
          <p:nvSpPr>
            <p:cNvPr id="15" name="Freeform 148"/>
            <p:cNvSpPr>
              <a:spLocks noEditPoints="1"/>
            </p:cNvSpPr>
            <p:nvPr/>
          </p:nvSpPr>
          <p:spPr>
            <a:xfrm>
              <a:off x="55120" y="0"/>
              <a:ext cx="351273" cy="456842"/>
            </a:xfrm>
            <a:custGeom>
              <a:avLst/>
              <a:gdLst>
                <a:gd name="txL" fmla="*/ 0 w 159"/>
                <a:gd name="txT" fmla="*/ 0 h 207"/>
                <a:gd name="txR" fmla="*/ 159 w 159"/>
                <a:gd name="txB" fmla="*/ 207 h 207"/>
              </a:gdLst>
              <a:ahLst/>
              <a:cxnLst>
                <a:cxn ang="0">
                  <a:pos x="346854" y="408289"/>
                </a:cxn>
                <a:cxn ang="0">
                  <a:pos x="196625" y="174350"/>
                </a:cxn>
                <a:cxn ang="0">
                  <a:pos x="203252" y="52967"/>
                </a:cxn>
                <a:cxn ang="0">
                  <a:pos x="92789" y="8828"/>
                </a:cxn>
                <a:cxn ang="0">
                  <a:pos x="154648" y="105934"/>
                </a:cxn>
                <a:cxn ang="0">
                  <a:pos x="81743" y="152281"/>
                </a:cxn>
                <a:cxn ang="0">
                  <a:pos x="22093" y="59588"/>
                </a:cxn>
                <a:cxn ang="0">
                  <a:pos x="22093" y="169936"/>
                </a:cxn>
                <a:cxn ang="0">
                  <a:pos x="136974" y="211869"/>
                </a:cxn>
                <a:cxn ang="0">
                  <a:pos x="287204" y="445807"/>
                </a:cxn>
                <a:cxn ang="0">
                  <a:pos x="315925" y="452428"/>
                </a:cxn>
                <a:cxn ang="0">
                  <a:pos x="340227" y="434772"/>
                </a:cxn>
                <a:cxn ang="0">
                  <a:pos x="346854" y="408289"/>
                </a:cxn>
                <a:cxn ang="0">
                  <a:pos x="318134" y="425944"/>
                </a:cxn>
                <a:cxn ang="0">
                  <a:pos x="296041" y="421531"/>
                </a:cxn>
                <a:cxn ang="0">
                  <a:pos x="302669" y="401668"/>
                </a:cxn>
                <a:cxn ang="0">
                  <a:pos x="322553" y="406082"/>
                </a:cxn>
                <a:cxn ang="0">
                  <a:pos x="318134" y="425944"/>
                </a:cxn>
              </a:cxnLst>
              <a:rect l="txL" t="txT" r="txR" b="tx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149"/>
            <p:cNvSpPr>
              <a:spLocks noEditPoints="1"/>
            </p:cNvSpPr>
            <p:nvPr/>
          </p:nvSpPr>
          <p:spPr>
            <a:xfrm>
              <a:off x="0" y="231691"/>
              <a:ext cx="231691" cy="227954"/>
            </a:xfrm>
            <a:custGeom>
              <a:avLst/>
              <a:gdLst>
                <a:gd name="txL" fmla="*/ 0 w 105"/>
                <a:gd name="txT" fmla="*/ 0 h 103"/>
                <a:gd name="txR" fmla="*/ 105 w 105"/>
                <a:gd name="txB" fmla="*/ 103 h 103"/>
              </a:gdLst>
              <a:ahLst/>
              <a:cxnLst>
                <a:cxn ang="0">
                  <a:pos x="200799" y="57542"/>
                </a:cxn>
                <a:cxn ang="0">
                  <a:pos x="214038" y="44263"/>
                </a:cxn>
                <a:cxn ang="0">
                  <a:pos x="185353" y="15492"/>
                </a:cxn>
                <a:cxn ang="0">
                  <a:pos x="172113" y="28771"/>
                </a:cxn>
                <a:cxn ang="0">
                  <a:pos x="136808" y="15492"/>
                </a:cxn>
                <a:cxn ang="0">
                  <a:pos x="136808" y="0"/>
                </a:cxn>
                <a:cxn ang="0">
                  <a:pos x="94883" y="0"/>
                </a:cxn>
                <a:cxn ang="0">
                  <a:pos x="94883" y="15492"/>
                </a:cxn>
                <a:cxn ang="0">
                  <a:pos x="61784" y="28771"/>
                </a:cxn>
                <a:cxn ang="0">
                  <a:pos x="48545" y="15492"/>
                </a:cxn>
                <a:cxn ang="0">
                  <a:pos x="17653" y="44263"/>
                </a:cxn>
                <a:cxn ang="0">
                  <a:pos x="33099" y="59755"/>
                </a:cxn>
                <a:cxn ang="0">
                  <a:pos x="17653" y="92952"/>
                </a:cxn>
                <a:cxn ang="0">
                  <a:pos x="0" y="92952"/>
                </a:cxn>
                <a:cxn ang="0">
                  <a:pos x="0" y="135002"/>
                </a:cxn>
                <a:cxn ang="0">
                  <a:pos x="19859" y="135002"/>
                </a:cxn>
                <a:cxn ang="0">
                  <a:pos x="33099" y="168199"/>
                </a:cxn>
                <a:cxn ang="0">
                  <a:pos x="19859" y="181478"/>
                </a:cxn>
                <a:cxn ang="0">
                  <a:pos x="48545" y="210249"/>
                </a:cxn>
                <a:cxn ang="0">
                  <a:pos x="61784" y="196970"/>
                </a:cxn>
                <a:cxn ang="0">
                  <a:pos x="94883" y="210249"/>
                </a:cxn>
                <a:cxn ang="0">
                  <a:pos x="94883" y="227954"/>
                </a:cxn>
                <a:cxn ang="0">
                  <a:pos x="136808" y="227954"/>
                </a:cxn>
                <a:cxn ang="0">
                  <a:pos x="136808" y="210249"/>
                </a:cxn>
                <a:cxn ang="0">
                  <a:pos x="169907" y="196970"/>
                </a:cxn>
                <a:cxn ang="0">
                  <a:pos x="183146" y="210249"/>
                </a:cxn>
                <a:cxn ang="0">
                  <a:pos x="211832" y="181478"/>
                </a:cxn>
                <a:cxn ang="0">
                  <a:pos x="200799" y="168199"/>
                </a:cxn>
                <a:cxn ang="0">
                  <a:pos x="214038" y="135002"/>
                </a:cxn>
                <a:cxn ang="0">
                  <a:pos x="231691" y="135002"/>
                </a:cxn>
                <a:cxn ang="0">
                  <a:pos x="231691" y="92952"/>
                </a:cxn>
                <a:cxn ang="0">
                  <a:pos x="214038" y="92952"/>
                </a:cxn>
                <a:cxn ang="0">
                  <a:pos x="200799" y="57542"/>
                </a:cxn>
                <a:cxn ang="0">
                  <a:pos x="116949" y="183691"/>
                </a:cxn>
                <a:cxn ang="0">
                  <a:pos x="46338" y="112870"/>
                </a:cxn>
                <a:cxn ang="0">
                  <a:pos x="116949" y="42050"/>
                </a:cxn>
                <a:cxn ang="0">
                  <a:pos x="187559" y="112870"/>
                </a:cxn>
                <a:cxn ang="0">
                  <a:pos x="116949" y="183691"/>
                </a:cxn>
              </a:cxnLst>
              <a:rect l="txL" t="txT" r="txR" b="tx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Oval 150"/>
            <p:cNvSpPr/>
            <p:nvPr/>
          </p:nvSpPr>
          <p:spPr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" name="组合 33"/>
          <p:cNvGrpSpPr/>
          <p:nvPr/>
        </p:nvGrpSpPr>
        <p:grpSpPr>
          <a:xfrm>
            <a:off x="5879148" y="4165918"/>
            <a:ext cx="471487" cy="527050"/>
            <a:chOff x="0" y="0"/>
            <a:chExt cx="402656" cy="450303"/>
          </a:xfrm>
        </p:grpSpPr>
        <p:sp>
          <p:nvSpPr>
            <p:cNvPr id="19" name="Freeform 108"/>
            <p:cNvSpPr>
              <a:spLocks noEditPoints="1"/>
            </p:cNvSpPr>
            <p:nvPr/>
          </p:nvSpPr>
          <p:spPr>
            <a:xfrm>
              <a:off x="69134" y="167228"/>
              <a:ext cx="56988" cy="57923"/>
            </a:xfrm>
            <a:custGeom>
              <a:avLst/>
              <a:gdLst>
                <a:gd name="txL" fmla="*/ 0 w 26"/>
                <a:gd name="txT" fmla="*/ 0 h 26"/>
                <a:gd name="txR" fmla="*/ 26 w 26"/>
                <a:gd name="txB" fmla="*/ 26 h 26"/>
              </a:gdLst>
              <a:ahLst/>
              <a:cxnLst>
                <a:cxn ang="0">
                  <a:pos x="28494" y="0"/>
                </a:cxn>
                <a:cxn ang="0">
                  <a:pos x="0" y="28962"/>
                </a:cxn>
                <a:cxn ang="0">
                  <a:pos x="28494" y="57923"/>
                </a:cxn>
                <a:cxn ang="0">
                  <a:pos x="56988" y="28962"/>
                </a:cxn>
                <a:cxn ang="0">
                  <a:pos x="28494" y="0"/>
                </a:cxn>
                <a:cxn ang="0">
                  <a:pos x="28494" y="51240"/>
                </a:cxn>
                <a:cxn ang="0">
                  <a:pos x="6576" y="28962"/>
                </a:cxn>
                <a:cxn ang="0">
                  <a:pos x="28494" y="6683"/>
                </a:cxn>
                <a:cxn ang="0">
                  <a:pos x="50412" y="28962"/>
                </a:cxn>
                <a:cxn ang="0">
                  <a:pos x="28494" y="51240"/>
                </a:cxn>
              </a:cxnLst>
              <a:rect l="txL" t="txT" r="txR" b="tx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09"/>
            <p:cNvSpPr>
              <a:spLocks noEditPoints="1"/>
            </p:cNvSpPr>
            <p:nvPr/>
          </p:nvSpPr>
          <p:spPr>
            <a:xfrm>
              <a:off x="197125" y="129859"/>
              <a:ext cx="48580" cy="48580"/>
            </a:xfrm>
            <a:custGeom>
              <a:avLst/>
              <a:gdLst>
                <a:gd name="txL" fmla="*/ 0 w 22"/>
                <a:gd name="txT" fmla="*/ 0 h 22"/>
                <a:gd name="txR" fmla="*/ 22 w 22"/>
                <a:gd name="txB" fmla="*/ 22 h 22"/>
              </a:gdLst>
              <a:ahLst/>
              <a:cxnLst>
                <a:cxn ang="0">
                  <a:pos x="24290" y="0"/>
                </a:cxn>
                <a:cxn ang="0">
                  <a:pos x="0" y="24290"/>
                </a:cxn>
                <a:cxn ang="0">
                  <a:pos x="24290" y="48580"/>
                </a:cxn>
                <a:cxn ang="0">
                  <a:pos x="48580" y="24290"/>
                </a:cxn>
                <a:cxn ang="0">
                  <a:pos x="24290" y="0"/>
                </a:cxn>
                <a:cxn ang="0">
                  <a:pos x="24290" y="37539"/>
                </a:cxn>
                <a:cxn ang="0">
                  <a:pos x="11041" y="24290"/>
                </a:cxn>
                <a:cxn ang="0">
                  <a:pos x="24290" y="11041"/>
                </a:cxn>
                <a:cxn ang="0">
                  <a:pos x="37539" y="24290"/>
                </a:cxn>
                <a:cxn ang="0">
                  <a:pos x="24290" y="37539"/>
                </a:cxn>
              </a:cxnLst>
              <a:rect l="txL" t="txT" r="txR" b="tx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10"/>
            <p:cNvSpPr>
              <a:spLocks noEditPoints="1"/>
            </p:cNvSpPr>
            <p:nvPr/>
          </p:nvSpPr>
          <p:spPr>
            <a:xfrm>
              <a:off x="82213" y="181242"/>
              <a:ext cx="30830" cy="30830"/>
            </a:xfrm>
            <a:custGeom>
              <a:avLst/>
              <a:gdLst>
                <a:gd name="txL" fmla="*/ 0 w 14"/>
                <a:gd name="txT" fmla="*/ 0 h 14"/>
                <a:gd name="txR" fmla="*/ 14 w 14"/>
                <a:gd name="txB" fmla="*/ 14 h 14"/>
              </a:gdLst>
              <a:ahLst/>
              <a:cxnLst>
                <a:cxn ang="0">
                  <a:pos x="15415" y="0"/>
                </a:cxn>
                <a:cxn ang="0">
                  <a:pos x="0" y="15415"/>
                </a:cxn>
                <a:cxn ang="0">
                  <a:pos x="15415" y="30830"/>
                </a:cxn>
                <a:cxn ang="0">
                  <a:pos x="30830" y="15415"/>
                </a:cxn>
                <a:cxn ang="0">
                  <a:pos x="15415" y="0"/>
                </a:cxn>
                <a:cxn ang="0">
                  <a:pos x="15415" y="22021"/>
                </a:cxn>
                <a:cxn ang="0">
                  <a:pos x="8809" y="15415"/>
                </a:cxn>
                <a:cxn ang="0">
                  <a:pos x="15415" y="6606"/>
                </a:cxn>
                <a:cxn ang="0">
                  <a:pos x="24224" y="15415"/>
                </a:cxn>
                <a:cxn ang="0">
                  <a:pos x="15415" y="22021"/>
                </a:cxn>
              </a:cxnLst>
              <a:rect l="txL" t="txT" r="txR" b="tx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111"/>
            <p:cNvSpPr>
              <a:spLocks noEditPoints="1"/>
            </p:cNvSpPr>
            <p:nvPr/>
          </p:nvSpPr>
          <p:spPr>
            <a:xfrm>
              <a:off x="172834" y="105568"/>
              <a:ext cx="97161" cy="97161"/>
            </a:xfrm>
            <a:custGeom>
              <a:avLst/>
              <a:gdLst>
                <a:gd name="txL" fmla="*/ 0 w 44"/>
                <a:gd name="txT" fmla="*/ 0 h 44"/>
                <a:gd name="txR" fmla="*/ 44 w 44"/>
                <a:gd name="txB" fmla="*/ 44 h 44"/>
              </a:gdLst>
              <a:ahLst/>
              <a:cxnLst>
                <a:cxn ang="0">
                  <a:pos x="48581" y="0"/>
                </a:cxn>
                <a:cxn ang="0">
                  <a:pos x="0" y="48581"/>
                </a:cxn>
                <a:cxn ang="0">
                  <a:pos x="48581" y="97161"/>
                </a:cxn>
                <a:cxn ang="0">
                  <a:pos x="97161" y="48581"/>
                </a:cxn>
                <a:cxn ang="0">
                  <a:pos x="48581" y="0"/>
                </a:cxn>
                <a:cxn ang="0">
                  <a:pos x="48581" y="86120"/>
                </a:cxn>
                <a:cxn ang="0">
                  <a:pos x="11041" y="48581"/>
                </a:cxn>
                <a:cxn ang="0">
                  <a:pos x="48581" y="13249"/>
                </a:cxn>
                <a:cxn ang="0">
                  <a:pos x="86120" y="48581"/>
                </a:cxn>
                <a:cxn ang="0">
                  <a:pos x="48581" y="86120"/>
                </a:cxn>
              </a:cxnLst>
              <a:rect l="txL" t="txT" r="txR" b="tx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112"/>
            <p:cNvSpPr>
              <a:spLocks noEditPoints="1"/>
            </p:cNvSpPr>
            <p:nvPr/>
          </p:nvSpPr>
          <p:spPr>
            <a:xfrm>
              <a:off x="0" y="0"/>
              <a:ext cx="402656" cy="450303"/>
            </a:xfrm>
            <a:custGeom>
              <a:avLst/>
              <a:gdLst>
                <a:gd name="txL" fmla="*/ 0 w 182"/>
                <a:gd name="txT" fmla="*/ 0 h 204"/>
                <a:gd name="txR" fmla="*/ 182 w 182"/>
                <a:gd name="txB" fmla="*/ 204 h 204"/>
              </a:gdLst>
              <a:ahLst/>
              <a:cxnLst>
                <a:cxn ang="0">
                  <a:pos x="347346" y="211907"/>
                </a:cxn>
                <a:cxn ang="0">
                  <a:pos x="338497" y="105954"/>
                </a:cxn>
                <a:cxn ang="0">
                  <a:pos x="172567" y="0"/>
                </a:cxn>
                <a:cxn ang="0">
                  <a:pos x="2212" y="174382"/>
                </a:cxn>
                <a:cxn ang="0">
                  <a:pos x="0" y="450303"/>
                </a:cxn>
                <a:cxn ang="0">
                  <a:pos x="250001" y="388497"/>
                </a:cxn>
                <a:cxn ang="0">
                  <a:pos x="325222" y="388497"/>
                </a:cxn>
                <a:cxn ang="0">
                  <a:pos x="325222" y="388497"/>
                </a:cxn>
                <a:cxn ang="0">
                  <a:pos x="345134" y="333313"/>
                </a:cxn>
                <a:cxn ang="0">
                  <a:pos x="323010" y="320068"/>
                </a:cxn>
                <a:cxn ang="0">
                  <a:pos x="345134" y="309031"/>
                </a:cxn>
                <a:cxn ang="0">
                  <a:pos x="342921" y="304617"/>
                </a:cxn>
                <a:cxn ang="0">
                  <a:pos x="376107" y="245018"/>
                </a:cxn>
                <a:cxn ang="0">
                  <a:pos x="137169" y="205285"/>
                </a:cxn>
                <a:cxn ang="0">
                  <a:pos x="137169" y="225152"/>
                </a:cxn>
                <a:cxn ang="0">
                  <a:pos x="119469" y="231774"/>
                </a:cxn>
                <a:cxn ang="0">
                  <a:pos x="106195" y="242810"/>
                </a:cxn>
                <a:cxn ang="0">
                  <a:pos x="88496" y="236188"/>
                </a:cxn>
                <a:cxn ang="0">
                  <a:pos x="70797" y="236188"/>
                </a:cxn>
                <a:cxn ang="0">
                  <a:pos x="61947" y="218529"/>
                </a:cxn>
                <a:cxn ang="0">
                  <a:pos x="48673" y="205285"/>
                </a:cxn>
                <a:cxn ang="0">
                  <a:pos x="57522" y="187626"/>
                </a:cxn>
                <a:cxn ang="0">
                  <a:pos x="57522" y="167760"/>
                </a:cxn>
                <a:cxn ang="0">
                  <a:pos x="75221" y="161138"/>
                </a:cxn>
                <a:cxn ang="0">
                  <a:pos x="88496" y="150101"/>
                </a:cxn>
                <a:cxn ang="0">
                  <a:pos x="106195" y="156723"/>
                </a:cxn>
                <a:cxn ang="0">
                  <a:pos x="126107" y="156723"/>
                </a:cxn>
                <a:cxn ang="0">
                  <a:pos x="132744" y="174382"/>
                </a:cxn>
                <a:cxn ang="0">
                  <a:pos x="146018" y="187626"/>
                </a:cxn>
                <a:cxn ang="0">
                  <a:pos x="300886" y="169967"/>
                </a:cxn>
                <a:cxn ang="0">
                  <a:pos x="278762" y="192041"/>
                </a:cxn>
                <a:cxn ang="0">
                  <a:pos x="267700" y="220737"/>
                </a:cxn>
                <a:cxn ang="0">
                  <a:pos x="236726" y="220737"/>
                </a:cxn>
                <a:cxn ang="0">
                  <a:pos x="207965" y="231774"/>
                </a:cxn>
                <a:cxn ang="0">
                  <a:pos x="183629" y="211907"/>
                </a:cxn>
                <a:cxn ang="0">
                  <a:pos x="154868" y="200870"/>
                </a:cxn>
                <a:cxn ang="0">
                  <a:pos x="154868" y="169967"/>
                </a:cxn>
                <a:cxn ang="0">
                  <a:pos x="141593" y="141272"/>
                </a:cxn>
                <a:cxn ang="0">
                  <a:pos x="163717" y="116990"/>
                </a:cxn>
                <a:cxn ang="0">
                  <a:pos x="174779" y="88295"/>
                </a:cxn>
                <a:cxn ang="0">
                  <a:pos x="207965" y="88295"/>
                </a:cxn>
                <a:cxn ang="0">
                  <a:pos x="236726" y="77258"/>
                </a:cxn>
                <a:cxn ang="0">
                  <a:pos x="258850" y="97124"/>
                </a:cxn>
                <a:cxn ang="0">
                  <a:pos x="287611" y="108161"/>
                </a:cxn>
                <a:cxn ang="0">
                  <a:pos x="287611" y="141272"/>
                </a:cxn>
                <a:cxn ang="0">
                  <a:pos x="300886" y="169967"/>
                </a:cxn>
              </a:cxnLst>
              <a:rect l="txL" t="txT" r="txR" b="tx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" name="组合 39"/>
          <p:cNvGrpSpPr/>
          <p:nvPr/>
        </p:nvGrpSpPr>
        <p:grpSpPr>
          <a:xfrm>
            <a:off x="5861685" y="2595880"/>
            <a:ext cx="468313" cy="463550"/>
            <a:chOff x="0" y="0"/>
            <a:chExt cx="453105" cy="448433"/>
          </a:xfrm>
        </p:grpSpPr>
        <p:sp>
          <p:nvSpPr>
            <p:cNvPr id="30" name="Freeform 136"/>
            <p:cNvSpPr/>
            <p:nvPr/>
          </p:nvSpPr>
          <p:spPr>
            <a:xfrm>
              <a:off x="0" y="251309"/>
              <a:ext cx="453105" cy="197124"/>
            </a:xfrm>
            <a:custGeom>
              <a:avLst/>
              <a:gdLst>
                <a:gd name="txL" fmla="*/ 0 w 205"/>
                <a:gd name="txT" fmla="*/ 0 h 89"/>
                <a:gd name="txR" fmla="*/ 205 w 205"/>
                <a:gd name="txB" fmla="*/ 89 h 89"/>
              </a:gdLst>
              <a:ahLst/>
              <a:cxnLst>
                <a:cxn ang="0">
                  <a:pos x="227658" y="42083"/>
                </a:cxn>
                <a:cxn ang="0">
                  <a:pos x="103883" y="0"/>
                </a:cxn>
                <a:cxn ang="0">
                  <a:pos x="0" y="0"/>
                </a:cxn>
                <a:cxn ang="0">
                  <a:pos x="0" y="148397"/>
                </a:cxn>
                <a:cxn ang="0">
                  <a:pos x="48626" y="197124"/>
                </a:cxn>
                <a:cxn ang="0">
                  <a:pos x="404479" y="197124"/>
                </a:cxn>
                <a:cxn ang="0">
                  <a:pos x="453105" y="148397"/>
                </a:cxn>
                <a:cxn ang="0">
                  <a:pos x="453105" y="0"/>
                </a:cxn>
                <a:cxn ang="0">
                  <a:pos x="349222" y="0"/>
                </a:cxn>
                <a:cxn ang="0">
                  <a:pos x="227658" y="42083"/>
                </a:cxn>
              </a:cxnLst>
              <a:rect l="txL" t="txT" r="txR" b="tx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137"/>
            <p:cNvSpPr>
              <a:spLocks noEditPoints="1"/>
            </p:cNvSpPr>
            <p:nvPr/>
          </p:nvSpPr>
          <p:spPr>
            <a:xfrm>
              <a:off x="0" y="0"/>
              <a:ext cx="453105" cy="260652"/>
            </a:xfrm>
            <a:custGeom>
              <a:avLst/>
              <a:gdLst>
                <a:gd name="txL" fmla="*/ 0 w 205"/>
                <a:gd name="txT" fmla="*/ 0 h 118"/>
                <a:gd name="txR" fmla="*/ 205 w 205"/>
                <a:gd name="txB" fmla="*/ 118 h 118"/>
              </a:gdLst>
              <a:ahLst/>
              <a:cxnLst>
                <a:cxn ang="0">
                  <a:pos x="404479" y="92774"/>
                </a:cxn>
                <a:cxn ang="0">
                  <a:pos x="397848" y="92774"/>
                </a:cxn>
                <a:cxn ang="0">
                  <a:pos x="340381" y="92774"/>
                </a:cxn>
                <a:cxn ang="0">
                  <a:pos x="340381" y="48596"/>
                </a:cxn>
                <a:cxn ang="0">
                  <a:pos x="291755" y="0"/>
                </a:cxn>
                <a:cxn ang="0">
                  <a:pos x="161350" y="0"/>
                </a:cxn>
                <a:cxn ang="0">
                  <a:pos x="112724" y="48596"/>
                </a:cxn>
                <a:cxn ang="0">
                  <a:pos x="112724" y="92774"/>
                </a:cxn>
                <a:cxn ang="0">
                  <a:pos x="55257" y="92774"/>
                </a:cxn>
                <a:cxn ang="0">
                  <a:pos x="48626" y="92774"/>
                </a:cxn>
                <a:cxn ang="0">
                  <a:pos x="0" y="141371"/>
                </a:cxn>
                <a:cxn ang="0">
                  <a:pos x="0" y="223100"/>
                </a:cxn>
                <a:cxn ang="0">
                  <a:pos x="119354" y="223100"/>
                </a:cxn>
                <a:cxn ang="0">
                  <a:pos x="227658" y="260652"/>
                </a:cxn>
                <a:cxn ang="0">
                  <a:pos x="333751" y="223100"/>
                </a:cxn>
                <a:cxn ang="0">
                  <a:pos x="453105" y="223100"/>
                </a:cxn>
                <a:cxn ang="0">
                  <a:pos x="453105" y="141371"/>
                </a:cxn>
                <a:cxn ang="0">
                  <a:pos x="404479" y="92774"/>
                </a:cxn>
                <a:cxn ang="0">
                  <a:pos x="148088" y="57432"/>
                </a:cxn>
                <a:cxn ang="0">
                  <a:pos x="148088" y="48596"/>
                </a:cxn>
                <a:cxn ang="0">
                  <a:pos x="161350" y="37552"/>
                </a:cxn>
                <a:cxn ang="0">
                  <a:pos x="291755" y="37552"/>
                </a:cxn>
                <a:cxn ang="0">
                  <a:pos x="305017" y="48596"/>
                </a:cxn>
                <a:cxn ang="0">
                  <a:pos x="305017" y="57432"/>
                </a:cxn>
                <a:cxn ang="0">
                  <a:pos x="305017" y="92774"/>
                </a:cxn>
                <a:cxn ang="0">
                  <a:pos x="148088" y="92774"/>
                </a:cxn>
                <a:cxn ang="0">
                  <a:pos x="148088" y="57432"/>
                </a:cxn>
                <a:cxn ang="0">
                  <a:pos x="223237" y="223100"/>
                </a:cxn>
                <a:cxn ang="0">
                  <a:pos x="187873" y="189967"/>
                </a:cxn>
                <a:cxn ang="0">
                  <a:pos x="223237" y="154624"/>
                </a:cxn>
                <a:cxn ang="0">
                  <a:pos x="258601" y="189967"/>
                </a:cxn>
                <a:cxn ang="0">
                  <a:pos x="223237" y="223100"/>
                </a:cxn>
              </a:cxnLst>
              <a:rect l="txL" t="txT" r="txR" b="tx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2" name="组合 42"/>
          <p:cNvGrpSpPr/>
          <p:nvPr/>
        </p:nvGrpSpPr>
        <p:grpSpPr>
          <a:xfrm>
            <a:off x="4388485" y="3342005"/>
            <a:ext cx="484188" cy="520700"/>
            <a:chOff x="0" y="0"/>
            <a:chExt cx="466184" cy="501686"/>
          </a:xfrm>
        </p:grpSpPr>
        <p:sp>
          <p:nvSpPr>
            <p:cNvPr id="33" name="Freeform 154"/>
            <p:cNvSpPr/>
            <p:nvPr/>
          </p:nvSpPr>
          <p:spPr>
            <a:xfrm>
              <a:off x="141070" y="426012"/>
              <a:ext cx="50449" cy="46712"/>
            </a:xfrm>
            <a:custGeom>
              <a:avLst/>
              <a:gdLst>
                <a:gd name="txL" fmla="*/ 0 w 23"/>
                <a:gd name="txT" fmla="*/ 0 h 21"/>
                <a:gd name="txR" fmla="*/ 23 w 23"/>
                <a:gd name="txB" fmla="*/ 21 h 21"/>
              </a:gdLst>
              <a:ahLst/>
              <a:cxnLst>
                <a:cxn ang="0">
                  <a:pos x="35095" y="0"/>
                </a:cxn>
                <a:cxn ang="0">
                  <a:pos x="35095" y="8898"/>
                </a:cxn>
                <a:cxn ang="0">
                  <a:pos x="41675" y="24468"/>
                </a:cxn>
                <a:cxn ang="0">
                  <a:pos x="21934" y="37814"/>
                </a:cxn>
                <a:cxn ang="0">
                  <a:pos x="8774" y="20019"/>
                </a:cxn>
                <a:cxn ang="0">
                  <a:pos x="13161" y="11122"/>
                </a:cxn>
                <a:cxn ang="0">
                  <a:pos x="13161" y="0"/>
                </a:cxn>
                <a:cxn ang="0">
                  <a:pos x="0" y="22244"/>
                </a:cxn>
                <a:cxn ang="0">
                  <a:pos x="24128" y="46712"/>
                </a:cxn>
                <a:cxn ang="0">
                  <a:pos x="50449" y="22244"/>
                </a:cxn>
                <a:cxn ang="0">
                  <a:pos x="35095" y="0"/>
                </a:cxn>
              </a:cxnLst>
              <a:rect l="txL" t="txT" r="txR" b="tx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Rectangle 155"/>
            <p:cNvSpPr/>
            <p:nvPr/>
          </p:nvSpPr>
          <p:spPr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" name="Freeform 156"/>
            <p:cNvSpPr>
              <a:spLocks noEditPoints="1"/>
            </p:cNvSpPr>
            <p:nvPr/>
          </p:nvSpPr>
          <p:spPr>
            <a:xfrm>
              <a:off x="39238" y="81278"/>
              <a:ext cx="260652" cy="260652"/>
            </a:xfrm>
            <a:custGeom>
              <a:avLst/>
              <a:gdLst>
                <a:gd name="txL" fmla="*/ 0 w 118"/>
                <a:gd name="txT" fmla="*/ 0 h 118"/>
                <a:gd name="txR" fmla="*/ 118 w 118"/>
                <a:gd name="txB" fmla="*/ 118 h 118"/>
              </a:gdLst>
              <a:ahLst/>
              <a:cxnLst>
                <a:cxn ang="0">
                  <a:pos x="53014" y="41969"/>
                </a:cxn>
                <a:cxn ang="0">
                  <a:pos x="41969" y="207638"/>
                </a:cxn>
                <a:cxn ang="0">
                  <a:pos x="207638" y="218683"/>
                </a:cxn>
                <a:cxn ang="0">
                  <a:pos x="218683" y="53014"/>
                </a:cxn>
                <a:cxn ang="0">
                  <a:pos x="53014" y="41969"/>
                </a:cxn>
                <a:cxn ang="0">
                  <a:pos x="141371" y="185549"/>
                </a:cxn>
                <a:cxn ang="0">
                  <a:pos x="141371" y="205429"/>
                </a:cxn>
                <a:cxn ang="0">
                  <a:pos x="123699" y="205429"/>
                </a:cxn>
                <a:cxn ang="0">
                  <a:pos x="123699" y="187758"/>
                </a:cxn>
                <a:cxn ang="0">
                  <a:pos x="90566" y="178922"/>
                </a:cxn>
                <a:cxn ang="0">
                  <a:pos x="94983" y="156833"/>
                </a:cxn>
                <a:cxn ang="0">
                  <a:pos x="128117" y="165669"/>
                </a:cxn>
                <a:cxn ang="0">
                  <a:pos x="145788" y="154624"/>
                </a:cxn>
                <a:cxn ang="0">
                  <a:pos x="125908" y="136953"/>
                </a:cxn>
                <a:cxn ang="0">
                  <a:pos x="90566" y="101610"/>
                </a:cxn>
                <a:cxn ang="0">
                  <a:pos x="123699" y="68476"/>
                </a:cxn>
                <a:cxn ang="0">
                  <a:pos x="123699" y="50805"/>
                </a:cxn>
                <a:cxn ang="0">
                  <a:pos x="141371" y="50805"/>
                </a:cxn>
                <a:cxn ang="0">
                  <a:pos x="141371" y="66267"/>
                </a:cxn>
                <a:cxn ang="0">
                  <a:pos x="170086" y="72894"/>
                </a:cxn>
                <a:cxn ang="0">
                  <a:pos x="163460" y="94983"/>
                </a:cxn>
                <a:cxn ang="0">
                  <a:pos x="136953" y="88357"/>
                </a:cxn>
                <a:cxn ang="0">
                  <a:pos x="121490" y="99401"/>
                </a:cxn>
                <a:cxn ang="0">
                  <a:pos x="143579" y="114864"/>
                </a:cxn>
                <a:cxn ang="0">
                  <a:pos x="174504" y="152415"/>
                </a:cxn>
                <a:cxn ang="0">
                  <a:pos x="141371" y="185549"/>
                </a:cxn>
              </a:cxnLst>
              <a:rect l="txL" t="txT" r="txR" b="tx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157"/>
            <p:cNvSpPr>
              <a:spLocks noEditPoints="1"/>
            </p:cNvSpPr>
            <p:nvPr/>
          </p:nvSpPr>
          <p:spPr>
            <a:xfrm>
              <a:off x="0" y="0"/>
              <a:ext cx="338194" cy="501686"/>
            </a:xfrm>
            <a:custGeom>
              <a:avLst/>
              <a:gdLst>
                <a:gd name="txL" fmla="*/ 0 w 153"/>
                <a:gd name="txT" fmla="*/ 0 h 227"/>
                <a:gd name="txR" fmla="*/ 153 w 153"/>
                <a:gd name="txB" fmla="*/ 227 h 227"/>
              </a:gdLst>
              <a:ahLst/>
              <a:cxnLst>
                <a:cxn ang="0">
                  <a:pos x="305038" y="391182"/>
                </a:cxn>
                <a:cxn ang="0">
                  <a:pos x="35367" y="391182"/>
                </a:cxn>
                <a:cxn ang="0">
                  <a:pos x="35367" y="35361"/>
                </a:cxn>
                <a:cxn ang="0">
                  <a:pos x="305038" y="35361"/>
                </a:cxn>
                <a:cxn ang="0">
                  <a:pos x="305038" y="227637"/>
                </a:cxn>
                <a:cxn ang="0">
                  <a:pos x="307248" y="225427"/>
                </a:cxn>
                <a:cxn ang="0">
                  <a:pos x="338194" y="207747"/>
                </a:cxn>
                <a:cxn ang="0">
                  <a:pos x="338194" y="28731"/>
                </a:cxn>
                <a:cxn ang="0">
                  <a:pos x="311669" y="0"/>
                </a:cxn>
                <a:cxn ang="0">
                  <a:pos x="26525" y="0"/>
                </a:cxn>
                <a:cxn ang="0">
                  <a:pos x="0" y="28731"/>
                </a:cxn>
                <a:cxn ang="0">
                  <a:pos x="0" y="475165"/>
                </a:cxn>
                <a:cxn ang="0">
                  <a:pos x="26525" y="501686"/>
                </a:cxn>
                <a:cxn ang="0">
                  <a:pos x="311669" y="501686"/>
                </a:cxn>
                <a:cxn ang="0">
                  <a:pos x="338194" y="475165"/>
                </a:cxn>
                <a:cxn ang="0">
                  <a:pos x="338194" y="388972"/>
                </a:cxn>
                <a:cxn ang="0">
                  <a:pos x="305038" y="366872"/>
                </a:cxn>
                <a:cxn ang="0">
                  <a:pos x="305038" y="391182"/>
                </a:cxn>
                <a:cxn ang="0">
                  <a:pos x="165781" y="488426"/>
                </a:cxn>
                <a:cxn ang="0">
                  <a:pos x="123783" y="444224"/>
                </a:cxn>
                <a:cxn ang="0">
                  <a:pos x="165781" y="402233"/>
                </a:cxn>
                <a:cxn ang="0">
                  <a:pos x="209990" y="444224"/>
                </a:cxn>
                <a:cxn ang="0">
                  <a:pos x="165781" y="488426"/>
                </a:cxn>
              </a:cxnLst>
              <a:rect l="txL" t="txT" r="txR" b="tx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158"/>
            <p:cNvSpPr>
              <a:spLocks noEditPoints="1"/>
            </p:cNvSpPr>
            <p:nvPr/>
          </p:nvSpPr>
          <p:spPr>
            <a:xfrm>
              <a:off x="275600" y="202729"/>
              <a:ext cx="190584" cy="190584"/>
            </a:xfrm>
            <a:custGeom>
              <a:avLst/>
              <a:gdLst>
                <a:gd name="txL" fmla="*/ 0 w 86"/>
                <a:gd name="txT" fmla="*/ 0 h 86"/>
                <a:gd name="txR" fmla="*/ 86 w 86"/>
                <a:gd name="txB" fmla="*/ 86 h 86"/>
              </a:gdLst>
              <a:ahLst/>
              <a:cxnLst>
                <a:cxn ang="0">
                  <a:pos x="159559" y="37674"/>
                </a:cxn>
                <a:cxn ang="0">
                  <a:pos x="39890" y="31025"/>
                </a:cxn>
                <a:cxn ang="0">
                  <a:pos x="31025" y="150694"/>
                </a:cxn>
                <a:cxn ang="0">
                  <a:pos x="152910" y="159559"/>
                </a:cxn>
                <a:cxn ang="0">
                  <a:pos x="159559" y="37674"/>
                </a:cxn>
                <a:cxn ang="0">
                  <a:pos x="101940" y="139614"/>
                </a:cxn>
                <a:cxn ang="0">
                  <a:pos x="101940" y="155127"/>
                </a:cxn>
                <a:cxn ang="0">
                  <a:pos x="88644" y="155127"/>
                </a:cxn>
                <a:cxn ang="0">
                  <a:pos x="88644" y="141830"/>
                </a:cxn>
                <a:cxn ang="0">
                  <a:pos x="62051" y="135182"/>
                </a:cxn>
                <a:cxn ang="0">
                  <a:pos x="66483" y="117453"/>
                </a:cxn>
                <a:cxn ang="0">
                  <a:pos x="90860" y="124101"/>
                </a:cxn>
                <a:cxn ang="0">
                  <a:pos x="106372" y="115237"/>
                </a:cxn>
                <a:cxn ang="0">
                  <a:pos x="90860" y="101940"/>
                </a:cxn>
                <a:cxn ang="0">
                  <a:pos x="64267" y="75347"/>
                </a:cxn>
                <a:cxn ang="0">
                  <a:pos x="88644" y="48754"/>
                </a:cxn>
                <a:cxn ang="0">
                  <a:pos x="88644" y="33241"/>
                </a:cxn>
                <a:cxn ang="0">
                  <a:pos x="104156" y="33241"/>
                </a:cxn>
                <a:cxn ang="0">
                  <a:pos x="104156" y="46538"/>
                </a:cxn>
                <a:cxn ang="0">
                  <a:pos x="124101" y="50970"/>
                </a:cxn>
                <a:cxn ang="0">
                  <a:pos x="119669" y="68699"/>
                </a:cxn>
                <a:cxn ang="0">
                  <a:pos x="99724" y="64267"/>
                </a:cxn>
                <a:cxn ang="0">
                  <a:pos x="86428" y="70915"/>
                </a:cxn>
                <a:cxn ang="0">
                  <a:pos x="104156" y="84212"/>
                </a:cxn>
                <a:cxn ang="0">
                  <a:pos x="128533" y="113021"/>
                </a:cxn>
                <a:cxn ang="0">
                  <a:pos x="101940" y="139614"/>
                </a:cxn>
              </a:cxnLst>
              <a:rect l="txL" t="txT" r="txR" b="tx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9134475" y="3186430"/>
            <a:ext cx="1107996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674100" y="355219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352030" y="1701800"/>
            <a:ext cx="1107996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891655" y="206756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800475" y="4487545"/>
            <a:ext cx="1107996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340100" y="4853305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973580" y="2865120"/>
            <a:ext cx="1107996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513205" y="323088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6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xmlns="" val="1739391941"/>
              </p:ext>
            </p:extLst>
          </p:nvPr>
        </p:nvGraphicFramePr>
        <p:xfrm>
          <a:off x="692206" y="2192862"/>
          <a:ext cx="5879548" cy="2732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4" name="KSO_Shape"/>
          <p:cNvSpPr/>
          <p:nvPr/>
        </p:nvSpPr>
        <p:spPr>
          <a:xfrm>
            <a:off x="3409666" y="2163721"/>
            <a:ext cx="754578" cy="505568"/>
          </a:xfrm>
          <a:prstGeom prst="wedgeRectCallout">
            <a:avLst>
              <a:gd name="adj1" fmla="val 33601"/>
              <a:gd name="adj2" fmla="val 93728"/>
            </a:avLst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595728" y="2223709"/>
            <a:ext cx="43824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NO.2</a:t>
            </a:r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7235190" y="2911475"/>
            <a:ext cx="3867150" cy="129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zh-CN" sz="1400" dirty="0">
                <a:solidFill>
                  <a:srgbClr val="3A3A3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请在此添加您的文字内容。请在此添加您的文字内容， 请在此添加您的文字内容。</a:t>
            </a:r>
            <a:r>
              <a:rPr lang="zh-CN" altLang="zh-CN" sz="1200" dirty="0">
                <a:solidFill>
                  <a:srgbClr val="3A3A3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  <a:endParaRPr lang="zh-CN" altLang="zh-CN" sz="1200" b="1" dirty="0">
              <a:solidFill>
                <a:srgbClr val="3A3A3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/>
            <a:endParaRPr lang="zh-CN" altLang="zh-CN" sz="1200" b="1" dirty="0">
              <a:solidFill>
                <a:srgbClr val="3A3A3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/>
            <a:endParaRPr lang="zh-CN" altLang="zh-CN" sz="1200" b="1" dirty="0">
              <a:solidFill>
                <a:srgbClr val="3A3A3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354995" y="2192862"/>
            <a:ext cx="3626848" cy="54864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lvl="0" algn="l" eaLnBrk="1" hangingPunct="1">
              <a:spcBef>
                <a:spcPct val="20000"/>
              </a:spcBef>
            </a:pPr>
            <a:r>
              <a:rPr lang="en-US" altLang="zh-CN" sz="2800" b="1" dirty="0">
                <a:solidFill>
                  <a:srgbClr val="E60A1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>
            <a:spLocks noChangeArrowheads="1"/>
          </p:cNvSpPr>
          <p:nvPr/>
        </p:nvSpPr>
        <p:spPr bwMode="auto">
          <a:xfrm rot="13500000">
            <a:off x="1572953" y="1896269"/>
            <a:ext cx="2184400" cy="2185988"/>
          </a:xfrm>
          <a:custGeom>
            <a:avLst/>
            <a:gdLst>
              <a:gd name="connsiteX0" fmla="*/ 1348346 w 1941271"/>
              <a:gd name="connsiteY0" fmla="*/ 1346966 h 1941271"/>
              <a:gd name="connsiteX1" fmla="*/ 1348346 w 1941271"/>
              <a:gd name="connsiteY1" fmla="*/ 593015 h 1941271"/>
              <a:gd name="connsiteX2" fmla="*/ 594395 w 1941271"/>
              <a:gd name="connsiteY2" fmla="*/ 593015 h 1941271"/>
              <a:gd name="connsiteX3" fmla="*/ 594395 w 1941271"/>
              <a:gd name="connsiteY3" fmla="*/ 1346966 h 1941271"/>
              <a:gd name="connsiteX4" fmla="*/ 1348346 w 1941271"/>
              <a:gd name="connsiteY4" fmla="*/ 1346966 h 1941271"/>
              <a:gd name="connsiteX5" fmla="*/ 1763033 w 1941271"/>
              <a:gd name="connsiteY5" fmla="*/ 1550709 h 1941271"/>
              <a:gd name="connsiteX6" fmla="*/ 1551784 w 1941271"/>
              <a:gd name="connsiteY6" fmla="*/ 1761957 h 1941271"/>
              <a:gd name="connsiteX7" fmla="*/ 1342153 w 1941271"/>
              <a:gd name="connsiteY7" fmla="*/ 1653376 h 1941271"/>
              <a:gd name="connsiteX8" fmla="*/ 1265267 w 1941271"/>
              <a:gd name="connsiteY8" fmla="*/ 1693838 h 1941271"/>
              <a:gd name="connsiteX9" fmla="*/ 1192371 w 1941271"/>
              <a:gd name="connsiteY9" fmla="*/ 1715443 h 1941271"/>
              <a:gd name="connsiteX10" fmla="*/ 1120658 w 1941271"/>
              <a:gd name="connsiteY10" fmla="*/ 1941271 h 1941271"/>
              <a:gd name="connsiteX11" fmla="*/ 821908 w 1941271"/>
              <a:gd name="connsiteY11" fmla="*/ 1941271 h 1941271"/>
              <a:gd name="connsiteX12" fmla="*/ 750176 w 1941271"/>
              <a:gd name="connsiteY12" fmla="*/ 1715386 h 1941271"/>
              <a:gd name="connsiteX13" fmla="*/ 677473 w 1941271"/>
              <a:gd name="connsiteY13" fmla="*/ 1693838 h 1941271"/>
              <a:gd name="connsiteX14" fmla="*/ 601018 w 1941271"/>
              <a:gd name="connsiteY14" fmla="*/ 1653603 h 1941271"/>
              <a:gd name="connsiteX15" fmla="*/ 390651 w 1941271"/>
              <a:gd name="connsiteY15" fmla="*/ 1762566 h 1941271"/>
              <a:gd name="connsiteX16" fmla="*/ 179402 w 1941271"/>
              <a:gd name="connsiteY16" fmla="*/ 1551317 h 1941271"/>
              <a:gd name="connsiteX17" fmla="*/ 286633 w 1941271"/>
              <a:gd name="connsiteY17" fmla="*/ 1344294 h 1941271"/>
              <a:gd name="connsiteX18" fmla="*/ 279693 w 1941271"/>
              <a:gd name="connsiteY18" fmla="*/ 1333198 h 1941271"/>
              <a:gd name="connsiteX19" fmla="*/ 244004 w 1941271"/>
              <a:gd name="connsiteY19" fmla="*/ 1255056 h 1941271"/>
              <a:gd name="connsiteX20" fmla="*/ 222745 w 1941271"/>
              <a:gd name="connsiteY20" fmla="*/ 1190529 h 1941271"/>
              <a:gd name="connsiteX21" fmla="*/ 1 w 1941271"/>
              <a:gd name="connsiteY21" fmla="*/ 1119795 h 1941271"/>
              <a:gd name="connsiteX22" fmla="*/ 0 w 1941271"/>
              <a:gd name="connsiteY22" fmla="*/ 821045 h 1941271"/>
              <a:gd name="connsiteX23" fmla="*/ 221982 w 1941271"/>
              <a:gd name="connsiteY23" fmla="*/ 750554 h 1941271"/>
              <a:gd name="connsiteX24" fmla="*/ 247522 w 1941271"/>
              <a:gd name="connsiteY24" fmla="*/ 676093 h 1941271"/>
              <a:gd name="connsiteX25" fmla="*/ 287910 w 1941271"/>
              <a:gd name="connsiteY25" fmla="*/ 599348 h 1941271"/>
              <a:gd name="connsiteX26" fmla="*/ 179098 w 1941271"/>
              <a:gd name="connsiteY26" fmla="*/ 389271 h 1941271"/>
              <a:gd name="connsiteX27" fmla="*/ 390347 w 1941271"/>
              <a:gd name="connsiteY27" fmla="*/ 178023 h 1941271"/>
              <a:gd name="connsiteX28" fmla="*/ 600285 w 1941271"/>
              <a:gd name="connsiteY28" fmla="*/ 286763 h 1941271"/>
              <a:gd name="connsiteX29" fmla="*/ 677473 w 1941271"/>
              <a:gd name="connsiteY29" fmla="*/ 246142 h 1941271"/>
              <a:gd name="connsiteX30" fmla="*/ 751843 w 1941271"/>
              <a:gd name="connsiteY30" fmla="*/ 220633 h 1941271"/>
              <a:gd name="connsiteX31" fmla="*/ 821907 w 1941271"/>
              <a:gd name="connsiteY31" fmla="*/ 0 h 1941271"/>
              <a:gd name="connsiteX32" fmla="*/ 1120657 w 1941271"/>
              <a:gd name="connsiteY32" fmla="*/ 0 h 1941271"/>
              <a:gd name="connsiteX33" fmla="*/ 1190841 w 1941271"/>
              <a:gd name="connsiteY33" fmla="*/ 221013 h 1941271"/>
              <a:gd name="connsiteX34" fmla="*/ 1256436 w 1941271"/>
              <a:gd name="connsiteY34" fmla="*/ 242624 h 1941271"/>
              <a:gd name="connsiteX35" fmla="*/ 1334578 w 1941271"/>
              <a:gd name="connsiteY35" fmla="*/ 278313 h 1941271"/>
              <a:gd name="connsiteX36" fmla="*/ 1345931 w 1941271"/>
              <a:gd name="connsiteY36" fmla="*/ 285413 h 1941271"/>
              <a:gd name="connsiteX37" fmla="*/ 1552088 w 1941271"/>
              <a:gd name="connsiteY37" fmla="*/ 178631 h 1941271"/>
              <a:gd name="connsiteX38" fmla="*/ 1763337 w 1941271"/>
              <a:gd name="connsiteY38" fmla="*/ 389880 h 1941271"/>
              <a:gd name="connsiteX39" fmla="*/ 1656452 w 1941271"/>
              <a:gd name="connsiteY39" fmla="*/ 596236 h 1941271"/>
              <a:gd name="connsiteX40" fmla="*/ 1663047 w 1941271"/>
              <a:gd name="connsiteY40" fmla="*/ 606782 h 1941271"/>
              <a:gd name="connsiteX41" fmla="*/ 1698737 w 1941271"/>
              <a:gd name="connsiteY41" fmla="*/ 684925 h 1941271"/>
              <a:gd name="connsiteX42" fmla="*/ 1720483 w 1941271"/>
              <a:gd name="connsiteY42" fmla="*/ 750933 h 1941271"/>
              <a:gd name="connsiteX43" fmla="*/ 1941271 w 1941271"/>
              <a:gd name="connsiteY43" fmla="*/ 821045 h 1941271"/>
              <a:gd name="connsiteX44" fmla="*/ 1941271 w 1941271"/>
              <a:gd name="connsiteY44" fmla="*/ 1119795 h 1941271"/>
              <a:gd name="connsiteX45" fmla="*/ 1720607 w 1941271"/>
              <a:gd name="connsiteY45" fmla="*/ 1189868 h 1941271"/>
              <a:gd name="connsiteX46" fmla="*/ 1695218 w 1941271"/>
              <a:gd name="connsiteY46" fmla="*/ 1263887 h 1941271"/>
              <a:gd name="connsiteX47" fmla="*/ 1654523 w 1941271"/>
              <a:gd name="connsiteY47" fmla="*/ 1341216 h 194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941271" h="1941271">
                <a:moveTo>
                  <a:pt x="1348346" y="1346966"/>
                </a:moveTo>
                <a:cubicBezTo>
                  <a:pt x="1556521" y="1138791"/>
                  <a:pt x="1556521" y="801190"/>
                  <a:pt x="1348346" y="593015"/>
                </a:cubicBezTo>
                <a:cubicBezTo>
                  <a:pt x="1140171" y="384840"/>
                  <a:pt x="802570" y="384839"/>
                  <a:pt x="594395" y="593015"/>
                </a:cubicBezTo>
                <a:cubicBezTo>
                  <a:pt x="386220" y="801190"/>
                  <a:pt x="386220" y="1138791"/>
                  <a:pt x="594395" y="1346966"/>
                </a:cubicBezTo>
                <a:cubicBezTo>
                  <a:pt x="802570" y="1555141"/>
                  <a:pt x="1140171" y="1555141"/>
                  <a:pt x="1348346" y="1346966"/>
                </a:cubicBezTo>
                <a:close/>
                <a:moveTo>
                  <a:pt x="1763033" y="1550709"/>
                </a:moveTo>
                <a:lnTo>
                  <a:pt x="1551784" y="1761957"/>
                </a:lnTo>
                <a:lnTo>
                  <a:pt x="1342153" y="1653376"/>
                </a:lnTo>
                <a:lnTo>
                  <a:pt x="1265267" y="1693838"/>
                </a:lnTo>
                <a:lnTo>
                  <a:pt x="1192371" y="1715443"/>
                </a:lnTo>
                <a:lnTo>
                  <a:pt x="1120658" y="1941271"/>
                </a:lnTo>
                <a:lnTo>
                  <a:pt x="821908" y="1941271"/>
                </a:lnTo>
                <a:lnTo>
                  <a:pt x="750176" y="1715386"/>
                </a:lnTo>
                <a:lnTo>
                  <a:pt x="677473" y="1693838"/>
                </a:lnTo>
                <a:lnTo>
                  <a:pt x="601018" y="1653603"/>
                </a:lnTo>
                <a:lnTo>
                  <a:pt x="390651" y="1762566"/>
                </a:lnTo>
                <a:lnTo>
                  <a:pt x="179402" y="1551317"/>
                </a:lnTo>
                <a:lnTo>
                  <a:pt x="286633" y="1344294"/>
                </a:lnTo>
                <a:lnTo>
                  <a:pt x="279693" y="1333198"/>
                </a:lnTo>
                <a:cubicBezTo>
                  <a:pt x="266288" y="1307692"/>
                  <a:pt x="254392" y="1281601"/>
                  <a:pt x="244004" y="1255056"/>
                </a:cubicBezTo>
                <a:lnTo>
                  <a:pt x="222745" y="1190529"/>
                </a:lnTo>
                <a:lnTo>
                  <a:pt x="1" y="1119795"/>
                </a:lnTo>
                <a:lnTo>
                  <a:pt x="0" y="821045"/>
                </a:lnTo>
                <a:lnTo>
                  <a:pt x="221982" y="750554"/>
                </a:lnTo>
                <a:lnTo>
                  <a:pt x="247522" y="676093"/>
                </a:lnTo>
                <a:lnTo>
                  <a:pt x="287910" y="599348"/>
                </a:lnTo>
                <a:lnTo>
                  <a:pt x="179098" y="389271"/>
                </a:lnTo>
                <a:lnTo>
                  <a:pt x="390347" y="178023"/>
                </a:lnTo>
                <a:lnTo>
                  <a:pt x="600285" y="286763"/>
                </a:lnTo>
                <a:lnTo>
                  <a:pt x="677473" y="246142"/>
                </a:lnTo>
                <a:lnTo>
                  <a:pt x="751843" y="220633"/>
                </a:lnTo>
                <a:lnTo>
                  <a:pt x="821907" y="0"/>
                </a:lnTo>
                <a:lnTo>
                  <a:pt x="1120657" y="0"/>
                </a:lnTo>
                <a:lnTo>
                  <a:pt x="1190841" y="221013"/>
                </a:lnTo>
                <a:lnTo>
                  <a:pt x="1256436" y="242624"/>
                </a:lnTo>
                <a:cubicBezTo>
                  <a:pt x="1282981" y="253012"/>
                  <a:pt x="1309072" y="264909"/>
                  <a:pt x="1334578" y="278313"/>
                </a:cubicBezTo>
                <a:lnTo>
                  <a:pt x="1345931" y="285413"/>
                </a:lnTo>
                <a:lnTo>
                  <a:pt x="1552088" y="178631"/>
                </a:lnTo>
                <a:lnTo>
                  <a:pt x="1763337" y="389880"/>
                </a:lnTo>
                <a:lnTo>
                  <a:pt x="1656452" y="596236"/>
                </a:lnTo>
                <a:lnTo>
                  <a:pt x="1663047" y="606782"/>
                </a:lnTo>
                <a:cubicBezTo>
                  <a:pt x="1676452" y="632288"/>
                  <a:pt x="1688348" y="658380"/>
                  <a:pt x="1698737" y="684925"/>
                </a:cubicBezTo>
                <a:lnTo>
                  <a:pt x="1720483" y="750933"/>
                </a:lnTo>
                <a:lnTo>
                  <a:pt x="1941271" y="821045"/>
                </a:lnTo>
                <a:lnTo>
                  <a:pt x="1941271" y="1119795"/>
                </a:lnTo>
                <a:lnTo>
                  <a:pt x="1720607" y="1189868"/>
                </a:lnTo>
                <a:lnTo>
                  <a:pt x="1695218" y="1263887"/>
                </a:lnTo>
                <a:lnTo>
                  <a:pt x="1654523" y="1341216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>
              <a:latin typeface="微软雅黑" panose="020B0503020204020204" charset="-122"/>
              <a:cs typeface="+mn-ea"/>
              <a:sym typeface="微软雅黑" panose="020B0503020204020204" charset="-122"/>
            </a:endParaRPr>
          </a:p>
        </p:txBody>
      </p:sp>
      <p:sp>
        <p:nvSpPr>
          <p:cNvPr id="6" name="任意多边形 5"/>
          <p:cNvSpPr>
            <a:spLocks noChangeArrowheads="1"/>
          </p:cNvSpPr>
          <p:nvPr/>
        </p:nvSpPr>
        <p:spPr bwMode="auto">
          <a:xfrm rot="15780000">
            <a:off x="3440646" y="2870201"/>
            <a:ext cx="2538413" cy="2538412"/>
          </a:xfrm>
          <a:custGeom>
            <a:avLst/>
            <a:gdLst>
              <a:gd name="connsiteX0" fmla="*/ 1952395 w 2538357"/>
              <a:gd name="connsiteY0" fmla="*/ 1409094 h 2538356"/>
              <a:gd name="connsiteX1" fmla="*/ 1966559 w 2538357"/>
              <a:gd name="connsiteY1" fmla="*/ 1268615 h 2538356"/>
              <a:gd name="connsiteX2" fmla="*/ 1269460 w 2538357"/>
              <a:gd name="connsiteY2" fmla="*/ 571516 h 2538356"/>
              <a:gd name="connsiteX3" fmla="*/ 572361 w 2538357"/>
              <a:gd name="connsiteY3" fmla="*/ 1268615 h 2538356"/>
              <a:gd name="connsiteX4" fmla="*/ 1269460 w 2538357"/>
              <a:gd name="connsiteY4" fmla="*/ 1965714 h 2538356"/>
              <a:gd name="connsiteX5" fmla="*/ 1952395 w 2538357"/>
              <a:gd name="connsiteY5" fmla="*/ 1409094 h 2538356"/>
              <a:gd name="connsiteX6" fmla="*/ 2538357 w 2538357"/>
              <a:gd name="connsiteY6" fmla="*/ 1464215 h 2538356"/>
              <a:gd name="connsiteX7" fmla="*/ 2247997 w 2538357"/>
              <a:gd name="connsiteY7" fmla="*/ 1556421 h 2538356"/>
              <a:gd name="connsiteX8" fmla="*/ 2219878 w 2538357"/>
              <a:gd name="connsiteY8" fmla="*/ 1643095 h 2538356"/>
              <a:gd name="connsiteX9" fmla="*/ 2167458 w 2538357"/>
              <a:gd name="connsiteY9" fmla="*/ 1755418 h 2538356"/>
              <a:gd name="connsiteX10" fmla="*/ 2165601 w 2538357"/>
              <a:gd name="connsiteY10" fmla="*/ 1758476 h 2538356"/>
              <a:gd name="connsiteX11" fmla="*/ 2305530 w 2538357"/>
              <a:gd name="connsiteY11" fmla="*/ 2028628 h 2538356"/>
              <a:gd name="connsiteX12" fmla="*/ 2029307 w 2538357"/>
              <a:gd name="connsiteY12" fmla="*/ 2304851 h 2538356"/>
              <a:gd name="connsiteX13" fmla="*/ 1754130 w 2538357"/>
              <a:gd name="connsiteY13" fmla="*/ 2162320 h 2538356"/>
              <a:gd name="connsiteX14" fmla="*/ 1666990 w 2538357"/>
              <a:gd name="connsiteY14" fmla="*/ 2209617 h 2538356"/>
              <a:gd name="connsiteX15" fmla="*/ 1573160 w 2538357"/>
              <a:gd name="connsiteY15" fmla="*/ 2243957 h 2538356"/>
              <a:gd name="connsiteX16" fmla="*/ 1557559 w 2538357"/>
              <a:gd name="connsiteY16" fmla="*/ 2247968 h 2538356"/>
              <a:gd name="connsiteX17" fmla="*/ 1465344 w 2538357"/>
              <a:gd name="connsiteY17" fmla="*/ 2538356 h 2538356"/>
              <a:gd name="connsiteX18" fmla="*/ 1074706 w 2538357"/>
              <a:gd name="connsiteY18" fmla="*/ 2538356 h 2538356"/>
              <a:gd name="connsiteX19" fmla="*/ 982277 w 2538357"/>
              <a:gd name="connsiteY19" fmla="*/ 2247293 h 2538356"/>
              <a:gd name="connsiteX20" fmla="*/ 930071 w 2538357"/>
              <a:gd name="connsiteY20" fmla="*/ 2232127 h 2538356"/>
              <a:gd name="connsiteX21" fmla="*/ 826691 w 2538357"/>
              <a:gd name="connsiteY21" fmla="*/ 2189166 h 2538356"/>
              <a:gd name="connsiteX22" fmla="*/ 782735 w 2538357"/>
              <a:gd name="connsiteY22" fmla="*/ 2163903 h 2538356"/>
              <a:gd name="connsiteX23" fmla="*/ 509845 w 2538357"/>
              <a:gd name="connsiteY23" fmla="*/ 2305248 h 2538356"/>
              <a:gd name="connsiteX24" fmla="*/ 233622 w 2538357"/>
              <a:gd name="connsiteY24" fmla="*/ 2029026 h 2538356"/>
              <a:gd name="connsiteX25" fmla="*/ 374747 w 2538357"/>
              <a:gd name="connsiteY25" fmla="*/ 1756567 h 2538356"/>
              <a:gd name="connsiteX26" fmla="*/ 328458 w 2538357"/>
              <a:gd name="connsiteY26" fmla="*/ 1666145 h 2538356"/>
              <a:gd name="connsiteX27" fmla="*/ 294843 w 2538357"/>
              <a:gd name="connsiteY27" fmla="*/ 1557844 h 2538356"/>
              <a:gd name="connsiteX28" fmla="*/ 0 w 2538357"/>
              <a:gd name="connsiteY28" fmla="*/ 1464216 h 2538356"/>
              <a:gd name="connsiteX29" fmla="*/ 0 w 2538357"/>
              <a:gd name="connsiteY29" fmla="*/ 1073578 h 2538356"/>
              <a:gd name="connsiteX30" fmla="*/ 294649 w 2538357"/>
              <a:gd name="connsiteY30" fmla="*/ 980010 h 2538356"/>
              <a:gd name="connsiteX31" fmla="*/ 328458 w 2538357"/>
              <a:gd name="connsiteY31" fmla="*/ 871085 h 2538356"/>
              <a:gd name="connsiteX32" fmla="*/ 373634 w 2538357"/>
              <a:gd name="connsiteY32" fmla="*/ 778738 h 2538356"/>
              <a:gd name="connsiteX33" fmla="*/ 234418 w 2538357"/>
              <a:gd name="connsiteY33" fmla="*/ 509962 h 2538356"/>
              <a:gd name="connsiteX34" fmla="*/ 510641 w 2538357"/>
              <a:gd name="connsiteY34" fmla="*/ 233739 h 2538356"/>
              <a:gd name="connsiteX35" fmla="*/ 779880 w 2538357"/>
              <a:gd name="connsiteY35" fmla="*/ 373194 h 2538356"/>
              <a:gd name="connsiteX36" fmla="*/ 860510 w 2538357"/>
              <a:gd name="connsiteY36" fmla="*/ 332526 h 2538356"/>
              <a:gd name="connsiteX37" fmla="*/ 965759 w 2538357"/>
              <a:gd name="connsiteY37" fmla="*/ 293274 h 2538356"/>
              <a:gd name="connsiteX38" fmla="*/ 982821 w 2538357"/>
              <a:gd name="connsiteY38" fmla="*/ 289341 h 2538356"/>
              <a:gd name="connsiteX39" fmla="*/ 1074705 w 2538357"/>
              <a:gd name="connsiteY39" fmla="*/ 0 h 2538356"/>
              <a:gd name="connsiteX40" fmla="*/ 1465342 w 2538357"/>
              <a:gd name="connsiteY40" fmla="*/ 0 h 2538356"/>
              <a:gd name="connsiteX41" fmla="*/ 1557312 w 2538357"/>
              <a:gd name="connsiteY41" fmla="*/ 289622 h 2538356"/>
              <a:gd name="connsiteX42" fmla="*/ 1573161 w 2538357"/>
              <a:gd name="connsiteY42" fmla="*/ 293274 h 2538356"/>
              <a:gd name="connsiteX43" fmla="*/ 1678409 w 2538357"/>
              <a:gd name="connsiteY43" fmla="*/ 332525 h 2538356"/>
              <a:gd name="connsiteX44" fmla="*/ 1759547 w 2538357"/>
              <a:gd name="connsiteY44" fmla="*/ 373450 h 2538356"/>
              <a:gd name="connsiteX45" fmla="*/ 2028510 w 2538357"/>
              <a:gd name="connsiteY45" fmla="*/ 234137 h 2538356"/>
              <a:gd name="connsiteX46" fmla="*/ 2304734 w 2538357"/>
              <a:gd name="connsiteY46" fmla="*/ 510359 h 2538356"/>
              <a:gd name="connsiteX47" fmla="*/ 2165498 w 2538357"/>
              <a:gd name="connsiteY47" fmla="*/ 779174 h 2538356"/>
              <a:gd name="connsiteX48" fmla="*/ 2210461 w 2538357"/>
              <a:gd name="connsiteY48" fmla="*/ 871084 h 2538356"/>
              <a:gd name="connsiteX49" fmla="*/ 2244332 w 2538357"/>
              <a:gd name="connsiteY49" fmla="*/ 980208 h 2538356"/>
              <a:gd name="connsiteX50" fmla="*/ 2538357 w 2538357"/>
              <a:gd name="connsiteY50" fmla="*/ 1073578 h 253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538357" h="2538356">
                <a:moveTo>
                  <a:pt x="1952395" y="1409094"/>
                </a:moveTo>
                <a:cubicBezTo>
                  <a:pt x="1961682" y="1363716"/>
                  <a:pt x="1966559" y="1316734"/>
                  <a:pt x="1966559" y="1268615"/>
                </a:cubicBezTo>
                <a:cubicBezTo>
                  <a:pt x="1966559" y="883659"/>
                  <a:pt x="1654415" y="571517"/>
                  <a:pt x="1269460" y="571516"/>
                </a:cubicBezTo>
                <a:cubicBezTo>
                  <a:pt x="884504" y="571516"/>
                  <a:pt x="572360" y="883660"/>
                  <a:pt x="572361" y="1268615"/>
                </a:cubicBezTo>
                <a:cubicBezTo>
                  <a:pt x="572360" y="1653570"/>
                  <a:pt x="884504" y="1965714"/>
                  <a:pt x="1269460" y="1965714"/>
                </a:cubicBezTo>
                <a:cubicBezTo>
                  <a:pt x="1606295" y="1965714"/>
                  <a:pt x="1887386" y="1726729"/>
                  <a:pt x="1952395" y="1409094"/>
                </a:cubicBezTo>
                <a:close/>
                <a:moveTo>
                  <a:pt x="2538357" y="1464215"/>
                </a:moveTo>
                <a:lnTo>
                  <a:pt x="2247997" y="1556421"/>
                </a:lnTo>
                <a:lnTo>
                  <a:pt x="2219878" y="1643095"/>
                </a:lnTo>
                <a:cubicBezTo>
                  <a:pt x="2204639" y="1681745"/>
                  <a:pt x="2187110" y="1719242"/>
                  <a:pt x="2167458" y="1755418"/>
                </a:cubicBezTo>
                <a:lnTo>
                  <a:pt x="2165601" y="1758476"/>
                </a:lnTo>
                <a:lnTo>
                  <a:pt x="2305530" y="2028628"/>
                </a:lnTo>
                <a:lnTo>
                  <a:pt x="2029307" y="2304851"/>
                </a:lnTo>
                <a:lnTo>
                  <a:pt x="1754130" y="2162320"/>
                </a:lnTo>
                <a:lnTo>
                  <a:pt x="1666990" y="2209617"/>
                </a:lnTo>
                <a:cubicBezTo>
                  <a:pt x="1636444" y="2222536"/>
                  <a:pt x="1605139" y="2234011"/>
                  <a:pt x="1573160" y="2243957"/>
                </a:cubicBezTo>
                <a:lnTo>
                  <a:pt x="1557559" y="2247968"/>
                </a:lnTo>
                <a:lnTo>
                  <a:pt x="1465344" y="2538356"/>
                </a:lnTo>
                <a:lnTo>
                  <a:pt x="1074706" y="2538356"/>
                </a:lnTo>
                <a:lnTo>
                  <a:pt x="982277" y="2247293"/>
                </a:lnTo>
                <a:lnTo>
                  <a:pt x="930071" y="2232127"/>
                </a:lnTo>
                <a:cubicBezTo>
                  <a:pt x="894677" y="2219661"/>
                  <a:pt x="860176" y="2205301"/>
                  <a:pt x="826691" y="2189166"/>
                </a:cubicBezTo>
                <a:lnTo>
                  <a:pt x="782735" y="2163903"/>
                </a:lnTo>
                <a:lnTo>
                  <a:pt x="509845" y="2305248"/>
                </a:lnTo>
                <a:lnTo>
                  <a:pt x="233622" y="2029026"/>
                </a:lnTo>
                <a:lnTo>
                  <a:pt x="374747" y="1756567"/>
                </a:lnTo>
                <a:lnTo>
                  <a:pt x="328458" y="1666145"/>
                </a:lnTo>
                <a:lnTo>
                  <a:pt x="294843" y="1557844"/>
                </a:lnTo>
                <a:lnTo>
                  <a:pt x="0" y="1464216"/>
                </a:lnTo>
                <a:lnTo>
                  <a:pt x="0" y="1073578"/>
                </a:lnTo>
                <a:lnTo>
                  <a:pt x="294649" y="980010"/>
                </a:lnTo>
                <a:lnTo>
                  <a:pt x="328458" y="871085"/>
                </a:lnTo>
                <a:lnTo>
                  <a:pt x="373634" y="778738"/>
                </a:lnTo>
                <a:lnTo>
                  <a:pt x="234418" y="509962"/>
                </a:lnTo>
                <a:lnTo>
                  <a:pt x="510641" y="233739"/>
                </a:lnTo>
                <a:lnTo>
                  <a:pt x="779880" y="373194"/>
                </a:lnTo>
                <a:lnTo>
                  <a:pt x="860510" y="332526"/>
                </a:lnTo>
                <a:cubicBezTo>
                  <a:pt x="894659" y="317587"/>
                  <a:pt x="929783" y="304462"/>
                  <a:pt x="965759" y="293274"/>
                </a:cubicBezTo>
                <a:lnTo>
                  <a:pt x="982821" y="289341"/>
                </a:lnTo>
                <a:lnTo>
                  <a:pt x="1074705" y="0"/>
                </a:lnTo>
                <a:lnTo>
                  <a:pt x="1465342" y="0"/>
                </a:lnTo>
                <a:lnTo>
                  <a:pt x="1557312" y="289622"/>
                </a:lnTo>
                <a:lnTo>
                  <a:pt x="1573161" y="293274"/>
                </a:lnTo>
                <a:cubicBezTo>
                  <a:pt x="1609138" y="304463"/>
                  <a:pt x="1644261" y="317587"/>
                  <a:pt x="1678409" y="332525"/>
                </a:cubicBezTo>
                <a:lnTo>
                  <a:pt x="1759547" y="373450"/>
                </a:lnTo>
                <a:lnTo>
                  <a:pt x="2028510" y="234137"/>
                </a:lnTo>
                <a:lnTo>
                  <a:pt x="2304734" y="510359"/>
                </a:lnTo>
                <a:lnTo>
                  <a:pt x="2165498" y="779174"/>
                </a:lnTo>
                <a:lnTo>
                  <a:pt x="2210461" y="871084"/>
                </a:lnTo>
                <a:lnTo>
                  <a:pt x="2244332" y="980208"/>
                </a:lnTo>
                <a:lnTo>
                  <a:pt x="2538357" y="107357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2100">
              <a:solidFill>
                <a:srgbClr val="FFFFFF"/>
              </a:solidFill>
              <a:latin typeface="微软雅黑" panose="020B0503020204020204" charset="-122"/>
              <a:cs typeface="+mn-ea"/>
              <a:sym typeface="微软雅黑" panose="020B0503020204020204" charset="-122"/>
            </a:endParaRPr>
          </a:p>
        </p:txBody>
      </p:sp>
      <p:sp>
        <p:nvSpPr>
          <p:cNvPr id="7" name="任意多边形 6"/>
          <p:cNvSpPr>
            <a:spLocks noChangeArrowheads="1"/>
          </p:cNvSpPr>
          <p:nvPr/>
        </p:nvSpPr>
        <p:spPr bwMode="auto">
          <a:xfrm rot="21180000">
            <a:off x="5367872" y="1385888"/>
            <a:ext cx="2536825" cy="2540000"/>
          </a:xfrm>
          <a:custGeom>
            <a:avLst/>
            <a:gdLst>
              <a:gd name="connsiteX0" fmla="*/ 1251922 w 2255227"/>
              <a:gd name="connsiteY0" fmla="*/ 520893 h 2256478"/>
              <a:gd name="connsiteX1" fmla="*/ 1127113 w 2255227"/>
              <a:gd name="connsiteY1" fmla="*/ 508301 h 2256478"/>
              <a:gd name="connsiteX2" fmla="*/ 507769 w 2255227"/>
              <a:gd name="connsiteY2" fmla="*/ 1127989 h 2256478"/>
              <a:gd name="connsiteX3" fmla="*/ 1127113 w 2255227"/>
              <a:gd name="connsiteY3" fmla="*/ 1747677 h 2256478"/>
              <a:gd name="connsiteX4" fmla="*/ 1746458 w 2255227"/>
              <a:gd name="connsiteY4" fmla="*/ 1127990 h 2256478"/>
              <a:gd name="connsiteX5" fmla="*/ 1251922 w 2255227"/>
              <a:gd name="connsiteY5" fmla="*/ 520893 h 2256478"/>
              <a:gd name="connsiteX6" fmla="*/ 1300896 w 2255227"/>
              <a:gd name="connsiteY6" fmla="*/ 0 h 2256478"/>
              <a:gd name="connsiteX7" fmla="*/ 1382543 w 2255227"/>
              <a:gd name="connsiteY7" fmla="*/ 257254 h 2256478"/>
              <a:gd name="connsiteX8" fmla="*/ 1396938 w 2255227"/>
              <a:gd name="connsiteY8" fmla="*/ 260958 h 2256478"/>
              <a:gd name="connsiteX9" fmla="*/ 1498015 w 2255227"/>
              <a:gd name="connsiteY9" fmla="*/ 299204 h 2256478"/>
              <a:gd name="connsiteX10" fmla="*/ 1561256 w 2255227"/>
              <a:gd name="connsiteY10" fmla="*/ 332211 h 2256478"/>
              <a:gd name="connsiteX11" fmla="*/ 1802286 w 2255227"/>
              <a:gd name="connsiteY11" fmla="*/ 207415 h 2256478"/>
              <a:gd name="connsiteX12" fmla="*/ 2047835 w 2255227"/>
              <a:gd name="connsiteY12" fmla="*/ 452964 h 2256478"/>
              <a:gd name="connsiteX13" fmla="*/ 1922770 w 2255227"/>
              <a:gd name="connsiteY13" fmla="*/ 694515 h 2256478"/>
              <a:gd name="connsiteX14" fmla="*/ 1946176 w 2255227"/>
              <a:gd name="connsiteY14" fmla="*/ 736872 h 2256478"/>
              <a:gd name="connsiteX15" fmla="*/ 1986783 w 2255227"/>
              <a:gd name="connsiteY15" fmla="*/ 836807 h 2256478"/>
              <a:gd name="connsiteX16" fmla="*/ 1995410 w 2255227"/>
              <a:gd name="connsiteY16" fmla="*/ 871308 h 2256478"/>
              <a:gd name="connsiteX17" fmla="*/ 2255226 w 2255227"/>
              <a:gd name="connsiteY17" fmla="*/ 953860 h 2256478"/>
              <a:gd name="connsiteX18" fmla="*/ 2255227 w 2255227"/>
              <a:gd name="connsiteY18" fmla="*/ 1301118 h 2256478"/>
              <a:gd name="connsiteX19" fmla="*/ 1997079 w 2255227"/>
              <a:gd name="connsiteY19" fmla="*/ 1383140 h 2256478"/>
              <a:gd name="connsiteX20" fmla="*/ 1993664 w 2255227"/>
              <a:gd name="connsiteY20" fmla="*/ 1397965 h 2256478"/>
              <a:gd name="connsiteX21" fmla="*/ 1958790 w 2255227"/>
              <a:gd name="connsiteY21" fmla="*/ 1491526 h 2256478"/>
              <a:gd name="connsiteX22" fmla="*/ 1923390 w 2255227"/>
              <a:gd name="connsiteY22" fmla="*/ 1561751 h 2256478"/>
              <a:gd name="connsiteX23" fmla="*/ 2048562 w 2255227"/>
              <a:gd name="connsiteY23" fmla="*/ 1803319 h 2256478"/>
              <a:gd name="connsiteX24" fmla="*/ 1803149 w 2255227"/>
              <a:gd name="connsiteY24" fmla="*/ 2048732 h 2256478"/>
              <a:gd name="connsiteX25" fmla="*/ 1562724 w 2255227"/>
              <a:gd name="connsiteY25" fmla="*/ 1924152 h 2256478"/>
              <a:gd name="connsiteX26" fmla="*/ 1480303 w 2255227"/>
              <a:gd name="connsiteY26" fmla="*/ 1964495 h 2256478"/>
              <a:gd name="connsiteX27" fmla="*/ 1384081 w 2255227"/>
              <a:gd name="connsiteY27" fmla="*/ 1994378 h 2256478"/>
              <a:gd name="connsiteX28" fmla="*/ 1300896 w 2255227"/>
              <a:gd name="connsiteY28" fmla="*/ 2256478 h 2256478"/>
              <a:gd name="connsiteX29" fmla="*/ 953830 w 2255227"/>
              <a:gd name="connsiteY29" fmla="*/ 2256478 h 2256478"/>
              <a:gd name="connsiteX30" fmla="*/ 870700 w 2255227"/>
              <a:gd name="connsiteY30" fmla="*/ 1994550 h 2256478"/>
              <a:gd name="connsiteX31" fmla="*/ 773924 w 2255227"/>
              <a:gd name="connsiteY31" fmla="*/ 1964495 h 2256478"/>
              <a:gd name="connsiteX32" fmla="*/ 691589 w 2255227"/>
              <a:gd name="connsiteY32" fmla="*/ 1924195 h 2256478"/>
              <a:gd name="connsiteX33" fmla="*/ 453149 w 2255227"/>
              <a:gd name="connsiteY33" fmla="*/ 2047650 h 2256478"/>
              <a:gd name="connsiteX34" fmla="*/ 207600 w 2255227"/>
              <a:gd name="connsiteY34" fmla="*/ 1802101 h 2256478"/>
              <a:gd name="connsiteX35" fmla="*/ 331431 w 2255227"/>
              <a:gd name="connsiteY35" fmla="*/ 1562932 h 2256478"/>
              <a:gd name="connsiteX36" fmla="*/ 295435 w 2255227"/>
              <a:gd name="connsiteY36" fmla="*/ 1491526 h 2256478"/>
              <a:gd name="connsiteX37" fmla="*/ 260562 w 2255227"/>
              <a:gd name="connsiteY37" fmla="*/ 1397965 h 2256478"/>
              <a:gd name="connsiteX38" fmla="*/ 257069 w 2255227"/>
              <a:gd name="connsiteY38" fmla="*/ 1382797 h 2256478"/>
              <a:gd name="connsiteX39" fmla="*/ 0 w 2255227"/>
              <a:gd name="connsiteY39" fmla="*/ 1301118 h 2256478"/>
              <a:gd name="connsiteX40" fmla="*/ 0 w 2255227"/>
              <a:gd name="connsiteY40" fmla="*/ 953860 h 2256478"/>
              <a:gd name="connsiteX41" fmla="*/ 257318 w 2255227"/>
              <a:gd name="connsiteY41" fmla="*/ 872102 h 2256478"/>
              <a:gd name="connsiteX42" fmla="*/ 260562 w 2255227"/>
              <a:gd name="connsiteY42" fmla="*/ 858014 h 2256478"/>
              <a:gd name="connsiteX43" fmla="*/ 295436 w 2255227"/>
              <a:gd name="connsiteY43" fmla="*/ 764453 h 2256478"/>
              <a:gd name="connsiteX44" fmla="*/ 331652 w 2255227"/>
              <a:gd name="connsiteY44" fmla="*/ 692609 h 2256478"/>
              <a:gd name="connsiteX45" fmla="*/ 207579 w 2255227"/>
              <a:gd name="connsiteY45" fmla="*/ 453162 h 2256478"/>
              <a:gd name="connsiteX46" fmla="*/ 452992 w 2255227"/>
              <a:gd name="connsiteY46" fmla="*/ 207749 h 2256478"/>
              <a:gd name="connsiteX47" fmla="*/ 691989 w 2255227"/>
              <a:gd name="connsiteY47" fmla="*/ 331589 h 2256478"/>
              <a:gd name="connsiteX48" fmla="*/ 773923 w 2255227"/>
              <a:gd name="connsiteY48" fmla="*/ 291484 h 2256478"/>
              <a:gd name="connsiteX49" fmla="*/ 870875 w 2255227"/>
              <a:gd name="connsiteY49" fmla="*/ 261374 h 2256478"/>
              <a:gd name="connsiteX50" fmla="*/ 953830 w 2255227"/>
              <a:gd name="connsiteY50" fmla="*/ 0 h 2256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255227" h="2256478">
                <a:moveTo>
                  <a:pt x="1251922" y="520893"/>
                </a:moveTo>
                <a:cubicBezTo>
                  <a:pt x="1211606" y="512637"/>
                  <a:pt x="1169865" y="508302"/>
                  <a:pt x="1127113" y="508301"/>
                </a:cubicBezTo>
                <a:cubicBezTo>
                  <a:pt x="785096" y="508302"/>
                  <a:pt x="507769" y="785783"/>
                  <a:pt x="507769" y="1127989"/>
                </a:cubicBezTo>
                <a:cubicBezTo>
                  <a:pt x="507769" y="1470197"/>
                  <a:pt x="785096" y="1747677"/>
                  <a:pt x="1127113" y="1747677"/>
                </a:cubicBezTo>
                <a:cubicBezTo>
                  <a:pt x="1469130" y="1747677"/>
                  <a:pt x="1746458" y="1470197"/>
                  <a:pt x="1746458" y="1127990"/>
                </a:cubicBezTo>
                <a:cubicBezTo>
                  <a:pt x="1746457" y="828558"/>
                  <a:pt x="1534129" y="578683"/>
                  <a:pt x="1251922" y="520893"/>
                </a:cubicBezTo>
                <a:close/>
                <a:moveTo>
                  <a:pt x="1300896" y="0"/>
                </a:moveTo>
                <a:lnTo>
                  <a:pt x="1382543" y="257254"/>
                </a:lnTo>
                <a:lnTo>
                  <a:pt x="1396938" y="260958"/>
                </a:lnTo>
                <a:cubicBezTo>
                  <a:pt x="1431566" y="271733"/>
                  <a:pt x="1465304" y="284528"/>
                  <a:pt x="1498015" y="299204"/>
                </a:cubicBezTo>
                <a:lnTo>
                  <a:pt x="1561256" y="332211"/>
                </a:lnTo>
                <a:lnTo>
                  <a:pt x="1802286" y="207415"/>
                </a:lnTo>
                <a:lnTo>
                  <a:pt x="2047835" y="452964"/>
                </a:lnTo>
                <a:lnTo>
                  <a:pt x="1922770" y="694515"/>
                </a:lnTo>
                <a:lnTo>
                  <a:pt x="1946176" y="736872"/>
                </a:lnTo>
                <a:cubicBezTo>
                  <a:pt x="1961610" y="769174"/>
                  <a:pt x="1975191" y="802531"/>
                  <a:pt x="1986783" y="836807"/>
                </a:cubicBezTo>
                <a:lnTo>
                  <a:pt x="1995410" y="871308"/>
                </a:lnTo>
                <a:lnTo>
                  <a:pt x="2255226" y="953860"/>
                </a:lnTo>
                <a:lnTo>
                  <a:pt x="2255227" y="1301118"/>
                </a:lnTo>
                <a:lnTo>
                  <a:pt x="1997079" y="1383140"/>
                </a:lnTo>
                <a:lnTo>
                  <a:pt x="1993664" y="1397965"/>
                </a:lnTo>
                <a:cubicBezTo>
                  <a:pt x="1983723" y="1429946"/>
                  <a:pt x="1972062" y="1461169"/>
                  <a:pt x="1958790" y="1491526"/>
                </a:cubicBezTo>
                <a:lnTo>
                  <a:pt x="1923390" y="1561751"/>
                </a:lnTo>
                <a:lnTo>
                  <a:pt x="2048562" y="1803319"/>
                </a:lnTo>
                <a:lnTo>
                  <a:pt x="1803149" y="2048732"/>
                </a:lnTo>
                <a:lnTo>
                  <a:pt x="1562724" y="1924152"/>
                </a:lnTo>
                <a:lnTo>
                  <a:pt x="1480303" y="1964495"/>
                </a:lnTo>
                <a:lnTo>
                  <a:pt x="1384081" y="1994378"/>
                </a:lnTo>
                <a:lnTo>
                  <a:pt x="1300896" y="2256478"/>
                </a:lnTo>
                <a:lnTo>
                  <a:pt x="953830" y="2256478"/>
                </a:lnTo>
                <a:lnTo>
                  <a:pt x="870700" y="1994550"/>
                </a:lnTo>
                <a:lnTo>
                  <a:pt x="773924" y="1964495"/>
                </a:lnTo>
                <a:lnTo>
                  <a:pt x="691589" y="1924195"/>
                </a:lnTo>
                <a:lnTo>
                  <a:pt x="453149" y="2047650"/>
                </a:lnTo>
                <a:lnTo>
                  <a:pt x="207600" y="1802101"/>
                </a:lnTo>
                <a:lnTo>
                  <a:pt x="331431" y="1562932"/>
                </a:lnTo>
                <a:lnTo>
                  <a:pt x="295435" y="1491526"/>
                </a:lnTo>
                <a:cubicBezTo>
                  <a:pt x="282163" y="1461169"/>
                  <a:pt x="270503" y="1429946"/>
                  <a:pt x="260562" y="1397965"/>
                </a:cubicBezTo>
                <a:lnTo>
                  <a:pt x="257069" y="1382797"/>
                </a:lnTo>
                <a:lnTo>
                  <a:pt x="0" y="1301118"/>
                </a:lnTo>
                <a:lnTo>
                  <a:pt x="0" y="953860"/>
                </a:lnTo>
                <a:lnTo>
                  <a:pt x="257318" y="872102"/>
                </a:lnTo>
                <a:lnTo>
                  <a:pt x="260562" y="858014"/>
                </a:lnTo>
                <a:cubicBezTo>
                  <a:pt x="270503" y="826033"/>
                  <a:pt x="282164" y="794810"/>
                  <a:pt x="295436" y="764453"/>
                </a:cubicBezTo>
                <a:lnTo>
                  <a:pt x="331652" y="692609"/>
                </a:lnTo>
                <a:lnTo>
                  <a:pt x="207579" y="453162"/>
                </a:lnTo>
                <a:lnTo>
                  <a:pt x="452992" y="207749"/>
                </a:lnTo>
                <a:lnTo>
                  <a:pt x="691989" y="331589"/>
                </a:lnTo>
                <a:lnTo>
                  <a:pt x="773923" y="291484"/>
                </a:lnTo>
                <a:lnTo>
                  <a:pt x="870875" y="261374"/>
                </a:lnTo>
                <a:lnTo>
                  <a:pt x="953830" y="0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>
              <a:latin typeface="微软雅黑" panose="020B0503020204020204" charset="-122"/>
              <a:cs typeface="+mn-ea"/>
              <a:sym typeface="微软雅黑" panose="020B050302020402020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694308" y="2307444"/>
            <a:ext cx="2186394" cy="2186393"/>
            <a:chOff x="8122399" y="2393986"/>
            <a:chExt cx="2186394" cy="2186393"/>
          </a:xfrm>
          <a:solidFill>
            <a:srgbClr val="92D050"/>
          </a:solidFill>
        </p:grpSpPr>
        <p:sp>
          <p:nvSpPr>
            <p:cNvPr id="13" name="AutoShape 54@|5FFC:0|FBC:0|LFC:0|LBC:16777215"/>
            <p:cNvSpPr>
              <a:spLocks noChangeArrowheads="1"/>
            </p:cNvSpPr>
            <p:nvPr/>
          </p:nvSpPr>
          <p:spPr bwMode="auto">
            <a:xfrm rot="20520000" flipV="1">
              <a:off x="8630132" y="2436113"/>
              <a:ext cx="642829" cy="482364"/>
            </a:xfrm>
            <a:custGeom>
              <a:avLst/>
              <a:gdLst>
                <a:gd name="G0" fmla="+- 5147 0 0"/>
                <a:gd name="G1" fmla="+- 21600 0 5147"/>
                <a:gd name="G2" fmla="*/ 5147 1 2"/>
                <a:gd name="G3" fmla="+- 21600 0 G2"/>
                <a:gd name="G4" fmla="+/ 5147 21600 2"/>
                <a:gd name="G5" fmla="+/ G1 0 2"/>
                <a:gd name="G6" fmla="*/ 21600 21600 5147"/>
                <a:gd name="G7" fmla="*/ G6 1 2"/>
                <a:gd name="G8" fmla="+- 21600 0 G7"/>
                <a:gd name="G9" fmla="*/ 21600 1 2"/>
                <a:gd name="G10" fmla="+- 5147 0 G9"/>
                <a:gd name="G11" fmla="?: G10 G8 0"/>
                <a:gd name="G12" fmla="?: G10 G7 21600"/>
                <a:gd name="T0" fmla="*/ 19026 w 21600"/>
                <a:gd name="T1" fmla="*/ 10800 h 21600"/>
                <a:gd name="T2" fmla="*/ 10800 w 21600"/>
                <a:gd name="T3" fmla="*/ 21600 h 21600"/>
                <a:gd name="T4" fmla="*/ 2574 w 21600"/>
                <a:gd name="T5" fmla="*/ 10800 h 21600"/>
                <a:gd name="T6" fmla="*/ 10800 w 21600"/>
                <a:gd name="T7" fmla="*/ 0 h 21600"/>
                <a:gd name="T8" fmla="*/ 4374 w 21600"/>
                <a:gd name="T9" fmla="*/ 4374 h 21600"/>
                <a:gd name="T10" fmla="*/ 17226 w 21600"/>
                <a:gd name="T11" fmla="*/ 1722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147" y="21600"/>
                  </a:lnTo>
                  <a:lnTo>
                    <a:pt x="16453" y="21600"/>
                  </a:lnTo>
                  <a:lnTo>
                    <a:pt x="2160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3200">
                <a:latin typeface="微软雅黑" panose="020B0503020204020204" charset="-122"/>
                <a:cs typeface="+mn-ea"/>
                <a:sym typeface="微软雅黑" panose="020B0503020204020204" charset="-122"/>
              </a:endParaRPr>
            </a:p>
          </p:txBody>
        </p:sp>
        <p:sp>
          <p:nvSpPr>
            <p:cNvPr id="14" name="任意多边形 13"/>
            <p:cNvSpPr>
              <a:spLocks noChangeArrowheads="1"/>
            </p:cNvSpPr>
            <p:nvPr/>
          </p:nvSpPr>
          <p:spPr bwMode="auto">
            <a:xfrm rot="12420000">
              <a:off x="8122399" y="2393986"/>
              <a:ext cx="2186394" cy="2186393"/>
            </a:xfrm>
            <a:custGeom>
              <a:avLst/>
              <a:gdLst>
                <a:gd name="connsiteX0" fmla="*/ 1172747 w 1942522"/>
                <a:gd name="connsiteY0" fmla="*/ 1465008 h 1942521"/>
                <a:gd name="connsiteX1" fmla="*/ 1349215 w 1942522"/>
                <a:gd name="connsiteY1" fmla="*/ 1347834 h 1942521"/>
                <a:gd name="connsiteX2" fmla="*/ 1349216 w 1942522"/>
                <a:gd name="connsiteY2" fmla="*/ 593397 h 1942521"/>
                <a:gd name="connsiteX3" fmla="*/ 594779 w 1942522"/>
                <a:gd name="connsiteY3" fmla="*/ 593397 h 1942521"/>
                <a:gd name="connsiteX4" fmla="*/ 594779 w 1942522"/>
                <a:gd name="connsiteY4" fmla="*/ 1347834 h 1942521"/>
                <a:gd name="connsiteX5" fmla="*/ 1172747 w 1942522"/>
                <a:gd name="connsiteY5" fmla="*/ 1465008 h 1942521"/>
                <a:gd name="connsiteX6" fmla="*/ 1121378 w 1942522"/>
                <a:gd name="connsiteY6" fmla="*/ 1942521 h 1942521"/>
                <a:gd name="connsiteX7" fmla="*/ 822435 w 1942522"/>
                <a:gd name="connsiteY7" fmla="*/ 1942521 h 1942521"/>
                <a:gd name="connsiteX8" fmla="*/ 750658 w 1942522"/>
                <a:gd name="connsiteY8" fmla="*/ 1716490 h 1942521"/>
                <a:gd name="connsiteX9" fmla="*/ 677912 w 1942522"/>
                <a:gd name="connsiteY9" fmla="*/ 1694929 h 1942521"/>
                <a:gd name="connsiteX10" fmla="*/ 601408 w 1942522"/>
                <a:gd name="connsiteY10" fmla="*/ 1654669 h 1942521"/>
                <a:gd name="connsiteX11" fmla="*/ 390905 w 1942522"/>
                <a:gd name="connsiteY11" fmla="*/ 1763702 h 1942521"/>
                <a:gd name="connsiteX12" fmla="*/ 179520 w 1942522"/>
                <a:gd name="connsiteY12" fmla="*/ 1552318 h 1942521"/>
                <a:gd name="connsiteX13" fmla="*/ 286819 w 1942522"/>
                <a:gd name="connsiteY13" fmla="*/ 1345161 h 1942521"/>
                <a:gd name="connsiteX14" fmla="*/ 279875 w 1942522"/>
                <a:gd name="connsiteY14" fmla="*/ 1334058 h 1942521"/>
                <a:gd name="connsiteX15" fmla="*/ 244162 w 1942522"/>
                <a:gd name="connsiteY15" fmla="*/ 1255864 h 1942521"/>
                <a:gd name="connsiteX16" fmla="*/ 222889 w 1942522"/>
                <a:gd name="connsiteY16" fmla="*/ 1191296 h 1942521"/>
                <a:gd name="connsiteX17" fmla="*/ 1 w 1942522"/>
                <a:gd name="connsiteY17" fmla="*/ 1120516 h 1942521"/>
                <a:gd name="connsiteX18" fmla="*/ 0 w 1942522"/>
                <a:gd name="connsiteY18" fmla="*/ 821573 h 1942521"/>
                <a:gd name="connsiteX19" fmla="*/ 227013 w 1942522"/>
                <a:gd name="connsiteY19" fmla="*/ 749484 h 1942521"/>
                <a:gd name="connsiteX20" fmla="*/ 247683 w 1942522"/>
                <a:gd name="connsiteY20" fmla="*/ 676529 h 1942521"/>
                <a:gd name="connsiteX21" fmla="*/ 288098 w 1942522"/>
                <a:gd name="connsiteY21" fmla="*/ 599734 h 1942521"/>
                <a:gd name="connsiteX22" fmla="*/ 179216 w 1942522"/>
                <a:gd name="connsiteY22" fmla="*/ 389523 h 1942521"/>
                <a:gd name="connsiteX23" fmla="*/ 390601 w 1942522"/>
                <a:gd name="connsiteY23" fmla="*/ 178138 h 1942521"/>
                <a:gd name="connsiteX24" fmla="*/ 600674 w 1942522"/>
                <a:gd name="connsiteY24" fmla="*/ 286948 h 1942521"/>
                <a:gd name="connsiteX25" fmla="*/ 677911 w 1942522"/>
                <a:gd name="connsiteY25" fmla="*/ 246302 h 1942521"/>
                <a:gd name="connsiteX26" fmla="*/ 752326 w 1942522"/>
                <a:gd name="connsiteY26" fmla="*/ 220777 h 1942521"/>
                <a:gd name="connsiteX27" fmla="*/ 822436 w 1942522"/>
                <a:gd name="connsiteY27" fmla="*/ 0 h 1942521"/>
                <a:gd name="connsiteX28" fmla="*/ 1121379 w 1942522"/>
                <a:gd name="connsiteY28" fmla="*/ 0 h 1942521"/>
                <a:gd name="connsiteX29" fmla="*/ 1191955 w 1942522"/>
                <a:gd name="connsiteY29" fmla="*/ 222247 h 1942521"/>
                <a:gd name="connsiteX30" fmla="*/ 1335439 w 1942522"/>
                <a:gd name="connsiteY30" fmla="*/ 278493 h 1942521"/>
                <a:gd name="connsiteX31" fmla="*/ 1346799 w 1942522"/>
                <a:gd name="connsiteY31" fmla="*/ 285598 h 1942521"/>
                <a:gd name="connsiteX32" fmla="*/ 1553090 w 1942522"/>
                <a:gd name="connsiteY32" fmla="*/ 178747 h 1942521"/>
                <a:gd name="connsiteX33" fmla="*/ 1764475 w 1942522"/>
                <a:gd name="connsiteY33" fmla="*/ 390131 h 1942521"/>
                <a:gd name="connsiteX34" fmla="*/ 1657690 w 1942522"/>
                <a:gd name="connsiteY34" fmla="*/ 596294 h 1942521"/>
                <a:gd name="connsiteX35" fmla="*/ 1664120 w 1942522"/>
                <a:gd name="connsiteY35" fmla="*/ 607173 h 1942521"/>
                <a:gd name="connsiteX36" fmla="*/ 1712798 w 1942522"/>
                <a:gd name="connsiteY36" fmla="*/ 721040 h 1942521"/>
                <a:gd name="connsiteX37" fmla="*/ 1720312 w 1942522"/>
                <a:gd name="connsiteY37" fmla="*/ 751010 h 1942521"/>
                <a:gd name="connsiteX38" fmla="*/ 1942522 w 1942522"/>
                <a:gd name="connsiteY38" fmla="*/ 821574 h 1942521"/>
                <a:gd name="connsiteX39" fmla="*/ 1942522 w 1942522"/>
                <a:gd name="connsiteY39" fmla="*/ 1120516 h 1942521"/>
                <a:gd name="connsiteX40" fmla="*/ 1721170 w 1942522"/>
                <a:gd name="connsiteY40" fmla="*/ 1190808 h 1942521"/>
                <a:gd name="connsiteX41" fmla="*/ 1718611 w 1942522"/>
                <a:gd name="connsiteY41" fmla="*/ 1202174 h 1942521"/>
                <a:gd name="connsiteX42" fmla="*/ 1524623 w 1942522"/>
                <a:gd name="connsiteY42" fmla="*/ 1523242 h 1942521"/>
                <a:gd name="connsiteX43" fmla="*/ 1266084 w 1942522"/>
                <a:gd name="connsiteY43" fmla="*/ 1694930 h 1942521"/>
                <a:gd name="connsiteX44" fmla="*/ 1193136 w 1942522"/>
                <a:gd name="connsiteY44" fmla="*/ 1716550 h 1942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1942522" h="1942521">
                  <a:moveTo>
                    <a:pt x="1172747" y="1465008"/>
                  </a:moveTo>
                  <a:cubicBezTo>
                    <a:pt x="1236966" y="1438969"/>
                    <a:pt x="1297138" y="1399911"/>
                    <a:pt x="1349215" y="1347834"/>
                  </a:cubicBezTo>
                  <a:cubicBezTo>
                    <a:pt x="1557525" y="1139524"/>
                    <a:pt x="1557525" y="801707"/>
                    <a:pt x="1349216" y="593397"/>
                  </a:cubicBezTo>
                  <a:cubicBezTo>
                    <a:pt x="1140906" y="385088"/>
                    <a:pt x="803088" y="385088"/>
                    <a:pt x="594779" y="593397"/>
                  </a:cubicBezTo>
                  <a:cubicBezTo>
                    <a:pt x="386470" y="801707"/>
                    <a:pt x="386470" y="1139525"/>
                    <a:pt x="594779" y="1347834"/>
                  </a:cubicBezTo>
                  <a:cubicBezTo>
                    <a:pt x="751011" y="1504066"/>
                    <a:pt x="980092" y="1543124"/>
                    <a:pt x="1172747" y="1465008"/>
                  </a:cubicBezTo>
                  <a:close/>
                  <a:moveTo>
                    <a:pt x="1121378" y="1942521"/>
                  </a:moveTo>
                  <a:lnTo>
                    <a:pt x="822435" y="1942521"/>
                  </a:lnTo>
                  <a:lnTo>
                    <a:pt x="750658" y="1716490"/>
                  </a:lnTo>
                  <a:lnTo>
                    <a:pt x="677912" y="1694929"/>
                  </a:lnTo>
                  <a:lnTo>
                    <a:pt x="601408" y="1654669"/>
                  </a:lnTo>
                  <a:lnTo>
                    <a:pt x="390905" y="1763702"/>
                  </a:lnTo>
                  <a:lnTo>
                    <a:pt x="179520" y="1552318"/>
                  </a:lnTo>
                  <a:lnTo>
                    <a:pt x="286819" y="1345161"/>
                  </a:lnTo>
                  <a:lnTo>
                    <a:pt x="279875" y="1334058"/>
                  </a:lnTo>
                  <a:cubicBezTo>
                    <a:pt x="266462" y="1308535"/>
                    <a:pt x="254557" y="1282427"/>
                    <a:pt x="244162" y="1255864"/>
                  </a:cubicBezTo>
                  <a:lnTo>
                    <a:pt x="222889" y="1191296"/>
                  </a:lnTo>
                  <a:lnTo>
                    <a:pt x="1" y="1120516"/>
                  </a:lnTo>
                  <a:lnTo>
                    <a:pt x="0" y="821573"/>
                  </a:lnTo>
                  <a:lnTo>
                    <a:pt x="227013" y="749484"/>
                  </a:lnTo>
                  <a:lnTo>
                    <a:pt x="247683" y="676529"/>
                  </a:lnTo>
                  <a:lnTo>
                    <a:pt x="288098" y="599734"/>
                  </a:lnTo>
                  <a:lnTo>
                    <a:pt x="179216" y="389523"/>
                  </a:lnTo>
                  <a:lnTo>
                    <a:pt x="390601" y="178138"/>
                  </a:lnTo>
                  <a:lnTo>
                    <a:pt x="600674" y="286948"/>
                  </a:lnTo>
                  <a:lnTo>
                    <a:pt x="677911" y="246302"/>
                  </a:lnTo>
                  <a:lnTo>
                    <a:pt x="752326" y="220777"/>
                  </a:lnTo>
                  <a:lnTo>
                    <a:pt x="822436" y="0"/>
                  </a:lnTo>
                  <a:lnTo>
                    <a:pt x="1121379" y="0"/>
                  </a:lnTo>
                  <a:lnTo>
                    <a:pt x="1191955" y="222247"/>
                  </a:lnTo>
                  <a:lnTo>
                    <a:pt x="1335439" y="278493"/>
                  </a:lnTo>
                  <a:lnTo>
                    <a:pt x="1346799" y="285598"/>
                  </a:lnTo>
                  <a:lnTo>
                    <a:pt x="1553090" y="178747"/>
                  </a:lnTo>
                  <a:lnTo>
                    <a:pt x="1764475" y="390131"/>
                  </a:lnTo>
                  <a:lnTo>
                    <a:pt x="1657690" y="596294"/>
                  </a:lnTo>
                  <a:lnTo>
                    <a:pt x="1664120" y="607173"/>
                  </a:lnTo>
                  <a:cubicBezTo>
                    <a:pt x="1683494" y="644039"/>
                    <a:pt x="1699721" y="682127"/>
                    <a:pt x="1712798" y="721040"/>
                  </a:cubicBezTo>
                  <a:lnTo>
                    <a:pt x="1720312" y="751010"/>
                  </a:lnTo>
                  <a:lnTo>
                    <a:pt x="1942522" y="821574"/>
                  </a:lnTo>
                  <a:lnTo>
                    <a:pt x="1942522" y="1120516"/>
                  </a:lnTo>
                  <a:lnTo>
                    <a:pt x="1721170" y="1190808"/>
                  </a:lnTo>
                  <a:lnTo>
                    <a:pt x="1718611" y="1202174"/>
                  </a:lnTo>
                  <a:cubicBezTo>
                    <a:pt x="1682283" y="1319646"/>
                    <a:pt x="1617621" y="1430244"/>
                    <a:pt x="1524623" y="1523242"/>
                  </a:cubicBezTo>
                  <a:cubicBezTo>
                    <a:pt x="1448317" y="1599547"/>
                    <a:pt x="1360163" y="1656777"/>
                    <a:pt x="1266084" y="1694930"/>
                  </a:cubicBezTo>
                  <a:lnTo>
                    <a:pt x="1193136" y="171655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3200">
                <a:latin typeface="微软雅黑" panose="020B0503020204020204" charset="-122"/>
                <a:cs typeface="+mn-ea"/>
                <a:sym typeface="微软雅黑" panose="020B0503020204020204" charset="-122"/>
              </a:endParaRPr>
            </a:p>
          </p:txBody>
        </p:sp>
      </p:grpSp>
      <p:sp>
        <p:nvSpPr>
          <p:cNvPr id="15" name="TextBox 13"/>
          <p:cNvSpPr txBox="1">
            <a:spLocks noChangeArrowheads="1"/>
          </p:cNvSpPr>
          <p:nvPr/>
        </p:nvSpPr>
        <p:spPr bwMode="auto">
          <a:xfrm>
            <a:off x="1513251" y="4226697"/>
            <a:ext cx="14954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16" name="TextBox 13"/>
          <p:cNvSpPr txBox="1">
            <a:spLocks noChangeArrowheads="1"/>
          </p:cNvSpPr>
          <p:nvPr/>
        </p:nvSpPr>
        <p:spPr bwMode="auto">
          <a:xfrm>
            <a:off x="1245757" y="4547372"/>
            <a:ext cx="2030412" cy="47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3888151" y="5550037"/>
            <a:ext cx="14954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22" name="TextBox 13"/>
          <p:cNvSpPr txBox="1">
            <a:spLocks noChangeArrowheads="1"/>
          </p:cNvSpPr>
          <p:nvPr/>
        </p:nvSpPr>
        <p:spPr bwMode="auto">
          <a:xfrm>
            <a:off x="3620657" y="5870712"/>
            <a:ext cx="2030412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</a:p>
        </p:txBody>
      </p:sp>
      <p:sp>
        <p:nvSpPr>
          <p:cNvPr id="23" name="TextBox 13"/>
          <p:cNvSpPr txBox="1">
            <a:spLocks noChangeArrowheads="1"/>
          </p:cNvSpPr>
          <p:nvPr/>
        </p:nvSpPr>
        <p:spPr bwMode="auto">
          <a:xfrm>
            <a:off x="6156371" y="4071122"/>
            <a:ext cx="14954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24" name="TextBox 13"/>
          <p:cNvSpPr txBox="1">
            <a:spLocks noChangeArrowheads="1"/>
          </p:cNvSpPr>
          <p:nvPr/>
        </p:nvSpPr>
        <p:spPr bwMode="auto">
          <a:xfrm>
            <a:off x="5888877" y="4391797"/>
            <a:ext cx="2030412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</a:p>
        </p:txBody>
      </p:sp>
      <p:sp>
        <p:nvSpPr>
          <p:cNvPr id="25" name="TextBox 13"/>
          <p:cNvSpPr txBox="1">
            <a:spLocks noChangeArrowheads="1"/>
          </p:cNvSpPr>
          <p:nvPr/>
        </p:nvSpPr>
        <p:spPr bwMode="auto">
          <a:xfrm>
            <a:off x="8495076" y="4551182"/>
            <a:ext cx="14954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26" name="TextBox 13"/>
          <p:cNvSpPr txBox="1">
            <a:spLocks noChangeArrowheads="1"/>
          </p:cNvSpPr>
          <p:nvPr/>
        </p:nvSpPr>
        <p:spPr bwMode="auto">
          <a:xfrm>
            <a:off x="8227582" y="4871857"/>
            <a:ext cx="2030412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</a:p>
        </p:txBody>
      </p:sp>
      <p:sp>
        <p:nvSpPr>
          <p:cNvPr id="19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平行四边形 35"/>
          <p:cNvSpPr/>
          <p:nvPr/>
        </p:nvSpPr>
        <p:spPr>
          <a:xfrm rot="5400000" flipH="1" flipV="1">
            <a:off x="4749800" y="1944688"/>
            <a:ext cx="1233488" cy="930275"/>
          </a:xfrm>
          <a:prstGeom prst="parallelogram">
            <a:avLst>
              <a:gd name="adj" fmla="val 25008"/>
            </a:avLst>
          </a:pr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1" name="平行四边形 36"/>
          <p:cNvSpPr/>
          <p:nvPr/>
        </p:nvSpPr>
        <p:spPr>
          <a:xfrm rot="5400000" flipH="1" flipV="1">
            <a:off x="4749800" y="3273425"/>
            <a:ext cx="1233488" cy="930275"/>
          </a:xfrm>
          <a:prstGeom prst="parallelogram">
            <a:avLst>
              <a:gd name="adj" fmla="val 25008"/>
            </a:avLst>
          </a:pr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2" name="平行四边形 37"/>
          <p:cNvSpPr/>
          <p:nvPr/>
        </p:nvSpPr>
        <p:spPr>
          <a:xfrm rot="5400000" flipH="1" flipV="1">
            <a:off x="4749800" y="4600575"/>
            <a:ext cx="1233488" cy="930275"/>
          </a:xfrm>
          <a:prstGeom prst="parallelogram">
            <a:avLst>
              <a:gd name="adj" fmla="val 25008"/>
            </a:avLst>
          </a:pr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3" name="平行四边形 38"/>
          <p:cNvSpPr/>
          <p:nvPr/>
        </p:nvSpPr>
        <p:spPr>
          <a:xfrm rot="-5400000" flipV="1">
            <a:off x="6294438" y="1944688"/>
            <a:ext cx="1233487" cy="931862"/>
          </a:xfrm>
          <a:prstGeom prst="parallelogram">
            <a:avLst>
              <a:gd name="adj" fmla="val 24965"/>
            </a:avLst>
          </a:pr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4" name="平行四边形 39"/>
          <p:cNvSpPr/>
          <p:nvPr/>
        </p:nvSpPr>
        <p:spPr>
          <a:xfrm rot="-5400000" flipV="1">
            <a:off x="6294438" y="3273425"/>
            <a:ext cx="1233487" cy="931863"/>
          </a:xfrm>
          <a:prstGeom prst="parallelogram">
            <a:avLst>
              <a:gd name="adj" fmla="val 24965"/>
            </a:avLst>
          </a:pr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5" name="平行四边形 40"/>
          <p:cNvSpPr/>
          <p:nvPr/>
        </p:nvSpPr>
        <p:spPr>
          <a:xfrm rot="-5400000" flipV="1">
            <a:off x="6294438" y="4600575"/>
            <a:ext cx="1233487" cy="931863"/>
          </a:xfrm>
          <a:prstGeom prst="parallelogram">
            <a:avLst>
              <a:gd name="adj" fmla="val 24965"/>
            </a:avLst>
          </a:pr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9466" name="组合 41"/>
          <p:cNvGrpSpPr/>
          <p:nvPr/>
        </p:nvGrpSpPr>
        <p:grpSpPr>
          <a:xfrm>
            <a:off x="6750050" y="3529013"/>
            <a:ext cx="425450" cy="481012"/>
            <a:chOff x="0" y="0"/>
            <a:chExt cx="406393" cy="459645"/>
          </a:xfrm>
        </p:grpSpPr>
        <p:sp>
          <p:nvSpPr>
            <p:cNvPr id="19467" name="Freeform 148"/>
            <p:cNvSpPr>
              <a:spLocks noEditPoints="1"/>
            </p:cNvSpPr>
            <p:nvPr/>
          </p:nvSpPr>
          <p:spPr>
            <a:xfrm>
              <a:off x="55120" y="0"/>
              <a:ext cx="351273" cy="456842"/>
            </a:xfrm>
            <a:custGeom>
              <a:avLst/>
              <a:gdLst>
                <a:gd name="txL" fmla="*/ 0 w 159"/>
                <a:gd name="txT" fmla="*/ 0 h 207"/>
                <a:gd name="txR" fmla="*/ 159 w 159"/>
                <a:gd name="txB" fmla="*/ 207 h 207"/>
              </a:gdLst>
              <a:ahLst/>
              <a:cxnLst>
                <a:cxn ang="0">
                  <a:pos x="157" y="185"/>
                </a:cxn>
                <a:cxn ang="0">
                  <a:pos x="89" y="79"/>
                </a:cxn>
                <a:cxn ang="0">
                  <a:pos x="92" y="24"/>
                </a:cxn>
                <a:cxn ang="0">
                  <a:pos x="42" y="4"/>
                </a:cxn>
                <a:cxn ang="0">
                  <a:pos x="70" y="48"/>
                </a:cxn>
                <a:cxn ang="0">
                  <a:pos x="37" y="69"/>
                </a:cxn>
                <a:cxn ang="0">
                  <a:pos x="10" y="27"/>
                </a:cxn>
                <a:cxn ang="0">
                  <a:pos x="10" y="77"/>
                </a:cxn>
                <a:cxn ang="0">
                  <a:pos x="62" y="96"/>
                </a:cxn>
                <a:cxn ang="0">
                  <a:pos x="130" y="202"/>
                </a:cxn>
                <a:cxn ang="0">
                  <a:pos x="143" y="205"/>
                </a:cxn>
                <a:cxn ang="0">
                  <a:pos x="154" y="197"/>
                </a:cxn>
                <a:cxn ang="0">
                  <a:pos x="157" y="185"/>
                </a:cxn>
                <a:cxn ang="0">
                  <a:pos x="144" y="193"/>
                </a:cxn>
                <a:cxn ang="0">
                  <a:pos x="134" y="191"/>
                </a:cxn>
                <a:cxn ang="0">
                  <a:pos x="137" y="182"/>
                </a:cxn>
                <a:cxn ang="0">
                  <a:pos x="146" y="184"/>
                </a:cxn>
                <a:cxn ang="0">
                  <a:pos x="144" y="193"/>
                </a:cxn>
              </a:cxnLst>
              <a:rect l="txL" t="txT" r="txR" b="tx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68" name="Freeform 149"/>
            <p:cNvSpPr>
              <a:spLocks noEditPoints="1"/>
            </p:cNvSpPr>
            <p:nvPr/>
          </p:nvSpPr>
          <p:spPr>
            <a:xfrm>
              <a:off x="0" y="231691"/>
              <a:ext cx="231691" cy="227954"/>
            </a:xfrm>
            <a:custGeom>
              <a:avLst/>
              <a:gdLst>
                <a:gd name="txL" fmla="*/ 0 w 105"/>
                <a:gd name="txT" fmla="*/ 0 h 103"/>
                <a:gd name="txR" fmla="*/ 105 w 105"/>
                <a:gd name="txB" fmla="*/ 103 h 103"/>
              </a:gdLst>
              <a:ahLst/>
              <a:cxnLst>
                <a:cxn ang="0">
                  <a:pos x="91" y="26"/>
                </a:cxn>
                <a:cxn ang="0">
                  <a:pos x="97" y="20"/>
                </a:cxn>
                <a:cxn ang="0">
                  <a:pos x="84" y="7"/>
                </a:cxn>
                <a:cxn ang="0">
                  <a:pos x="78" y="13"/>
                </a:cxn>
                <a:cxn ang="0">
                  <a:pos x="62" y="7"/>
                </a:cxn>
                <a:cxn ang="0">
                  <a:pos x="62" y="0"/>
                </a:cxn>
                <a:cxn ang="0">
                  <a:pos x="43" y="0"/>
                </a:cxn>
                <a:cxn ang="0">
                  <a:pos x="43" y="7"/>
                </a:cxn>
                <a:cxn ang="0">
                  <a:pos x="28" y="13"/>
                </a:cxn>
                <a:cxn ang="0">
                  <a:pos x="22" y="7"/>
                </a:cxn>
                <a:cxn ang="0">
                  <a:pos x="8" y="20"/>
                </a:cxn>
                <a:cxn ang="0">
                  <a:pos x="15" y="27"/>
                </a:cxn>
                <a:cxn ang="0">
                  <a:pos x="8" y="42"/>
                </a:cxn>
                <a:cxn ang="0">
                  <a:pos x="0" y="42"/>
                </a:cxn>
                <a:cxn ang="0">
                  <a:pos x="0" y="61"/>
                </a:cxn>
                <a:cxn ang="0">
                  <a:pos x="9" y="61"/>
                </a:cxn>
                <a:cxn ang="0">
                  <a:pos x="15" y="76"/>
                </a:cxn>
                <a:cxn ang="0">
                  <a:pos x="9" y="82"/>
                </a:cxn>
                <a:cxn ang="0">
                  <a:pos x="22" y="95"/>
                </a:cxn>
                <a:cxn ang="0">
                  <a:pos x="28" y="89"/>
                </a:cxn>
                <a:cxn ang="0">
                  <a:pos x="43" y="95"/>
                </a:cxn>
                <a:cxn ang="0">
                  <a:pos x="43" y="103"/>
                </a:cxn>
                <a:cxn ang="0">
                  <a:pos x="62" y="103"/>
                </a:cxn>
                <a:cxn ang="0">
                  <a:pos x="62" y="95"/>
                </a:cxn>
                <a:cxn ang="0">
                  <a:pos x="77" y="89"/>
                </a:cxn>
                <a:cxn ang="0">
                  <a:pos x="83" y="95"/>
                </a:cxn>
                <a:cxn ang="0">
                  <a:pos x="96" y="82"/>
                </a:cxn>
                <a:cxn ang="0">
                  <a:pos x="91" y="76"/>
                </a:cxn>
                <a:cxn ang="0">
                  <a:pos x="97" y="61"/>
                </a:cxn>
                <a:cxn ang="0">
                  <a:pos x="105" y="61"/>
                </a:cxn>
                <a:cxn ang="0">
                  <a:pos x="105" y="42"/>
                </a:cxn>
                <a:cxn ang="0">
                  <a:pos x="97" y="42"/>
                </a:cxn>
                <a:cxn ang="0">
                  <a:pos x="91" y="26"/>
                </a:cxn>
                <a:cxn ang="0">
                  <a:pos x="53" y="83"/>
                </a:cxn>
                <a:cxn ang="0">
                  <a:pos x="21" y="51"/>
                </a:cxn>
                <a:cxn ang="0">
                  <a:pos x="53" y="19"/>
                </a:cxn>
                <a:cxn ang="0">
                  <a:pos x="85" y="51"/>
                </a:cxn>
                <a:cxn ang="0">
                  <a:pos x="53" y="83"/>
                </a:cxn>
              </a:cxnLst>
              <a:rect l="txL" t="txT" r="txR" b="tx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69" name="Oval 150"/>
            <p:cNvSpPr/>
            <p:nvPr/>
          </p:nvSpPr>
          <p:spPr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9470" name="组合 45"/>
          <p:cNvGrpSpPr/>
          <p:nvPr/>
        </p:nvGrpSpPr>
        <p:grpSpPr>
          <a:xfrm>
            <a:off x="6697663" y="2152650"/>
            <a:ext cx="493712" cy="517525"/>
            <a:chOff x="0" y="0"/>
            <a:chExt cx="444697" cy="466185"/>
          </a:xfrm>
        </p:grpSpPr>
        <p:sp>
          <p:nvSpPr>
            <p:cNvPr id="19471" name="Freeform 11"/>
            <p:cNvSpPr/>
            <p:nvPr/>
          </p:nvSpPr>
          <p:spPr>
            <a:xfrm>
              <a:off x="130793" y="245705"/>
              <a:ext cx="88753" cy="87818"/>
            </a:xfrm>
            <a:custGeom>
              <a:avLst/>
              <a:gdLst>
                <a:gd name="txL" fmla="*/ 0 w 40"/>
                <a:gd name="txT" fmla="*/ 0 h 40"/>
                <a:gd name="txR" fmla="*/ 40 w 40"/>
                <a:gd name="txB" fmla="*/ 40 h 40"/>
              </a:gdLst>
              <a:ahLst/>
              <a:cxnLst>
                <a:cxn ang="0">
                  <a:pos x="24" y="1"/>
                </a:cxn>
                <a:cxn ang="0">
                  <a:pos x="20" y="0"/>
                </a:cxn>
                <a:cxn ang="0">
                  <a:pos x="0" y="20"/>
                </a:cxn>
                <a:cxn ang="0">
                  <a:pos x="20" y="40"/>
                </a:cxn>
                <a:cxn ang="0">
                  <a:pos x="40" y="20"/>
                </a:cxn>
                <a:cxn ang="0">
                  <a:pos x="39" y="15"/>
                </a:cxn>
                <a:cxn ang="0">
                  <a:pos x="15" y="26"/>
                </a:cxn>
                <a:cxn ang="0">
                  <a:pos x="24" y="1"/>
                </a:cxn>
              </a:cxnLst>
              <a:rect l="txL" t="txT" r="txR" b="tx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2" name="Freeform 12"/>
            <p:cNvSpPr/>
            <p:nvPr/>
          </p:nvSpPr>
          <p:spPr>
            <a:xfrm>
              <a:off x="0" y="114912"/>
              <a:ext cx="351273" cy="351273"/>
            </a:xfrm>
            <a:custGeom>
              <a:avLst/>
              <a:gdLst>
                <a:gd name="txL" fmla="*/ 0 w 159"/>
                <a:gd name="txT" fmla="*/ 0 h 159"/>
                <a:gd name="txR" fmla="*/ 159 w 159"/>
                <a:gd name="txB" fmla="*/ 159 h 159"/>
              </a:gdLst>
              <a:ahLst/>
              <a:cxnLst>
                <a:cxn ang="0">
                  <a:pos x="131" y="41"/>
                </a:cxn>
                <a:cxn ang="0">
                  <a:pos x="144" y="79"/>
                </a:cxn>
                <a:cxn ang="0">
                  <a:pos x="79" y="144"/>
                </a:cxn>
                <a:cxn ang="0">
                  <a:pos x="15" y="79"/>
                </a:cxn>
                <a:cxn ang="0">
                  <a:pos x="79" y="15"/>
                </a:cxn>
                <a:cxn ang="0">
                  <a:pos x="112" y="24"/>
                </a:cxn>
                <a:cxn ang="0">
                  <a:pos x="122" y="13"/>
                </a:cxn>
                <a:cxn ang="0">
                  <a:pos x="79" y="0"/>
                </a:cxn>
                <a:cxn ang="0">
                  <a:pos x="0" y="79"/>
                </a:cxn>
                <a:cxn ang="0">
                  <a:pos x="79" y="159"/>
                </a:cxn>
                <a:cxn ang="0">
                  <a:pos x="159" y="79"/>
                </a:cxn>
                <a:cxn ang="0">
                  <a:pos x="141" y="30"/>
                </a:cxn>
                <a:cxn ang="0">
                  <a:pos x="131" y="41"/>
                </a:cxn>
              </a:cxnLst>
              <a:rect l="txL" t="txT" r="txR" b="tx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3" name="Freeform 13"/>
            <p:cNvSpPr/>
            <p:nvPr/>
          </p:nvSpPr>
          <p:spPr>
            <a:xfrm>
              <a:off x="174702" y="221415"/>
              <a:ext cx="66331" cy="68199"/>
            </a:xfrm>
            <a:custGeom>
              <a:avLst/>
              <a:gdLst>
                <a:gd name="txL" fmla="*/ 0 w 71"/>
                <a:gd name="txT" fmla="*/ 0 h 73"/>
                <a:gd name="txR" fmla="*/ 71 w 71"/>
                <a:gd name="txB" fmla="*/ 73 h 73"/>
              </a:gdLst>
              <a:ahLst/>
              <a:cxnLst>
                <a:cxn ang="0">
                  <a:pos x="71" y="30"/>
                </a:cxn>
                <a:cxn ang="0">
                  <a:pos x="38" y="0"/>
                </a:cxn>
                <a:cxn ang="0">
                  <a:pos x="19" y="19"/>
                </a:cxn>
                <a:cxn ang="0">
                  <a:pos x="0" y="73"/>
                </a:cxn>
                <a:cxn ang="0">
                  <a:pos x="55" y="49"/>
                </a:cxn>
                <a:cxn ang="0">
                  <a:pos x="71" y="30"/>
                </a:cxn>
              </a:cxnLst>
              <a:rect l="txL" t="txT" r="txR" b="tx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4" name="Freeform 14"/>
            <p:cNvSpPr/>
            <p:nvPr/>
          </p:nvSpPr>
          <p:spPr>
            <a:xfrm>
              <a:off x="216743" y="88753"/>
              <a:ext cx="143873" cy="152281"/>
            </a:xfrm>
            <a:custGeom>
              <a:avLst/>
              <a:gdLst>
                <a:gd name="txL" fmla="*/ 0 w 154"/>
                <a:gd name="txT" fmla="*/ 0 h 163"/>
                <a:gd name="txR" fmla="*/ 154 w 154"/>
                <a:gd name="txB" fmla="*/ 163 h 163"/>
              </a:gdLst>
              <a:ahLst/>
              <a:cxnLst>
                <a:cxn ang="0">
                  <a:pos x="121" y="0"/>
                </a:cxn>
                <a:cxn ang="0">
                  <a:pos x="0" y="132"/>
                </a:cxn>
                <a:cxn ang="0">
                  <a:pos x="33" y="163"/>
                </a:cxn>
                <a:cxn ang="0">
                  <a:pos x="154" y="31"/>
                </a:cxn>
                <a:cxn ang="0">
                  <a:pos x="121" y="35"/>
                </a:cxn>
                <a:cxn ang="0">
                  <a:pos x="121" y="0"/>
                </a:cxn>
              </a:cxnLst>
              <a:rect l="txL" t="txT" r="txR" b="tx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5" name="Freeform 15"/>
            <p:cNvSpPr/>
            <p:nvPr/>
          </p:nvSpPr>
          <p:spPr>
            <a:xfrm>
              <a:off x="336325" y="55120"/>
              <a:ext cx="56988" cy="59791"/>
            </a:xfrm>
            <a:custGeom>
              <a:avLst/>
              <a:gdLst>
                <a:gd name="txL" fmla="*/ 0 w 61"/>
                <a:gd name="txT" fmla="*/ 0 h 64"/>
                <a:gd name="txR" fmla="*/ 61 w 61"/>
                <a:gd name="txB" fmla="*/ 64 h 64"/>
              </a:gdLst>
              <a:ahLst/>
              <a:cxnLst>
                <a:cxn ang="0">
                  <a:pos x="14" y="48"/>
                </a:cxn>
                <a:cxn ang="0">
                  <a:pos x="14" y="1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4"/>
                </a:cxn>
                <a:cxn ang="0">
                  <a:pos x="61" y="55"/>
                </a:cxn>
                <a:cxn ang="0">
                  <a:pos x="61" y="55"/>
                </a:cxn>
                <a:cxn ang="0">
                  <a:pos x="50" y="43"/>
                </a:cxn>
                <a:cxn ang="0">
                  <a:pos x="14" y="48"/>
                </a:cxn>
              </a:cxnLst>
              <a:rect l="txL" t="txT" r="txR" b="tx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6" name="Freeform 16"/>
            <p:cNvSpPr/>
            <p:nvPr/>
          </p:nvSpPr>
          <p:spPr>
            <a:xfrm>
              <a:off x="360615" y="27093"/>
              <a:ext cx="59791" cy="61660"/>
            </a:xfrm>
            <a:custGeom>
              <a:avLst/>
              <a:gdLst>
                <a:gd name="txL" fmla="*/ 0 w 64"/>
                <a:gd name="txT" fmla="*/ 0 h 66"/>
                <a:gd name="txR" fmla="*/ 64 w 64"/>
                <a:gd name="txB" fmla="*/ 66 h 66"/>
              </a:gdLst>
              <a:ahLst/>
              <a:cxnLst>
                <a:cxn ang="0">
                  <a:pos x="14" y="49"/>
                </a:cxn>
                <a:cxn ang="0">
                  <a:pos x="14" y="11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66"/>
                </a:cxn>
                <a:cxn ang="0">
                  <a:pos x="64" y="56"/>
                </a:cxn>
                <a:cxn ang="0">
                  <a:pos x="64" y="56"/>
                </a:cxn>
                <a:cxn ang="0">
                  <a:pos x="50" y="44"/>
                </a:cxn>
                <a:cxn ang="0">
                  <a:pos x="14" y="49"/>
                </a:cxn>
              </a:cxnLst>
              <a:rect l="txL" t="txT" r="txR" b="tx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7" name="Freeform 17"/>
            <p:cNvSpPr/>
            <p:nvPr/>
          </p:nvSpPr>
          <p:spPr>
            <a:xfrm>
              <a:off x="64462" y="181242"/>
              <a:ext cx="220480" cy="218612"/>
            </a:xfrm>
            <a:custGeom>
              <a:avLst/>
              <a:gdLst>
                <a:gd name="txL" fmla="*/ 0 w 100"/>
                <a:gd name="txT" fmla="*/ 0 h 99"/>
                <a:gd name="txR" fmla="*/ 100 w 100"/>
                <a:gd name="txB" fmla="*/ 99 h 99"/>
              </a:gdLst>
              <a:ahLst/>
              <a:cxnLst>
                <a:cxn ang="0">
                  <a:pos x="50" y="0"/>
                </a:cxn>
                <a:cxn ang="0">
                  <a:pos x="0" y="49"/>
                </a:cxn>
                <a:cxn ang="0">
                  <a:pos x="50" y="99"/>
                </a:cxn>
                <a:cxn ang="0">
                  <a:pos x="100" y="49"/>
                </a:cxn>
                <a:cxn ang="0">
                  <a:pos x="92" y="22"/>
                </a:cxn>
                <a:cxn ang="0">
                  <a:pos x="83" y="32"/>
                </a:cxn>
                <a:cxn ang="0">
                  <a:pos x="81" y="34"/>
                </a:cxn>
                <a:cxn ang="0">
                  <a:pos x="85" y="49"/>
                </a:cxn>
                <a:cxn ang="0">
                  <a:pos x="50" y="84"/>
                </a:cxn>
                <a:cxn ang="0">
                  <a:pos x="15" y="49"/>
                </a:cxn>
                <a:cxn ang="0">
                  <a:pos x="50" y="15"/>
                </a:cxn>
                <a:cxn ang="0">
                  <a:pos x="62" y="17"/>
                </a:cxn>
                <a:cxn ang="0">
                  <a:pos x="64" y="14"/>
                </a:cxn>
                <a:cxn ang="0">
                  <a:pos x="73" y="5"/>
                </a:cxn>
                <a:cxn ang="0">
                  <a:pos x="50" y="0"/>
                </a:cxn>
              </a:cxnLst>
              <a:rect l="txL" t="txT" r="txR" b="tx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8" name="Freeform 18"/>
            <p:cNvSpPr/>
            <p:nvPr/>
          </p:nvSpPr>
          <p:spPr>
            <a:xfrm>
              <a:off x="386774" y="0"/>
              <a:ext cx="57923" cy="59791"/>
            </a:xfrm>
            <a:custGeom>
              <a:avLst/>
              <a:gdLst>
                <a:gd name="txL" fmla="*/ 0 w 62"/>
                <a:gd name="txT" fmla="*/ 0 h 64"/>
                <a:gd name="txR" fmla="*/ 62 w 62"/>
                <a:gd name="txB" fmla="*/ 64 h 64"/>
              </a:gdLst>
              <a:ahLst/>
              <a:cxnLst>
                <a:cxn ang="0">
                  <a:pos x="50" y="43"/>
                </a:cxn>
                <a:cxn ang="0">
                  <a:pos x="15" y="47"/>
                </a:cxn>
                <a:cxn ang="0">
                  <a:pos x="15" y="1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4"/>
                </a:cxn>
                <a:cxn ang="0">
                  <a:pos x="62" y="55"/>
                </a:cxn>
                <a:cxn ang="0">
                  <a:pos x="62" y="55"/>
                </a:cxn>
                <a:cxn ang="0">
                  <a:pos x="50" y="43"/>
                </a:cxn>
              </a:cxnLst>
              <a:rect l="txL" t="txT" r="txR" b="tx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9479" name="组合 54"/>
          <p:cNvGrpSpPr/>
          <p:nvPr/>
        </p:nvGrpSpPr>
        <p:grpSpPr>
          <a:xfrm>
            <a:off x="5181600" y="3573463"/>
            <a:ext cx="406400" cy="455612"/>
            <a:chOff x="0" y="0"/>
            <a:chExt cx="402656" cy="450303"/>
          </a:xfrm>
        </p:grpSpPr>
        <p:sp>
          <p:nvSpPr>
            <p:cNvPr id="19480" name="Freeform 108"/>
            <p:cNvSpPr>
              <a:spLocks noEditPoints="1"/>
            </p:cNvSpPr>
            <p:nvPr/>
          </p:nvSpPr>
          <p:spPr>
            <a:xfrm>
              <a:off x="69134" y="167228"/>
              <a:ext cx="56988" cy="57923"/>
            </a:xfrm>
            <a:custGeom>
              <a:avLst/>
              <a:gdLst>
                <a:gd name="txL" fmla="*/ 0 w 26"/>
                <a:gd name="txT" fmla="*/ 0 h 26"/>
                <a:gd name="txR" fmla="*/ 26 w 26"/>
                <a:gd name="txB" fmla="*/ 26 h 26"/>
              </a:gdLst>
              <a:ahLst/>
              <a:cxnLst>
                <a:cxn ang="0">
                  <a:pos x="13" y="0"/>
                </a:cxn>
                <a:cxn ang="0">
                  <a:pos x="0" y="13"/>
                </a:cxn>
                <a:cxn ang="0">
                  <a:pos x="13" y="26"/>
                </a:cxn>
                <a:cxn ang="0">
                  <a:pos x="26" y="13"/>
                </a:cxn>
                <a:cxn ang="0">
                  <a:pos x="13" y="0"/>
                </a:cxn>
                <a:cxn ang="0">
                  <a:pos x="13" y="23"/>
                </a:cxn>
                <a:cxn ang="0">
                  <a:pos x="3" y="13"/>
                </a:cxn>
                <a:cxn ang="0">
                  <a:pos x="13" y="3"/>
                </a:cxn>
                <a:cxn ang="0">
                  <a:pos x="23" y="13"/>
                </a:cxn>
                <a:cxn ang="0">
                  <a:pos x="13" y="23"/>
                </a:cxn>
              </a:cxnLst>
              <a:rect l="txL" t="txT" r="txR" b="tx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1" name="Freeform 109"/>
            <p:cNvSpPr>
              <a:spLocks noEditPoints="1"/>
            </p:cNvSpPr>
            <p:nvPr/>
          </p:nvSpPr>
          <p:spPr>
            <a:xfrm>
              <a:off x="197125" y="129859"/>
              <a:ext cx="48580" cy="48580"/>
            </a:xfrm>
            <a:custGeom>
              <a:avLst/>
              <a:gdLst>
                <a:gd name="txL" fmla="*/ 0 w 22"/>
                <a:gd name="txT" fmla="*/ 0 h 22"/>
                <a:gd name="txR" fmla="*/ 22 w 22"/>
                <a:gd name="txB" fmla="*/ 22 h 22"/>
              </a:gdLst>
              <a:ahLst/>
              <a:cxnLst>
                <a:cxn ang="0">
                  <a:pos x="11" y="0"/>
                </a:cxn>
                <a:cxn ang="0">
                  <a:pos x="0" y="11"/>
                </a:cxn>
                <a:cxn ang="0">
                  <a:pos x="11" y="22"/>
                </a:cxn>
                <a:cxn ang="0">
                  <a:pos x="22" y="11"/>
                </a:cxn>
                <a:cxn ang="0">
                  <a:pos x="11" y="0"/>
                </a:cxn>
                <a:cxn ang="0">
                  <a:pos x="11" y="17"/>
                </a:cxn>
                <a:cxn ang="0">
                  <a:pos x="5" y="11"/>
                </a:cxn>
                <a:cxn ang="0">
                  <a:pos x="11" y="5"/>
                </a:cxn>
                <a:cxn ang="0">
                  <a:pos x="17" y="11"/>
                </a:cxn>
                <a:cxn ang="0">
                  <a:pos x="11" y="17"/>
                </a:cxn>
              </a:cxnLst>
              <a:rect l="txL" t="txT" r="txR" b="tx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2" name="Freeform 110"/>
            <p:cNvSpPr>
              <a:spLocks noEditPoints="1"/>
            </p:cNvSpPr>
            <p:nvPr/>
          </p:nvSpPr>
          <p:spPr>
            <a:xfrm>
              <a:off x="82213" y="181242"/>
              <a:ext cx="30830" cy="30830"/>
            </a:xfrm>
            <a:custGeom>
              <a:avLst/>
              <a:gdLst>
                <a:gd name="txL" fmla="*/ 0 w 14"/>
                <a:gd name="txT" fmla="*/ 0 h 14"/>
                <a:gd name="txR" fmla="*/ 14 w 14"/>
                <a:gd name="txB" fmla="*/ 14 h 14"/>
              </a:gdLst>
              <a:ahLst/>
              <a:cxnLst>
                <a:cxn ang="0">
                  <a:pos x="7" y="0"/>
                </a:cxn>
                <a:cxn ang="0">
                  <a:pos x="0" y="7"/>
                </a:cxn>
                <a:cxn ang="0">
                  <a:pos x="7" y="14"/>
                </a:cxn>
                <a:cxn ang="0">
                  <a:pos x="14" y="7"/>
                </a:cxn>
                <a:cxn ang="0">
                  <a:pos x="7" y="0"/>
                </a:cxn>
                <a:cxn ang="0">
                  <a:pos x="7" y="10"/>
                </a:cxn>
                <a:cxn ang="0">
                  <a:pos x="4" y="7"/>
                </a:cxn>
                <a:cxn ang="0">
                  <a:pos x="7" y="3"/>
                </a:cxn>
                <a:cxn ang="0">
                  <a:pos x="11" y="7"/>
                </a:cxn>
                <a:cxn ang="0">
                  <a:pos x="7" y="10"/>
                </a:cxn>
              </a:cxnLst>
              <a:rect l="txL" t="txT" r="txR" b="tx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3" name="Freeform 111"/>
            <p:cNvSpPr>
              <a:spLocks noEditPoints="1"/>
            </p:cNvSpPr>
            <p:nvPr/>
          </p:nvSpPr>
          <p:spPr>
            <a:xfrm>
              <a:off x="172834" y="105568"/>
              <a:ext cx="97161" cy="97161"/>
            </a:xfrm>
            <a:custGeom>
              <a:avLst/>
              <a:gdLst>
                <a:gd name="txL" fmla="*/ 0 w 44"/>
                <a:gd name="txT" fmla="*/ 0 h 44"/>
                <a:gd name="txR" fmla="*/ 44 w 44"/>
                <a:gd name="txB" fmla="*/ 44 h 44"/>
              </a:gdLst>
              <a:ahLst/>
              <a:cxnLst>
                <a:cxn ang="0">
                  <a:pos x="22" y="0"/>
                </a:cxn>
                <a:cxn ang="0">
                  <a:pos x="0" y="22"/>
                </a:cxn>
                <a:cxn ang="0">
                  <a:pos x="22" y="44"/>
                </a:cxn>
                <a:cxn ang="0">
                  <a:pos x="44" y="22"/>
                </a:cxn>
                <a:cxn ang="0">
                  <a:pos x="22" y="0"/>
                </a:cxn>
                <a:cxn ang="0">
                  <a:pos x="22" y="39"/>
                </a:cxn>
                <a:cxn ang="0">
                  <a:pos x="5" y="22"/>
                </a:cxn>
                <a:cxn ang="0">
                  <a:pos x="22" y="6"/>
                </a:cxn>
                <a:cxn ang="0">
                  <a:pos x="39" y="22"/>
                </a:cxn>
                <a:cxn ang="0">
                  <a:pos x="22" y="39"/>
                </a:cxn>
              </a:cxnLst>
              <a:rect l="txL" t="txT" r="txR" b="tx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4" name="Freeform 112"/>
            <p:cNvSpPr>
              <a:spLocks noEditPoints="1"/>
            </p:cNvSpPr>
            <p:nvPr/>
          </p:nvSpPr>
          <p:spPr>
            <a:xfrm>
              <a:off x="0" y="0"/>
              <a:ext cx="402656" cy="450303"/>
            </a:xfrm>
            <a:custGeom>
              <a:avLst/>
              <a:gdLst>
                <a:gd name="txL" fmla="*/ 0 w 182"/>
                <a:gd name="txT" fmla="*/ 0 h 204"/>
                <a:gd name="txR" fmla="*/ 182 w 182"/>
                <a:gd name="txB" fmla="*/ 204 h 204"/>
              </a:gdLst>
              <a:ahLst/>
              <a:cxnLst>
                <a:cxn ang="0">
                  <a:pos x="157" y="96"/>
                </a:cxn>
                <a:cxn ang="0">
                  <a:pos x="153" y="48"/>
                </a:cxn>
                <a:cxn ang="0">
                  <a:pos x="78" y="0"/>
                </a:cxn>
                <a:cxn ang="0">
                  <a:pos x="1" y="79"/>
                </a:cxn>
                <a:cxn ang="0">
                  <a:pos x="0" y="204"/>
                </a:cxn>
                <a:cxn ang="0">
                  <a:pos x="113" y="176"/>
                </a:cxn>
                <a:cxn ang="0">
                  <a:pos x="147" y="176"/>
                </a:cxn>
                <a:cxn ang="0">
                  <a:pos x="147" y="176"/>
                </a:cxn>
                <a:cxn ang="0">
                  <a:pos x="156" y="151"/>
                </a:cxn>
                <a:cxn ang="0">
                  <a:pos x="146" y="145"/>
                </a:cxn>
                <a:cxn ang="0">
                  <a:pos x="156" y="140"/>
                </a:cxn>
                <a:cxn ang="0">
                  <a:pos x="155" y="138"/>
                </a:cxn>
                <a:cxn ang="0">
                  <a:pos x="170" y="111"/>
                </a:cxn>
                <a:cxn ang="0">
                  <a:pos x="62" y="93"/>
                </a:cxn>
                <a:cxn ang="0">
                  <a:pos x="62" y="102"/>
                </a:cxn>
                <a:cxn ang="0">
                  <a:pos x="54" y="105"/>
                </a:cxn>
                <a:cxn ang="0">
                  <a:pos x="48" y="110"/>
                </a:cxn>
                <a:cxn ang="0">
                  <a:pos x="40" y="107"/>
                </a:cxn>
                <a:cxn ang="0">
                  <a:pos x="32" y="107"/>
                </a:cxn>
                <a:cxn ang="0">
                  <a:pos x="28" y="99"/>
                </a:cxn>
                <a:cxn ang="0">
                  <a:pos x="22" y="93"/>
                </a:cxn>
                <a:cxn ang="0">
                  <a:pos x="26" y="85"/>
                </a:cxn>
                <a:cxn ang="0">
                  <a:pos x="26" y="76"/>
                </a:cxn>
                <a:cxn ang="0">
                  <a:pos x="34" y="73"/>
                </a:cxn>
                <a:cxn ang="0">
                  <a:pos x="40" y="68"/>
                </a:cxn>
                <a:cxn ang="0">
                  <a:pos x="48" y="71"/>
                </a:cxn>
                <a:cxn ang="0">
                  <a:pos x="57" y="71"/>
                </a:cxn>
                <a:cxn ang="0">
                  <a:pos x="60" y="79"/>
                </a:cxn>
                <a:cxn ang="0">
                  <a:pos x="66" y="85"/>
                </a:cxn>
                <a:cxn ang="0">
                  <a:pos x="136" y="77"/>
                </a:cxn>
                <a:cxn ang="0">
                  <a:pos x="126" y="87"/>
                </a:cxn>
                <a:cxn ang="0">
                  <a:pos x="121" y="100"/>
                </a:cxn>
                <a:cxn ang="0">
                  <a:pos x="107" y="100"/>
                </a:cxn>
                <a:cxn ang="0">
                  <a:pos x="94" y="105"/>
                </a:cxn>
                <a:cxn ang="0">
                  <a:pos x="83" y="96"/>
                </a:cxn>
                <a:cxn ang="0">
                  <a:pos x="70" y="91"/>
                </a:cxn>
                <a:cxn ang="0">
                  <a:pos x="70" y="77"/>
                </a:cxn>
                <a:cxn ang="0">
                  <a:pos x="64" y="64"/>
                </a:cxn>
                <a:cxn ang="0">
                  <a:pos x="74" y="53"/>
                </a:cxn>
                <a:cxn ang="0">
                  <a:pos x="79" y="40"/>
                </a:cxn>
                <a:cxn ang="0">
                  <a:pos x="94" y="40"/>
                </a:cxn>
                <a:cxn ang="0">
                  <a:pos x="107" y="35"/>
                </a:cxn>
                <a:cxn ang="0">
                  <a:pos x="117" y="44"/>
                </a:cxn>
                <a:cxn ang="0">
                  <a:pos x="130" y="49"/>
                </a:cxn>
                <a:cxn ang="0">
                  <a:pos x="130" y="64"/>
                </a:cxn>
                <a:cxn ang="0">
                  <a:pos x="136" y="77"/>
                </a:cxn>
              </a:cxnLst>
              <a:rect l="txL" t="txT" r="txR" b="tx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9485" name="组合 60"/>
          <p:cNvGrpSpPr/>
          <p:nvPr/>
        </p:nvGrpSpPr>
        <p:grpSpPr>
          <a:xfrm>
            <a:off x="6753225" y="4883150"/>
            <a:ext cx="374650" cy="368300"/>
            <a:chOff x="0" y="0"/>
            <a:chExt cx="453105" cy="448433"/>
          </a:xfrm>
        </p:grpSpPr>
        <p:sp>
          <p:nvSpPr>
            <p:cNvPr id="19486" name="Freeform 136"/>
            <p:cNvSpPr/>
            <p:nvPr/>
          </p:nvSpPr>
          <p:spPr>
            <a:xfrm>
              <a:off x="0" y="251309"/>
              <a:ext cx="453105" cy="197124"/>
            </a:xfrm>
            <a:custGeom>
              <a:avLst/>
              <a:gdLst>
                <a:gd name="txL" fmla="*/ 0 w 205"/>
                <a:gd name="txT" fmla="*/ 0 h 89"/>
                <a:gd name="txR" fmla="*/ 205 w 205"/>
                <a:gd name="txB" fmla="*/ 89 h 89"/>
              </a:gdLst>
              <a:ahLst/>
              <a:cxnLst>
                <a:cxn ang="0">
                  <a:pos x="103" y="19"/>
                </a:cxn>
                <a:cxn ang="0">
                  <a:pos x="47" y="0"/>
                </a:cxn>
                <a:cxn ang="0">
                  <a:pos x="0" y="0"/>
                </a:cxn>
                <a:cxn ang="0">
                  <a:pos x="0" y="67"/>
                </a:cxn>
                <a:cxn ang="0">
                  <a:pos x="22" y="89"/>
                </a:cxn>
                <a:cxn ang="0">
                  <a:pos x="183" y="89"/>
                </a:cxn>
                <a:cxn ang="0">
                  <a:pos x="205" y="67"/>
                </a:cxn>
                <a:cxn ang="0">
                  <a:pos x="205" y="0"/>
                </a:cxn>
                <a:cxn ang="0">
                  <a:pos x="158" y="0"/>
                </a:cxn>
                <a:cxn ang="0">
                  <a:pos x="103" y="19"/>
                </a:cxn>
              </a:cxnLst>
              <a:rect l="txL" t="txT" r="txR" b="tx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7" name="Freeform 137"/>
            <p:cNvSpPr>
              <a:spLocks noEditPoints="1"/>
            </p:cNvSpPr>
            <p:nvPr/>
          </p:nvSpPr>
          <p:spPr>
            <a:xfrm>
              <a:off x="0" y="0"/>
              <a:ext cx="453105" cy="260652"/>
            </a:xfrm>
            <a:custGeom>
              <a:avLst/>
              <a:gdLst>
                <a:gd name="txL" fmla="*/ 0 w 205"/>
                <a:gd name="txT" fmla="*/ 0 h 118"/>
                <a:gd name="txR" fmla="*/ 205 w 205"/>
                <a:gd name="txB" fmla="*/ 118 h 118"/>
              </a:gdLst>
              <a:ahLst/>
              <a:cxnLst>
                <a:cxn ang="0">
                  <a:pos x="183" y="42"/>
                </a:cxn>
                <a:cxn ang="0">
                  <a:pos x="180" y="42"/>
                </a:cxn>
                <a:cxn ang="0">
                  <a:pos x="154" y="42"/>
                </a:cxn>
                <a:cxn ang="0">
                  <a:pos x="154" y="22"/>
                </a:cxn>
                <a:cxn ang="0">
                  <a:pos x="132" y="0"/>
                </a:cxn>
                <a:cxn ang="0">
                  <a:pos x="73" y="0"/>
                </a:cxn>
                <a:cxn ang="0">
                  <a:pos x="51" y="22"/>
                </a:cxn>
                <a:cxn ang="0">
                  <a:pos x="51" y="42"/>
                </a:cxn>
                <a:cxn ang="0">
                  <a:pos x="25" y="42"/>
                </a:cxn>
                <a:cxn ang="0">
                  <a:pos x="22" y="42"/>
                </a:cxn>
                <a:cxn ang="0">
                  <a:pos x="0" y="64"/>
                </a:cxn>
                <a:cxn ang="0">
                  <a:pos x="0" y="101"/>
                </a:cxn>
                <a:cxn ang="0">
                  <a:pos x="54" y="101"/>
                </a:cxn>
                <a:cxn ang="0">
                  <a:pos x="103" y="118"/>
                </a:cxn>
                <a:cxn ang="0">
                  <a:pos x="151" y="101"/>
                </a:cxn>
                <a:cxn ang="0">
                  <a:pos x="205" y="101"/>
                </a:cxn>
                <a:cxn ang="0">
                  <a:pos x="205" y="64"/>
                </a:cxn>
                <a:cxn ang="0">
                  <a:pos x="183" y="42"/>
                </a:cxn>
                <a:cxn ang="0">
                  <a:pos x="67" y="26"/>
                </a:cxn>
                <a:cxn ang="0">
                  <a:pos x="67" y="22"/>
                </a:cxn>
                <a:cxn ang="0">
                  <a:pos x="73" y="17"/>
                </a:cxn>
                <a:cxn ang="0">
                  <a:pos x="132" y="17"/>
                </a:cxn>
                <a:cxn ang="0">
                  <a:pos x="138" y="22"/>
                </a:cxn>
                <a:cxn ang="0">
                  <a:pos x="138" y="26"/>
                </a:cxn>
                <a:cxn ang="0">
                  <a:pos x="138" y="42"/>
                </a:cxn>
                <a:cxn ang="0">
                  <a:pos x="67" y="42"/>
                </a:cxn>
                <a:cxn ang="0">
                  <a:pos x="67" y="26"/>
                </a:cxn>
                <a:cxn ang="0">
                  <a:pos x="101" y="101"/>
                </a:cxn>
                <a:cxn ang="0">
                  <a:pos x="85" y="86"/>
                </a:cxn>
                <a:cxn ang="0">
                  <a:pos x="101" y="70"/>
                </a:cxn>
                <a:cxn ang="0">
                  <a:pos x="117" y="86"/>
                </a:cxn>
                <a:cxn ang="0">
                  <a:pos x="101" y="101"/>
                </a:cxn>
              </a:cxnLst>
              <a:rect l="txL" t="txT" r="txR" b="tx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9488" name="组合 63"/>
          <p:cNvGrpSpPr/>
          <p:nvPr/>
        </p:nvGrpSpPr>
        <p:grpSpPr>
          <a:xfrm>
            <a:off x="5160963" y="2212975"/>
            <a:ext cx="388937" cy="419100"/>
            <a:chOff x="0" y="0"/>
            <a:chExt cx="466184" cy="501686"/>
          </a:xfrm>
        </p:grpSpPr>
        <p:sp>
          <p:nvSpPr>
            <p:cNvPr id="19489" name="Freeform 154"/>
            <p:cNvSpPr/>
            <p:nvPr/>
          </p:nvSpPr>
          <p:spPr>
            <a:xfrm>
              <a:off x="141070" y="426012"/>
              <a:ext cx="50449" cy="46712"/>
            </a:xfrm>
            <a:custGeom>
              <a:avLst/>
              <a:gdLst>
                <a:gd name="txL" fmla="*/ 0 w 23"/>
                <a:gd name="txT" fmla="*/ 0 h 21"/>
                <a:gd name="txR" fmla="*/ 23 w 23"/>
                <a:gd name="txB" fmla="*/ 21 h 21"/>
              </a:gdLst>
              <a:ahLst/>
              <a:cxnLst>
                <a:cxn ang="0">
                  <a:pos x="16" y="0"/>
                </a:cxn>
                <a:cxn ang="0">
                  <a:pos x="16" y="4"/>
                </a:cxn>
                <a:cxn ang="0">
                  <a:pos x="19" y="11"/>
                </a:cxn>
                <a:cxn ang="0">
                  <a:pos x="10" y="17"/>
                </a:cxn>
                <a:cxn ang="0">
                  <a:pos x="4" y="9"/>
                </a:cxn>
                <a:cxn ang="0">
                  <a:pos x="6" y="5"/>
                </a:cxn>
                <a:cxn ang="0">
                  <a:pos x="6" y="0"/>
                </a:cxn>
                <a:cxn ang="0">
                  <a:pos x="0" y="10"/>
                </a:cxn>
                <a:cxn ang="0">
                  <a:pos x="11" y="21"/>
                </a:cxn>
                <a:cxn ang="0">
                  <a:pos x="23" y="10"/>
                </a:cxn>
                <a:cxn ang="0">
                  <a:pos x="16" y="0"/>
                </a:cxn>
              </a:cxnLst>
              <a:rect l="txL" t="txT" r="txR" b="tx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0" name="Rectangle 155"/>
            <p:cNvSpPr/>
            <p:nvPr/>
          </p:nvSpPr>
          <p:spPr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1" name="Freeform 156"/>
            <p:cNvSpPr>
              <a:spLocks noEditPoints="1"/>
            </p:cNvSpPr>
            <p:nvPr/>
          </p:nvSpPr>
          <p:spPr>
            <a:xfrm>
              <a:off x="39238" y="81278"/>
              <a:ext cx="260652" cy="260652"/>
            </a:xfrm>
            <a:custGeom>
              <a:avLst/>
              <a:gdLst>
                <a:gd name="txL" fmla="*/ 0 w 118"/>
                <a:gd name="txT" fmla="*/ 0 h 118"/>
                <a:gd name="txR" fmla="*/ 118 w 118"/>
                <a:gd name="txB" fmla="*/ 118 h 118"/>
              </a:gdLst>
              <a:ahLst/>
              <a:cxnLst>
                <a:cxn ang="0">
                  <a:pos x="24" y="19"/>
                </a:cxn>
                <a:cxn ang="0">
                  <a:pos x="19" y="94"/>
                </a:cxn>
                <a:cxn ang="0">
                  <a:pos x="94" y="99"/>
                </a:cxn>
                <a:cxn ang="0">
                  <a:pos x="99" y="24"/>
                </a:cxn>
                <a:cxn ang="0">
                  <a:pos x="24" y="19"/>
                </a:cxn>
                <a:cxn ang="0">
                  <a:pos x="64" y="84"/>
                </a:cxn>
                <a:cxn ang="0">
                  <a:pos x="64" y="93"/>
                </a:cxn>
                <a:cxn ang="0">
                  <a:pos x="56" y="93"/>
                </a:cxn>
                <a:cxn ang="0">
                  <a:pos x="56" y="85"/>
                </a:cxn>
                <a:cxn ang="0">
                  <a:pos x="41" y="81"/>
                </a:cxn>
                <a:cxn ang="0">
                  <a:pos x="43" y="71"/>
                </a:cxn>
                <a:cxn ang="0">
                  <a:pos x="58" y="75"/>
                </a:cxn>
                <a:cxn ang="0">
                  <a:pos x="66" y="70"/>
                </a:cxn>
                <a:cxn ang="0">
                  <a:pos x="57" y="62"/>
                </a:cxn>
                <a:cxn ang="0">
                  <a:pos x="41" y="46"/>
                </a:cxn>
                <a:cxn ang="0">
                  <a:pos x="56" y="31"/>
                </a:cxn>
                <a:cxn ang="0">
                  <a:pos x="56" y="23"/>
                </a:cxn>
                <a:cxn ang="0">
                  <a:pos x="64" y="23"/>
                </a:cxn>
                <a:cxn ang="0">
                  <a:pos x="64" y="30"/>
                </a:cxn>
                <a:cxn ang="0">
                  <a:pos x="77" y="33"/>
                </a:cxn>
                <a:cxn ang="0">
                  <a:pos x="74" y="43"/>
                </a:cxn>
                <a:cxn ang="0">
                  <a:pos x="62" y="40"/>
                </a:cxn>
                <a:cxn ang="0">
                  <a:pos x="55" y="45"/>
                </a:cxn>
                <a:cxn ang="0">
                  <a:pos x="65" y="52"/>
                </a:cxn>
                <a:cxn ang="0">
                  <a:pos x="79" y="69"/>
                </a:cxn>
                <a:cxn ang="0">
                  <a:pos x="64" y="84"/>
                </a:cxn>
              </a:cxnLst>
              <a:rect l="txL" t="txT" r="txR" b="tx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2" name="Freeform 157"/>
            <p:cNvSpPr>
              <a:spLocks noEditPoints="1"/>
            </p:cNvSpPr>
            <p:nvPr/>
          </p:nvSpPr>
          <p:spPr>
            <a:xfrm>
              <a:off x="0" y="0"/>
              <a:ext cx="338194" cy="501686"/>
            </a:xfrm>
            <a:custGeom>
              <a:avLst/>
              <a:gdLst>
                <a:gd name="txL" fmla="*/ 0 w 153"/>
                <a:gd name="txT" fmla="*/ 0 h 227"/>
                <a:gd name="txR" fmla="*/ 153 w 153"/>
                <a:gd name="txB" fmla="*/ 227 h 227"/>
              </a:gdLst>
              <a:ahLst/>
              <a:cxnLst>
                <a:cxn ang="0">
                  <a:pos x="138" y="177"/>
                </a:cxn>
                <a:cxn ang="0">
                  <a:pos x="16" y="177"/>
                </a:cxn>
                <a:cxn ang="0">
                  <a:pos x="16" y="16"/>
                </a:cxn>
                <a:cxn ang="0">
                  <a:pos x="138" y="16"/>
                </a:cxn>
                <a:cxn ang="0">
                  <a:pos x="138" y="103"/>
                </a:cxn>
                <a:cxn ang="0">
                  <a:pos x="139" y="102"/>
                </a:cxn>
                <a:cxn ang="0">
                  <a:pos x="153" y="94"/>
                </a:cxn>
                <a:cxn ang="0">
                  <a:pos x="153" y="13"/>
                </a:cxn>
                <a:cxn ang="0">
                  <a:pos x="141" y="0"/>
                </a:cxn>
                <a:cxn ang="0">
                  <a:pos x="12" y="0"/>
                </a:cxn>
                <a:cxn ang="0">
                  <a:pos x="0" y="13"/>
                </a:cxn>
                <a:cxn ang="0">
                  <a:pos x="0" y="215"/>
                </a:cxn>
                <a:cxn ang="0">
                  <a:pos x="12" y="227"/>
                </a:cxn>
                <a:cxn ang="0">
                  <a:pos x="141" y="227"/>
                </a:cxn>
                <a:cxn ang="0">
                  <a:pos x="153" y="215"/>
                </a:cxn>
                <a:cxn ang="0">
                  <a:pos x="153" y="176"/>
                </a:cxn>
                <a:cxn ang="0">
                  <a:pos x="138" y="166"/>
                </a:cxn>
                <a:cxn ang="0">
                  <a:pos x="138" y="177"/>
                </a:cxn>
                <a:cxn ang="0">
                  <a:pos x="75" y="221"/>
                </a:cxn>
                <a:cxn ang="0">
                  <a:pos x="56" y="201"/>
                </a:cxn>
                <a:cxn ang="0">
                  <a:pos x="75" y="182"/>
                </a:cxn>
                <a:cxn ang="0">
                  <a:pos x="95" y="201"/>
                </a:cxn>
                <a:cxn ang="0">
                  <a:pos x="75" y="221"/>
                </a:cxn>
              </a:cxnLst>
              <a:rect l="txL" t="txT" r="txR" b="tx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3" name="Freeform 158"/>
            <p:cNvSpPr>
              <a:spLocks noEditPoints="1"/>
            </p:cNvSpPr>
            <p:nvPr/>
          </p:nvSpPr>
          <p:spPr>
            <a:xfrm>
              <a:off x="275600" y="202729"/>
              <a:ext cx="190584" cy="190584"/>
            </a:xfrm>
            <a:custGeom>
              <a:avLst/>
              <a:gdLst>
                <a:gd name="txL" fmla="*/ 0 w 86"/>
                <a:gd name="txT" fmla="*/ 0 h 86"/>
                <a:gd name="txR" fmla="*/ 86 w 86"/>
                <a:gd name="txB" fmla="*/ 86 h 86"/>
              </a:gdLst>
              <a:ahLst/>
              <a:cxnLst>
                <a:cxn ang="0">
                  <a:pos x="72" y="17"/>
                </a:cxn>
                <a:cxn ang="0">
                  <a:pos x="18" y="14"/>
                </a:cxn>
                <a:cxn ang="0">
                  <a:pos x="14" y="68"/>
                </a:cxn>
                <a:cxn ang="0">
                  <a:pos x="69" y="72"/>
                </a:cxn>
                <a:cxn ang="0">
                  <a:pos x="72" y="17"/>
                </a:cxn>
                <a:cxn ang="0">
                  <a:pos x="46" y="63"/>
                </a:cxn>
                <a:cxn ang="0">
                  <a:pos x="46" y="70"/>
                </a:cxn>
                <a:cxn ang="0">
                  <a:pos x="40" y="70"/>
                </a:cxn>
                <a:cxn ang="0">
                  <a:pos x="40" y="64"/>
                </a:cxn>
                <a:cxn ang="0">
                  <a:pos x="28" y="61"/>
                </a:cxn>
                <a:cxn ang="0">
                  <a:pos x="30" y="53"/>
                </a:cxn>
                <a:cxn ang="0">
                  <a:pos x="41" y="56"/>
                </a:cxn>
                <a:cxn ang="0">
                  <a:pos x="48" y="52"/>
                </a:cxn>
                <a:cxn ang="0">
                  <a:pos x="41" y="46"/>
                </a:cxn>
                <a:cxn ang="0">
                  <a:pos x="29" y="34"/>
                </a:cxn>
                <a:cxn ang="0">
                  <a:pos x="40" y="22"/>
                </a:cxn>
                <a:cxn ang="0">
                  <a:pos x="40" y="15"/>
                </a:cxn>
                <a:cxn ang="0">
                  <a:pos x="47" y="15"/>
                </a:cxn>
                <a:cxn ang="0">
                  <a:pos x="47" y="21"/>
                </a:cxn>
                <a:cxn ang="0">
                  <a:pos x="56" y="23"/>
                </a:cxn>
                <a:cxn ang="0">
                  <a:pos x="54" y="31"/>
                </a:cxn>
                <a:cxn ang="0">
                  <a:pos x="45" y="29"/>
                </a:cxn>
                <a:cxn ang="0">
                  <a:pos x="39" y="32"/>
                </a:cxn>
                <a:cxn ang="0">
                  <a:pos x="47" y="38"/>
                </a:cxn>
                <a:cxn ang="0">
                  <a:pos x="58" y="51"/>
                </a:cxn>
                <a:cxn ang="0">
                  <a:pos x="46" y="63"/>
                </a:cxn>
              </a:cxnLst>
              <a:rect l="txL" t="txT" r="txR" b="tx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9494" name="组合 69"/>
          <p:cNvGrpSpPr/>
          <p:nvPr/>
        </p:nvGrpSpPr>
        <p:grpSpPr>
          <a:xfrm>
            <a:off x="5146675" y="4852988"/>
            <a:ext cx="444500" cy="428625"/>
            <a:chOff x="0" y="0"/>
            <a:chExt cx="490600" cy="471805"/>
          </a:xfrm>
        </p:grpSpPr>
        <p:sp>
          <p:nvSpPr>
            <p:cNvPr id="19495" name="Oval 131"/>
            <p:cNvSpPr/>
            <p:nvPr/>
          </p:nvSpPr>
          <p:spPr>
            <a:xfrm>
              <a:off x="134915" y="0"/>
              <a:ext cx="220770" cy="223595"/>
            </a:xfrm>
            <a:prstGeom prst="ellipse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6" name="Freeform 134"/>
            <p:cNvSpPr/>
            <p:nvPr/>
          </p:nvSpPr>
          <p:spPr>
            <a:xfrm>
              <a:off x="0" y="258467"/>
              <a:ext cx="490600" cy="213338"/>
            </a:xfrm>
            <a:custGeom>
              <a:avLst/>
              <a:gdLst>
                <a:gd name="txL" fmla="*/ 0 w 200"/>
                <a:gd name="txT" fmla="*/ 0 h 87"/>
                <a:gd name="txR" fmla="*/ 200 w 200"/>
                <a:gd name="txB" fmla="*/ 87 h 87"/>
              </a:gdLst>
              <a:ahLst/>
              <a:cxnLst>
                <a:cxn ang="0">
                  <a:pos x="35" y="87"/>
                </a:cxn>
                <a:cxn ang="0">
                  <a:pos x="35" y="72"/>
                </a:cxn>
                <a:cxn ang="0">
                  <a:pos x="46" y="72"/>
                </a:cxn>
                <a:cxn ang="0">
                  <a:pos x="46" y="87"/>
                </a:cxn>
                <a:cxn ang="0">
                  <a:pos x="155" y="87"/>
                </a:cxn>
                <a:cxn ang="0">
                  <a:pos x="155" y="72"/>
                </a:cxn>
                <a:cxn ang="0">
                  <a:pos x="166" y="72"/>
                </a:cxn>
                <a:cxn ang="0">
                  <a:pos x="166" y="87"/>
                </a:cxn>
                <a:cxn ang="0">
                  <a:pos x="199" y="87"/>
                </a:cxn>
                <a:cxn ang="0">
                  <a:pos x="200" y="43"/>
                </a:cxn>
                <a:cxn ang="0">
                  <a:pos x="156" y="0"/>
                </a:cxn>
                <a:cxn ang="0">
                  <a:pos x="156" y="0"/>
                </a:cxn>
                <a:cxn ang="0">
                  <a:pos x="156" y="0"/>
                </a:cxn>
                <a:cxn ang="0">
                  <a:pos x="140" y="0"/>
                </a:cxn>
                <a:cxn ang="0">
                  <a:pos x="100" y="80"/>
                </a:cxn>
                <a:cxn ang="0">
                  <a:pos x="60" y="0"/>
                </a:cxn>
                <a:cxn ang="0">
                  <a:pos x="45" y="0"/>
                </a:cxn>
                <a:cxn ang="0">
                  <a:pos x="45" y="0"/>
                </a:cxn>
                <a:cxn ang="0">
                  <a:pos x="44" y="0"/>
                </a:cxn>
                <a:cxn ang="0">
                  <a:pos x="1" y="43"/>
                </a:cxn>
                <a:cxn ang="0">
                  <a:pos x="0" y="87"/>
                </a:cxn>
                <a:cxn ang="0">
                  <a:pos x="35" y="87"/>
                </a:cxn>
              </a:cxnLst>
              <a:rect l="txL" t="txT" r="txR" b="tx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8386445" y="1786890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926070" y="215265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413750" y="3081020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953375" y="344678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413750" y="4417695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953375" y="4783455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760345" y="1786890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299970" y="215265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787650" y="3081020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327275" y="344678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787650" y="4417695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327275" y="4783455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4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菱形 4"/>
          <p:cNvSpPr/>
          <p:nvPr/>
        </p:nvSpPr>
        <p:spPr>
          <a:xfrm>
            <a:off x="910590" y="2012950"/>
            <a:ext cx="1978660" cy="1895475"/>
          </a:xfrm>
          <a:prstGeom prst="diamond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>
            <a:off x="901065" y="3975735"/>
            <a:ext cx="1978660" cy="1895475"/>
          </a:xfrm>
          <a:prstGeom prst="diamond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/>
          <p:cNvSpPr/>
          <p:nvPr/>
        </p:nvSpPr>
        <p:spPr>
          <a:xfrm>
            <a:off x="2960370" y="2012950"/>
            <a:ext cx="1978660" cy="1895475"/>
          </a:xfrm>
          <a:prstGeom prst="diamond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菱形 11"/>
          <p:cNvSpPr/>
          <p:nvPr/>
        </p:nvSpPr>
        <p:spPr>
          <a:xfrm>
            <a:off x="2970530" y="3975735"/>
            <a:ext cx="1978660" cy="1895475"/>
          </a:xfrm>
          <a:prstGeom prst="diamond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320790" y="2355850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320790" y="2740660"/>
            <a:ext cx="4405630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20790" y="4133215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320790" y="4518025"/>
            <a:ext cx="4405630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H_Other_1"/>
          <p:cNvSpPr/>
          <p:nvPr>
            <p:custDataLst>
              <p:tags r:id="rId1"/>
            </p:custDataLst>
          </p:nvPr>
        </p:nvSpPr>
        <p:spPr>
          <a:xfrm>
            <a:off x="2573339" y="1778001"/>
            <a:ext cx="1231900" cy="1274763"/>
          </a:xfrm>
          <a:custGeom>
            <a:avLst/>
            <a:gdLst>
              <a:gd name="connsiteX0" fmla="*/ 0 w 1120775"/>
              <a:gd name="connsiteY0" fmla="*/ 812800 h 1136650"/>
              <a:gd name="connsiteX1" fmla="*/ 504825 w 1120775"/>
              <a:gd name="connsiteY1" fmla="*/ 0 h 1136650"/>
              <a:gd name="connsiteX2" fmla="*/ 606425 w 1120775"/>
              <a:gd name="connsiteY2" fmla="*/ 28575 h 1136650"/>
              <a:gd name="connsiteX3" fmla="*/ 1120775 w 1120775"/>
              <a:gd name="connsiteY3" fmla="*/ 1136650 h 1136650"/>
              <a:gd name="connsiteX0-1" fmla="*/ 0 w 1098550"/>
              <a:gd name="connsiteY0-2" fmla="*/ 815975 h 1136650"/>
              <a:gd name="connsiteX1-3" fmla="*/ 482600 w 1098550"/>
              <a:gd name="connsiteY1-4" fmla="*/ 0 h 1136650"/>
              <a:gd name="connsiteX2-5" fmla="*/ 584200 w 1098550"/>
              <a:gd name="connsiteY2-6" fmla="*/ 28575 h 1136650"/>
              <a:gd name="connsiteX3-7" fmla="*/ 1098550 w 1098550"/>
              <a:gd name="connsiteY3-8" fmla="*/ 1136650 h 1136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98550" h="1136650">
                <a:moveTo>
                  <a:pt x="0" y="815975"/>
                </a:moveTo>
                <a:lnTo>
                  <a:pt x="482600" y="0"/>
                </a:lnTo>
                <a:lnTo>
                  <a:pt x="584200" y="28575"/>
                </a:lnTo>
                <a:lnTo>
                  <a:pt x="1098550" y="1136650"/>
                </a:lnTo>
              </a:path>
            </a:pathLst>
          </a:custGeom>
          <a:noFill/>
          <a:ln w="19050">
            <a:solidFill>
              <a:srgbClr val="0089C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D95195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>
              <a:solidFill>
                <a:srgbClr val="FFFFFF"/>
              </a:solidFill>
            </a:endParaRPr>
          </a:p>
        </p:txBody>
      </p:sp>
      <p:sp>
        <p:nvSpPr>
          <p:cNvPr id="12" name="MH_SubTitle_1"/>
          <p:cNvSpPr/>
          <p:nvPr>
            <p:custDataLst>
              <p:tags r:id="rId2"/>
            </p:custDataLst>
          </p:nvPr>
        </p:nvSpPr>
        <p:spPr>
          <a:xfrm rot="588792">
            <a:off x="2125664" y="2738438"/>
            <a:ext cx="1936750" cy="965200"/>
          </a:xfrm>
          <a:prstGeom prst="roundRect">
            <a:avLst>
              <a:gd name="adj" fmla="val 11293"/>
            </a:avLst>
          </a:prstGeom>
          <a:solidFill>
            <a:srgbClr val="0089C1"/>
          </a:solidFill>
          <a:ln w="31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3" name="MH_Other_2"/>
          <p:cNvSpPr/>
          <p:nvPr>
            <p:custDataLst>
              <p:tags r:id="rId3"/>
            </p:custDataLst>
          </p:nvPr>
        </p:nvSpPr>
        <p:spPr>
          <a:xfrm>
            <a:off x="2897190" y="1543050"/>
            <a:ext cx="484187" cy="484188"/>
          </a:xfrm>
          <a:prstGeom prst="ellipse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01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" name="MH_Other_3"/>
          <p:cNvSpPr/>
          <p:nvPr>
            <p:custDataLst>
              <p:tags r:id="rId4"/>
            </p:custDataLst>
          </p:nvPr>
        </p:nvSpPr>
        <p:spPr>
          <a:xfrm>
            <a:off x="5573714" y="1778001"/>
            <a:ext cx="1231900" cy="1274763"/>
          </a:xfrm>
          <a:custGeom>
            <a:avLst/>
            <a:gdLst>
              <a:gd name="connsiteX0" fmla="*/ 0 w 1120775"/>
              <a:gd name="connsiteY0" fmla="*/ 812800 h 1136650"/>
              <a:gd name="connsiteX1" fmla="*/ 504825 w 1120775"/>
              <a:gd name="connsiteY1" fmla="*/ 0 h 1136650"/>
              <a:gd name="connsiteX2" fmla="*/ 606425 w 1120775"/>
              <a:gd name="connsiteY2" fmla="*/ 28575 h 1136650"/>
              <a:gd name="connsiteX3" fmla="*/ 1120775 w 1120775"/>
              <a:gd name="connsiteY3" fmla="*/ 1136650 h 1136650"/>
              <a:gd name="connsiteX0-1" fmla="*/ 0 w 1098550"/>
              <a:gd name="connsiteY0-2" fmla="*/ 815975 h 1136650"/>
              <a:gd name="connsiteX1-3" fmla="*/ 482600 w 1098550"/>
              <a:gd name="connsiteY1-4" fmla="*/ 0 h 1136650"/>
              <a:gd name="connsiteX2-5" fmla="*/ 584200 w 1098550"/>
              <a:gd name="connsiteY2-6" fmla="*/ 28575 h 1136650"/>
              <a:gd name="connsiteX3-7" fmla="*/ 1098550 w 1098550"/>
              <a:gd name="connsiteY3-8" fmla="*/ 1136650 h 1136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98550" h="1136650">
                <a:moveTo>
                  <a:pt x="0" y="815975"/>
                </a:moveTo>
                <a:lnTo>
                  <a:pt x="482600" y="0"/>
                </a:lnTo>
                <a:lnTo>
                  <a:pt x="584200" y="28575"/>
                </a:lnTo>
                <a:lnTo>
                  <a:pt x="1098550" y="1136650"/>
                </a:lnTo>
              </a:path>
            </a:pathLst>
          </a:custGeom>
          <a:noFill/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>
              <a:solidFill>
                <a:srgbClr val="FFFFFF"/>
              </a:solidFill>
            </a:endParaRPr>
          </a:p>
        </p:txBody>
      </p:sp>
      <p:sp>
        <p:nvSpPr>
          <p:cNvPr id="15" name="MH_SubTitle_2"/>
          <p:cNvSpPr/>
          <p:nvPr>
            <p:custDataLst>
              <p:tags r:id="rId5"/>
            </p:custDataLst>
          </p:nvPr>
        </p:nvSpPr>
        <p:spPr>
          <a:xfrm rot="588792">
            <a:off x="5126039" y="2738438"/>
            <a:ext cx="1936750" cy="965200"/>
          </a:xfrm>
          <a:prstGeom prst="roundRect">
            <a:avLst>
              <a:gd name="adj" fmla="val 11293"/>
            </a:avLst>
          </a:prstGeom>
          <a:solidFill>
            <a:srgbClr val="92D050"/>
          </a:solidFill>
          <a:ln w="31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6" name="MH_Other_4"/>
          <p:cNvSpPr/>
          <p:nvPr>
            <p:custDataLst>
              <p:tags r:id="rId6"/>
            </p:custDataLst>
          </p:nvPr>
        </p:nvSpPr>
        <p:spPr>
          <a:xfrm>
            <a:off x="5897565" y="1543050"/>
            <a:ext cx="484187" cy="48418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02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" name="MH_Other_5"/>
          <p:cNvSpPr/>
          <p:nvPr>
            <p:custDataLst>
              <p:tags r:id="rId7"/>
            </p:custDataLst>
          </p:nvPr>
        </p:nvSpPr>
        <p:spPr>
          <a:xfrm>
            <a:off x="8574089" y="1778001"/>
            <a:ext cx="1231900" cy="1274763"/>
          </a:xfrm>
          <a:custGeom>
            <a:avLst/>
            <a:gdLst>
              <a:gd name="connsiteX0" fmla="*/ 0 w 1120775"/>
              <a:gd name="connsiteY0" fmla="*/ 812800 h 1136650"/>
              <a:gd name="connsiteX1" fmla="*/ 504825 w 1120775"/>
              <a:gd name="connsiteY1" fmla="*/ 0 h 1136650"/>
              <a:gd name="connsiteX2" fmla="*/ 606425 w 1120775"/>
              <a:gd name="connsiteY2" fmla="*/ 28575 h 1136650"/>
              <a:gd name="connsiteX3" fmla="*/ 1120775 w 1120775"/>
              <a:gd name="connsiteY3" fmla="*/ 1136650 h 1136650"/>
              <a:gd name="connsiteX0-1" fmla="*/ 0 w 1098550"/>
              <a:gd name="connsiteY0-2" fmla="*/ 815975 h 1136650"/>
              <a:gd name="connsiteX1-3" fmla="*/ 482600 w 1098550"/>
              <a:gd name="connsiteY1-4" fmla="*/ 0 h 1136650"/>
              <a:gd name="connsiteX2-5" fmla="*/ 584200 w 1098550"/>
              <a:gd name="connsiteY2-6" fmla="*/ 28575 h 1136650"/>
              <a:gd name="connsiteX3-7" fmla="*/ 1098550 w 1098550"/>
              <a:gd name="connsiteY3-8" fmla="*/ 1136650 h 1136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98550" h="1136650">
                <a:moveTo>
                  <a:pt x="0" y="815975"/>
                </a:moveTo>
                <a:lnTo>
                  <a:pt x="482600" y="0"/>
                </a:lnTo>
                <a:lnTo>
                  <a:pt x="584200" y="28575"/>
                </a:lnTo>
                <a:lnTo>
                  <a:pt x="1098550" y="1136650"/>
                </a:lnTo>
              </a:path>
            </a:pathLst>
          </a:custGeom>
          <a:noFill/>
          <a:ln w="19050">
            <a:solidFill>
              <a:srgbClr val="0089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>
              <a:solidFill>
                <a:srgbClr val="65C3E7"/>
              </a:solidFill>
            </a:endParaRPr>
          </a:p>
        </p:txBody>
      </p:sp>
      <p:sp>
        <p:nvSpPr>
          <p:cNvPr id="18" name="MH_SubTitle_3"/>
          <p:cNvSpPr/>
          <p:nvPr>
            <p:custDataLst>
              <p:tags r:id="rId8"/>
            </p:custDataLst>
          </p:nvPr>
        </p:nvSpPr>
        <p:spPr>
          <a:xfrm rot="588792">
            <a:off x="8126414" y="2738438"/>
            <a:ext cx="1936750" cy="965200"/>
          </a:xfrm>
          <a:prstGeom prst="roundRect">
            <a:avLst>
              <a:gd name="adj" fmla="val 11293"/>
            </a:avLst>
          </a:prstGeom>
          <a:solidFill>
            <a:srgbClr val="0089C1"/>
          </a:solidFill>
          <a:ln w="31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9" name="MH_Other_6"/>
          <p:cNvSpPr/>
          <p:nvPr>
            <p:custDataLst>
              <p:tags r:id="rId9"/>
            </p:custDataLst>
          </p:nvPr>
        </p:nvSpPr>
        <p:spPr>
          <a:xfrm>
            <a:off x="8897940" y="1543050"/>
            <a:ext cx="484187" cy="484188"/>
          </a:xfrm>
          <a:prstGeom prst="ellipse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03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MH_Other_7"/>
          <p:cNvSpPr/>
          <p:nvPr>
            <p:custDataLst>
              <p:tags r:id="rId10"/>
            </p:custDataLst>
          </p:nvPr>
        </p:nvSpPr>
        <p:spPr>
          <a:xfrm>
            <a:off x="4073526" y="3844926"/>
            <a:ext cx="1231900" cy="1274763"/>
          </a:xfrm>
          <a:custGeom>
            <a:avLst/>
            <a:gdLst>
              <a:gd name="connsiteX0" fmla="*/ 0 w 1120775"/>
              <a:gd name="connsiteY0" fmla="*/ 812800 h 1136650"/>
              <a:gd name="connsiteX1" fmla="*/ 504825 w 1120775"/>
              <a:gd name="connsiteY1" fmla="*/ 0 h 1136650"/>
              <a:gd name="connsiteX2" fmla="*/ 606425 w 1120775"/>
              <a:gd name="connsiteY2" fmla="*/ 28575 h 1136650"/>
              <a:gd name="connsiteX3" fmla="*/ 1120775 w 1120775"/>
              <a:gd name="connsiteY3" fmla="*/ 1136650 h 1136650"/>
              <a:gd name="connsiteX0-1" fmla="*/ 0 w 1098550"/>
              <a:gd name="connsiteY0-2" fmla="*/ 815975 h 1136650"/>
              <a:gd name="connsiteX1-3" fmla="*/ 482600 w 1098550"/>
              <a:gd name="connsiteY1-4" fmla="*/ 0 h 1136650"/>
              <a:gd name="connsiteX2-5" fmla="*/ 584200 w 1098550"/>
              <a:gd name="connsiteY2-6" fmla="*/ 28575 h 1136650"/>
              <a:gd name="connsiteX3-7" fmla="*/ 1098550 w 1098550"/>
              <a:gd name="connsiteY3-8" fmla="*/ 1136650 h 1136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98550" h="1136650">
                <a:moveTo>
                  <a:pt x="0" y="815975"/>
                </a:moveTo>
                <a:lnTo>
                  <a:pt x="482600" y="0"/>
                </a:lnTo>
                <a:lnTo>
                  <a:pt x="584200" y="28575"/>
                </a:lnTo>
                <a:lnTo>
                  <a:pt x="1098550" y="1136650"/>
                </a:lnTo>
              </a:path>
            </a:pathLst>
          </a:cu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>
              <a:solidFill>
                <a:srgbClr val="FFFFFF"/>
              </a:solidFill>
            </a:endParaRPr>
          </a:p>
        </p:txBody>
      </p:sp>
      <p:sp>
        <p:nvSpPr>
          <p:cNvPr id="21" name="MH_SubTitle_4"/>
          <p:cNvSpPr/>
          <p:nvPr>
            <p:custDataLst>
              <p:tags r:id="rId11"/>
            </p:custDataLst>
          </p:nvPr>
        </p:nvSpPr>
        <p:spPr>
          <a:xfrm rot="588792">
            <a:off x="3625851" y="4805363"/>
            <a:ext cx="1936750" cy="963612"/>
          </a:xfrm>
          <a:prstGeom prst="roundRect">
            <a:avLst>
              <a:gd name="adj" fmla="val 11293"/>
            </a:avLst>
          </a:prstGeom>
          <a:solidFill>
            <a:schemeClr val="bg1">
              <a:lumMod val="85000"/>
            </a:schemeClr>
          </a:solidFill>
          <a:ln w="31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2" name="MH_Other_8"/>
          <p:cNvSpPr/>
          <p:nvPr>
            <p:custDataLst>
              <p:tags r:id="rId12"/>
            </p:custDataLst>
          </p:nvPr>
        </p:nvSpPr>
        <p:spPr>
          <a:xfrm>
            <a:off x="4397376" y="3609975"/>
            <a:ext cx="484188" cy="48418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04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" name="MH_Other_9"/>
          <p:cNvSpPr/>
          <p:nvPr>
            <p:custDataLst>
              <p:tags r:id="rId13"/>
            </p:custDataLst>
          </p:nvPr>
        </p:nvSpPr>
        <p:spPr>
          <a:xfrm>
            <a:off x="7130416" y="3844926"/>
            <a:ext cx="1231900" cy="1274763"/>
          </a:xfrm>
          <a:custGeom>
            <a:avLst/>
            <a:gdLst>
              <a:gd name="connsiteX0" fmla="*/ 0 w 1120775"/>
              <a:gd name="connsiteY0" fmla="*/ 812800 h 1136650"/>
              <a:gd name="connsiteX1" fmla="*/ 504825 w 1120775"/>
              <a:gd name="connsiteY1" fmla="*/ 0 h 1136650"/>
              <a:gd name="connsiteX2" fmla="*/ 606425 w 1120775"/>
              <a:gd name="connsiteY2" fmla="*/ 28575 h 1136650"/>
              <a:gd name="connsiteX3" fmla="*/ 1120775 w 1120775"/>
              <a:gd name="connsiteY3" fmla="*/ 1136650 h 1136650"/>
              <a:gd name="connsiteX0-1" fmla="*/ 0 w 1098550"/>
              <a:gd name="connsiteY0-2" fmla="*/ 815975 h 1136650"/>
              <a:gd name="connsiteX1-3" fmla="*/ 482600 w 1098550"/>
              <a:gd name="connsiteY1-4" fmla="*/ 0 h 1136650"/>
              <a:gd name="connsiteX2-5" fmla="*/ 584200 w 1098550"/>
              <a:gd name="connsiteY2-6" fmla="*/ 28575 h 1136650"/>
              <a:gd name="connsiteX3-7" fmla="*/ 1098550 w 1098550"/>
              <a:gd name="connsiteY3-8" fmla="*/ 1136650 h 1136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98550" h="1136650">
                <a:moveTo>
                  <a:pt x="0" y="815975"/>
                </a:moveTo>
                <a:lnTo>
                  <a:pt x="482600" y="0"/>
                </a:lnTo>
                <a:lnTo>
                  <a:pt x="584200" y="28575"/>
                </a:lnTo>
                <a:lnTo>
                  <a:pt x="1098550" y="1136650"/>
                </a:lnTo>
              </a:path>
            </a:pathLst>
          </a:cu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>
              <a:solidFill>
                <a:srgbClr val="FFFFFF"/>
              </a:solidFill>
            </a:endParaRPr>
          </a:p>
        </p:txBody>
      </p:sp>
      <p:sp>
        <p:nvSpPr>
          <p:cNvPr id="24" name="MH_SubTitle_5"/>
          <p:cNvSpPr/>
          <p:nvPr>
            <p:custDataLst>
              <p:tags r:id="rId14"/>
            </p:custDataLst>
          </p:nvPr>
        </p:nvSpPr>
        <p:spPr>
          <a:xfrm rot="588792">
            <a:off x="6626226" y="4805363"/>
            <a:ext cx="1936750" cy="963612"/>
          </a:xfrm>
          <a:prstGeom prst="roundRect">
            <a:avLst>
              <a:gd name="adj" fmla="val 11293"/>
            </a:avLst>
          </a:prstGeom>
          <a:solidFill>
            <a:schemeClr val="bg1">
              <a:lumMod val="85000"/>
            </a:schemeClr>
          </a:solidFill>
          <a:ln w="31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5" name="MH_Other_10"/>
          <p:cNvSpPr/>
          <p:nvPr>
            <p:custDataLst>
              <p:tags r:id="rId15"/>
            </p:custDataLst>
          </p:nvPr>
        </p:nvSpPr>
        <p:spPr>
          <a:xfrm>
            <a:off x="7397751" y="3609975"/>
            <a:ext cx="484188" cy="48418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05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椭圆 14"/>
          <p:cNvSpPr/>
          <p:nvPr/>
        </p:nvSpPr>
        <p:spPr>
          <a:xfrm>
            <a:off x="5023485" y="2441893"/>
            <a:ext cx="2155825" cy="2154237"/>
          </a:xfrm>
          <a:prstGeom prst="ellipse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4" name="任意多边形 15"/>
          <p:cNvSpPr/>
          <p:nvPr/>
        </p:nvSpPr>
        <p:spPr>
          <a:xfrm>
            <a:off x="1072198" y="1779905"/>
            <a:ext cx="4964112" cy="1677988"/>
          </a:xfrm>
          <a:custGeom>
            <a:avLst/>
            <a:gdLst>
              <a:gd name="txL" fmla="*/ 0 w 4963098"/>
              <a:gd name="txT" fmla="*/ 0 h 1676733"/>
              <a:gd name="txR" fmla="*/ 4963098 w 4963098"/>
              <a:gd name="txB" fmla="*/ 1676733 h 1676733"/>
            </a:gdLst>
            <a:ahLst/>
            <a:cxnLst>
              <a:cxn ang="0">
                <a:pos x="4963098" y="0"/>
              </a:cxn>
              <a:cxn ang="0">
                <a:pos x="4963098" y="529569"/>
              </a:cxn>
              <a:cxn ang="0">
                <a:pos x="4904851" y="532510"/>
              </a:cxn>
              <a:cxn ang="0">
                <a:pos x="3822718" y="1614644"/>
              </a:cxn>
              <a:cxn ang="0">
                <a:pos x="3819744" y="1673539"/>
              </a:cxn>
              <a:cxn ang="0">
                <a:pos x="3461656" y="1673539"/>
              </a:cxn>
              <a:cxn ang="0">
                <a:pos x="3461656" y="1676733"/>
              </a:cxn>
              <a:cxn ang="0">
                <a:pos x="0" y="1676733"/>
              </a:cxn>
              <a:cxn ang="0">
                <a:pos x="0" y="1210789"/>
              </a:cxn>
              <a:cxn ang="0">
                <a:pos x="3317336" y="1210789"/>
              </a:cxn>
              <a:cxn ang="0">
                <a:pos x="3397184" y="997304"/>
              </a:cxn>
              <a:cxn ang="0">
                <a:pos x="4798481" y="8312"/>
              </a:cxn>
            </a:cxnLst>
            <a:rect l="txL" t="txT" r="txR" b="txB"/>
            <a:pathLst>
              <a:path w="4963098" h="1676733">
                <a:moveTo>
                  <a:pt x="4963098" y="0"/>
                </a:moveTo>
                <a:lnTo>
                  <a:pt x="4963098" y="529569"/>
                </a:lnTo>
                <a:lnTo>
                  <a:pt x="4904851" y="532510"/>
                </a:lnTo>
                <a:cubicBezTo>
                  <a:pt x="4334273" y="590456"/>
                  <a:pt x="3880663" y="1044066"/>
                  <a:pt x="3822718" y="1614644"/>
                </a:cubicBezTo>
                <a:lnTo>
                  <a:pt x="3819744" y="1673539"/>
                </a:lnTo>
                <a:lnTo>
                  <a:pt x="3461656" y="1673539"/>
                </a:lnTo>
                <a:lnTo>
                  <a:pt x="3461656" y="1676733"/>
                </a:lnTo>
                <a:lnTo>
                  <a:pt x="0" y="1676733"/>
                </a:lnTo>
                <a:lnTo>
                  <a:pt x="0" y="1210789"/>
                </a:lnTo>
                <a:lnTo>
                  <a:pt x="3317336" y="1210789"/>
                </a:lnTo>
                <a:lnTo>
                  <a:pt x="3397184" y="997304"/>
                </a:lnTo>
                <a:cubicBezTo>
                  <a:pt x="3653890" y="458266"/>
                  <a:pt x="4178296" y="71296"/>
                  <a:pt x="4798481" y="8312"/>
                </a:cubicBezTo>
                <a:close/>
              </a:path>
            </a:pathLst>
          </a:cu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5" name="任意多边形 16"/>
          <p:cNvSpPr/>
          <p:nvPr/>
        </p:nvSpPr>
        <p:spPr>
          <a:xfrm rot="-10800000" flipV="1">
            <a:off x="6182360" y="1783080"/>
            <a:ext cx="4946650" cy="1673225"/>
          </a:xfrm>
          <a:custGeom>
            <a:avLst/>
            <a:gdLst>
              <a:gd name="txL" fmla="*/ 0 w 4946769"/>
              <a:gd name="txT" fmla="*/ 0 h 1673539"/>
              <a:gd name="txR" fmla="*/ 4946769 w 4946769"/>
              <a:gd name="txB" fmla="*/ 1673539 h 1673539"/>
            </a:gdLst>
            <a:ahLst/>
            <a:cxnLst>
              <a:cxn ang="0">
                <a:pos x="4946769" y="0"/>
              </a:cxn>
              <a:cxn ang="0">
                <a:pos x="4782152" y="8312"/>
              </a:cxn>
              <a:cxn ang="0">
                <a:pos x="3380855" y="997304"/>
              </a:cxn>
              <a:cxn ang="0">
                <a:pos x="3303396" y="1204401"/>
              </a:cxn>
              <a:cxn ang="0">
                <a:pos x="0" y="1204401"/>
              </a:cxn>
              <a:cxn ang="0">
                <a:pos x="0" y="1670345"/>
              </a:cxn>
              <a:cxn ang="0">
                <a:pos x="3215503" y="1670345"/>
              </a:cxn>
              <a:cxn ang="0">
                <a:pos x="3215352" y="1673539"/>
              </a:cxn>
              <a:cxn ang="0">
                <a:pos x="3803415" y="1673539"/>
              </a:cxn>
              <a:cxn ang="0">
                <a:pos x="3806389" y="1614644"/>
              </a:cxn>
              <a:cxn ang="0">
                <a:pos x="4888522" y="532510"/>
              </a:cxn>
              <a:cxn ang="0">
                <a:pos x="4946769" y="529569"/>
              </a:cxn>
            </a:cxnLst>
            <a:rect l="txL" t="txT" r="txR" b="txB"/>
            <a:pathLst>
              <a:path w="4946769" h="1673539">
                <a:moveTo>
                  <a:pt x="4946769" y="0"/>
                </a:moveTo>
                <a:lnTo>
                  <a:pt x="4782152" y="8312"/>
                </a:lnTo>
                <a:cubicBezTo>
                  <a:pt x="4161967" y="71296"/>
                  <a:pt x="3637561" y="458266"/>
                  <a:pt x="3380855" y="997304"/>
                </a:cubicBezTo>
                <a:lnTo>
                  <a:pt x="3303396" y="1204401"/>
                </a:lnTo>
                <a:lnTo>
                  <a:pt x="0" y="1204401"/>
                </a:lnTo>
                <a:lnTo>
                  <a:pt x="0" y="1670345"/>
                </a:lnTo>
                <a:lnTo>
                  <a:pt x="3215503" y="1670345"/>
                </a:lnTo>
                <a:lnTo>
                  <a:pt x="3215352" y="1673539"/>
                </a:lnTo>
                <a:lnTo>
                  <a:pt x="3803415" y="1673539"/>
                </a:lnTo>
                <a:lnTo>
                  <a:pt x="3806389" y="1614644"/>
                </a:lnTo>
                <a:cubicBezTo>
                  <a:pt x="3864334" y="1044066"/>
                  <a:pt x="4317944" y="590456"/>
                  <a:pt x="4888522" y="532510"/>
                </a:cubicBezTo>
                <a:lnTo>
                  <a:pt x="4946769" y="529569"/>
                </a:lnTo>
                <a:close/>
              </a:path>
            </a:pathLst>
          </a:cu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6" name="任意多边形 17"/>
          <p:cNvSpPr/>
          <p:nvPr/>
        </p:nvSpPr>
        <p:spPr>
          <a:xfrm rot="10800000">
            <a:off x="6182360" y="3594418"/>
            <a:ext cx="4946650" cy="1676400"/>
          </a:xfrm>
          <a:custGeom>
            <a:avLst/>
            <a:gdLst>
              <a:gd name="txL" fmla="*/ 0 w 4946769"/>
              <a:gd name="txT" fmla="*/ 0 h 1676733"/>
              <a:gd name="txR" fmla="*/ 4946769 w 4946769"/>
              <a:gd name="txB" fmla="*/ 1676733 h 1676733"/>
            </a:gdLst>
            <a:ahLst/>
            <a:cxnLst>
              <a:cxn ang="0">
                <a:pos x="3461656" y="1676733"/>
              </a:cxn>
              <a:cxn ang="0">
                <a:pos x="0" y="1676733"/>
              </a:cxn>
              <a:cxn ang="0">
                <a:pos x="0" y="1210789"/>
              </a:cxn>
              <a:cxn ang="0">
                <a:pos x="3301007" y="1210789"/>
              </a:cxn>
              <a:cxn ang="0">
                <a:pos x="3380855" y="997304"/>
              </a:cxn>
              <a:cxn ang="0">
                <a:pos x="4782152" y="8312"/>
              </a:cxn>
              <a:cxn ang="0">
                <a:pos x="4946769" y="0"/>
              </a:cxn>
              <a:cxn ang="0">
                <a:pos x="4946769" y="529569"/>
              </a:cxn>
              <a:cxn ang="0">
                <a:pos x="4888522" y="532510"/>
              </a:cxn>
              <a:cxn ang="0">
                <a:pos x="3806389" y="1614644"/>
              </a:cxn>
              <a:cxn ang="0">
                <a:pos x="3803415" y="1673539"/>
              </a:cxn>
              <a:cxn ang="0">
                <a:pos x="3461656" y="1673539"/>
              </a:cxn>
            </a:cxnLst>
            <a:rect l="txL" t="txT" r="txR" b="txB"/>
            <a:pathLst>
              <a:path w="4946769" h="1676733">
                <a:moveTo>
                  <a:pt x="3461656" y="1676733"/>
                </a:moveTo>
                <a:lnTo>
                  <a:pt x="0" y="1676733"/>
                </a:lnTo>
                <a:lnTo>
                  <a:pt x="0" y="1210789"/>
                </a:lnTo>
                <a:lnTo>
                  <a:pt x="3301007" y="1210789"/>
                </a:lnTo>
                <a:lnTo>
                  <a:pt x="3380855" y="997304"/>
                </a:lnTo>
                <a:cubicBezTo>
                  <a:pt x="3637561" y="458266"/>
                  <a:pt x="4161967" y="71296"/>
                  <a:pt x="4782152" y="8312"/>
                </a:cubicBezTo>
                <a:lnTo>
                  <a:pt x="4946769" y="0"/>
                </a:lnTo>
                <a:lnTo>
                  <a:pt x="4946769" y="529569"/>
                </a:lnTo>
                <a:lnTo>
                  <a:pt x="4888522" y="532510"/>
                </a:lnTo>
                <a:cubicBezTo>
                  <a:pt x="4317944" y="590456"/>
                  <a:pt x="3864334" y="1044066"/>
                  <a:pt x="3806389" y="1614644"/>
                </a:cubicBezTo>
                <a:lnTo>
                  <a:pt x="3803415" y="1673539"/>
                </a:lnTo>
                <a:lnTo>
                  <a:pt x="3461656" y="1673539"/>
                </a:lnTo>
                <a:close/>
              </a:path>
            </a:pathLst>
          </a:cu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7" name="任意多边形 18"/>
          <p:cNvSpPr/>
          <p:nvPr/>
        </p:nvSpPr>
        <p:spPr>
          <a:xfrm flipV="1">
            <a:off x="1072198" y="3597593"/>
            <a:ext cx="4964112" cy="1673225"/>
          </a:xfrm>
          <a:custGeom>
            <a:avLst/>
            <a:gdLst>
              <a:gd name="txL" fmla="*/ 0 w 4963097"/>
              <a:gd name="txT" fmla="*/ 0 h 1673539"/>
              <a:gd name="txR" fmla="*/ 4963097 w 4963097"/>
              <a:gd name="txB" fmla="*/ 1673539 h 1673539"/>
            </a:gdLst>
            <a:ahLst/>
            <a:cxnLst>
              <a:cxn ang="0">
                <a:pos x="3231680" y="1673539"/>
              </a:cxn>
              <a:cxn ang="0">
                <a:pos x="3819743" y="1673539"/>
              </a:cxn>
              <a:cxn ang="0">
                <a:pos x="3822717" y="1614644"/>
              </a:cxn>
              <a:cxn ang="0">
                <a:pos x="4904850" y="532510"/>
              </a:cxn>
              <a:cxn ang="0">
                <a:pos x="4963097" y="529569"/>
              </a:cxn>
              <a:cxn ang="0">
                <a:pos x="4963097" y="0"/>
              </a:cxn>
              <a:cxn ang="0">
                <a:pos x="4798480" y="8312"/>
              </a:cxn>
              <a:cxn ang="0">
                <a:pos x="3397183" y="997304"/>
              </a:cxn>
              <a:cxn ang="0">
                <a:pos x="3319938" y="1203828"/>
              </a:cxn>
              <a:cxn ang="0">
                <a:pos x="0" y="1203828"/>
              </a:cxn>
              <a:cxn ang="0">
                <a:pos x="0" y="1669772"/>
              </a:cxn>
              <a:cxn ang="0">
                <a:pos x="3231859" y="1669772"/>
              </a:cxn>
            </a:cxnLst>
            <a:rect l="txL" t="txT" r="txR" b="txB"/>
            <a:pathLst>
              <a:path w="4963097" h="1673539">
                <a:moveTo>
                  <a:pt x="3231680" y="1673539"/>
                </a:moveTo>
                <a:lnTo>
                  <a:pt x="3819743" y="1673539"/>
                </a:lnTo>
                <a:lnTo>
                  <a:pt x="3822717" y="1614644"/>
                </a:lnTo>
                <a:cubicBezTo>
                  <a:pt x="3880662" y="1044066"/>
                  <a:pt x="4334272" y="590456"/>
                  <a:pt x="4904850" y="532510"/>
                </a:cubicBezTo>
                <a:lnTo>
                  <a:pt x="4963097" y="529569"/>
                </a:lnTo>
                <a:lnTo>
                  <a:pt x="4963097" y="0"/>
                </a:lnTo>
                <a:lnTo>
                  <a:pt x="4798480" y="8312"/>
                </a:lnTo>
                <a:cubicBezTo>
                  <a:pt x="4178295" y="71296"/>
                  <a:pt x="3653889" y="458266"/>
                  <a:pt x="3397183" y="997304"/>
                </a:cubicBezTo>
                <a:lnTo>
                  <a:pt x="3319938" y="1203828"/>
                </a:lnTo>
                <a:lnTo>
                  <a:pt x="0" y="1203828"/>
                </a:lnTo>
                <a:lnTo>
                  <a:pt x="0" y="1669772"/>
                </a:lnTo>
                <a:lnTo>
                  <a:pt x="3231859" y="1669772"/>
                </a:lnTo>
                <a:close/>
              </a:path>
            </a:pathLst>
          </a:cu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1" name="文本框 22"/>
          <p:cNvSpPr/>
          <p:nvPr/>
        </p:nvSpPr>
        <p:spPr>
          <a:xfrm>
            <a:off x="8227060" y="3019743"/>
            <a:ext cx="1674495" cy="4832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>
              <a:lnSpc>
                <a:spcPct val="10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 加 标 题</a:t>
            </a:r>
          </a:p>
        </p:txBody>
      </p:sp>
      <p:sp>
        <p:nvSpPr>
          <p:cNvPr id="4" name="文本框 22"/>
          <p:cNvSpPr/>
          <p:nvPr/>
        </p:nvSpPr>
        <p:spPr>
          <a:xfrm>
            <a:off x="8188325" y="3594418"/>
            <a:ext cx="1674495" cy="4832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>
              <a:lnSpc>
                <a:spcPct val="10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 加 标 题</a:t>
            </a:r>
          </a:p>
        </p:txBody>
      </p:sp>
      <p:sp>
        <p:nvSpPr>
          <p:cNvPr id="5" name="文本框 22"/>
          <p:cNvSpPr/>
          <p:nvPr/>
        </p:nvSpPr>
        <p:spPr>
          <a:xfrm>
            <a:off x="2049145" y="3594418"/>
            <a:ext cx="1674495" cy="4832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>
              <a:lnSpc>
                <a:spcPct val="10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 加 标 题</a:t>
            </a:r>
          </a:p>
        </p:txBody>
      </p:sp>
      <p:sp>
        <p:nvSpPr>
          <p:cNvPr id="6" name="文本框 22"/>
          <p:cNvSpPr/>
          <p:nvPr/>
        </p:nvSpPr>
        <p:spPr>
          <a:xfrm>
            <a:off x="2019935" y="2972753"/>
            <a:ext cx="1674495" cy="4832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>
              <a:lnSpc>
                <a:spcPct val="10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 加 标 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227021" y="4159801"/>
            <a:ext cx="2689274" cy="54906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265756" y="2344971"/>
            <a:ext cx="2689274" cy="54906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148041" y="2277026"/>
            <a:ext cx="2689274" cy="54906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72476" y="4159801"/>
            <a:ext cx="2689274" cy="54906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</a:p>
        </p:txBody>
      </p:sp>
      <p:sp>
        <p:nvSpPr>
          <p:cNvPr id="18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SubTitle_3"/>
          <p:cNvSpPr/>
          <p:nvPr>
            <p:custDataLst>
              <p:tags r:id="rId1"/>
            </p:custDataLst>
          </p:nvPr>
        </p:nvSpPr>
        <p:spPr>
          <a:xfrm>
            <a:off x="5850890" y="1387475"/>
            <a:ext cx="2105025" cy="2037080"/>
          </a:xfrm>
          <a:prstGeom prst="pentagon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" name="MH_SubTitle_1"/>
          <p:cNvSpPr/>
          <p:nvPr>
            <p:custDataLst>
              <p:tags r:id="rId2"/>
            </p:custDataLst>
          </p:nvPr>
        </p:nvSpPr>
        <p:spPr>
          <a:xfrm>
            <a:off x="2900680" y="1387475"/>
            <a:ext cx="2105025" cy="2037080"/>
          </a:xfrm>
          <a:prstGeom prst="pentagon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6" name="MH_SubTitle_4"/>
          <p:cNvSpPr/>
          <p:nvPr>
            <p:custDataLst>
              <p:tags r:id="rId3"/>
            </p:custDataLst>
          </p:nvPr>
        </p:nvSpPr>
        <p:spPr>
          <a:xfrm>
            <a:off x="7423150" y="2941955"/>
            <a:ext cx="2105025" cy="2037080"/>
          </a:xfrm>
          <a:prstGeom prst="pentagon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MH_SubTitle_2"/>
          <p:cNvSpPr/>
          <p:nvPr>
            <p:custDataLst>
              <p:tags r:id="rId4"/>
            </p:custDataLst>
          </p:nvPr>
        </p:nvSpPr>
        <p:spPr>
          <a:xfrm>
            <a:off x="4375785" y="2875280"/>
            <a:ext cx="2105025" cy="2037080"/>
          </a:xfrm>
          <a:prstGeom prst="pentagon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502875" y="2730849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1263480" y="3000791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</a:t>
            </a: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24360" y="451964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984965" y="4789586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</a:t>
            </a: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199075" y="4790789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959680" y="5060731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</a:t>
            </a: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97070" y="144497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157675" y="1714916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</a:t>
            </a: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22">
            <a:extLst>
              <a:ext uri="{FF2B5EF4-FFF2-40B4-BE49-F238E27FC236}">
                <a16:creationId xmlns="" xmlns:a16="http://schemas.microsoft.com/office/drawing/2014/main" id="{6F185886-E81A-4515-9AC5-8BCB9B649CF1}"/>
              </a:ext>
            </a:extLst>
          </p:cNvPr>
          <p:cNvSpPr/>
          <p:nvPr/>
        </p:nvSpPr>
        <p:spPr bwMode="auto">
          <a:xfrm>
            <a:off x="6170529" y="1822071"/>
            <a:ext cx="1966198" cy="2358412"/>
          </a:xfrm>
          <a:custGeom>
            <a:avLst/>
            <a:gdLst>
              <a:gd name="T0" fmla="*/ 0 w 285"/>
              <a:gd name="T1" fmla="*/ 0 h 342"/>
              <a:gd name="T2" fmla="*/ 0 w 285"/>
              <a:gd name="T3" fmla="*/ 68 h 342"/>
              <a:gd name="T4" fmla="*/ 52 w 285"/>
              <a:gd name="T5" fmla="*/ 143 h 342"/>
              <a:gd name="T6" fmla="*/ 0 w 285"/>
              <a:gd name="T7" fmla="*/ 217 h 342"/>
              <a:gd name="T8" fmla="*/ 0 w 285"/>
              <a:gd name="T9" fmla="*/ 285 h 342"/>
              <a:gd name="T10" fmla="*/ 86 w 285"/>
              <a:gd name="T11" fmla="*/ 285 h 342"/>
              <a:gd name="T12" fmla="*/ 142 w 285"/>
              <a:gd name="T13" fmla="*/ 342 h 342"/>
              <a:gd name="T14" fmla="*/ 199 w 285"/>
              <a:gd name="T15" fmla="*/ 285 h 342"/>
              <a:gd name="T16" fmla="*/ 285 w 285"/>
              <a:gd name="T17" fmla="*/ 285 h 342"/>
              <a:gd name="T18" fmla="*/ 285 w 285"/>
              <a:gd name="T19" fmla="*/ 0 h 342"/>
              <a:gd name="T20" fmla="*/ 0 w 285"/>
              <a:gd name="T21" fmla="*/ 0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0" y="0"/>
                </a:moveTo>
                <a:cubicBezTo>
                  <a:pt x="0" y="68"/>
                  <a:pt x="0" y="68"/>
                  <a:pt x="0" y="68"/>
                </a:cubicBezTo>
                <a:cubicBezTo>
                  <a:pt x="30" y="79"/>
                  <a:pt x="52" y="108"/>
                  <a:pt x="52" y="143"/>
                </a:cubicBezTo>
                <a:cubicBezTo>
                  <a:pt x="52" y="177"/>
                  <a:pt x="30" y="206"/>
                  <a:pt x="0" y="217"/>
                </a:cubicBezTo>
                <a:cubicBezTo>
                  <a:pt x="0" y="285"/>
                  <a:pt x="0" y="285"/>
                  <a:pt x="0" y="285"/>
                </a:cubicBezTo>
                <a:cubicBezTo>
                  <a:pt x="86" y="285"/>
                  <a:pt x="86" y="285"/>
                  <a:pt x="86" y="285"/>
                </a:cubicBezTo>
                <a:cubicBezTo>
                  <a:pt x="86" y="316"/>
                  <a:pt x="111" y="342"/>
                  <a:pt x="142" y="342"/>
                </a:cubicBezTo>
                <a:cubicBezTo>
                  <a:pt x="173" y="342"/>
                  <a:pt x="199" y="316"/>
                  <a:pt x="199" y="285"/>
                </a:cubicBezTo>
                <a:cubicBezTo>
                  <a:pt x="285" y="285"/>
                  <a:pt x="285" y="285"/>
                  <a:pt x="285" y="285"/>
                </a:cubicBezTo>
                <a:cubicBezTo>
                  <a:pt x="285" y="0"/>
                  <a:pt x="285" y="0"/>
                  <a:pt x="28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Freeform 23">
            <a:extLst>
              <a:ext uri="{FF2B5EF4-FFF2-40B4-BE49-F238E27FC236}">
                <a16:creationId xmlns="" xmlns:a16="http://schemas.microsoft.com/office/drawing/2014/main" id="{2D79D6E0-927E-4557-B456-4F58D2759248}"/>
              </a:ext>
            </a:extLst>
          </p:cNvPr>
          <p:cNvSpPr/>
          <p:nvPr/>
        </p:nvSpPr>
        <p:spPr bwMode="auto">
          <a:xfrm>
            <a:off x="5823594" y="3985667"/>
            <a:ext cx="2357685" cy="1966804"/>
          </a:xfrm>
          <a:custGeom>
            <a:avLst/>
            <a:gdLst>
              <a:gd name="T0" fmla="*/ 274 w 342"/>
              <a:gd name="T1" fmla="*/ 0 h 285"/>
              <a:gd name="T2" fmla="*/ 199 w 342"/>
              <a:gd name="T3" fmla="*/ 52 h 285"/>
              <a:gd name="T4" fmla="*/ 124 w 342"/>
              <a:gd name="T5" fmla="*/ 0 h 285"/>
              <a:gd name="T6" fmla="*/ 57 w 342"/>
              <a:gd name="T7" fmla="*/ 0 h 285"/>
              <a:gd name="T8" fmla="*/ 57 w 342"/>
              <a:gd name="T9" fmla="*/ 86 h 285"/>
              <a:gd name="T10" fmla="*/ 0 w 342"/>
              <a:gd name="T11" fmla="*/ 142 h 285"/>
              <a:gd name="T12" fmla="*/ 57 w 342"/>
              <a:gd name="T13" fmla="*/ 199 h 285"/>
              <a:gd name="T14" fmla="*/ 57 w 342"/>
              <a:gd name="T15" fmla="*/ 285 h 285"/>
              <a:gd name="T16" fmla="*/ 342 w 342"/>
              <a:gd name="T17" fmla="*/ 285 h 285"/>
              <a:gd name="T18" fmla="*/ 342 w 342"/>
              <a:gd name="T19" fmla="*/ 0 h 285"/>
              <a:gd name="T20" fmla="*/ 274 w 342"/>
              <a:gd name="T21" fmla="*/ 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2" h="285">
                <a:moveTo>
                  <a:pt x="274" y="0"/>
                </a:moveTo>
                <a:cubicBezTo>
                  <a:pt x="263" y="30"/>
                  <a:pt x="234" y="52"/>
                  <a:pt x="199" y="52"/>
                </a:cubicBezTo>
                <a:cubicBezTo>
                  <a:pt x="165" y="52"/>
                  <a:pt x="136" y="30"/>
                  <a:pt x="124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7" y="86"/>
                  <a:pt x="57" y="86"/>
                  <a:pt x="57" y="86"/>
                </a:cubicBezTo>
                <a:cubicBezTo>
                  <a:pt x="25" y="86"/>
                  <a:pt x="0" y="111"/>
                  <a:pt x="0" y="142"/>
                </a:cubicBezTo>
                <a:cubicBezTo>
                  <a:pt x="0" y="173"/>
                  <a:pt x="25" y="199"/>
                  <a:pt x="57" y="199"/>
                </a:cubicBezTo>
                <a:cubicBezTo>
                  <a:pt x="57" y="285"/>
                  <a:pt x="57" y="285"/>
                  <a:pt x="57" y="285"/>
                </a:cubicBezTo>
                <a:cubicBezTo>
                  <a:pt x="342" y="285"/>
                  <a:pt x="342" y="285"/>
                  <a:pt x="342" y="285"/>
                </a:cubicBezTo>
                <a:cubicBezTo>
                  <a:pt x="342" y="0"/>
                  <a:pt x="342" y="0"/>
                  <a:pt x="342" y="0"/>
                </a:cubicBezTo>
                <a:lnTo>
                  <a:pt x="274" y="0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9" name="Freeform 24">
            <a:extLst>
              <a:ext uri="{FF2B5EF4-FFF2-40B4-BE49-F238E27FC236}">
                <a16:creationId xmlns="" xmlns:a16="http://schemas.microsoft.com/office/drawing/2014/main" id="{E25A63FC-2725-42D3-9860-77A444424326}"/>
              </a:ext>
            </a:extLst>
          </p:cNvPr>
          <p:cNvSpPr/>
          <p:nvPr/>
        </p:nvSpPr>
        <p:spPr bwMode="auto">
          <a:xfrm>
            <a:off x="4059538" y="3591137"/>
            <a:ext cx="1966196" cy="2361334"/>
          </a:xfrm>
          <a:custGeom>
            <a:avLst/>
            <a:gdLst>
              <a:gd name="T0" fmla="*/ 285 w 285"/>
              <a:gd name="T1" fmla="*/ 124 h 342"/>
              <a:gd name="T2" fmla="*/ 285 w 285"/>
              <a:gd name="T3" fmla="*/ 57 h 342"/>
              <a:gd name="T4" fmla="*/ 199 w 285"/>
              <a:gd name="T5" fmla="*/ 57 h 342"/>
              <a:gd name="T6" fmla="*/ 142 w 285"/>
              <a:gd name="T7" fmla="*/ 0 h 342"/>
              <a:gd name="T8" fmla="*/ 86 w 285"/>
              <a:gd name="T9" fmla="*/ 57 h 342"/>
              <a:gd name="T10" fmla="*/ 0 w 285"/>
              <a:gd name="T11" fmla="*/ 57 h 342"/>
              <a:gd name="T12" fmla="*/ 0 w 285"/>
              <a:gd name="T13" fmla="*/ 342 h 342"/>
              <a:gd name="T14" fmla="*/ 285 w 285"/>
              <a:gd name="T15" fmla="*/ 342 h 342"/>
              <a:gd name="T16" fmla="*/ 285 w 285"/>
              <a:gd name="T17" fmla="*/ 274 h 342"/>
              <a:gd name="T18" fmla="*/ 233 w 285"/>
              <a:gd name="T19" fmla="*/ 199 h 342"/>
              <a:gd name="T20" fmla="*/ 285 w 285"/>
              <a:gd name="T21" fmla="*/ 124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285" y="124"/>
                </a:moveTo>
                <a:cubicBezTo>
                  <a:pt x="285" y="57"/>
                  <a:pt x="285" y="57"/>
                  <a:pt x="285" y="57"/>
                </a:cubicBezTo>
                <a:cubicBezTo>
                  <a:pt x="199" y="57"/>
                  <a:pt x="199" y="57"/>
                  <a:pt x="199" y="57"/>
                </a:cubicBezTo>
                <a:cubicBezTo>
                  <a:pt x="199" y="25"/>
                  <a:pt x="174" y="0"/>
                  <a:pt x="142" y="0"/>
                </a:cubicBezTo>
                <a:cubicBezTo>
                  <a:pt x="111" y="0"/>
                  <a:pt x="86" y="25"/>
                  <a:pt x="86" y="5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342"/>
                  <a:pt x="0" y="342"/>
                  <a:pt x="0" y="342"/>
                </a:cubicBezTo>
                <a:cubicBezTo>
                  <a:pt x="285" y="342"/>
                  <a:pt x="285" y="342"/>
                  <a:pt x="285" y="342"/>
                </a:cubicBezTo>
                <a:cubicBezTo>
                  <a:pt x="285" y="274"/>
                  <a:pt x="285" y="274"/>
                  <a:pt x="285" y="274"/>
                </a:cubicBezTo>
                <a:cubicBezTo>
                  <a:pt x="255" y="263"/>
                  <a:pt x="233" y="234"/>
                  <a:pt x="233" y="199"/>
                </a:cubicBezTo>
                <a:cubicBezTo>
                  <a:pt x="233" y="165"/>
                  <a:pt x="255" y="136"/>
                  <a:pt x="285" y="124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Freeform 25">
            <a:extLst>
              <a:ext uri="{FF2B5EF4-FFF2-40B4-BE49-F238E27FC236}">
                <a16:creationId xmlns="" xmlns:a16="http://schemas.microsoft.com/office/drawing/2014/main" id="{FA480EF1-526A-44FB-B905-5AFD8793F96F}"/>
              </a:ext>
            </a:extLst>
          </p:cNvPr>
          <p:cNvSpPr/>
          <p:nvPr/>
        </p:nvSpPr>
        <p:spPr bwMode="auto">
          <a:xfrm>
            <a:off x="4059538" y="1816556"/>
            <a:ext cx="2351840" cy="1966806"/>
          </a:xfrm>
          <a:custGeom>
            <a:avLst/>
            <a:gdLst>
              <a:gd name="T0" fmla="*/ 217 w 341"/>
              <a:gd name="T1" fmla="*/ 285 h 285"/>
              <a:gd name="T2" fmla="*/ 285 w 341"/>
              <a:gd name="T3" fmla="*/ 285 h 285"/>
              <a:gd name="T4" fmla="*/ 285 w 341"/>
              <a:gd name="T5" fmla="*/ 199 h 285"/>
              <a:gd name="T6" fmla="*/ 341 w 341"/>
              <a:gd name="T7" fmla="*/ 143 h 285"/>
              <a:gd name="T8" fmla="*/ 285 w 341"/>
              <a:gd name="T9" fmla="*/ 86 h 285"/>
              <a:gd name="T10" fmla="*/ 285 w 341"/>
              <a:gd name="T11" fmla="*/ 0 h 285"/>
              <a:gd name="T12" fmla="*/ 0 w 341"/>
              <a:gd name="T13" fmla="*/ 0 h 285"/>
              <a:gd name="T14" fmla="*/ 0 w 341"/>
              <a:gd name="T15" fmla="*/ 285 h 285"/>
              <a:gd name="T16" fmla="*/ 68 w 341"/>
              <a:gd name="T17" fmla="*/ 285 h 285"/>
              <a:gd name="T18" fmla="*/ 142 w 341"/>
              <a:gd name="T19" fmla="*/ 233 h 285"/>
              <a:gd name="T20" fmla="*/ 217 w 341"/>
              <a:gd name="T21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1" h="285">
                <a:moveTo>
                  <a:pt x="217" y="285"/>
                </a:moveTo>
                <a:cubicBezTo>
                  <a:pt x="285" y="285"/>
                  <a:pt x="285" y="285"/>
                  <a:pt x="285" y="285"/>
                </a:cubicBezTo>
                <a:cubicBezTo>
                  <a:pt x="285" y="199"/>
                  <a:pt x="285" y="199"/>
                  <a:pt x="285" y="199"/>
                </a:cubicBezTo>
                <a:cubicBezTo>
                  <a:pt x="316" y="199"/>
                  <a:pt x="341" y="174"/>
                  <a:pt x="341" y="143"/>
                </a:cubicBezTo>
                <a:cubicBezTo>
                  <a:pt x="341" y="111"/>
                  <a:pt x="316" y="86"/>
                  <a:pt x="285" y="86"/>
                </a:cubicBezTo>
                <a:cubicBezTo>
                  <a:pt x="285" y="0"/>
                  <a:pt x="285" y="0"/>
                  <a:pt x="28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85"/>
                  <a:pt x="0" y="285"/>
                  <a:pt x="0" y="285"/>
                </a:cubicBezTo>
                <a:cubicBezTo>
                  <a:pt x="68" y="285"/>
                  <a:pt x="68" y="285"/>
                  <a:pt x="68" y="285"/>
                </a:cubicBezTo>
                <a:cubicBezTo>
                  <a:pt x="79" y="255"/>
                  <a:pt x="108" y="233"/>
                  <a:pt x="142" y="233"/>
                </a:cubicBezTo>
                <a:cubicBezTo>
                  <a:pt x="177" y="233"/>
                  <a:pt x="206" y="255"/>
                  <a:pt x="217" y="285"/>
                </a:cubicBezTo>
                <a:close/>
              </a:path>
            </a:pathLst>
          </a:custGeom>
          <a:solidFill>
            <a:srgbClr val="0089C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21" name="组合 1">
            <a:extLst>
              <a:ext uri="{FF2B5EF4-FFF2-40B4-BE49-F238E27FC236}">
                <a16:creationId xmlns="" xmlns:a16="http://schemas.microsoft.com/office/drawing/2014/main" id="{A218446B-26A3-4033-9B47-941B49B8311B}"/>
              </a:ext>
            </a:extLst>
          </p:cNvPr>
          <p:cNvGrpSpPr/>
          <p:nvPr/>
        </p:nvGrpSpPr>
        <p:grpSpPr>
          <a:xfrm>
            <a:off x="6884846" y="4645994"/>
            <a:ext cx="667290" cy="917807"/>
            <a:chOff x="5054600" y="1884362"/>
            <a:chExt cx="292100" cy="401638"/>
          </a:xfrm>
          <a:solidFill>
            <a:srgbClr val="F8F8F8"/>
          </a:solidFill>
        </p:grpSpPr>
        <p:sp>
          <p:nvSpPr>
            <p:cNvPr id="22" name="Freeform 26">
              <a:extLst>
                <a:ext uri="{FF2B5EF4-FFF2-40B4-BE49-F238E27FC236}">
                  <a16:creationId xmlns="" xmlns:a16="http://schemas.microsoft.com/office/drawing/2014/main" id="{82D88CB0-7AAC-4F6E-9030-A386EA170B93}"/>
                </a:ext>
              </a:extLst>
            </p:cNvPr>
            <p:cNvSpPr/>
            <p:nvPr/>
          </p:nvSpPr>
          <p:spPr bwMode="auto">
            <a:xfrm>
              <a:off x="5099050" y="1884362"/>
              <a:ext cx="209550" cy="123825"/>
            </a:xfrm>
            <a:custGeom>
              <a:avLst/>
              <a:gdLst>
                <a:gd name="T0" fmla="*/ 13 w 56"/>
                <a:gd name="T1" fmla="*/ 33 h 33"/>
                <a:gd name="T2" fmla="*/ 13 w 56"/>
                <a:gd name="T3" fmla="*/ 22 h 33"/>
                <a:gd name="T4" fmla="*/ 22 w 56"/>
                <a:gd name="T5" fmla="*/ 12 h 33"/>
                <a:gd name="T6" fmla="*/ 33 w 56"/>
                <a:gd name="T7" fmla="*/ 12 h 33"/>
                <a:gd name="T8" fmla="*/ 43 w 56"/>
                <a:gd name="T9" fmla="*/ 22 h 33"/>
                <a:gd name="T10" fmla="*/ 43 w 56"/>
                <a:gd name="T11" fmla="*/ 33 h 33"/>
                <a:gd name="T12" fmla="*/ 56 w 56"/>
                <a:gd name="T13" fmla="*/ 33 h 33"/>
                <a:gd name="T14" fmla="*/ 56 w 56"/>
                <a:gd name="T15" fmla="*/ 22 h 33"/>
                <a:gd name="T16" fmla="*/ 33 w 56"/>
                <a:gd name="T17" fmla="*/ 0 h 33"/>
                <a:gd name="T18" fmla="*/ 22 w 56"/>
                <a:gd name="T19" fmla="*/ 0 h 33"/>
                <a:gd name="T20" fmla="*/ 0 w 56"/>
                <a:gd name="T21" fmla="*/ 22 h 33"/>
                <a:gd name="T22" fmla="*/ 0 w 56"/>
                <a:gd name="T23" fmla="*/ 33 h 33"/>
                <a:gd name="T24" fmla="*/ 13 w 56"/>
                <a:gd name="T2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" h="33">
                  <a:moveTo>
                    <a:pt x="13" y="33"/>
                  </a:moveTo>
                  <a:cubicBezTo>
                    <a:pt x="13" y="22"/>
                    <a:pt x="13" y="22"/>
                    <a:pt x="13" y="22"/>
                  </a:cubicBezTo>
                  <a:cubicBezTo>
                    <a:pt x="13" y="17"/>
                    <a:pt x="17" y="13"/>
                    <a:pt x="22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9" y="13"/>
                    <a:pt x="43" y="17"/>
                    <a:pt x="43" y="22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0"/>
                    <a:pt x="46" y="0"/>
                    <a:pt x="33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3"/>
                    <a:pt x="0" y="33"/>
                    <a:pt x="0" y="33"/>
                  </a:cubicBezTo>
                  <a:lnTo>
                    <a:pt x="13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3" name="Freeform 27">
              <a:extLst>
                <a:ext uri="{FF2B5EF4-FFF2-40B4-BE49-F238E27FC236}">
                  <a16:creationId xmlns="" xmlns:a16="http://schemas.microsoft.com/office/drawing/2014/main" id="{FC71CC32-9710-4C4A-B7EF-B8B132488BB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54600" y="2030412"/>
              <a:ext cx="292100" cy="255588"/>
            </a:xfrm>
            <a:custGeom>
              <a:avLst/>
              <a:gdLst>
                <a:gd name="T0" fmla="*/ 0 w 78"/>
                <a:gd name="T1" fmla="*/ 0 h 68"/>
                <a:gd name="T2" fmla="*/ 0 w 78"/>
                <a:gd name="T3" fmla="*/ 35 h 68"/>
                <a:gd name="T4" fmla="*/ 34 w 78"/>
                <a:gd name="T5" fmla="*/ 68 h 68"/>
                <a:gd name="T6" fmla="*/ 44 w 78"/>
                <a:gd name="T7" fmla="*/ 68 h 68"/>
                <a:gd name="T8" fmla="*/ 78 w 78"/>
                <a:gd name="T9" fmla="*/ 35 h 68"/>
                <a:gd name="T10" fmla="*/ 78 w 78"/>
                <a:gd name="T11" fmla="*/ 0 h 68"/>
                <a:gd name="T12" fmla="*/ 0 w 78"/>
                <a:gd name="T13" fmla="*/ 0 h 68"/>
                <a:gd name="T14" fmla="*/ 44 w 78"/>
                <a:gd name="T15" fmla="*/ 31 h 68"/>
                <a:gd name="T16" fmla="*/ 44 w 78"/>
                <a:gd name="T17" fmla="*/ 46 h 68"/>
                <a:gd name="T18" fmla="*/ 41 w 78"/>
                <a:gd name="T19" fmla="*/ 50 h 68"/>
                <a:gd name="T20" fmla="*/ 37 w 78"/>
                <a:gd name="T21" fmla="*/ 46 h 68"/>
                <a:gd name="T22" fmla="*/ 37 w 78"/>
                <a:gd name="T23" fmla="*/ 31 h 68"/>
                <a:gd name="T24" fmla="*/ 32 w 78"/>
                <a:gd name="T25" fmla="*/ 23 h 68"/>
                <a:gd name="T26" fmla="*/ 41 w 78"/>
                <a:gd name="T27" fmla="*/ 14 h 68"/>
                <a:gd name="T28" fmla="*/ 50 w 78"/>
                <a:gd name="T29" fmla="*/ 23 h 68"/>
                <a:gd name="T30" fmla="*/ 44 w 78"/>
                <a:gd name="T31" fmla="*/ 3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8" h="68">
                  <a:moveTo>
                    <a:pt x="0" y="0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53"/>
                    <a:pt x="15" y="68"/>
                    <a:pt x="34" y="68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63" y="68"/>
                    <a:pt x="78" y="53"/>
                    <a:pt x="78" y="35"/>
                  </a:cubicBezTo>
                  <a:cubicBezTo>
                    <a:pt x="78" y="0"/>
                    <a:pt x="78" y="0"/>
                    <a:pt x="78" y="0"/>
                  </a:cubicBezTo>
                  <a:lnTo>
                    <a:pt x="0" y="0"/>
                  </a:lnTo>
                  <a:close/>
                  <a:moveTo>
                    <a:pt x="44" y="31"/>
                  </a:moveTo>
                  <a:cubicBezTo>
                    <a:pt x="44" y="46"/>
                    <a:pt x="44" y="46"/>
                    <a:pt x="44" y="46"/>
                  </a:cubicBezTo>
                  <a:cubicBezTo>
                    <a:pt x="44" y="48"/>
                    <a:pt x="43" y="50"/>
                    <a:pt x="41" y="50"/>
                  </a:cubicBezTo>
                  <a:cubicBezTo>
                    <a:pt x="39" y="50"/>
                    <a:pt x="37" y="48"/>
                    <a:pt x="37" y="46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4" y="30"/>
                    <a:pt x="32" y="27"/>
                    <a:pt x="32" y="23"/>
                  </a:cubicBezTo>
                  <a:cubicBezTo>
                    <a:pt x="32" y="18"/>
                    <a:pt x="36" y="14"/>
                    <a:pt x="41" y="14"/>
                  </a:cubicBezTo>
                  <a:cubicBezTo>
                    <a:pt x="46" y="14"/>
                    <a:pt x="50" y="18"/>
                    <a:pt x="50" y="23"/>
                  </a:cubicBezTo>
                  <a:cubicBezTo>
                    <a:pt x="50" y="27"/>
                    <a:pt x="47" y="30"/>
                    <a:pt x="44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24" name="组合 3">
            <a:extLst>
              <a:ext uri="{FF2B5EF4-FFF2-40B4-BE49-F238E27FC236}">
                <a16:creationId xmlns="" xmlns:a16="http://schemas.microsoft.com/office/drawing/2014/main" id="{227A3845-398B-43CA-8124-ECCBBB6AA08B}"/>
              </a:ext>
            </a:extLst>
          </p:cNvPr>
          <p:cNvGrpSpPr/>
          <p:nvPr/>
        </p:nvGrpSpPr>
        <p:grpSpPr>
          <a:xfrm>
            <a:off x="4541315" y="4526562"/>
            <a:ext cx="800503" cy="786137"/>
            <a:chOff x="4986338" y="3159125"/>
            <a:chExt cx="434975" cy="427037"/>
          </a:xfrm>
          <a:solidFill>
            <a:srgbClr val="F8F8F8"/>
          </a:solidFill>
        </p:grpSpPr>
        <p:sp>
          <p:nvSpPr>
            <p:cNvPr id="27" name="Freeform 28">
              <a:extLst>
                <a:ext uri="{FF2B5EF4-FFF2-40B4-BE49-F238E27FC236}">
                  <a16:creationId xmlns="" xmlns:a16="http://schemas.microsoft.com/office/drawing/2014/main" id="{50326F02-C0A7-4165-9EB8-5A23412946A6}"/>
                </a:ext>
              </a:extLst>
            </p:cNvPr>
            <p:cNvSpPr/>
            <p:nvPr/>
          </p:nvSpPr>
          <p:spPr bwMode="auto">
            <a:xfrm>
              <a:off x="5129213" y="3302000"/>
              <a:ext cx="146050" cy="142875"/>
            </a:xfrm>
            <a:custGeom>
              <a:avLst/>
              <a:gdLst>
                <a:gd name="T0" fmla="*/ 37 w 39"/>
                <a:gd name="T1" fmla="*/ 2 h 38"/>
                <a:gd name="T2" fmla="*/ 37 w 39"/>
                <a:gd name="T3" fmla="*/ 9 h 38"/>
                <a:gd name="T4" fmla="*/ 9 w 39"/>
                <a:gd name="T5" fmla="*/ 36 h 38"/>
                <a:gd name="T6" fmla="*/ 2 w 39"/>
                <a:gd name="T7" fmla="*/ 36 h 38"/>
                <a:gd name="T8" fmla="*/ 2 w 39"/>
                <a:gd name="T9" fmla="*/ 36 h 38"/>
                <a:gd name="T10" fmla="*/ 2 w 39"/>
                <a:gd name="T11" fmla="*/ 30 h 38"/>
                <a:gd name="T12" fmla="*/ 30 w 39"/>
                <a:gd name="T13" fmla="*/ 2 h 38"/>
                <a:gd name="T14" fmla="*/ 37 w 39"/>
                <a:gd name="T15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38">
                  <a:moveTo>
                    <a:pt x="37" y="2"/>
                  </a:moveTo>
                  <a:cubicBezTo>
                    <a:pt x="39" y="4"/>
                    <a:pt x="39" y="7"/>
                    <a:pt x="37" y="9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7" y="38"/>
                    <a:pt x="4" y="38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0" y="35"/>
                    <a:pt x="0" y="32"/>
                    <a:pt x="2" y="3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2" y="0"/>
                    <a:pt x="35" y="0"/>
                    <a:pt x="3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8" name="Freeform 29">
              <a:extLst>
                <a:ext uri="{FF2B5EF4-FFF2-40B4-BE49-F238E27FC236}">
                  <a16:creationId xmlns="" xmlns:a16="http://schemas.microsoft.com/office/drawing/2014/main" id="{B2324D76-0DAE-4A27-AF84-46A8DAF783D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86338" y="3159125"/>
              <a:ext cx="434975" cy="427037"/>
            </a:xfrm>
            <a:custGeom>
              <a:avLst/>
              <a:gdLst>
                <a:gd name="T0" fmla="*/ 28 w 116"/>
                <a:gd name="T1" fmla="*/ 96 h 114"/>
                <a:gd name="T2" fmla="*/ 20 w 116"/>
                <a:gd name="T3" fmla="*/ 96 h 114"/>
                <a:gd name="T4" fmla="*/ 18 w 116"/>
                <a:gd name="T5" fmla="*/ 94 h 114"/>
                <a:gd name="T6" fmla="*/ 18 w 116"/>
                <a:gd name="T7" fmla="*/ 86 h 114"/>
                <a:gd name="T8" fmla="*/ 32 w 116"/>
                <a:gd name="T9" fmla="*/ 73 h 114"/>
                <a:gd name="T10" fmla="*/ 41 w 116"/>
                <a:gd name="T11" fmla="*/ 57 h 114"/>
                <a:gd name="T12" fmla="*/ 22 w 116"/>
                <a:gd name="T13" fmla="*/ 62 h 114"/>
                <a:gd name="T14" fmla="*/ 8 w 116"/>
                <a:gd name="T15" fmla="*/ 76 h 114"/>
                <a:gd name="T16" fmla="*/ 8 w 116"/>
                <a:gd name="T17" fmla="*/ 104 h 114"/>
                <a:gd name="T18" fmla="*/ 9 w 116"/>
                <a:gd name="T19" fmla="*/ 106 h 114"/>
                <a:gd name="T20" fmla="*/ 38 w 116"/>
                <a:gd name="T21" fmla="*/ 106 h 114"/>
                <a:gd name="T22" fmla="*/ 53 w 116"/>
                <a:gd name="T23" fmla="*/ 92 h 114"/>
                <a:gd name="T24" fmla="*/ 58 w 116"/>
                <a:gd name="T25" fmla="*/ 73 h 114"/>
                <a:gd name="T26" fmla="*/ 42 w 116"/>
                <a:gd name="T27" fmla="*/ 82 h 114"/>
                <a:gd name="T28" fmla="*/ 28 w 116"/>
                <a:gd name="T29" fmla="*/ 96 h 114"/>
                <a:gd name="T30" fmla="*/ 77 w 116"/>
                <a:gd name="T31" fmla="*/ 8 h 114"/>
                <a:gd name="T32" fmla="*/ 63 w 116"/>
                <a:gd name="T33" fmla="*/ 22 h 114"/>
                <a:gd name="T34" fmla="*/ 57 w 116"/>
                <a:gd name="T35" fmla="*/ 40 h 114"/>
                <a:gd name="T36" fmla="*/ 74 w 116"/>
                <a:gd name="T37" fmla="*/ 32 h 114"/>
                <a:gd name="T38" fmla="*/ 88 w 116"/>
                <a:gd name="T39" fmla="*/ 18 h 114"/>
                <a:gd name="T40" fmla="*/ 96 w 116"/>
                <a:gd name="T41" fmla="*/ 18 h 114"/>
                <a:gd name="T42" fmla="*/ 98 w 116"/>
                <a:gd name="T43" fmla="*/ 20 h 114"/>
                <a:gd name="T44" fmla="*/ 98 w 116"/>
                <a:gd name="T45" fmla="*/ 28 h 114"/>
                <a:gd name="T46" fmla="*/ 84 w 116"/>
                <a:gd name="T47" fmla="*/ 42 h 114"/>
                <a:gd name="T48" fmla="*/ 75 w 116"/>
                <a:gd name="T49" fmla="*/ 57 h 114"/>
                <a:gd name="T50" fmla="*/ 94 w 116"/>
                <a:gd name="T51" fmla="*/ 52 h 114"/>
                <a:gd name="T52" fmla="*/ 108 w 116"/>
                <a:gd name="T53" fmla="*/ 38 h 114"/>
                <a:gd name="T54" fmla="*/ 108 w 116"/>
                <a:gd name="T55" fmla="*/ 10 h 114"/>
                <a:gd name="T56" fmla="*/ 106 w 116"/>
                <a:gd name="T57" fmla="*/ 8 h 114"/>
                <a:gd name="T58" fmla="*/ 77 w 116"/>
                <a:gd name="T59" fmla="*/ 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6" h="114">
                  <a:moveTo>
                    <a:pt x="28" y="96"/>
                  </a:moveTo>
                  <a:cubicBezTo>
                    <a:pt x="26" y="98"/>
                    <a:pt x="22" y="98"/>
                    <a:pt x="20" y="96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6" y="92"/>
                    <a:pt x="16" y="88"/>
                    <a:pt x="18" y="86"/>
                  </a:cubicBezTo>
                  <a:cubicBezTo>
                    <a:pt x="32" y="73"/>
                    <a:pt x="32" y="73"/>
                    <a:pt x="32" y="73"/>
                  </a:cubicBezTo>
                  <a:cubicBezTo>
                    <a:pt x="33" y="71"/>
                    <a:pt x="38" y="65"/>
                    <a:pt x="41" y="57"/>
                  </a:cubicBezTo>
                  <a:cubicBezTo>
                    <a:pt x="34" y="55"/>
                    <a:pt x="27" y="57"/>
                    <a:pt x="22" y="62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0" y="84"/>
                    <a:pt x="0" y="97"/>
                    <a:pt x="8" y="104"/>
                  </a:cubicBezTo>
                  <a:cubicBezTo>
                    <a:pt x="9" y="106"/>
                    <a:pt x="9" y="106"/>
                    <a:pt x="9" y="106"/>
                  </a:cubicBezTo>
                  <a:cubicBezTo>
                    <a:pt x="17" y="114"/>
                    <a:pt x="30" y="114"/>
                    <a:pt x="38" y="106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8" y="87"/>
                    <a:pt x="60" y="80"/>
                    <a:pt x="58" y="73"/>
                  </a:cubicBezTo>
                  <a:cubicBezTo>
                    <a:pt x="52" y="76"/>
                    <a:pt x="46" y="79"/>
                    <a:pt x="42" y="82"/>
                  </a:cubicBezTo>
                  <a:lnTo>
                    <a:pt x="28" y="96"/>
                  </a:lnTo>
                  <a:close/>
                  <a:moveTo>
                    <a:pt x="77" y="8"/>
                  </a:moveTo>
                  <a:cubicBezTo>
                    <a:pt x="63" y="22"/>
                    <a:pt x="63" y="22"/>
                    <a:pt x="63" y="22"/>
                  </a:cubicBezTo>
                  <a:cubicBezTo>
                    <a:pt x="58" y="27"/>
                    <a:pt x="56" y="34"/>
                    <a:pt x="57" y="40"/>
                  </a:cubicBezTo>
                  <a:cubicBezTo>
                    <a:pt x="62" y="38"/>
                    <a:pt x="67" y="36"/>
                    <a:pt x="74" y="32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90" y="16"/>
                    <a:pt x="94" y="16"/>
                    <a:pt x="96" y="18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100" y="22"/>
                    <a:pt x="100" y="26"/>
                    <a:pt x="98" y="28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78" y="49"/>
                    <a:pt x="76" y="54"/>
                    <a:pt x="75" y="57"/>
                  </a:cubicBezTo>
                  <a:cubicBezTo>
                    <a:pt x="82" y="59"/>
                    <a:pt x="89" y="57"/>
                    <a:pt x="94" y="52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16" y="30"/>
                    <a:pt x="116" y="17"/>
                    <a:pt x="108" y="10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98" y="0"/>
                    <a:pt x="85" y="0"/>
                    <a:pt x="7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29" name="组合 2">
            <a:extLst>
              <a:ext uri="{FF2B5EF4-FFF2-40B4-BE49-F238E27FC236}">
                <a16:creationId xmlns="" xmlns:a16="http://schemas.microsoft.com/office/drawing/2014/main" id="{26717908-E2F3-4D6B-9735-1AD4E7F08272}"/>
              </a:ext>
            </a:extLst>
          </p:cNvPr>
          <p:cNvGrpSpPr/>
          <p:nvPr/>
        </p:nvGrpSpPr>
        <p:grpSpPr>
          <a:xfrm>
            <a:off x="6903556" y="2257450"/>
            <a:ext cx="917492" cy="1248510"/>
            <a:chOff x="3802063" y="3065462"/>
            <a:chExt cx="352424" cy="479425"/>
          </a:xfrm>
          <a:solidFill>
            <a:srgbClr val="F8F8F8"/>
          </a:solidFill>
        </p:grpSpPr>
        <p:sp>
          <p:nvSpPr>
            <p:cNvPr id="30" name="Freeform 30">
              <a:extLst>
                <a:ext uri="{FF2B5EF4-FFF2-40B4-BE49-F238E27FC236}">
                  <a16:creationId xmlns="" xmlns:a16="http://schemas.microsoft.com/office/drawing/2014/main" id="{4383C3A9-79C0-4735-A287-055E2EF064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62388" y="3117850"/>
              <a:ext cx="157162" cy="195263"/>
            </a:xfrm>
            <a:custGeom>
              <a:avLst/>
              <a:gdLst>
                <a:gd name="T0" fmla="*/ 40 w 42"/>
                <a:gd name="T1" fmla="*/ 10 h 52"/>
                <a:gd name="T2" fmla="*/ 1 w 42"/>
                <a:gd name="T3" fmla="*/ 10 h 52"/>
                <a:gd name="T4" fmla="*/ 0 w 42"/>
                <a:gd name="T5" fmla="*/ 11 h 52"/>
                <a:gd name="T6" fmla="*/ 1 w 42"/>
                <a:gd name="T7" fmla="*/ 13 h 52"/>
                <a:gd name="T8" fmla="*/ 40 w 42"/>
                <a:gd name="T9" fmla="*/ 13 h 52"/>
                <a:gd name="T10" fmla="*/ 42 w 42"/>
                <a:gd name="T11" fmla="*/ 11 h 52"/>
                <a:gd name="T12" fmla="*/ 40 w 42"/>
                <a:gd name="T13" fmla="*/ 10 h 52"/>
                <a:gd name="T14" fmla="*/ 1 w 42"/>
                <a:gd name="T15" fmla="*/ 3 h 52"/>
                <a:gd name="T16" fmla="*/ 40 w 42"/>
                <a:gd name="T17" fmla="*/ 3 h 52"/>
                <a:gd name="T18" fmla="*/ 42 w 42"/>
                <a:gd name="T19" fmla="*/ 1 h 52"/>
                <a:gd name="T20" fmla="*/ 40 w 42"/>
                <a:gd name="T21" fmla="*/ 0 h 52"/>
                <a:gd name="T22" fmla="*/ 1 w 42"/>
                <a:gd name="T23" fmla="*/ 0 h 52"/>
                <a:gd name="T24" fmla="*/ 0 w 42"/>
                <a:gd name="T25" fmla="*/ 1 h 52"/>
                <a:gd name="T26" fmla="*/ 1 w 42"/>
                <a:gd name="T27" fmla="*/ 3 h 52"/>
                <a:gd name="T28" fmla="*/ 0 w 42"/>
                <a:gd name="T29" fmla="*/ 21 h 52"/>
                <a:gd name="T30" fmla="*/ 1 w 42"/>
                <a:gd name="T31" fmla="*/ 23 h 52"/>
                <a:gd name="T32" fmla="*/ 29 w 42"/>
                <a:gd name="T33" fmla="*/ 23 h 52"/>
                <a:gd name="T34" fmla="*/ 39 w 42"/>
                <a:gd name="T35" fmla="*/ 19 h 52"/>
                <a:gd name="T36" fmla="*/ 1 w 42"/>
                <a:gd name="T37" fmla="*/ 19 h 52"/>
                <a:gd name="T38" fmla="*/ 0 w 42"/>
                <a:gd name="T39" fmla="*/ 21 h 52"/>
                <a:gd name="T40" fmla="*/ 0 w 42"/>
                <a:gd name="T41" fmla="*/ 31 h 52"/>
                <a:gd name="T42" fmla="*/ 1 w 42"/>
                <a:gd name="T43" fmla="*/ 33 h 52"/>
                <a:gd name="T44" fmla="*/ 18 w 42"/>
                <a:gd name="T45" fmla="*/ 33 h 52"/>
                <a:gd name="T46" fmla="*/ 21 w 42"/>
                <a:gd name="T47" fmla="*/ 29 h 52"/>
                <a:gd name="T48" fmla="*/ 1 w 42"/>
                <a:gd name="T49" fmla="*/ 29 h 52"/>
                <a:gd name="T50" fmla="*/ 0 w 42"/>
                <a:gd name="T51" fmla="*/ 31 h 52"/>
                <a:gd name="T52" fmla="*/ 0 w 42"/>
                <a:gd name="T53" fmla="*/ 41 h 52"/>
                <a:gd name="T54" fmla="*/ 1 w 42"/>
                <a:gd name="T55" fmla="*/ 43 h 52"/>
                <a:gd name="T56" fmla="*/ 12 w 42"/>
                <a:gd name="T57" fmla="*/ 43 h 52"/>
                <a:gd name="T58" fmla="*/ 14 w 42"/>
                <a:gd name="T59" fmla="*/ 39 h 52"/>
                <a:gd name="T60" fmla="*/ 1 w 42"/>
                <a:gd name="T61" fmla="*/ 39 h 52"/>
                <a:gd name="T62" fmla="*/ 0 w 42"/>
                <a:gd name="T63" fmla="*/ 41 h 52"/>
                <a:gd name="T64" fmla="*/ 0 w 42"/>
                <a:gd name="T65" fmla="*/ 51 h 52"/>
                <a:gd name="T66" fmla="*/ 1 w 42"/>
                <a:gd name="T67" fmla="*/ 52 h 52"/>
                <a:gd name="T68" fmla="*/ 11 w 42"/>
                <a:gd name="T69" fmla="*/ 52 h 52"/>
                <a:gd name="T70" fmla="*/ 11 w 42"/>
                <a:gd name="T71" fmla="*/ 49 h 52"/>
                <a:gd name="T72" fmla="*/ 1 w 42"/>
                <a:gd name="T73" fmla="*/ 49 h 52"/>
                <a:gd name="T74" fmla="*/ 0 w 42"/>
                <a:gd name="T75" fmla="*/ 5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" h="52">
                  <a:moveTo>
                    <a:pt x="40" y="10"/>
                  </a:move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1" y="13"/>
                    <a:pt x="42" y="12"/>
                    <a:pt x="42" y="11"/>
                  </a:cubicBezTo>
                  <a:cubicBezTo>
                    <a:pt x="42" y="10"/>
                    <a:pt x="41" y="10"/>
                    <a:pt x="40" y="10"/>
                  </a:cubicBezTo>
                  <a:close/>
                  <a:moveTo>
                    <a:pt x="1" y="3"/>
                  </a:move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2"/>
                    <a:pt x="42" y="1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  <a:moveTo>
                    <a:pt x="0" y="21"/>
                  </a:moveTo>
                  <a:cubicBezTo>
                    <a:pt x="0" y="22"/>
                    <a:pt x="0" y="23"/>
                    <a:pt x="1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32" y="21"/>
                    <a:pt x="36" y="20"/>
                    <a:pt x="39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9"/>
                    <a:pt x="0" y="20"/>
                    <a:pt x="0" y="21"/>
                  </a:cubicBezTo>
                  <a:close/>
                  <a:moveTo>
                    <a:pt x="0" y="31"/>
                  </a:moveTo>
                  <a:cubicBezTo>
                    <a:pt x="0" y="32"/>
                    <a:pt x="0" y="33"/>
                    <a:pt x="1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9" y="32"/>
                    <a:pt x="20" y="30"/>
                    <a:pt x="2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9"/>
                    <a:pt x="0" y="30"/>
                    <a:pt x="0" y="31"/>
                  </a:cubicBezTo>
                  <a:close/>
                  <a:moveTo>
                    <a:pt x="0" y="41"/>
                  </a:moveTo>
                  <a:cubicBezTo>
                    <a:pt x="0" y="42"/>
                    <a:pt x="0" y="43"/>
                    <a:pt x="1" y="43"/>
                  </a:cubicBezTo>
                  <a:cubicBezTo>
                    <a:pt x="12" y="43"/>
                    <a:pt x="12" y="43"/>
                    <a:pt x="12" y="43"/>
                  </a:cubicBezTo>
                  <a:cubicBezTo>
                    <a:pt x="13" y="41"/>
                    <a:pt x="13" y="40"/>
                    <a:pt x="14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40"/>
                    <a:pt x="0" y="41"/>
                  </a:cubicBezTo>
                  <a:close/>
                  <a:moveTo>
                    <a:pt x="0" y="51"/>
                  </a:moveTo>
                  <a:cubicBezTo>
                    <a:pt x="0" y="52"/>
                    <a:pt x="0" y="52"/>
                    <a:pt x="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1"/>
                    <a:pt x="11" y="50"/>
                    <a:pt x="11" y="49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50"/>
                    <a:pt x="0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1" name="Freeform 31">
              <a:extLst>
                <a:ext uri="{FF2B5EF4-FFF2-40B4-BE49-F238E27FC236}">
                  <a16:creationId xmlns="" xmlns:a16="http://schemas.microsoft.com/office/drawing/2014/main" id="{1971BFBB-5EDC-4756-A6FD-3869FAB062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17950" y="3205162"/>
              <a:ext cx="236537" cy="231775"/>
            </a:xfrm>
            <a:custGeom>
              <a:avLst/>
              <a:gdLst>
                <a:gd name="T0" fmla="*/ 52 w 63"/>
                <a:gd name="T1" fmla="*/ 11 h 62"/>
                <a:gd name="T2" fmla="*/ 11 w 63"/>
                <a:gd name="T3" fmla="*/ 11 h 62"/>
                <a:gd name="T4" fmla="*/ 11 w 63"/>
                <a:gd name="T5" fmla="*/ 51 h 62"/>
                <a:gd name="T6" fmla="*/ 52 w 63"/>
                <a:gd name="T7" fmla="*/ 51 h 62"/>
                <a:gd name="T8" fmla="*/ 52 w 63"/>
                <a:gd name="T9" fmla="*/ 11 h 62"/>
                <a:gd name="T10" fmla="*/ 17 w 63"/>
                <a:gd name="T11" fmla="*/ 45 h 62"/>
                <a:gd name="T12" fmla="*/ 17 w 63"/>
                <a:gd name="T13" fmla="*/ 17 h 62"/>
                <a:gd name="T14" fmla="*/ 46 w 63"/>
                <a:gd name="T15" fmla="*/ 17 h 62"/>
                <a:gd name="T16" fmla="*/ 46 w 63"/>
                <a:gd name="T17" fmla="*/ 45 h 62"/>
                <a:gd name="T18" fmla="*/ 17 w 63"/>
                <a:gd name="T1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52" y="11"/>
                  </a:moveTo>
                  <a:cubicBezTo>
                    <a:pt x="40" y="0"/>
                    <a:pt x="22" y="0"/>
                    <a:pt x="11" y="11"/>
                  </a:cubicBezTo>
                  <a:cubicBezTo>
                    <a:pt x="0" y="22"/>
                    <a:pt x="0" y="40"/>
                    <a:pt x="11" y="51"/>
                  </a:cubicBezTo>
                  <a:cubicBezTo>
                    <a:pt x="22" y="62"/>
                    <a:pt x="40" y="62"/>
                    <a:pt x="52" y="51"/>
                  </a:cubicBezTo>
                  <a:cubicBezTo>
                    <a:pt x="63" y="40"/>
                    <a:pt x="63" y="22"/>
                    <a:pt x="52" y="11"/>
                  </a:cubicBezTo>
                  <a:close/>
                  <a:moveTo>
                    <a:pt x="17" y="45"/>
                  </a:moveTo>
                  <a:cubicBezTo>
                    <a:pt x="9" y="37"/>
                    <a:pt x="9" y="25"/>
                    <a:pt x="17" y="17"/>
                  </a:cubicBezTo>
                  <a:cubicBezTo>
                    <a:pt x="25" y="9"/>
                    <a:pt x="38" y="9"/>
                    <a:pt x="46" y="17"/>
                  </a:cubicBezTo>
                  <a:cubicBezTo>
                    <a:pt x="53" y="25"/>
                    <a:pt x="53" y="37"/>
                    <a:pt x="46" y="45"/>
                  </a:cubicBezTo>
                  <a:cubicBezTo>
                    <a:pt x="38" y="53"/>
                    <a:pt x="25" y="53"/>
                    <a:pt x="17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2" name="Freeform 32">
              <a:extLst>
                <a:ext uri="{FF2B5EF4-FFF2-40B4-BE49-F238E27FC236}">
                  <a16:creationId xmlns="" xmlns:a16="http://schemas.microsoft.com/office/drawing/2014/main" id="{F90F32CA-FBBE-4139-BB4B-03D0783F17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02063" y="3398837"/>
              <a:ext cx="149225" cy="146050"/>
            </a:xfrm>
            <a:custGeom>
              <a:avLst/>
              <a:gdLst>
                <a:gd name="T0" fmla="*/ 38 w 40"/>
                <a:gd name="T1" fmla="*/ 2 h 39"/>
                <a:gd name="T2" fmla="*/ 30 w 40"/>
                <a:gd name="T3" fmla="*/ 2 h 39"/>
                <a:gd name="T4" fmla="*/ 30 w 40"/>
                <a:gd name="T5" fmla="*/ 2 h 39"/>
                <a:gd name="T6" fmla="*/ 38 w 40"/>
                <a:gd name="T7" fmla="*/ 11 h 39"/>
                <a:gd name="T8" fmla="*/ 38 w 40"/>
                <a:gd name="T9" fmla="*/ 10 h 39"/>
                <a:gd name="T10" fmla="*/ 38 w 40"/>
                <a:gd name="T11" fmla="*/ 2 h 39"/>
                <a:gd name="T12" fmla="*/ 2 w 40"/>
                <a:gd name="T13" fmla="*/ 29 h 39"/>
                <a:gd name="T14" fmla="*/ 2 w 40"/>
                <a:gd name="T15" fmla="*/ 37 h 39"/>
                <a:gd name="T16" fmla="*/ 11 w 40"/>
                <a:gd name="T17" fmla="*/ 37 h 39"/>
                <a:gd name="T18" fmla="*/ 35 w 40"/>
                <a:gd name="T19" fmla="*/ 13 h 39"/>
                <a:gd name="T20" fmla="*/ 27 w 40"/>
                <a:gd name="T21" fmla="*/ 5 h 39"/>
                <a:gd name="T22" fmla="*/ 2 w 40"/>
                <a:gd name="T23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39">
                  <a:moveTo>
                    <a:pt x="38" y="2"/>
                  </a:moveTo>
                  <a:cubicBezTo>
                    <a:pt x="36" y="0"/>
                    <a:pt x="32" y="0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40" y="8"/>
                    <a:pt x="40" y="4"/>
                    <a:pt x="38" y="2"/>
                  </a:cubicBezTo>
                  <a:close/>
                  <a:moveTo>
                    <a:pt x="2" y="29"/>
                  </a:moveTo>
                  <a:cubicBezTo>
                    <a:pt x="0" y="31"/>
                    <a:pt x="0" y="35"/>
                    <a:pt x="2" y="37"/>
                  </a:cubicBezTo>
                  <a:cubicBezTo>
                    <a:pt x="5" y="39"/>
                    <a:pt x="8" y="39"/>
                    <a:pt x="11" y="37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27" y="5"/>
                    <a:pt x="27" y="5"/>
                    <a:pt x="27" y="5"/>
                  </a:cubicBezTo>
                  <a:lnTo>
                    <a:pt x="2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3" name="Freeform 33">
              <a:extLst>
                <a:ext uri="{FF2B5EF4-FFF2-40B4-BE49-F238E27FC236}">
                  <a16:creationId xmlns="" xmlns:a16="http://schemas.microsoft.com/office/drawing/2014/main" id="{99644219-CEEA-419D-8D59-48545B6C273E}"/>
                </a:ext>
              </a:extLst>
            </p:cNvPr>
            <p:cNvSpPr/>
            <p:nvPr/>
          </p:nvSpPr>
          <p:spPr bwMode="auto">
            <a:xfrm>
              <a:off x="3810000" y="3065462"/>
              <a:ext cx="261937" cy="296863"/>
            </a:xfrm>
            <a:custGeom>
              <a:avLst/>
              <a:gdLst>
                <a:gd name="T0" fmla="*/ 33 w 70"/>
                <a:gd name="T1" fmla="*/ 73 h 79"/>
                <a:gd name="T2" fmla="*/ 11 w 70"/>
                <a:gd name="T3" fmla="*/ 73 h 79"/>
                <a:gd name="T4" fmla="*/ 7 w 70"/>
                <a:gd name="T5" fmla="*/ 69 h 79"/>
                <a:gd name="T6" fmla="*/ 7 w 70"/>
                <a:gd name="T7" fmla="*/ 10 h 79"/>
                <a:gd name="T8" fmla="*/ 11 w 70"/>
                <a:gd name="T9" fmla="*/ 6 h 79"/>
                <a:gd name="T10" fmla="*/ 59 w 70"/>
                <a:gd name="T11" fmla="*/ 6 h 79"/>
                <a:gd name="T12" fmla="*/ 63 w 70"/>
                <a:gd name="T13" fmla="*/ 10 h 79"/>
                <a:gd name="T14" fmla="*/ 63 w 70"/>
                <a:gd name="T15" fmla="*/ 41 h 79"/>
                <a:gd name="T16" fmla="*/ 70 w 70"/>
                <a:gd name="T17" fmla="*/ 42 h 79"/>
                <a:gd name="T18" fmla="*/ 70 w 70"/>
                <a:gd name="T19" fmla="*/ 10 h 79"/>
                <a:gd name="T20" fmla="*/ 59 w 70"/>
                <a:gd name="T21" fmla="*/ 0 h 79"/>
                <a:gd name="T22" fmla="*/ 11 w 70"/>
                <a:gd name="T23" fmla="*/ 0 h 79"/>
                <a:gd name="T24" fmla="*/ 0 w 70"/>
                <a:gd name="T25" fmla="*/ 10 h 79"/>
                <a:gd name="T26" fmla="*/ 0 w 70"/>
                <a:gd name="T27" fmla="*/ 69 h 79"/>
                <a:gd name="T28" fmla="*/ 11 w 70"/>
                <a:gd name="T29" fmla="*/ 79 h 79"/>
                <a:gd name="T30" fmla="*/ 36 w 70"/>
                <a:gd name="T31" fmla="*/ 79 h 79"/>
                <a:gd name="T32" fmla="*/ 33 w 70"/>
                <a:gd name="T33" fmla="*/ 7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" h="79">
                  <a:moveTo>
                    <a:pt x="33" y="73"/>
                  </a:moveTo>
                  <a:cubicBezTo>
                    <a:pt x="11" y="73"/>
                    <a:pt x="11" y="73"/>
                    <a:pt x="11" y="73"/>
                  </a:cubicBezTo>
                  <a:cubicBezTo>
                    <a:pt x="9" y="73"/>
                    <a:pt x="7" y="71"/>
                    <a:pt x="7" y="6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8"/>
                    <a:pt x="9" y="6"/>
                    <a:pt x="11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61" y="6"/>
                    <a:pt x="63" y="8"/>
                    <a:pt x="63" y="10"/>
                  </a:cubicBezTo>
                  <a:cubicBezTo>
                    <a:pt x="63" y="41"/>
                    <a:pt x="63" y="41"/>
                    <a:pt x="63" y="41"/>
                  </a:cubicBezTo>
                  <a:cubicBezTo>
                    <a:pt x="65" y="41"/>
                    <a:pt x="68" y="41"/>
                    <a:pt x="70" y="42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4"/>
                    <a:pt x="65" y="0"/>
                    <a:pt x="5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5"/>
                    <a:pt x="5" y="79"/>
                    <a:pt x="11" y="79"/>
                  </a:cubicBezTo>
                  <a:cubicBezTo>
                    <a:pt x="36" y="79"/>
                    <a:pt x="36" y="79"/>
                    <a:pt x="36" y="79"/>
                  </a:cubicBezTo>
                  <a:cubicBezTo>
                    <a:pt x="35" y="77"/>
                    <a:pt x="34" y="75"/>
                    <a:pt x="33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34" name="Freeform 34">
            <a:extLst>
              <a:ext uri="{FF2B5EF4-FFF2-40B4-BE49-F238E27FC236}">
                <a16:creationId xmlns="" xmlns:a16="http://schemas.microsoft.com/office/drawing/2014/main" id="{1400C731-8A60-47C3-9A7D-F139C7E613A3}"/>
              </a:ext>
            </a:extLst>
          </p:cNvPr>
          <p:cNvSpPr>
            <a:spLocks noEditPoints="1"/>
          </p:cNvSpPr>
          <p:nvPr/>
        </p:nvSpPr>
        <p:spPr bwMode="auto">
          <a:xfrm>
            <a:off x="4609203" y="2263200"/>
            <a:ext cx="998386" cy="937706"/>
          </a:xfrm>
          <a:custGeom>
            <a:avLst/>
            <a:gdLst>
              <a:gd name="T0" fmla="*/ 18 w 111"/>
              <a:gd name="T1" fmla="*/ 67 h 104"/>
              <a:gd name="T2" fmla="*/ 16 w 111"/>
              <a:gd name="T3" fmla="*/ 60 h 104"/>
              <a:gd name="T4" fmla="*/ 14 w 111"/>
              <a:gd name="T5" fmla="*/ 16 h 104"/>
              <a:gd name="T6" fmla="*/ 34 w 111"/>
              <a:gd name="T7" fmla="*/ 17 h 104"/>
              <a:gd name="T8" fmla="*/ 34 w 111"/>
              <a:gd name="T9" fmla="*/ 0 h 104"/>
              <a:gd name="T10" fmla="*/ 77 w 111"/>
              <a:gd name="T11" fmla="*/ 18 h 104"/>
              <a:gd name="T12" fmla="*/ 80 w 111"/>
              <a:gd name="T13" fmla="*/ 20 h 104"/>
              <a:gd name="T14" fmla="*/ 111 w 111"/>
              <a:gd name="T15" fmla="*/ 54 h 104"/>
              <a:gd name="T16" fmla="*/ 93 w 111"/>
              <a:gd name="T17" fmla="*/ 64 h 104"/>
              <a:gd name="T18" fmla="*/ 104 w 111"/>
              <a:gd name="T19" fmla="*/ 78 h 104"/>
              <a:gd name="T20" fmla="*/ 60 w 111"/>
              <a:gd name="T21" fmla="*/ 90 h 104"/>
              <a:gd name="T22" fmla="*/ 55 w 111"/>
              <a:gd name="T23" fmla="*/ 90 h 104"/>
              <a:gd name="T24" fmla="*/ 54 w 111"/>
              <a:gd name="T25" fmla="*/ 90 h 104"/>
              <a:gd name="T26" fmla="*/ 9 w 111"/>
              <a:gd name="T27" fmla="*/ 79 h 104"/>
              <a:gd name="T28" fmla="*/ 25 w 111"/>
              <a:gd name="T29" fmla="*/ 53 h 104"/>
              <a:gd name="T30" fmla="*/ 29 w 111"/>
              <a:gd name="T31" fmla="*/ 65 h 104"/>
              <a:gd name="T32" fmla="*/ 30 w 111"/>
              <a:gd name="T33" fmla="*/ 68 h 104"/>
              <a:gd name="T34" fmla="*/ 42 w 111"/>
              <a:gd name="T35" fmla="*/ 90 h 104"/>
              <a:gd name="T36" fmla="*/ 52 w 111"/>
              <a:gd name="T37" fmla="*/ 80 h 104"/>
              <a:gd name="T38" fmla="*/ 55 w 111"/>
              <a:gd name="T39" fmla="*/ 80 h 104"/>
              <a:gd name="T40" fmla="*/ 61 w 111"/>
              <a:gd name="T41" fmla="*/ 80 h 104"/>
              <a:gd name="T42" fmla="*/ 72 w 111"/>
              <a:gd name="T43" fmla="*/ 89 h 104"/>
              <a:gd name="T44" fmla="*/ 82 w 111"/>
              <a:gd name="T45" fmla="*/ 65 h 104"/>
              <a:gd name="T46" fmla="*/ 85 w 111"/>
              <a:gd name="T47" fmla="*/ 55 h 104"/>
              <a:gd name="T48" fmla="*/ 86 w 111"/>
              <a:gd name="T49" fmla="*/ 52 h 104"/>
              <a:gd name="T50" fmla="*/ 92 w 111"/>
              <a:gd name="T51" fmla="*/ 26 h 104"/>
              <a:gd name="T52" fmla="*/ 76 w 111"/>
              <a:gd name="T53" fmla="*/ 29 h 104"/>
              <a:gd name="T54" fmla="*/ 69 w 111"/>
              <a:gd name="T55" fmla="*/ 25 h 104"/>
              <a:gd name="T56" fmla="*/ 67 w 111"/>
              <a:gd name="T57" fmla="*/ 10 h 104"/>
              <a:gd name="T58" fmla="*/ 44 w 111"/>
              <a:gd name="T59" fmla="*/ 23 h 104"/>
              <a:gd name="T60" fmla="*/ 34 w 111"/>
              <a:gd name="T61" fmla="*/ 30 h 104"/>
              <a:gd name="T62" fmla="*/ 32 w 111"/>
              <a:gd name="T63" fmla="*/ 32 h 104"/>
              <a:gd name="T64" fmla="*/ 13 w 111"/>
              <a:gd name="T65" fmla="*/ 49 h 104"/>
              <a:gd name="T66" fmla="*/ 56 w 111"/>
              <a:gd name="T67" fmla="*/ 33 h 104"/>
              <a:gd name="T68" fmla="*/ 74 w 111"/>
              <a:gd name="T69" fmla="*/ 51 h 104"/>
              <a:gd name="T70" fmla="*/ 56 w 111"/>
              <a:gd name="T71" fmla="*/ 68 h 104"/>
              <a:gd name="T72" fmla="*/ 56 w 111"/>
              <a:gd name="T73" fmla="*/ 63 h 104"/>
              <a:gd name="T74" fmla="*/ 64 w 111"/>
              <a:gd name="T75" fmla="*/ 51 h 104"/>
              <a:gd name="T76" fmla="*/ 56 w 111"/>
              <a:gd name="T77" fmla="*/ 43 h 104"/>
              <a:gd name="T78" fmla="*/ 49 w 111"/>
              <a:gd name="T79" fmla="*/ 51 h 104"/>
              <a:gd name="T80" fmla="*/ 56 w 111"/>
              <a:gd name="T81" fmla="*/ 58 h 104"/>
              <a:gd name="T82" fmla="*/ 56 w 111"/>
              <a:gd name="T83" fmla="*/ 63 h 104"/>
              <a:gd name="T84" fmla="*/ 39 w 111"/>
              <a:gd name="T85" fmla="*/ 51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11" h="104">
                <a:moveTo>
                  <a:pt x="9" y="79"/>
                </a:moveTo>
                <a:cubicBezTo>
                  <a:pt x="18" y="67"/>
                  <a:pt x="18" y="67"/>
                  <a:pt x="18" y="67"/>
                </a:cubicBezTo>
                <a:cubicBezTo>
                  <a:pt x="18" y="65"/>
                  <a:pt x="17" y="62"/>
                  <a:pt x="16" y="60"/>
                </a:cubicBezTo>
                <a:cubicBezTo>
                  <a:pt x="16" y="60"/>
                  <a:pt x="16" y="60"/>
                  <a:pt x="16" y="60"/>
                </a:cubicBezTo>
                <a:cubicBezTo>
                  <a:pt x="0" y="55"/>
                  <a:pt x="0" y="55"/>
                  <a:pt x="0" y="55"/>
                </a:cubicBezTo>
                <a:cubicBezTo>
                  <a:pt x="14" y="16"/>
                  <a:pt x="14" y="16"/>
                  <a:pt x="14" y="16"/>
                </a:cubicBezTo>
                <a:cubicBezTo>
                  <a:pt x="29" y="21"/>
                  <a:pt x="29" y="21"/>
                  <a:pt x="29" y="21"/>
                </a:cubicBezTo>
                <a:cubicBezTo>
                  <a:pt x="31" y="19"/>
                  <a:pt x="32" y="18"/>
                  <a:pt x="34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0"/>
                  <a:pt x="34" y="0"/>
                  <a:pt x="34" y="0"/>
                </a:cubicBezTo>
                <a:cubicBezTo>
                  <a:pt x="77" y="0"/>
                  <a:pt x="77" y="0"/>
                  <a:pt x="77" y="0"/>
                </a:cubicBezTo>
                <a:cubicBezTo>
                  <a:pt x="77" y="18"/>
                  <a:pt x="77" y="18"/>
                  <a:pt x="77" y="18"/>
                </a:cubicBezTo>
                <a:cubicBezTo>
                  <a:pt x="78" y="18"/>
                  <a:pt x="79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98" y="14"/>
                  <a:pt x="98" y="14"/>
                  <a:pt x="98" y="14"/>
                </a:cubicBezTo>
                <a:cubicBezTo>
                  <a:pt x="111" y="54"/>
                  <a:pt x="111" y="54"/>
                  <a:pt x="111" y="54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61"/>
                  <a:pt x="94" y="62"/>
                  <a:pt x="93" y="64"/>
                </a:cubicBezTo>
                <a:cubicBezTo>
                  <a:pt x="93" y="64"/>
                  <a:pt x="93" y="64"/>
                  <a:pt x="93" y="64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70" y="103"/>
                  <a:pt x="70" y="103"/>
                  <a:pt x="70" y="103"/>
                </a:cubicBezTo>
                <a:cubicBezTo>
                  <a:pt x="60" y="90"/>
                  <a:pt x="60" y="90"/>
                  <a:pt x="60" y="90"/>
                </a:cubicBezTo>
                <a:cubicBezTo>
                  <a:pt x="58" y="90"/>
                  <a:pt x="57" y="90"/>
                  <a:pt x="55" y="90"/>
                </a:cubicBezTo>
                <a:cubicBezTo>
                  <a:pt x="55" y="90"/>
                  <a:pt x="55" y="90"/>
                  <a:pt x="55" y="90"/>
                </a:cubicBezTo>
                <a:cubicBezTo>
                  <a:pt x="55" y="90"/>
                  <a:pt x="54" y="90"/>
                  <a:pt x="54" y="90"/>
                </a:cubicBezTo>
                <a:cubicBezTo>
                  <a:pt x="54" y="90"/>
                  <a:pt x="54" y="90"/>
                  <a:pt x="54" y="90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9" y="79"/>
                  <a:pt x="9" y="79"/>
                  <a:pt x="9" y="79"/>
                </a:cubicBezTo>
                <a:close/>
                <a:moveTo>
                  <a:pt x="13" y="49"/>
                </a:moveTo>
                <a:cubicBezTo>
                  <a:pt x="25" y="53"/>
                  <a:pt x="25" y="53"/>
                  <a:pt x="25" y="53"/>
                </a:cubicBezTo>
                <a:cubicBezTo>
                  <a:pt x="25" y="56"/>
                  <a:pt x="25" y="56"/>
                  <a:pt x="25" y="56"/>
                </a:cubicBezTo>
                <a:cubicBezTo>
                  <a:pt x="26" y="59"/>
                  <a:pt x="27" y="62"/>
                  <a:pt x="29" y="65"/>
                </a:cubicBezTo>
                <a:cubicBezTo>
                  <a:pt x="29" y="65"/>
                  <a:pt x="29" y="65"/>
                  <a:pt x="29" y="65"/>
                </a:cubicBezTo>
                <a:cubicBezTo>
                  <a:pt x="30" y="68"/>
                  <a:pt x="30" y="68"/>
                  <a:pt x="30" y="68"/>
                </a:cubicBezTo>
                <a:cubicBezTo>
                  <a:pt x="23" y="77"/>
                  <a:pt x="23" y="77"/>
                  <a:pt x="23" y="77"/>
                </a:cubicBezTo>
                <a:cubicBezTo>
                  <a:pt x="42" y="90"/>
                  <a:pt x="42" y="90"/>
                  <a:pt x="42" y="90"/>
                </a:cubicBezTo>
                <a:cubicBezTo>
                  <a:pt x="49" y="80"/>
                  <a:pt x="49" y="80"/>
                  <a:pt x="49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3" y="80"/>
                  <a:pt x="54" y="80"/>
                  <a:pt x="55" y="80"/>
                </a:cubicBezTo>
                <a:cubicBezTo>
                  <a:pt x="55" y="80"/>
                  <a:pt x="55" y="80"/>
                  <a:pt x="55" y="80"/>
                </a:cubicBezTo>
                <a:cubicBezTo>
                  <a:pt x="57" y="80"/>
                  <a:pt x="59" y="80"/>
                  <a:pt x="61" y="80"/>
                </a:cubicBezTo>
                <a:cubicBezTo>
                  <a:pt x="61" y="80"/>
                  <a:pt x="61" y="80"/>
                  <a:pt x="61" y="80"/>
                </a:cubicBezTo>
                <a:cubicBezTo>
                  <a:pt x="64" y="79"/>
                  <a:pt x="64" y="79"/>
                  <a:pt x="64" y="79"/>
                </a:cubicBezTo>
                <a:cubicBezTo>
                  <a:pt x="72" y="89"/>
                  <a:pt x="72" y="89"/>
                  <a:pt x="72" y="89"/>
                </a:cubicBezTo>
                <a:cubicBezTo>
                  <a:pt x="90" y="76"/>
                  <a:pt x="90" y="76"/>
                  <a:pt x="90" y="76"/>
                </a:cubicBezTo>
                <a:cubicBezTo>
                  <a:pt x="82" y="65"/>
                  <a:pt x="82" y="65"/>
                  <a:pt x="82" y="65"/>
                </a:cubicBezTo>
                <a:cubicBezTo>
                  <a:pt x="83" y="62"/>
                  <a:pt x="83" y="62"/>
                  <a:pt x="83" y="62"/>
                </a:cubicBezTo>
                <a:cubicBezTo>
                  <a:pt x="84" y="60"/>
                  <a:pt x="85" y="58"/>
                  <a:pt x="85" y="55"/>
                </a:cubicBezTo>
                <a:cubicBezTo>
                  <a:pt x="85" y="55"/>
                  <a:pt x="85" y="55"/>
                  <a:pt x="85" y="55"/>
                </a:cubicBezTo>
                <a:cubicBezTo>
                  <a:pt x="86" y="52"/>
                  <a:pt x="86" y="52"/>
                  <a:pt x="86" y="52"/>
                </a:cubicBezTo>
                <a:cubicBezTo>
                  <a:pt x="99" y="48"/>
                  <a:pt x="99" y="48"/>
                  <a:pt x="99" y="48"/>
                </a:cubicBezTo>
                <a:cubicBezTo>
                  <a:pt x="92" y="26"/>
                  <a:pt x="92" y="26"/>
                  <a:pt x="92" y="26"/>
                </a:cubicBezTo>
                <a:cubicBezTo>
                  <a:pt x="78" y="31"/>
                  <a:pt x="78" y="31"/>
                  <a:pt x="78" y="31"/>
                </a:cubicBezTo>
                <a:cubicBezTo>
                  <a:pt x="76" y="29"/>
                  <a:pt x="76" y="29"/>
                  <a:pt x="76" y="29"/>
                </a:cubicBezTo>
                <a:cubicBezTo>
                  <a:pt x="74" y="27"/>
                  <a:pt x="72" y="26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10"/>
                  <a:pt x="67" y="10"/>
                  <a:pt x="67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23"/>
                  <a:pt x="44" y="23"/>
                  <a:pt x="44" y="23"/>
                </a:cubicBezTo>
                <a:cubicBezTo>
                  <a:pt x="41" y="25"/>
                  <a:pt x="41" y="25"/>
                  <a:pt x="41" y="25"/>
                </a:cubicBezTo>
                <a:cubicBezTo>
                  <a:pt x="39" y="26"/>
                  <a:pt x="36" y="28"/>
                  <a:pt x="34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2" y="32"/>
                  <a:pt x="32" y="32"/>
                  <a:pt x="32" y="32"/>
                </a:cubicBezTo>
                <a:cubicBezTo>
                  <a:pt x="20" y="28"/>
                  <a:pt x="20" y="28"/>
                  <a:pt x="20" y="28"/>
                </a:cubicBezTo>
                <a:cubicBezTo>
                  <a:pt x="13" y="49"/>
                  <a:pt x="13" y="49"/>
                  <a:pt x="13" y="49"/>
                </a:cubicBezTo>
                <a:close/>
                <a:moveTo>
                  <a:pt x="39" y="51"/>
                </a:moveTo>
                <a:cubicBezTo>
                  <a:pt x="39" y="41"/>
                  <a:pt x="46" y="33"/>
                  <a:pt x="56" y="33"/>
                </a:cubicBezTo>
                <a:cubicBezTo>
                  <a:pt x="56" y="33"/>
                  <a:pt x="56" y="33"/>
                  <a:pt x="56" y="33"/>
                </a:cubicBezTo>
                <a:cubicBezTo>
                  <a:pt x="66" y="33"/>
                  <a:pt x="74" y="4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60"/>
                  <a:pt x="66" y="68"/>
                  <a:pt x="56" y="68"/>
                </a:cubicBezTo>
                <a:cubicBezTo>
                  <a:pt x="56" y="68"/>
                  <a:pt x="56" y="68"/>
                  <a:pt x="56" y="68"/>
                </a:cubicBezTo>
                <a:cubicBezTo>
                  <a:pt x="56" y="63"/>
                  <a:pt x="56" y="63"/>
                  <a:pt x="56" y="63"/>
                </a:cubicBezTo>
                <a:cubicBezTo>
                  <a:pt x="56" y="58"/>
                  <a:pt x="56" y="58"/>
                  <a:pt x="56" y="58"/>
                </a:cubicBezTo>
                <a:cubicBezTo>
                  <a:pt x="60" y="58"/>
                  <a:pt x="64" y="55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46"/>
                  <a:pt x="60" y="43"/>
                  <a:pt x="56" y="43"/>
                </a:cubicBezTo>
                <a:cubicBezTo>
                  <a:pt x="56" y="43"/>
                  <a:pt x="56" y="43"/>
                  <a:pt x="56" y="43"/>
                </a:cubicBezTo>
                <a:cubicBezTo>
                  <a:pt x="52" y="43"/>
                  <a:pt x="49" y="46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5"/>
                  <a:pt x="52" y="58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63"/>
                  <a:pt x="56" y="63"/>
                  <a:pt x="56" y="63"/>
                </a:cubicBezTo>
                <a:cubicBezTo>
                  <a:pt x="56" y="68"/>
                  <a:pt x="56" y="68"/>
                  <a:pt x="56" y="68"/>
                </a:cubicBezTo>
                <a:cubicBezTo>
                  <a:pt x="46" y="68"/>
                  <a:pt x="39" y="60"/>
                  <a:pt x="39" y="51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6" name="Rectangle 39">
            <a:extLst>
              <a:ext uri="{FF2B5EF4-FFF2-40B4-BE49-F238E27FC236}">
                <a16:creationId xmlns="" xmlns:a16="http://schemas.microsoft.com/office/drawing/2014/main" id="{89747E4C-806A-44BB-AD84-FCFC5D9951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9667" y="1838461"/>
            <a:ext cx="2158833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Rectangle 39">
            <a:extLst>
              <a:ext uri="{FF2B5EF4-FFF2-40B4-BE49-F238E27FC236}">
                <a16:creationId xmlns="" xmlns:a16="http://schemas.microsoft.com/office/drawing/2014/main" id="{F7F47914-D76C-49ED-A6F5-72735042D2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5061" y="3985667"/>
            <a:ext cx="2103439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Rectangle 39">
            <a:extLst>
              <a:ext uri="{FF2B5EF4-FFF2-40B4-BE49-F238E27FC236}">
                <a16:creationId xmlns="" xmlns:a16="http://schemas.microsoft.com/office/drawing/2014/main" id="{3FF24FBF-22A7-490F-BB9C-CF36CD4F1E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1101" y="1882590"/>
            <a:ext cx="2291026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</a:pP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Rectangle 39">
            <a:extLst>
              <a:ext uri="{FF2B5EF4-FFF2-40B4-BE49-F238E27FC236}">
                <a16:creationId xmlns="" xmlns:a16="http://schemas.microsoft.com/office/drawing/2014/main" id="{26210CE1-36CD-4412-82FA-5AF26BCE25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5101" y="3985667"/>
            <a:ext cx="2093426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</a:pP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  <p:extLst>
      <p:ext uri="{BB962C8B-B14F-4D97-AF65-F5344CB8AC3E}">
        <p14:creationId xmlns:p14="http://schemas.microsoft.com/office/powerpoint/2010/main" xmlns="" val="2427285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6213403 w 12192000"/>
              <a:gd name="connsiteY0" fmla="*/ 234950 h 6858000"/>
              <a:gd name="connsiteX1" fmla="*/ 3019353 w 12192000"/>
              <a:gd name="connsiteY1" fmla="*/ 3429000 h 6858000"/>
              <a:gd name="connsiteX2" fmla="*/ 6213403 w 12192000"/>
              <a:gd name="connsiteY2" fmla="*/ 6623050 h 6858000"/>
              <a:gd name="connsiteX3" fmla="*/ 9407453 w 12192000"/>
              <a:gd name="connsiteY3" fmla="*/ 3429000 h 6858000"/>
              <a:gd name="connsiteX4" fmla="*/ 6213403 w 12192000"/>
              <a:gd name="connsiteY4" fmla="*/ 234950 h 6858000"/>
              <a:gd name="connsiteX5" fmla="*/ 0 w 12192000"/>
              <a:gd name="connsiteY5" fmla="*/ 0 h 6858000"/>
              <a:gd name="connsiteX6" fmla="*/ 12192000 w 12192000"/>
              <a:gd name="connsiteY6" fmla="*/ 0 h 6858000"/>
              <a:gd name="connsiteX7" fmla="*/ 12192000 w 12192000"/>
              <a:gd name="connsiteY7" fmla="*/ 6858000 h 6858000"/>
              <a:gd name="connsiteX8" fmla="*/ 0 w 12192000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6213403" y="234950"/>
                </a:moveTo>
                <a:cubicBezTo>
                  <a:pt x="4449378" y="234950"/>
                  <a:pt x="3019353" y="1664975"/>
                  <a:pt x="3019353" y="3429000"/>
                </a:cubicBezTo>
                <a:cubicBezTo>
                  <a:pt x="3019353" y="5193025"/>
                  <a:pt x="4449378" y="6623050"/>
                  <a:pt x="6213403" y="6623050"/>
                </a:cubicBezTo>
                <a:cubicBezTo>
                  <a:pt x="7977428" y="6623050"/>
                  <a:pt x="9407453" y="5193025"/>
                  <a:pt x="9407453" y="3429000"/>
                </a:cubicBezTo>
                <a:cubicBezTo>
                  <a:pt x="9407453" y="1664975"/>
                  <a:pt x="7977428" y="234950"/>
                  <a:pt x="6213403" y="23495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241300" dist="2667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931088" y="4395149"/>
            <a:ext cx="6564630" cy="3077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charset="-122"/>
                <a:ea typeface="微软雅黑" panose="020B0503020204020204" charset="-122"/>
              </a:rPr>
              <a:t>—— </a:t>
            </a:r>
            <a:r>
              <a:rPr lang="zh-CN" altLang="en-US" sz="1400" dirty="0" smtClean="0">
                <a:latin typeface="微软雅黑" panose="020B0503020204020204" charset="-122"/>
                <a:ea typeface="微软雅黑" panose="020B0503020204020204" charset="-122"/>
              </a:rPr>
              <a:t>工作总结   工作汇报   商务述职 </a:t>
            </a:r>
            <a:r>
              <a:rPr lang="en-US" altLang="zh-CN" sz="1400" dirty="0" smtClean="0"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4937435" y="5264620"/>
            <a:ext cx="2551936" cy="595086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981060" y="2689278"/>
            <a:ext cx="44646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微软雅黑" panose="020B0503020204020204" charset="-122"/>
                <a:ea typeface="微软雅黑" panose="020B0503020204020204" charset="-122"/>
              </a:rPr>
              <a:t>感</a:t>
            </a:r>
            <a:r>
              <a:rPr lang="zh-CN" altLang="en-US" sz="4000" b="1" dirty="0" smtClean="0">
                <a:latin typeface="微软雅黑" panose="020B0503020204020204" charset="-122"/>
                <a:ea typeface="微软雅黑" panose="020B0503020204020204" charset="-122"/>
              </a:rPr>
              <a:t>谢聆听</a:t>
            </a:r>
            <a:r>
              <a:rPr lang="en-US" altLang="zh-CN" sz="4000" b="1" dirty="0" smtClean="0">
                <a:latin typeface="微软雅黑" panose="020B0503020204020204" charset="-122"/>
                <a:ea typeface="微软雅黑" panose="020B0503020204020204" charset="-122"/>
              </a:rPr>
              <a:t>THANKS</a:t>
            </a:r>
            <a:endParaRPr lang="zh-CN" altLang="en-US" sz="4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686485" y="3427202"/>
            <a:ext cx="51504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GENERAL PPT FOR BUSINESS SUMMARY REPORT 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019353" y="234950"/>
            <a:ext cx="6388100" cy="6388100"/>
          </a:xfrm>
          <a:prstGeom prst="ellipse">
            <a:avLst/>
          </a:prstGeom>
          <a:noFill/>
          <a:ln w="254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9164495">
            <a:off x="3208461" y="899788"/>
            <a:ext cx="1009634" cy="1009634"/>
          </a:xfrm>
          <a:prstGeom prst="ellipse">
            <a:avLst/>
          </a:prstGeom>
          <a:solidFill>
            <a:srgbClr val="0089C1"/>
          </a:solidFill>
          <a:ln w="6350">
            <a:noFill/>
          </a:ln>
          <a:effectLst>
            <a:outerShdw blurRad="304800" dist="50800" dir="13500000" sx="105000" sy="105000" algn="br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/>
          <p:cNvCxnSpPr/>
          <p:nvPr/>
        </p:nvCxnSpPr>
        <p:spPr>
          <a:xfrm>
            <a:off x="3918858" y="4251494"/>
            <a:ext cx="4685706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95000"/>
                    <a:lumOff val="5000"/>
                    <a:alpha val="0"/>
                  </a:schemeClr>
                </a:gs>
                <a:gs pos="50000">
                  <a:schemeClr val="bg1">
                    <a:lumMod val="75000"/>
                    <a:alpha val="41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918858" y="4846580"/>
            <a:ext cx="4685706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95000"/>
                    <a:lumOff val="5000"/>
                    <a:alpha val="0"/>
                  </a:schemeClr>
                </a:gs>
                <a:gs pos="50000">
                  <a:schemeClr val="bg1">
                    <a:lumMod val="75000"/>
                    <a:alpha val="41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425783" y="1299029"/>
            <a:ext cx="15752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Impact" panose="020B0806030902050204" pitchFamily="34" charset="0"/>
              </a:rPr>
              <a:t>LOGO</a:t>
            </a:r>
            <a:endParaRPr lang="zh-CN" altLang="en-US" sz="5400" dirty="0">
              <a:latin typeface="Impact" panose="020B080603090205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005547" y="-780653"/>
            <a:ext cx="8415710" cy="8415710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17238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Text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SubTitle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Text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SubTitle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Text"/>
  <p:tag name="MH_ORDER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SubTitle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SubTitle"/>
  <p:tag name="MH_ORDER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SubTitle"/>
  <p:tag name="MH_ORDER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SubTitle"/>
  <p:tag name="MH_ORDER" val="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9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SubTitle"/>
  <p:tag name="MH_ORDER" val="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1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239"/>
  <p:tag name="MH_LIBRARY" val="GRAPHIC"/>
  <p:tag name="MH_TYPE" val="SubTitle"/>
  <p:tag name="MH_ORDER" val="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239"/>
  <p:tag name="MH_LIBRARY" val="GRAPHIC"/>
  <p:tag name="MH_TYPE" val="SubTitle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239"/>
  <p:tag name="MH_LIBRARY" val="GRAPHIC"/>
  <p:tag name="MH_TYPE" val="SubTitle"/>
  <p:tag name="MH_ORDER" val="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239"/>
  <p:tag name="MH_LIBRARY" val="GRAPHIC"/>
  <p:tag name="MH_TYPE" val="SubTitle"/>
  <p:tag name="MH_ORDER" val="2"/>
</p:tagLst>
</file>

<file path=ppt/theme/theme1.xml><?xml version="1.0" encoding="utf-8"?>
<a:theme xmlns:a="http://schemas.openxmlformats.org/drawingml/2006/main" name="PPT家园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1913</Words>
  <Application>Microsoft Office PowerPoint</Application>
  <PresentationFormat>自定义</PresentationFormat>
  <Paragraphs>229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Manager>www.51ppt mo ban.com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</dc:title>
  <dc:creator>PPT</dc:creator>
  <cp:keywords>PPT</cp:keywords>
  <dc:description>www.51 pptm oban .com</dc:description>
  <cp:lastModifiedBy>User</cp:lastModifiedBy>
  <cp:revision>55</cp:revision>
  <dcterms:created xsi:type="dcterms:W3CDTF">2017-06-06T10:45:39Z</dcterms:created>
  <dcterms:modified xsi:type="dcterms:W3CDTF">2020-08-01T02:40:47Z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2052-10.1.0.6490</vt:lpwstr>
  </property>
</Properties>
</file>