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ags/tag29.xml" ContentType="application/vnd.openxmlformats-officedocument.presentationml.tags+xml"/>
  <Override PartName="/ppt/tags/tag38.xml" ContentType="application/vnd.openxmlformats-officedocument.presentationml.tags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tags/tag27.xml" ContentType="application/vnd.openxmlformats-officedocument.presentationml.tags+xml"/>
  <Override PartName="/ppt/tags/tag36.xml" ContentType="application/vnd.openxmlformats-officedocument.presentationml.tags+xml"/>
  <Override PartName="/docProps/custom.xml" ContentType="application/vnd.openxmlformats-officedocument.custom-propertie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34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32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ppt/tags/tag37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slides/slide8.xml" ContentType="application/vnd.openxmlformats-officedocument.presentationml.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27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8" r:id="rId22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21644B"/>
    <a:srgbClr val="C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42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772602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901275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72865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10" Type="http://schemas.openxmlformats.org/officeDocument/2006/relationships/tags" Target="../tags/tag11.xml"/><Relationship Id="rId19" Type="http://schemas.openxmlformats.org/officeDocument/2006/relationships/slideLayout" Target="../slideLayouts/slideLayout12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27.xml"/><Relationship Id="rId3" Type="http://schemas.openxmlformats.org/officeDocument/2006/relationships/tags" Target="../tags/tag22.xml"/><Relationship Id="rId7" Type="http://schemas.openxmlformats.org/officeDocument/2006/relationships/tags" Target="../tags/tag26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tags" Target="../tags/tag25.xml"/><Relationship Id="rId5" Type="http://schemas.openxmlformats.org/officeDocument/2006/relationships/tags" Target="../tags/tag24.xml"/><Relationship Id="rId4" Type="http://schemas.openxmlformats.org/officeDocument/2006/relationships/tags" Target="../tags/tag23.xml"/><Relationship Id="rId9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12" Type="http://schemas.openxmlformats.org/officeDocument/2006/relationships/slideLayout" Target="../slideLayouts/slideLayout12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11" Type="http://schemas.openxmlformats.org/officeDocument/2006/relationships/tags" Target="../tags/tag38.xml"/><Relationship Id="rId5" Type="http://schemas.openxmlformats.org/officeDocument/2006/relationships/tags" Target="../tags/tag32.xml"/><Relationship Id="rId10" Type="http://schemas.openxmlformats.org/officeDocument/2006/relationships/tags" Target="../tags/tag37.xml"/><Relationship Id="rId4" Type="http://schemas.openxmlformats.org/officeDocument/2006/relationships/tags" Target="../tags/tag31.xml"/><Relationship Id="rId9" Type="http://schemas.openxmlformats.org/officeDocument/2006/relationships/tags" Target="../tags/tag3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矩形 72"/>
          <p:cNvSpPr/>
          <p:nvPr/>
        </p:nvSpPr>
        <p:spPr>
          <a:xfrm>
            <a:off x="1918" y="5076849"/>
            <a:ext cx="12188156" cy="1781152"/>
          </a:xfrm>
          <a:prstGeom prst="rect">
            <a:avLst/>
          </a:prstGeom>
          <a:solidFill>
            <a:srgbClr val="216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>
            <a:off x="4681190" y="936679"/>
            <a:ext cx="2978282" cy="1951135"/>
          </a:xfrm>
          <a:custGeom>
            <a:avLst/>
            <a:gdLst>
              <a:gd name="connsiteX0" fmla="*/ 1462561 w 2978282"/>
              <a:gd name="connsiteY0" fmla="*/ 1467 h 1951135"/>
              <a:gd name="connsiteX1" fmla="*/ 1536658 w 2978282"/>
              <a:gd name="connsiteY1" fmla="*/ 6634 h 1951135"/>
              <a:gd name="connsiteX2" fmla="*/ 1551689 w 2978282"/>
              <a:gd name="connsiteY2" fmla="*/ 13968 h 1951135"/>
              <a:gd name="connsiteX3" fmla="*/ 1552861 w 2978282"/>
              <a:gd name="connsiteY3" fmla="*/ 14234 h 1951135"/>
              <a:gd name="connsiteX4" fmla="*/ 1588645 w 2978282"/>
              <a:gd name="connsiteY4" fmla="*/ 30349 h 1951135"/>
              <a:gd name="connsiteX5" fmla="*/ 2875071 w 2978282"/>
              <a:gd name="connsiteY5" fmla="*/ 773067 h 1951135"/>
              <a:gd name="connsiteX6" fmla="*/ 2943359 w 2978282"/>
              <a:gd name="connsiteY6" fmla="*/ 839496 h 1951135"/>
              <a:gd name="connsiteX7" fmla="*/ 2954568 w 2978282"/>
              <a:gd name="connsiteY7" fmla="*/ 863977 h 1951135"/>
              <a:gd name="connsiteX8" fmla="*/ 2963055 w 2978282"/>
              <a:gd name="connsiteY8" fmla="*/ 876565 h 1951135"/>
              <a:gd name="connsiteX9" fmla="*/ 2978282 w 2978282"/>
              <a:gd name="connsiteY9" fmla="*/ 951982 h 1951135"/>
              <a:gd name="connsiteX10" fmla="*/ 2978282 w 2978282"/>
              <a:gd name="connsiteY10" fmla="*/ 1951135 h 1951135"/>
              <a:gd name="connsiteX11" fmla="*/ 0 w 2978282"/>
              <a:gd name="connsiteY11" fmla="*/ 1951135 h 1951135"/>
              <a:gd name="connsiteX12" fmla="*/ 0 w 2978282"/>
              <a:gd name="connsiteY12" fmla="*/ 951983 h 1951135"/>
              <a:gd name="connsiteX13" fmla="*/ 15226 w 2978282"/>
              <a:gd name="connsiteY13" fmla="*/ 876566 h 1951135"/>
              <a:gd name="connsiteX14" fmla="*/ 18284 w 2978282"/>
              <a:gd name="connsiteY14" fmla="*/ 872030 h 1951135"/>
              <a:gd name="connsiteX15" fmla="*/ 25939 w 2978282"/>
              <a:gd name="connsiteY15" fmla="*/ 851529 h 1951135"/>
              <a:gd name="connsiteX16" fmla="*/ 103210 w 2978282"/>
              <a:gd name="connsiteY16" fmla="*/ 768708 h 1951135"/>
              <a:gd name="connsiteX17" fmla="*/ 1389635 w 2978282"/>
              <a:gd name="connsiteY17" fmla="*/ 25990 h 1951135"/>
              <a:gd name="connsiteX18" fmla="*/ 1462561 w 2978282"/>
              <a:gd name="connsiteY18" fmla="*/ 1467 h 1951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2978282" h="1951135">
                <a:moveTo>
                  <a:pt x="1462561" y="1467"/>
                </a:moveTo>
                <a:cubicBezTo>
                  <a:pt x="1487538" y="-1632"/>
                  <a:pt x="1512710" y="217"/>
                  <a:pt x="1536658" y="6634"/>
                </a:cubicBezTo>
                <a:lnTo>
                  <a:pt x="1551689" y="13968"/>
                </a:lnTo>
                <a:lnTo>
                  <a:pt x="1552861" y="14234"/>
                </a:lnTo>
                <a:cubicBezTo>
                  <a:pt x="1565075" y="18305"/>
                  <a:pt x="1577062" y="23661"/>
                  <a:pt x="1588645" y="30349"/>
                </a:cubicBezTo>
                <a:lnTo>
                  <a:pt x="2875071" y="773067"/>
                </a:lnTo>
                <a:cubicBezTo>
                  <a:pt x="2904031" y="789786"/>
                  <a:pt x="2927041" y="812853"/>
                  <a:pt x="2943359" y="839496"/>
                </a:cubicBezTo>
                <a:lnTo>
                  <a:pt x="2954568" y="863977"/>
                </a:lnTo>
                <a:lnTo>
                  <a:pt x="2963055" y="876565"/>
                </a:lnTo>
                <a:cubicBezTo>
                  <a:pt x="2972859" y="899745"/>
                  <a:pt x="2978282" y="925231"/>
                  <a:pt x="2978282" y="951982"/>
                </a:cubicBezTo>
                <a:lnTo>
                  <a:pt x="2978282" y="1951135"/>
                </a:lnTo>
                <a:lnTo>
                  <a:pt x="0" y="1951135"/>
                </a:lnTo>
                <a:lnTo>
                  <a:pt x="0" y="951983"/>
                </a:lnTo>
                <a:cubicBezTo>
                  <a:pt x="0" y="925231"/>
                  <a:pt x="5422" y="899746"/>
                  <a:pt x="15226" y="876566"/>
                </a:cubicBezTo>
                <a:lnTo>
                  <a:pt x="18284" y="872030"/>
                </a:lnTo>
                <a:lnTo>
                  <a:pt x="25939" y="851529"/>
                </a:lnTo>
                <a:cubicBezTo>
                  <a:pt x="42274" y="817975"/>
                  <a:pt x="68459" y="788772"/>
                  <a:pt x="103210" y="768708"/>
                </a:cubicBezTo>
                <a:lnTo>
                  <a:pt x="1389635" y="25990"/>
                </a:lnTo>
                <a:cubicBezTo>
                  <a:pt x="1412803" y="12614"/>
                  <a:pt x="1437584" y="4566"/>
                  <a:pt x="1462561" y="1467"/>
                </a:cubicBezTo>
                <a:close/>
              </a:path>
            </a:pathLst>
          </a:custGeom>
          <a:solidFill>
            <a:srgbClr val="216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4935522" y="1689088"/>
            <a:ext cx="24331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6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428106" y="2908418"/>
            <a:ext cx="9138303" cy="0"/>
          </a:xfrm>
          <a:prstGeom prst="line">
            <a:avLst/>
          </a:prstGeom>
          <a:ln w="15875">
            <a:gradFill flip="none" rotWithShape="1">
              <a:gsLst>
                <a:gs pos="0">
                  <a:schemeClr val="tx1">
                    <a:alpha val="0"/>
                  </a:schemeClr>
                </a:gs>
                <a:gs pos="55000">
                  <a:schemeClr val="bg1"/>
                </a:gs>
                <a:gs pos="100000">
                  <a:schemeClr val="tx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1368472" y="4387045"/>
            <a:ext cx="9362454" cy="0"/>
          </a:xfrm>
          <a:prstGeom prst="line">
            <a:avLst/>
          </a:prstGeom>
          <a:ln w="15875">
            <a:gradFill flip="none" rotWithShape="1">
              <a:gsLst>
                <a:gs pos="0">
                  <a:schemeClr val="tx1">
                    <a:alpha val="0"/>
                  </a:schemeClr>
                </a:gs>
                <a:gs pos="55000">
                  <a:schemeClr val="bg1"/>
                </a:gs>
                <a:gs pos="100000">
                  <a:schemeClr val="tx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"/>
          <p:cNvSpPr txBox="1"/>
          <p:nvPr/>
        </p:nvSpPr>
        <p:spPr>
          <a:xfrm>
            <a:off x="1317610" y="2897296"/>
            <a:ext cx="10024051" cy="1107967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600" b="1" dirty="0" smtClean="0">
                <a:solidFill>
                  <a:srgbClr val="21644B"/>
                </a:solidFill>
                <a:cs typeface="+mn-ea"/>
                <a:sym typeface="+mn-lt"/>
              </a:rPr>
              <a:t>月度</a:t>
            </a:r>
            <a:r>
              <a:rPr lang="zh-CN" altLang="en-US" sz="6600" b="1" dirty="0" smtClean="0">
                <a:solidFill>
                  <a:srgbClr val="21644B"/>
                </a:solidFill>
                <a:cs typeface="+mn-ea"/>
                <a:sym typeface="+mn-lt"/>
              </a:rPr>
              <a:t>总结商务</a:t>
            </a:r>
            <a:r>
              <a:rPr lang="zh-CN" altLang="en-US" sz="6600" b="1" dirty="0" smtClean="0">
                <a:solidFill>
                  <a:srgbClr val="21644B"/>
                </a:solidFill>
                <a:cs typeface="+mn-ea"/>
                <a:sym typeface="+mn-lt"/>
              </a:rPr>
              <a:t>通用</a:t>
            </a:r>
            <a:r>
              <a:rPr lang="en-US" altLang="zh-CN" sz="6600" b="1" dirty="0" smtClean="0">
                <a:solidFill>
                  <a:srgbClr val="21644B"/>
                </a:solidFill>
                <a:cs typeface="+mn-ea"/>
                <a:sym typeface="+mn-lt"/>
              </a:rPr>
              <a:t>PPT</a:t>
            </a:r>
            <a:r>
              <a:rPr lang="zh-CN" altLang="en-US" sz="6600" b="1" dirty="0" smtClean="0">
                <a:solidFill>
                  <a:srgbClr val="21644B"/>
                </a:solidFill>
                <a:cs typeface="+mn-ea"/>
                <a:sym typeface="+mn-lt"/>
              </a:rPr>
              <a:t>模板</a:t>
            </a:r>
            <a:endParaRPr lang="zh-CN" altLang="en-US" sz="6600" b="1" dirty="0">
              <a:solidFill>
                <a:srgbClr val="21644B"/>
              </a:solidFill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198757" y="3962105"/>
            <a:ext cx="754318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rgbClr val="21644B"/>
                </a:solidFill>
                <a:cs typeface="+mn-ea"/>
                <a:sym typeface="+mn-lt"/>
              </a:rPr>
              <a:t>LOREM IPSUM DOLOR SIT AMET, CONSECTETUR ADIPISICING </a:t>
            </a:r>
            <a:r>
              <a:rPr lang="en-US" altLang="zh-CN" sz="1400" dirty="0">
                <a:solidFill>
                  <a:srgbClr val="21644B"/>
                </a:solidFill>
                <a:cs typeface="+mn-ea"/>
                <a:sym typeface="+mn-lt"/>
              </a:rPr>
              <a:t>ELIT, LOREM IPSUM DOLOR </a:t>
            </a:r>
            <a:r>
              <a:rPr lang="en-US" altLang="zh-CN" sz="1400" dirty="0" smtClean="0">
                <a:solidFill>
                  <a:srgbClr val="21644B"/>
                </a:solidFill>
                <a:cs typeface="+mn-ea"/>
                <a:sym typeface="+mn-lt"/>
              </a:rPr>
              <a:t>SIT</a:t>
            </a:r>
            <a:endParaRPr lang="zh-CN" altLang="en-US" sz="1400" dirty="0">
              <a:solidFill>
                <a:srgbClr val="21644B"/>
              </a:solidFill>
              <a:cs typeface="+mn-ea"/>
              <a:sym typeface="+mn-lt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277761" y="2166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cs typeface="+mn-ea"/>
                <a:sym typeface="+mn-lt"/>
              </a:rPr>
              <a:t>总结计划</a:t>
            </a:r>
            <a:endParaRPr lang="zh-CN" altLang="en-US" b="1" dirty="0"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512570" y="2166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cs typeface="+mn-ea"/>
                <a:sym typeface="+mn-lt"/>
              </a:rPr>
              <a:t>毕业答辩</a:t>
            </a:r>
            <a:endParaRPr lang="zh-CN" altLang="en-US" b="1" dirty="0">
              <a:cs typeface="+mn-ea"/>
              <a:sym typeface="+mn-lt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2719794" y="2166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cs typeface="+mn-ea"/>
                <a:sym typeface="+mn-lt"/>
              </a:rPr>
              <a:t>企业宣传</a:t>
            </a:r>
            <a:endParaRPr lang="zh-CN" altLang="en-US" b="1" dirty="0">
              <a:cs typeface="+mn-ea"/>
              <a:sym typeface="+mn-lt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3985174" y="2166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cs typeface="+mn-ea"/>
                <a:sym typeface="+mn-lt"/>
              </a:rPr>
              <a:t>公司介绍</a:t>
            </a:r>
            <a:endParaRPr lang="zh-CN" altLang="en-US" b="1" dirty="0">
              <a:cs typeface="+mn-ea"/>
              <a:sym typeface="+mn-lt"/>
            </a:endParaRPr>
          </a:p>
        </p:txBody>
      </p:sp>
      <p:cxnSp>
        <p:nvCxnSpPr>
          <p:cNvPr id="53" name="直接连接符 52"/>
          <p:cNvCxnSpPr/>
          <p:nvPr/>
        </p:nvCxnSpPr>
        <p:spPr>
          <a:xfrm>
            <a:off x="1445391" y="277492"/>
            <a:ext cx="0" cy="247707"/>
          </a:xfrm>
          <a:prstGeom prst="line">
            <a:avLst/>
          </a:prstGeom>
          <a:ln w="28575">
            <a:solidFill>
              <a:srgbClr val="BD39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2684774" y="277492"/>
            <a:ext cx="0" cy="247707"/>
          </a:xfrm>
          <a:prstGeom prst="line">
            <a:avLst/>
          </a:prstGeom>
          <a:ln w="28575">
            <a:solidFill>
              <a:srgbClr val="BD39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>
            <a:off x="3924157" y="277492"/>
            <a:ext cx="0" cy="247707"/>
          </a:xfrm>
          <a:prstGeom prst="line">
            <a:avLst/>
          </a:prstGeom>
          <a:ln w="28575">
            <a:solidFill>
              <a:srgbClr val="BD39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文本框 55"/>
          <p:cNvSpPr txBox="1"/>
          <p:nvPr/>
        </p:nvSpPr>
        <p:spPr>
          <a:xfrm>
            <a:off x="3827526" y="447909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cs typeface="+mn-ea"/>
                <a:sym typeface="+mn-lt"/>
              </a:rPr>
              <a:t>总结计划</a:t>
            </a:r>
            <a:endParaRPr lang="zh-CN" altLang="en-US" b="1" dirty="0">
              <a:cs typeface="+mn-ea"/>
              <a:sym typeface="+mn-lt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5062335" y="447909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cs typeface="+mn-ea"/>
                <a:sym typeface="+mn-lt"/>
              </a:rPr>
              <a:t>毕业答辩</a:t>
            </a:r>
            <a:endParaRPr lang="zh-CN" altLang="en-US" b="1" dirty="0">
              <a:cs typeface="+mn-ea"/>
              <a:sym typeface="+mn-lt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6269559" y="447909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cs typeface="+mn-ea"/>
                <a:sym typeface="+mn-lt"/>
              </a:rPr>
              <a:t>企业宣传</a:t>
            </a:r>
            <a:endParaRPr lang="zh-CN" altLang="en-US" b="1" dirty="0">
              <a:cs typeface="+mn-ea"/>
              <a:sym typeface="+mn-lt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7534939" y="447909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cs typeface="+mn-ea"/>
                <a:sym typeface="+mn-lt"/>
              </a:rPr>
              <a:t>公司介绍</a:t>
            </a:r>
            <a:endParaRPr lang="zh-CN" altLang="en-US" b="1" dirty="0">
              <a:cs typeface="+mn-ea"/>
              <a:sym typeface="+mn-lt"/>
            </a:endParaRPr>
          </a:p>
        </p:txBody>
      </p:sp>
      <p:cxnSp>
        <p:nvCxnSpPr>
          <p:cNvPr id="60" name="直接连接符 59"/>
          <p:cNvCxnSpPr/>
          <p:nvPr/>
        </p:nvCxnSpPr>
        <p:spPr>
          <a:xfrm>
            <a:off x="4995156" y="4539911"/>
            <a:ext cx="0" cy="247707"/>
          </a:xfrm>
          <a:prstGeom prst="line">
            <a:avLst/>
          </a:prstGeom>
          <a:ln w="28575">
            <a:solidFill>
              <a:srgbClr val="BD39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>
            <a:off x="6234539" y="4539911"/>
            <a:ext cx="0" cy="247707"/>
          </a:xfrm>
          <a:prstGeom prst="line">
            <a:avLst/>
          </a:prstGeom>
          <a:ln w="28575">
            <a:solidFill>
              <a:srgbClr val="BD39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/>
        </p:nvCxnSpPr>
        <p:spPr>
          <a:xfrm>
            <a:off x="7473922" y="4539911"/>
            <a:ext cx="0" cy="247707"/>
          </a:xfrm>
          <a:prstGeom prst="line">
            <a:avLst/>
          </a:prstGeom>
          <a:ln w="28575">
            <a:solidFill>
              <a:srgbClr val="BD39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3" name="组合 62"/>
          <p:cNvGrpSpPr/>
          <p:nvPr/>
        </p:nvGrpSpPr>
        <p:grpSpPr>
          <a:xfrm>
            <a:off x="4935522" y="5667873"/>
            <a:ext cx="2227581" cy="370768"/>
            <a:chOff x="4654427" y="4718860"/>
            <a:chExt cx="1663809" cy="276971"/>
          </a:xfrm>
        </p:grpSpPr>
        <p:grpSp>
          <p:nvGrpSpPr>
            <p:cNvPr id="64" name="组合 63"/>
            <p:cNvGrpSpPr/>
            <p:nvPr/>
          </p:nvGrpSpPr>
          <p:grpSpPr>
            <a:xfrm>
              <a:off x="4654427" y="4718860"/>
              <a:ext cx="276971" cy="276971"/>
              <a:chOff x="3725237" y="4930504"/>
              <a:chExt cx="531780" cy="531780"/>
            </a:xfrm>
          </p:grpSpPr>
          <p:sp>
            <p:nvSpPr>
              <p:cNvPr id="66" name="圆角矩形 2"/>
              <p:cNvSpPr/>
              <p:nvPr/>
            </p:nvSpPr>
            <p:spPr>
              <a:xfrm>
                <a:off x="3725237" y="4930504"/>
                <a:ext cx="531780" cy="531780"/>
              </a:xfrm>
              <a:prstGeom prst="ellipse">
                <a:avLst/>
              </a:prstGeom>
              <a:solidFill>
                <a:schemeClr val="bg1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lt"/>
                  <a:ea typeface="+mn-ea"/>
                  <a:sym typeface="+mn-lt"/>
                </a:endParaRPr>
              </a:p>
            </p:txBody>
          </p:sp>
          <p:sp>
            <p:nvSpPr>
              <p:cNvPr id="67" name="student-graduation-cap-shape_52041"/>
              <p:cNvSpPr>
                <a:spLocks noChangeAspect="1"/>
              </p:cNvSpPr>
              <p:nvPr/>
            </p:nvSpPr>
            <p:spPr bwMode="auto">
              <a:xfrm>
                <a:off x="3875605" y="5054575"/>
                <a:ext cx="219840" cy="264806"/>
              </a:xfrm>
              <a:custGeom>
                <a:avLst/>
                <a:gdLst>
                  <a:gd name="connsiteX0" fmla="*/ 56671 w 279400"/>
                  <a:gd name="connsiteY0" fmla="*/ 192087 h 336550"/>
                  <a:gd name="connsiteX1" fmla="*/ 224047 w 279400"/>
                  <a:gd name="connsiteY1" fmla="*/ 192087 h 336550"/>
                  <a:gd name="connsiteX2" fmla="*/ 279400 w 279400"/>
                  <a:gd name="connsiteY2" fmla="*/ 247752 h 336550"/>
                  <a:gd name="connsiteX3" fmla="*/ 279400 w 279400"/>
                  <a:gd name="connsiteY3" fmla="*/ 336550 h 336550"/>
                  <a:gd name="connsiteX4" fmla="*/ 176602 w 279400"/>
                  <a:gd name="connsiteY4" fmla="*/ 336550 h 336550"/>
                  <a:gd name="connsiteX5" fmla="*/ 158151 w 279400"/>
                  <a:gd name="connsiteY5" fmla="*/ 245101 h 336550"/>
                  <a:gd name="connsiteX6" fmla="*/ 151562 w 279400"/>
                  <a:gd name="connsiteY6" fmla="*/ 239800 h 336550"/>
                  <a:gd name="connsiteX7" fmla="*/ 167377 w 279400"/>
                  <a:gd name="connsiteY7" fmla="*/ 213293 h 336550"/>
                  <a:gd name="connsiteX8" fmla="*/ 167377 w 279400"/>
                  <a:gd name="connsiteY8" fmla="*/ 209317 h 336550"/>
                  <a:gd name="connsiteX9" fmla="*/ 163423 w 279400"/>
                  <a:gd name="connsiteY9" fmla="*/ 207991 h 336550"/>
                  <a:gd name="connsiteX10" fmla="*/ 121249 w 279400"/>
                  <a:gd name="connsiteY10" fmla="*/ 207991 h 336550"/>
                  <a:gd name="connsiteX11" fmla="*/ 118613 w 279400"/>
                  <a:gd name="connsiteY11" fmla="*/ 209317 h 336550"/>
                  <a:gd name="connsiteX12" fmla="*/ 118613 w 279400"/>
                  <a:gd name="connsiteY12" fmla="*/ 213293 h 336550"/>
                  <a:gd name="connsiteX13" fmla="*/ 134429 w 279400"/>
                  <a:gd name="connsiteY13" fmla="*/ 239800 h 336550"/>
                  <a:gd name="connsiteX14" fmla="*/ 126521 w 279400"/>
                  <a:gd name="connsiteY14" fmla="*/ 245101 h 336550"/>
                  <a:gd name="connsiteX15" fmla="*/ 110706 w 279400"/>
                  <a:gd name="connsiteY15" fmla="*/ 336550 h 336550"/>
                  <a:gd name="connsiteX16" fmla="*/ 0 w 279400"/>
                  <a:gd name="connsiteY16" fmla="*/ 336550 h 336550"/>
                  <a:gd name="connsiteX17" fmla="*/ 0 w 279400"/>
                  <a:gd name="connsiteY17" fmla="*/ 247752 h 336550"/>
                  <a:gd name="connsiteX18" fmla="*/ 56671 w 279400"/>
                  <a:gd name="connsiteY18" fmla="*/ 192087 h 336550"/>
                  <a:gd name="connsiteX19" fmla="*/ 138907 w 279400"/>
                  <a:gd name="connsiteY19" fmla="*/ 0 h 336550"/>
                  <a:gd name="connsiteX20" fmla="*/ 219076 w 279400"/>
                  <a:gd name="connsiteY20" fmla="*/ 80169 h 336550"/>
                  <a:gd name="connsiteX21" fmla="*/ 138907 w 279400"/>
                  <a:gd name="connsiteY21" fmla="*/ 160338 h 336550"/>
                  <a:gd name="connsiteX22" fmla="*/ 58738 w 279400"/>
                  <a:gd name="connsiteY22" fmla="*/ 80169 h 336550"/>
                  <a:gd name="connsiteX23" fmla="*/ 138907 w 279400"/>
                  <a:gd name="connsiteY23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79400" h="336550">
                    <a:moveTo>
                      <a:pt x="56671" y="192087"/>
                    </a:moveTo>
                    <a:cubicBezTo>
                      <a:pt x="56671" y="192087"/>
                      <a:pt x="56671" y="192087"/>
                      <a:pt x="224047" y="192087"/>
                    </a:cubicBezTo>
                    <a:cubicBezTo>
                      <a:pt x="254360" y="192087"/>
                      <a:pt x="279400" y="217269"/>
                      <a:pt x="279400" y="247752"/>
                    </a:cubicBezTo>
                    <a:cubicBezTo>
                      <a:pt x="279400" y="247752"/>
                      <a:pt x="279400" y="247752"/>
                      <a:pt x="279400" y="336550"/>
                    </a:cubicBezTo>
                    <a:cubicBezTo>
                      <a:pt x="279400" y="336550"/>
                      <a:pt x="279400" y="336550"/>
                      <a:pt x="176602" y="336550"/>
                    </a:cubicBezTo>
                    <a:cubicBezTo>
                      <a:pt x="176602" y="336550"/>
                      <a:pt x="176602" y="336550"/>
                      <a:pt x="158151" y="245101"/>
                    </a:cubicBezTo>
                    <a:cubicBezTo>
                      <a:pt x="158151" y="242450"/>
                      <a:pt x="154197" y="239800"/>
                      <a:pt x="151562" y="239800"/>
                    </a:cubicBezTo>
                    <a:cubicBezTo>
                      <a:pt x="151562" y="239800"/>
                      <a:pt x="151562" y="239800"/>
                      <a:pt x="167377" y="213293"/>
                    </a:cubicBezTo>
                    <a:cubicBezTo>
                      <a:pt x="167377" y="211967"/>
                      <a:pt x="167377" y="210642"/>
                      <a:pt x="167377" y="209317"/>
                    </a:cubicBezTo>
                    <a:cubicBezTo>
                      <a:pt x="166059" y="207991"/>
                      <a:pt x="164741" y="207991"/>
                      <a:pt x="163423" y="207991"/>
                    </a:cubicBezTo>
                    <a:cubicBezTo>
                      <a:pt x="163423" y="207991"/>
                      <a:pt x="163423" y="207991"/>
                      <a:pt x="121249" y="207991"/>
                    </a:cubicBezTo>
                    <a:cubicBezTo>
                      <a:pt x="119931" y="207991"/>
                      <a:pt x="118613" y="207991"/>
                      <a:pt x="118613" y="209317"/>
                    </a:cubicBezTo>
                    <a:cubicBezTo>
                      <a:pt x="117296" y="210642"/>
                      <a:pt x="117296" y="211967"/>
                      <a:pt x="118613" y="213293"/>
                    </a:cubicBezTo>
                    <a:cubicBezTo>
                      <a:pt x="118613" y="213293"/>
                      <a:pt x="118613" y="213293"/>
                      <a:pt x="134429" y="239800"/>
                    </a:cubicBezTo>
                    <a:cubicBezTo>
                      <a:pt x="130475" y="239800"/>
                      <a:pt x="127839" y="242450"/>
                      <a:pt x="126521" y="245101"/>
                    </a:cubicBezTo>
                    <a:cubicBezTo>
                      <a:pt x="126521" y="245101"/>
                      <a:pt x="126521" y="245101"/>
                      <a:pt x="110706" y="336550"/>
                    </a:cubicBezTo>
                    <a:cubicBezTo>
                      <a:pt x="110706" y="336550"/>
                      <a:pt x="110706" y="336550"/>
                      <a:pt x="0" y="336550"/>
                    </a:cubicBezTo>
                    <a:cubicBezTo>
                      <a:pt x="0" y="336550"/>
                      <a:pt x="0" y="336550"/>
                      <a:pt x="0" y="247752"/>
                    </a:cubicBezTo>
                    <a:cubicBezTo>
                      <a:pt x="0" y="217269"/>
                      <a:pt x="25040" y="192087"/>
                      <a:pt x="56671" y="192087"/>
                    </a:cubicBezTo>
                    <a:close/>
                    <a:moveTo>
                      <a:pt x="138907" y="0"/>
                    </a:moveTo>
                    <a:cubicBezTo>
                      <a:pt x="183183" y="0"/>
                      <a:pt x="219076" y="35893"/>
                      <a:pt x="219076" y="80169"/>
                    </a:cubicBezTo>
                    <a:cubicBezTo>
                      <a:pt x="219076" y="124445"/>
                      <a:pt x="183183" y="160338"/>
                      <a:pt x="138907" y="160338"/>
                    </a:cubicBezTo>
                    <a:cubicBezTo>
                      <a:pt x="94631" y="160338"/>
                      <a:pt x="58738" y="124445"/>
                      <a:pt x="58738" y="80169"/>
                    </a:cubicBezTo>
                    <a:cubicBezTo>
                      <a:pt x="58738" y="35893"/>
                      <a:pt x="94631" y="0"/>
                      <a:pt x="138907" y="0"/>
                    </a:cubicBezTo>
                    <a:close/>
                  </a:path>
                </a:pathLst>
              </a:custGeom>
              <a:solidFill>
                <a:srgbClr val="D2381C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lt"/>
                  <a:ea typeface="+mn-ea"/>
                  <a:sym typeface="+mn-lt"/>
                </a:endParaRPr>
              </a:p>
            </p:txBody>
          </p:sp>
        </p:grpSp>
        <p:sp>
          <p:nvSpPr>
            <p:cNvPr id="65" name="文本框 64"/>
            <p:cNvSpPr txBox="1"/>
            <p:nvPr/>
          </p:nvSpPr>
          <p:spPr>
            <a:xfrm>
              <a:off x="4925563" y="4762325"/>
              <a:ext cx="1392673" cy="2298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lt"/>
                  <a:ea typeface="+mn-ea"/>
                  <a:sym typeface="+mn-lt"/>
                </a:rPr>
                <a:t>汇报人：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sym typeface="+mn-lt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6905694" y="5673725"/>
            <a:ext cx="2699384" cy="370958"/>
            <a:chOff x="6395842" y="4718860"/>
            <a:chExt cx="2016134" cy="276971"/>
          </a:xfrm>
        </p:grpSpPr>
        <p:grpSp>
          <p:nvGrpSpPr>
            <p:cNvPr id="69" name="组合 68"/>
            <p:cNvGrpSpPr/>
            <p:nvPr/>
          </p:nvGrpSpPr>
          <p:grpSpPr>
            <a:xfrm>
              <a:off x="6395842" y="4718860"/>
              <a:ext cx="276971" cy="276971"/>
              <a:chOff x="6392770" y="4930504"/>
              <a:chExt cx="531780" cy="531780"/>
            </a:xfrm>
          </p:grpSpPr>
          <p:sp>
            <p:nvSpPr>
              <p:cNvPr id="71" name="圆角矩形 2"/>
              <p:cNvSpPr/>
              <p:nvPr/>
            </p:nvSpPr>
            <p:spPr>
              <a:xfrm>
                <a:off x="6392770" y="4930504"/>
                <a:ext cx="531780" cy="531780"/>
              </a:xfrm>
              <a:prstGeom prst="ellipse">
                <a:avLst/>
              </a:prstGeom>
              <a:solidFill>
                <a:schemeClr val="bg1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lt"/>
                  <a:ea typeface="+mn-ea"/>
                  <a:sym typeface="+mn-lt"/>
                </a:endParaRPr>
              </a:p>
            </p:txBody>
          </p:sp>
          <p:sp>
            <p:nvSpPr>
              <p:cNvPr id="72" name="student-graduation-cap-shape_52041"/>
              <p:cNvSpPr>
                <a:spLocks noChangeAspect="1"/>
              </p:cNvSpPr>
              <p:nvPr/>
            </p:nvSpPr>
            <p:spPr bwMode="auto">
              <a:xfrm>
                <a:off x="6527005" y="5064598"/>
                <a:ext cx="256066" cy="264808"/>
              </a:xfrm>
              <a:custGeom>
                <a:avLst/>
                <a:gdLst>
                  <a:gd name="connsiteX0" fmla="*/ 233363 w 325438"/>
                  <a:gd name="connsiteY0" fmla="*/ 249238 h 336550"/>
                  <a:gd name="connsiteX1" fmla="*/ 279401 w 325438"/>
                  <a:gd name="connsiteY1" fmla="*/ 249238 h 336550"/>
                  <a:gd name="connsiteX2" fmla="*/ 279401 w 325438"/>
                  <a:gd name="connsiteY2" fmla="*/ 290513 h 336550"/>
                  <a:gd name="connsiteX3" fmla="*/ 233363 w 325438"/>
                  <a:gd name="connsiteY3" fmla="*/ 290513 h 336550"/>
                  <a:gd name="connsiteX4" fmla="*/ 171450 w 325438"/>
                  <a:gd name="connsiteY4" fmla="*/ 249238 h 336550"/>
                  <a:gd name="connsiteX5" fmla="*/ 217488 w 325438"/>
                  <a:gd name="connsiteY5" fmla="*/ 249238 h 336550"/>
                  <a:gd name="connsiteX6" fmla="*/ 217488 w 325438"/>
                  <a:gd name="connsiteY6" fmla="*/ 290513 h 336550"/>
                  <a:gd name="connsiteX7" fmla="*/ 171450 w 325438"/>
                  <a:gd name="connsiteY7" fmla="*/ 290513 h 336550"/>
                  <a:gd name="connsiteX8" fmla="*/ 107950 w 325438"/>
                  <a:gd name="connsiteY8" fmla="*/ 249238 h 336550"/>
                  <a:gd name="connsiteX9" fmla="*/ 155575 w 325438"/>
                  <a:gd name="connsiteY9" fmla="*/ 249238 h 336550"/>
                  <a:gd name="connsiteX10" fmla="*/ 155575 w 325438"/>
                  <a:gd name="connsiteY10" fmla="*/ 290513 h 336550"/>
                  <a:gd name="connsiteX11" fmla="*/ 107950 w 325438"/>
                  <a:gd name="connsiteY11" fmla="*/ 290513 h 336550"/>
                  <a:gd name="connsiteX12" fmla="*/ 46038 w 325438"/>
                  <a:gd name="connsiteY12" fmla="*/ 249238 h 336550"/>
                  <a:gd name="connsiteX13" fmla="*/ 93663 w 325438"/>
                  <a:gd name="connsiteY13" fmla="*/ 249238 h 336550"/>
                  <a:gd name="connsiteX14" fmla="*/ 93663 w 325438"/>
                  <a:gd name="connsiteY14" fmla="*/ 290513 h 336550"/>
                  <a:gd name="connsiteX15" fmla="*/ 46038 w 325438"/>
                  <a:gd name="connsiteY15" fmla="*/ 290513 h 336550"/>
                  <a:gd name="connsiteX16" fmla="*/ 233363 w 325438"/>
                  <a:gd name="connsiteY16" fmla="*/ 195263 h 336550"/>
                  <a:gd name="connsiteX17" fmla="*/ 279401 w 325438"/>
                  <a:gd name="connsiteY17" fmla="*/ 195263 h 336550"/>
                  <a:gd name="connsiteX18" fmla="*/ 279401 w 325438"/>
                  <a:gd name="connsiteY18" fmla="*/ 234951 h 336550"/>
                  <a:gd name="connsiteX19" fmla="*/ 233363 w 325438"/>
                  <a:gd name="connsiteY19" fmla="*/ 234951 h 336550"/>
                  <a:gd name="connsiteX20" fmla="*/ 171450 w 325438"/>
                  <a:gd name="connsiteY20" fmla="*/ 195263 h 336550"/>
                  <a:gd name="connsiteX21" fmla="*/ 217488 w 325438"/>
                  <a:gd name="connsiteY21" fmla="*/ 195263 h 336550"/>
                  <a:gd name="connsiteX22" fmla="*/ 217488 w 325438"/>
                  <a:gd name="connsiteY22" fmla="*/ 234951 h 336550"/>
                  <a:gd name="connsiteX23" fmla="*/ 171450 w 325438"/>
                  <a:gd name="connsiteY23" fmla="*/ 234951 h 336550"/>
                  <a:gd name="connsiteX24" fmla="*/ 107950 w 325438"/>
                  <a:gd name="connsiteY24" fmla="*/ 195263 h 336550"/>
                  <a:gd name="connsiteX25" fmla="*/ 155575 w 325438"/>
                  <a:gd name="connsiteY25" fmla="*/ 195263 h 336550"/>
                  <a:gd name="connsiteX26" fmla="*/ 155575 w 325438"/>
                  <a:gd name="connsiteY26" fmla="*/ 234951 h 336550"/>
                  <a:gd name="connsiteX27" fmla="*/ 107950 w 325438"/>
                  <a:gd name="connsiteY27" fmla="*/ 234951 h 336550"/>
                  <a:gd name="connsiteX28" fmla="*/ 46038 w 325438"/>
                  <a:gd name="connsiteY28" fmla="*/ 195263 h 336550"/>
                  <a:gd name="connsiteX29" fmla="*/ 93663 w 325438"/>
                  <a:gd name="connsiteY29" fmla="*/ 195263 h 336550"/>
                  <a:gd name="connsiteX30" fmla="*/ 93663 w 325438"/>
                  <a:gd name="connsiteY30" fmla="*/ 234951 h 336550"/>
                  <a:gd name="connsiteX31" fmla="*/ 46038 w 325438"/>
                  <a:gd name="connsiteY31" fmla="*/ 234951 h 336550"/>
                  <a:gd name="connsiteX32" fmla="*/ 233363 w 325438"/>
                  <a:gd name="connsiteY32" fmla="*/ 139700 h 336550"/>
                  <a:gd name="connsiteX33" fmla="*/ 279401 w 325438"/>
                  <a:gd name="connsiteY33" fmla="*/ 139700 h 336550"/>
                  <a:gd name="connsiteX34" fmla="*/ 279401 w 325438"/>
                  <a:gd name="connsiteY34" fmla="*/ 180975 h 336550"/>
                  <a:gd name="connsiteX35" fmla="*/ 233363 w 325438"/>
                  <a:gd name="connsiteY35" fmla="*/ 180975 h 336550"/>
                  <a:gd name="connsiteX36" fmla="*/ 171450 w 325438"/>
                  <a:gd name="connsiteY36" fmla="*/ 139700 h 336550"/>
                  <a:gd name="connsiteX37" fmla="*/ 217488 w 325438"/>
                  <a:gd name="connsiteY37" fmla="*/ 139700 h 336550"/>
                  <a:gd name="connsiteX38" fmla="*/ 217488 w 325438"/>
                  <a:gd name="connsiteY38" fmla="*/ 180975 h 336550"/>
                  <a:gd name="connsiteX39" fmla="*/ 171450 w 325438"/>
                  <a:gd name="connsiteY39" fmla="*/ 180975 h 336550"/>
                  <a:gd name="connsiteX40" fmla="*/ 107950 w 325438"/>
                  <a:gd name="connsiteY40" fmla="*/ 139700 h 336550"/>
                  <a:gd name="connsiteX41" fmla="*/ 155575 w 325438"/>
                  <a:gd name="connsiteY41" fmla="*/ 139700 h 336550"/>
                  <a:gd name="connsiteX42" fmla="*/ 155575 w 325438"/>
                  <a:gd name="connsiteY42" fmla="*/ 180975 h 336550"/>
                  <a:gd name="connsiteX43" fmla="*/ 107950 w 325438"/>
                  <a:gd name="connsiteY43" fmla="*/ 180975 h 336550"/>
                  <a:gd name="connsiteX44" fmla="*/ 49167 w 325438"/>
                  <a:gd name="connsiteY44" fmla="*/ 38100 h 336550"/>
                  <a:gd name="connsiteX45" fmla="*/ 25400 w 325438"/>
                  <a:gd name="connsiteY45" fmla="*/ 61753 h 336550"/>
                  <a:gd name="connsiteX46" fmla="*/ 25400 w 325438"/>
                  <a:gd name="connsiteY46" fmla="*/ 289085 h 336550"/>
                  <a:gd name="connsiteX47" fmla="*/ 49167 w 325438"/>
                  <a:gd name="connsiteY47" fmla="*/ 312738 h 336550"/>
                  <a:gd name="connsiteX48" fmla="*/ 276271 w 325438"/>
                  <a:gd name="connsiteY48" fmla="*/ 312738 h 336550"/>
                  <a:gd name="connsiteX49" fmla="*/ 300038 w 325438"/>
                  <a:gd name="connsiteY49" fmla="*/ 289085 h 336550"/>
                  <a:gd name="connsiteX50" fmla="*/ 300038 w 325438"/>
                  <a:gd name="connsiteY50" fmla="*/ 61753 h 336550"/>
                  <a:gd name="connsiteX51" fmla="*/ 276271 w 325438"/>
                  <a:gd name="connsiteY51" fmla="*/ 38100 h 336550"/>
                  <a:gd name="connsiteX52" fmla="*/ 269669 w 325438"/>
                  <a:gd name="connsiteY52" fmla="*/ 38100 h 336550"/>
                  <a:gd name="connsiteX53" fmla="*/ 269669 w 325438"/>
                  <a:gd name="connsiteY53" fmla="*/ 63067 h 336550"/>
                  <a:gd name="connsiteX54" fmla="*/ 276271 w 325438"/>
                  <a:gd name="connsiteY54" fmla="*/ 74894 h 336550"/>
                  <a:gd name="connsiteX55" fmla="*/ 260427 w 325438"/>
                  <a:gd name="connsiteY55" fmla="*/ 90662 h 336550"/>
                  <a:gd name="connsiteX56" fmla="*/ 244582 w 325438"/>
                  <a:gd name="connsiteY56" fmla="*/ 74894 h 336550"/>
                  <a:gd name="connsiteX57" fmla="*/ 249864 w 325438"/>
                  <a:gd name="connsiteY57" fmla="*/ 63067 h 336550"/>
                  <a:gd name="connsiteX58" fmla="*/ 249864 w 325438"/>
                  <a:gd name="connsiteY58" fmla="*/ 38100 h 336550"/>
                  <a:gd name="connsiteX59" fmla="*/ 231379 w 325438"/>
                  <a:gd name="connsiteY59" fmla="*/ 38100 h 336550"/>
                  <a:gd name="connsiteX60" fmla="*/ 231379 w 325438"/>
                  <a:gd name="connsiteY60" fmla="*/ 63067 h 336550"/>
                  <a:gd name="connsiteX61" fmla="*/ 236660 w 325438"/>
                  <a:gd name="connsiteY61" fmla="*/ 74894 h 336550"/>
                  <a:gd name="connsiteX62" fmla="*/ 220816 w 325438"/>
                  <a:gd name="connsiteY62" fmla="*/ 90662 h 336550"/>
                  <a:gd name="connsiteX63" fmla="*/ 204971 w 325438"/>
                  <a:gd name="connsiteY63" fmla="*/ 74894 h 336550"/>
                  <a:gd name="connsiteX64" fmla="*/ 210253 w 325438"/>
                  <a:gd name="connsiteY64" fmla="*/ 63067 h 336550"/>
                  <a:gd name="connsiteX65" fmla="*/ 210253 w 325438"/>
                  <a:gd name="connsiteY65" fmla="*/ 38100 h 336550"/>
                  <a:gd name="connsiteX66" fmla="*/ 191767 w 325438"/>
                  <a:gd name="connsiteY66" fmla="*/ 38100 h 336550"/>
                  <a:gd name="connsiteX67" fmla="*/ 191767 w 325438"/>
                  <a:gd name="connsiteY67" fmla="*/ 63067 h 336550"/>
                  <a:gd name="connsiteX68" fmla="*/ 198369 w 325438"/>
                  <a:gd name="connsiteY68" fmla="*/ 74894 h 336550"/>
                  <a:gd name="connsiteX69" fmla="*/ 182525 w 325438"/>
                  <a:gd name="connsiteY69" fmla="*/ 90662 h 336550"/>
                  <a:gd name="connsiteX70" fmla="*/ 166680 w 325438"/>
                  <a:gd name="connsiteY70" fmla="*/ 74894 h 336550"/>
                  <a:gd name="connsiteX71" fmla="*/ 171962 w 325438"/>
                  <a:gd name="connsiteY71" fmla="*/ 63067 h 336550"/>
                  <a:gd name="connsiteX72" fmla="*/ 171962 w 325438"/>
                  <a:gd name="connsiteY72" fmla="*/ 38100 h 336550"/>
                  <a:gd name="connsiteX73" fmla="*/ 153476 w 325438"/>
                  <a:gd name="connsiteY73" fmla="*/ 38100 h 336550"/>
                  <a:gd name="connsiteX74" fmla="*/ 153476 w 325438"/>
                  <a:gd name="connsiteY74" fmla="*/ 63067 h 336550"/>
                  <a:gd name="connsiteX75" fmla="*/ 158758 w 325438"/>
                  <a:gd name="connsiteY75" fmla="*/ 74894 h 336550"/>
                  <a:gd name="connsiteX76" fmla="*/ 142913 w 325438"/>
                  <a:gd name="connsiteY76" fmla="*/ 90662 h 336550"/>
                  <a:gd name="connsiteX77" fmla="*/ 127069 w 325438"/>
                  <a:gd name="connsiteY77" fmla="*/ 74894 h 336550"/>
                  <a:gd name="connsiteX78" fmla="*/ 133671 w 325438"/>
                  <a:gd name="connsiteY78" fmla="*/ 63067 h 336550"/>
                  <a:gd name="connsiteX79" fmla="*/ 133671 w 325438"/>
                  <a:gd name="connsiteY79" fmla="*/ 38100 h 336550"/>
                  <a:gd name="connsiteX80" fmla="*/ 115186 w 325438"/>
                  <a:gd name="connsiteY80" fmla="*/ 38100 h 336550"/>
                  <a:gd name="connsiteX81" fmla="*/ 115186 w 325438"/>
                  <a:gd name="connsiteY81" fmla="*/ 63067 h 336550"/>
                  <a:gd name="connsiteX82" fmla="*/ 120467 w 325438"/>
                  <a:gd name="connsiteY82" fmla="*/ 74894 h 336550"/>
                  <a:gd name="connsiteX83" fmla="*/ 104623 w 325438"/>
                  <a:gd name="connsiteY83" fmla="*/ 90662 h 336550"/>
                  <a:gd name="connsiteX84" fmla="*/ 88778 w 325438"/>
                  <a:gd name="connsiteY84" fmla="*/ 74894 h 336550"/>
                  <a:gd name="connsiteX85" fmla="*/ 94060 w 325438"/>
                  <a:gd name="connsiteY85" fmla="*/ 63067 h 336550"/>
                  <a:gd name="connsiteX86" fmla="*/ 94060 w 325438"/>
                  <a:gd name="connsiteY86" fmla="*/ 38100 h 336550"/>
                  <a:gd name="connsiteX87" fmla="*/ 75574 w 325438"/>
                  <a:gd name="connsiteY87" fmla="*/ 38100 h 336550"/>
                  <a:gd name="connsiteX88" fmla="*/ 75574 w 325438"/>
                  <a:gd name="connsiteY88" fmla="*/ 63067 h 336550"/>
                  <a:gd name="connsiteX89" fmla="*/ 80856 w 325438"/>
                  <a:gd name="connsiteY89" fmla="*/ 74894 h 336550"/>
                  <a:gd name="connsiteX90" fmla="*/ 65011 w 325438"/>
                  <a:gd name="connsiteY90" fmla="*/ 90662 h 336550"/>
                  <a:gd name="connsiteX91" fmla="*/ 49167 w 325438"/>
                  <a:gd name="connsiteY91" fmla="*/ 74894 h 336550"/>
                  <a:gd name="connsiteX92" fmla="*/ 55769 w 325438"/>
                  <a:gd name="connsiteY92" fmla="*/ 63067 h 336550"/>
                  <a:gd name="connsiteX93" fmla="*/ 55769 w 325438"/>
                  <a:gd name="connsiteY93" fmla="*/ 38100 h 336550"/>
                  <a:gd name="connsiteX94" fmla="*/ 49167 w 325438"/>
                  <a:gd name="connsiteY94" fmla="*/ 38100 h 336550"/>
                  <a:gd name="connsiteX95" fmla="*/ 65315 w 325438"/>
                  <a:gd name="connsiteY95" fmla="*/ 4763 h 336550"/>
                  <a:gd name="connsiteX96" fmla="*/ 61913 w 325438"/>
                  <a:gd name="connsiteY96" fmla="*/ 10110 h 336550"/>
                  <a:gd name="connsiteX97" fmla="*/ 61913 w 325438"/>
                  <a:gd name="connsiteY97" fmla="*/ 75616 h 336550"/>
                  <a:gd name="connsiteX98" fmla="*/ 65315 w 325438"/>
                  <a:gd name="connsiteY98" fmla="*/ 80963 h 336550"/>
                  <a:gd name="connsiteX99" fmla="*/ 69851 w 325438"/>
                  <a:gd name="connsiteY99" fmla="*/ 75616 h 336550"/>
                  <a:gd name="connsiteX100" fmla="*/ 69851 w 325438"/>
                  <a:gd name="connsiteY100" fmla="*/ 10110 h 336550"/>
                  <a:gd name="connsiteX101" fmla="*/ 65315 w 325438"/>
                  <a:gd name="connsiteY101" fmla="*/ 4763 h 336550"/>
                  <a:gd name="connsiteX102" fmla="*/ 104776 w 325438"/>
                  <a:gd name="connsiteY102" fmla="*/ 4763 h 336550"/>
                  <a:gd name="connsiteX103" fmla="*/ 100013 w 325438"/>
                  <a:gd name="connsiteY103" fmla="*/ 10110 h 336550"/>
                  <a:gd name="connsiteX104" fmla="*/ 100013 w 325438"/>
                  <a:gd name="connsiteY104" fmla="*/ 75616 h 336550"/>
                  <a:gd name="connsiteX105" fmla="*/ 104776 w 325438"/>
                  <a:gd name="connsiteY105" fmla="*/ 80963 h 336550"/>
                  <a:gd name="connsiteX106" fmla="*/ 109538 w 325438"/>
                  <a:gd name="connsiteY106" fmla="*/ 75616 h 336550"/>
                  <a:gd name="connsiteX107" fmla="*/ 109538 w 325438"/>
                  <a:gd name="connsiteY107" fmla="*/ 10110 h 336550"/>
                  <a:gd name="connsiteX108" fmla="*/ 104776 w 325438"/>
                  <a:gd name="connsiteY108" fmla="*/ 4763 h 336550"/>
                  <a:gd name="connsiteX109" fmla="*/ 142876 w 325438"/>
                  <a:gd name="connsiteY109" fmla="*/ 4763 h 336550"/>
                  <a:gd name="connsiteX110" fmla="*/ 138113 w 325438"/>
                  <a:gd name="connsiteY110" fmla="*/ 10110 h 336550"/>
                  <a:gd name="connsiteX111" fmla="*/ 138113 w 325438"/>
                  <a:gd name="connsiteY111" fmla="*/ 75616 h 336550"/>
                  <a:gd name="connsiteX112" fmla="*/ 142876 w 325438"/>
                  <a:gd name="connsiteY112" fmla="*/ 80963 h 336550"/>
                  <a:gd name="connsiteX113" fmla="*/ 147638 w 325438"/>
                  <a:gd name="connsiteY113" fmla="*/ 75616 h 336550"/>
                  <a:gd name="connsiteX114" fmla="*/ 147638 w 325438"/>
                  <a:gd name="connsiteY114" fmla="*/ 10110 h 336550"/>
                  <a:gd name="connsiteX115" fmla="*/ 142876 w 325438"/>
                  <a:gd name="connsiteY115" fmla="*/ 4763 h 336550"/>
                  <a:gd name="connsiteX116" fmla="*/ 182563 w 325438"/>
                  <a:gd name="connsiteY116" fmla="*/ 4763 h 336550"/>
                  <a:gd name="connsiteX117" fmla="*/ 177800 w 325438"/>
                  <a:gd name="connsiteY117" fmla="*/ 10110 h 336550"/>
                  <a:gd name="connsiteX118" fmla="*/ 177800 w 325438"/>
                  <a:gd name="connsiteY118" fmla="*/ 75616 h 336550"/>
                  <a:gd name="connsiteX119" fmla="*/ 182563 w 325438"/>
                  <a:gd name="connsiteY119" fmla="*/ 80963 h 336550"/>
                  <a:gd name="connsiteX120" fmla="*/ 187325 w 325438"/>
                  <a:gd name="connsiteY120" fmla="*/ 75616 h 336550"/>
                  <a:gd name="connsiteX121" fmla="*/ 187325 w 325438"/>
                  <a:gd name="connsiteY121" fmla="*/ 10110 h 336550"/>
                  <a:gd name="connsiteX122" fmla="*/ 182563 w 325438"/>
                  <a:gd name="connsiteY122" fmla="*/ 4763 h 336550"/>
                  <a:gd name="connsiteX123" fmla="*/ 220663 w 325438"/>
                  <a:gd name="connsiteY123" fmla="*/ 4763 h 336550"/>
                  <a:gd name="connsiteX124" fmla="*/ 215900 w 325438"/>
                  <a:gd name="connsiteY124" fmla="*/ 10110 h 336550"/>
                  <a:gd name="connsiteX125" fmla="*/ 215900 w 325438"/>
                  <a:gd name="connsiteY125" fmla="*/ 75616 h 336550"/>
                  <a:gd name="connsiteX126" fmla="*/ 220663 w 325438"/>
                  <a:gd name="connsiteY126" fmla="*/ 80963 h 336550"/>
                  <a:gd name="connsiteX127" fmla="*/ 225425 w 325438"/>
                  <a:gd name="connsiteY127" fmla="*/ 75616 h 336550"/>
                  <a:gd name="connsiteX128" fmla="*/ 225425 w 325438"/>
                  <a:gd name="connsiteY128" fmla="*/ 10110 h 336550"/>
                  <a:gd name="connsiteX129" fmla="*/ 220663 w 325438"/>
                  <a:gd name="connsiteY129" fmla="*/ 4763 h 336550"/>
                  <a:gd name="connsiteX130" fmla="*/ 260124 w 325438"/>
                  <a:gd name="connsiteY130" fmla="*/ 4763 h 336550"/>
                  <a:gd name="connsiteX131" fmla="*/ 255588 w 325438"/>
                  <a:gd name="connsiteY131" fmla="*/ 10110 h 336550"/>
                  <a:gd name="connsiteX132" fmla="*/ 255588 w 325438"/>
                  <a:gd name="connsiteY132" fmla="*/ 75616 h 336550"/>
                  <a:gd name="connsiteX133" fmla="*/ 260124 w 325438"/>
                  <a:gd name="connsiteY133" fmla="*/ 80963 h 336550"/>
                  <a:gd name="connsiteX134" fmla="*/ 263526 w 325438"/>
                  <a:gd name="connsiteY134" fmla="*/ 75616 h 336550"/>
                  <a:gd name="connsiteX135" fmla="*/ 263526 w 325438"/>
                  <a:gd name="connsiteY135" fmla="*/ 10110 h 336550"/>
                  <a:gd name="connsiteX136" fmla="*/ 260124 w 325438"/>
                  <a:gd name="connsiteY136" fmla="*/ 4763 h 336550"/>
                  <a:gd name="connsiteX137" fmla="*/ 64823 w 325438"/>
                  <a:gd name="connsiteY137" fmla="*/ 0 h 336550"/>
                  <a:gd name="connsiteX138" fmla="*/ 75406 w 325438"/>
                  <a:gd name="connsiteY138" fmla="*/ 10517 h 336550"/>
                  <a:gd name="connsiteX139" fmla="*/ 75406 w 325438"/>
                  <a:gd name="connsiteY139" fmla="*/ 14461 h 336550"/>
                  <a:gd name="connsiteX140" fmla="*/ 93927 w 325438"/>
                  <a:gd name="connsiteY140" fmla="*/ 14461 h 336550"/>
                  <a:gd name="connsiteX141" fmla="*/ 93927 w 325438"/>
                  <a:gd name="connsiteY141" fmla="*/ 10517 h 336550"/>
                  <a:gd name="connsiteX142" fmla="*/ 104511 w 325438"/>
                  <a:gd name="connsiteY142" fmla="*/ 0 h 336550"/>
                  <a:gd name="connsiteX143" fmla="*/ 115094 w 325438"/>
                  <a:gd name="connsiteY143" fmla="*/ 10517 h 336550"/>
                  <a:gd name="connsiteX144" fmla="*/ 115094 w 325438"/>
                  <a:gd name="connsiteY144" fmla="*/ 14461 h 336550"/>
                  <a:gd name="connsiteX145" fmla="*/ 133615 w 325438"/>
                  <a:gd name="connsiteY145" fmla="*/ 14461 h 336550"/>
                  <a:gd name="connsiteX146" fmla="*/ 133615 w 325438"/>
                  <a:gd name="connsiteY146" fmla="*/ 10517 h 336550"/>
                  <a:gd name="connsiteX147" fmla="*/ 142875 w 325438"/>
                  <a:gd name="connsiteY147" fmla="*/ 0 h 336550"/>
                  <a:gd name="connsiteX148" fmla="*/ 153459 w 325438"/>
                  <a:gd name="connsiteY148" fmla="*/ 10517 h 336550"/>
                  <a:gd name="connsiteX149" fmla="*/ 153459 w 325438"/>
                  <a:gd name="connsiteY149" fmla="*/ 14461 h 336550"/>
                  <a:gd name="connsiteX150" fmla="*/ 171980 w 325438"/>
                  <a:gd name="connsiteY150" fmla="*/ 14461 h 336550"/>
                  <a:gd name="connsiteX151" fmla="*/ 171980 w 325438"/>
                  <a:gd name="connsiteY151" fmla="*/ 10517 h 336550"/>
                  <a:gd name="connsiteX152" fmla="*/ 182563 w 325438"/>
                  <a:gd name="connsiteY152" fmla="*/ 0 h 336550"/>
                  <a:gd name="connsiteX153" fmla="*/ 191823 w 325438"/>
                  <a:gd name="connsiteY153" fmla="*/ 10517 h 336550"/>
                  <a:gd name="connsiteX154" fmla="*/ 191823 w 325438"/>
                  <a:gd name="connsiteY154" fmla="*/ 14461 h 336550"/>
                  <a:gd name="connsiteX155" fmla="*/ 210344 w 325438"/>
                  <a:gd name="connsiteY155" fmla="*/ 14461 h 336550"/>
                  <a:gd name="connsiteX156" fmla="*/ 210344 w 325438"/>
                  <a:gd name="connsiteY156" fmla="*/ 10517 h 336550"/>
                  <a:gd name="connsiteX157" fmla="*/ 220927 w 325438"/>
                  <a:gd name="connsiteY157" fmla="*/ 0 h 336550"/>
                  <a:gd name="connsiteX158" fmla="*/ 231511 w 325438"/>
                  <a:gd name="connsiteY158" fmla="*/ 10517 h 336550"/>
                  <a:gd name="connsiteX159" fmla="*/ 231511 w 325438"/>
                  <a:gd name="connsiteY159" fmla="*/ 14461 h 336550"/>
                  <a:gd name="connsiteX160" fmla="*/ 250032 w 325438"/>
                  <a:gd name="connsiteY160" fmla="*/ 14461 h 336550"/>
                  <a:gd name="connsiteX161" fmla="*/ 250032 w 325438"/>
                  <a:gd name="connsiteY161" fmla="*/ 10517 h 336550"/>
                  <a:gd name="connsiteX162" fmla="*/ 260615 w 325438"/>
                  <a:gd name="connsiteY162" fmla="*/ 0 h 336550"/>
                  <a:gd name="connsiteX163" fmla="*/ 269875 w 325438"/>
                  <a:gd name="connsiteY163" fmla="*/ 10517 h 336550"/>
                  <a:gd name="connsiteX164" fmla="*/ 269875 w 325438"/>
                  <a:gd name="connsiteY164" fmla="*/ 14461 h 336550"/>
                  <a:gd name="connsiteX165" fmla="*/ 276490 w 325438"/>
                  <a:gd name="connsiteY165" fmla="*/ 14461 h 336550"/>
                  <a:gd name="connsiteX166" fmla="*/ 325438 w 325438"/>
                  <a:gd name="connsiteY166" fmla="*/ 61789 h 336550"/>
                  <a:gd name="connsiteX167" fmla="*/ 325438 w 325438"/>
                  <a:gd name="connsiteY167" fmla="*/ 289223 h 336550"/>
                  <a:gd name="connsiteX168" fmla="*/ 276490 w 325438"/>
                  <a:gd name="connsiteY168" fmla="*/ 336550 h 336550"/>
                  <a:gd name="connsiteX169" fmla="*/ 48948 w 325438"/>
                  <a:gd name="connsiteY169" fmla="*/ 336550 h 336550"/>
                  <a:gd name="connsiteX170" fmla="*/ 0 w 325438"/>
                  <a:gd name="connsiteY170" fmla="*/ 289223 h 336550"/>
                  <a:gd name="connsiteX171" fmla="*/ 0 w 325438"/>
                  <a:gd name="connsiteY171" fmla="*/ 61789 h 336550"/>
                  <a:gd name="connsiteX172" fmla="*/ 48948 w 325438"/>
                  <a:gd name="connsiteY172" fmla="*/ 14461 h 336550"/>
                  <a:gd name="connsiteX173" fmla="*/ 55563 w 325438"/>
                  <a:gd name="connsiteY173" fmla="*/ 14461 h 336550"/>
                  <a:gd name="connsiteX174" fmla="*/ 55563 w 325438"/>
                  <a:gd name="connsiteY174" fmla="*/ 10517 h 336550"/>
                  <a:gd name="connsiteX175" fmla="*/ 64823 w 325438"/>
                  <a:gd name="connsiteY175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</a:cxnLst>
                <a:rect l="l" t="t" r="r" b="b"/>
                <a:pathLst>
                  <a:path w="325438" h="336550">
                    <a:moveTo>
                      <a:pt x="233363" y="249238"/>
                    </a:moveTo>
                    <a:lnTo>
                      <a:pt x="279401" y="249238"/>
                    </a:lnTo>
                    <a:lnTo>
                      <a:pt x="279401" y="290513"/>
                    </a:lnTo>
                    <a:lnTo>
                      <a:pt x="233363" y="290513"/>
                    </a:lnTo>
                    <a:close/>
                    <a:moveTo>
                      <a:pt x="171450" y="249238"/>
                    </a:moveTo>
                    <a:lnTo>
                      <a:pt x="217488" y="249238"/>
                    </a:lnTo>
                    <a:lnTo>
                      <a:pt x="217488" y="290513"/>
                    </a:lnTo>
                    <a:lnTo>
                      <a:pt x="171450" y="290513"/>
                    </a:lnTo>
                    <a:close/>
                    <a:moveTo>
                      <a:pt x="107950" y="249238"/>
                    </a:moveTo>
                    <a:lnTo>
                      <a:pt x="155575" y="249238"/>
                    </a:lnTo>
                    <a:lnTo>
                      <a:pt x="155575" y="290513"/>
                    </a:lnTo>
                    <a:lnTo>
                      <a:pt x="107950" y="290513"/>
                    </a:lnTo>
                    <a:close/>
                    <a:moveTo>
                      <a:pt x="46038" y="249238"/>
                    </a:moveTo>
                    <a:lnTo>
                      <a:pt x="93663" y="249238"/>
                    </a:lnTo>
                    <a:lnTo>
                      <a:pt x="93663" y="290513"/>
                    </a:lnTo>
                    <a:lnTo>
                      <a:pt x="46038" y="290513"/>
                    </a:lnTo>
                    <a:close/>
                    <a:moveTo>
                      <a:pt x="233363" y="195263"/>
                    </a:moveTo>
                    <a:lnTo>
                      <a:pt x="279401" y="195263"/>
                    </a:lnTo>
                    <a:lnTo>
                      <a:pt x="279401" y="234951"/>
                    </a:lnTo>
                    <a:lnTo>
                      <a:pt x="233363" y="234951"/>
                    </a:lnTo>
                    <a:close/>
                    <a:moveTo>
                      <a:pt x="171450" y="195263"/>
                    </a:moveTo>
                    <a:lnTo>
                      <a:pt x="217488" y="195263"/>
                    </a:lnTo>
                    <a:lnTo>
                      <a:pt x="217488" y="234951"/>
                    </a:lnTo>
                    <a:lnTo>
                      <a:pt x="171450" y="234951"/>
                    </a:lnTo>
                    <a:close/>
                    <a:moveTo>
                      <a:pt x="107950" y="195263"/>
                    </a:moveTo>
                    <a:lnTo>
                      <a:pt x="155575" y="195263"/>
                    </a:lnTo>
                    <a:lnTo>
                      <a:pt x="155575" y="234951"/>
                    </a:lnTo>
                    <a:lnTo>
                      <a:pt x="107950" y="234951"/>
                    </a:lnTo>
                    <a:close/>
                    <a:moveTo>
                      <a:pt x="46038" y="195263"/>
                    </a:moveTo>
                    <a:lnTo>
                      <a:pt x="93663" y="195263"/>
                    </a:lnTo>
                    <a:lnTo>
                      <a:pt x="93663" y="234951"/>
                    </a:lnTo>
                    <a:lnTo>
                      <a:pt x="46038" y="234951"/>
                    </a:lnTo>
                    <a:close/>
                    <a:moveTo>
                      <a:pt x="233363" y="139700"/>
                    </a:moveTo>
                    <a:lnTo>
                      <a:pt x="279401" y="139700"/>
                    </a:lnTo>
                    <a:lnTo>
                      <a:pt x="279401" y="180975"/>
                    </a:lnTo>
                    <a:lnTo>
                      <a:pt x="233363" y="180975"/>
                    </a:lnTo>
                    <a:close/>
                    <a:moveTo>
                      <a:pt x="171450" y="139700"/>
                    </a:moveTo>
                    <a:lnTo>
                      <a:pt x="217488" y="139700"/>
                    </a:lnTo>
                    <a:lnTo>
                      <a:pt x="217488" y="180975"/>
                    </a:lnTo>
                    <a:lnTo>
                      <a:pt x="171450" y="180975"/>
                    </a:lnTo>
                    <a:close/>
                    <a:moveTo>
                      <a:pt x="107950" y="139700"/>
                    </a:moveTo>
                    <a:lnTo>
                      <a:pt x="155575" y="139700"/>
                    </a:lnTo>
                    <a:lnTo>
                      <a:pt x="155575" y="180975"/>
                    </a:lnTo>
                    <a:lnTo>
                      <a:pt x="107950" y="180975"/>
                    </a:lnTo>
                    <a:close/>
                    <a:moveTo>
                      <a:pt x="49167" y="38100"/>
                    </a:moveTo>
                    <a:cubicBezTo>
                      <a:pt x="35963" y="38100"/>
                      <a:pt x="25400" y="48613"/>
                      <a:pt x="25400" y="61753"/>
                    </a:cubicBezTo>
                    <a:cubicBezTo>
                      <a:pt x="25400" y="61753"/>
                      <a:pt x="25400" y="61753"/>
                      <a:pt x="25400" y="289085"/>
                    </a:cubicBezTo>
                    <a:cubicBezTo>
                      <a:pt x="25400" y="302226"/>
                      <a:pt x="35963" y="312738"/>
                      <a:pt x="49167" y="312738"/>
                    </a:cubicBezTo>
                    <a:cubicBezTo>
                      <a:pt x="49167" y="312738"/>
                      <a:pt x="49167" y="312738"/>
                      <a:pt x="276271" y="312738"/>
                    </a:cubicBezTo>
                    <a:cubicBezTo>
                      <a:pt x="289475" y="312738"/>
                      <a:pt x="300038" y="302226"/>
                      <a:pt x="300038" y="289085"/>
                    </a:cubicBezTo>
                    <a:cubicBezTo>
                      <a:pt x="300038" y="289085"/>
                      <a:pt x="300038" y="289085"/>
                      <a:pt x="300038" y="61753"/>
                    </a:cubicBezTo>
                    <a:cubicBezTo>
                      <a:pt x="300038" y="48613"/>
                      <a:pt x="289475" y="38100"/>
                      <a:pt x="276271" y="38100"/>
                    </a:cubicBezTo>
                    <a:cubicBezTo>
                      <a:pt x="276271" y="38100"/>
                      <a:pt x="276271" y="38100"/>
                      <a:pt x="269669" y="38100"/>
                    </a:cubicBezTo>
                    <a:cubicBezTo>
                      <a:pt x="269669" y="38100"/>
                      <a:pt x="269669" y="38100"/>
                      <a:pt x="269669" y="63067"/>
                    </a:cubicBezTo>
                    <a:cubicBezTo>
                      <a:pt x="273631" y="65695"/>
                      <a:pt x="276271" y="70951"/>
                      <a:pt x="276271" y="74894"/>
                    </a:cubicBezTo>
                    <a:cubicBezTo>
                      <a:pt x="276271" y="84092"/>
                      <a:pt x="268349" y="90662"/>
                      <a:pt x="260427" y="90662"/>
                    </a:cubicBezTo>
                    <a:cubicBezTo>
                      <a:pt x="251184" y="90662"/>
                      <a:pt x="244582" y="84092"/>
                      <a:pt x="244582" y="74894"/>
                    </a:cubicBezTo>
                    <a:cubicBezTo>
                      <a:pt x="244582" y="70951"/>
                      <a:pt x="245903" y="65695"/>
                      <a:pt x="249864" y="63067"/>
                    </a:cubicBezTo>
                    <a:cubicBezTo>
                      <a:pt x="249864" y="63067"/>
                      <a:pt x="249864" y="63067"/>
                      <a:pt x="249864" y="38100"/>
                    </a:cubicBezTo>
                    <a:cubicBezTo>
                      <a:pt x="249864" y="38100"/>
                      <a:pt x="249864" y="38100"/>
                      <a:pt x="231379" y="38100"/>
                    </a:cubicBezTo>
                    <a:cubicBezTo>
                      <a:pt x="231379" y="38100"/>
                      <a:pt x="231379" y="38100"/>
                      <a:pt x="231379" y="63067"/>
                    </a:cubicBezTo>
                    <a:cubicBezTo>
                      <a:pt x="234019" y="65695"/>
                      <a:pt x="236660" y="70951"/>
                      <a:pt x="236660" y="74894"/>
                    </a:cubicBezTo>
                    <a:cubicBezTo>
                      <a:pt x="236660" y="84092"/>
                      <a:pt x="230058" y="90662"/>
                      <a:pt x="220816" y="90662"/>
                    </a:cubicBezTo>
                    <a:cubicBezTo>
                      <a:pt x="212893" y="90662"/>
                      <a:pt x="204971" y="84092"/>
                      <a:pt x="204971" y="74894"/>
                    </a:cubicBezTo>
                    <a:cubicBezTo>
                      <a:pt x="204971" y="70951"/>
                      <a:pt x="207612" y="65695"/>
                      <a:pt x="210253" y="63067"/>
                    </a:cubicBezTo>
                    <a:cubicBezTo>
                      <a:pt x="210253" y="63067"/>
                      <a:pt x="210253" y="63067"/>
                      <a:pt x="210253" y="38100"/>
                    </a:cubicBezTo>
                    <a:cubicBezTo>
                      <a:pt x="210253" y="38100"/>
                      <a:pt x="210253" y="38100"/>
                      <a:pt x="191767" y="38100"/>
                    </a:cubicBezTo>
                    <a:cubicBezTo>
                      <a:pt x="191767" y="38100"/>
                      <a:pt x="191767" y="38100"/>
                      <a:pt x="191767" y="63067"/>
                    </a:cubicBezTo>
                    <a:cubicBezTo>
                      <a:pt x="195728" y="65695"/>
                      <a:pt x="198369" y="70951"/>
                      <a:pt x="198369" y="74894"/>
                    </a:cubicBezTo>
                    <a:cubicBezTo>
                      <a:pt x="198369" y="84092"/>
                      <a:pt x="190447" y="90662"/>
                      <a:pt x="182525" y="90662"/>
                    </a:cubicBezTo>
                    <a:cubicBezTo>
                      <a:pt x="173282" y="90662"/>
                      <a:pt x="166680" y="84092"/>
                      <a:pt x="166680" y="74894"/>
                    </a:cubicBezTo>
                    <a:cubicBezTo>
                      <a:pt x="166680" y="70951"/>
                      <a:pt x="168001" y="65695"/>
                      <a:pt x="171962" y="63067"/>
                    </a:cubicBezTo>
                    <a:cubicBezTo>
                      <a:pt x="171962" y="63067"/>
                      <a:pt x="171962" y="63067"/>
                      <a:pt x="171962" y="38100"/>
                    </a:cubicBezTo>
                    <a:cubicBezTo>
                      <a:pt x="171962" y="38100"/>
                      <a:pt x="171962" y="38100"/>
                      <a:pt x="153476" y="38100"/>
                    </a:cubicBezTo>
                    <a:cubicBezTo>
                      <a:pt x="153476" y="38100"/>
                      <a:pt x="153476" y="38100"/>
                      <a:pt x="153476" y="63067"/>
                    </a:cubicBezTo>
                    <a:cubicBezTo>
                      <a:pt x="157438" y="65695"/>
                      <a:pt x="158758" y="70951"/>
                      <a:pt x="158758" y="74894"/>
                    </a:cubicBezTo>
                    <a:cubicBezTo>
                      <a:pt x="158758" y="84092"/>
                      <a:pt x="152156" y="90662"/>
                      <a:pt x="142913" y="90662"/>
                    </a:cubicBezTo>
                    <a:cubicBezTo>
                      <a:pt x="134991" y="90662"/>
                      <a:pt x="127069" y="84092"/>
                      <a:pt x="127069" y="74894"/>
                    </a:cubicBezTo>
                    <a:cubicBezTo>
                      <a:pt x="127069" y="70951"/>
                      <a:pt x="129710" y="65695"/>
                      <a:pt x="133671" y="63067"/>
                    </a:cubicBezTo>
                    <a:cubicBezTo>
                      <a:pt x="133671" y="63067"/>
                      <a:pt x="133671" y="63067"/>
                      <a:pt x="133671" y="38100"/>
                    </a:cubicBezTo>
                    <a:cubicBezTo>
                      <a:pt x="133671" y="38100"/>
                      <a:pt x="133671" y="38100"/>
                      <a:pt x="115186" y="38100"/>
                    </a:cubicBezTo>
                    <a:cubicBezTo>
                      <a:pt x="115186" y="38100"/>
                      <a:pt x="115186" y="38100"/>
                      <a:pt x="115186" y="63067"/>
                    </a:cubicBezTo>
                    <a:cubicBezTo>
                      <a:pt x="117826" y="65695"/>
                      <a:pt x="120467" y="70951"/>
                      <a:pt x="120467" y="74894"/>
                    </a:cubicBezTo>
                    <a:cubicBezTo>
                      <a:pt x="120467" y="84092"/>
                      <a:pt x="112545" y="90662"/>
                      <a:pt x="104623" y="90662"/>
                    </a:cubicBezTo>
                    <a:cubicBezTo>
                      <a:pt x="95380" y="90662"/>
                      <a:pt x="88778" y="84092"/>
                      <a:pt x="88778" y="74894"/>
                    </a:cubicBezTo>
                    <a:cubicBezTo>
                      <a:pt x="88778" y="70951"/>
                      <a:pt x="91419" y="65695"/>
                      <a:pt x="94060" y="63067"/>
                    </a:cubicBezTo>
                    <a:cubicBezTo>
                      <a:pt x="94060" y="63067"/>
                      <a:pt x="94060" y="63067"/>
                      <a:pt x="94060" y="38100"/>
                    </a:cubicBezTo>
                    <a:cubicBezTo>
                      <a:pt x="94060" y="38100"/>
                      <a:pt x="94060" y="38100"/>
                      <a:pt x="75574" y="38100"/>
                    </a:cubicBezTo>
                    <a:cubicBezTo>
                      <a:pt x="75574" y="38100"/>
                      <a:pt x="75574" y="38100"/>
                      <a:pt x="75574" y="63067"/>
                    </a:cubicBezTo>
                    <a:cubicBezTo>
                      <a:pt x="79535" y="65695"/>
                      <a:pt x="80856" y="70951"/>
                      <a:pt x="80856" y="74894"/>
                    </a:cubicBezTo>
                    <a:cubicBezTo>
                      <a:pt x="80856" y="84092"/>
                      <a:pt x="74254" y="90662"/>
                      <a:pt x="65011" y="90662"/>
                    </a:cubicBezTo>
                    <a:cubicBezTo>
                      <a:pt x="57089" y="90662"/>
                      <a:pt x="49167" y="84092"/>
                      <a:pt x="49167" y="74894"/>
                    </a:cubicBezTo>
                    <a:cubicBezTo>
                      <a:pt x="49167" y="70951"/>
                      <a:pt x="51808" y="65695"/>
                      <a:pt x="55769" y="63067"/>
                    </a:cubicBezTo>
                    <a:cubicBezTo>
                      <a:pt x="55769" y="63067"/>
                      <a:pt x="55769" y="63067"/>
                      <a:pt x="55769" y="38100"/>
                    </a:cubicBezTo>
                    <a:cubicBezTo>
                      <a:pt x="55769" y="38100"/>
                      <a:pt x="55769" y="38100"/>
                      <a:pt x="49167" y="38100"/>
                    </a:cubicBezTo>
                    <a:close/>
                    <a:moveTo>
                      <a:pt x="65315" y="4763"/>
                    </a:moveTo>
                    <a:cubicBezTo>
                      <a:pt x="63047" y="4763"/>
                      <a:pt x="61913" y="7437"/>
                      <a:pt x="61913" y="10110"/>
                    </a:cubicBezTo>
                    <a:lnTo>
                      <a:pt x="61913" y="75616"/>
                    </a:lnTo>
                    <a:cubicBezTo>
                      <a:pt x="61913" y="79626"/>
                      <a:pt x="63047" y="80963"/>
                      <a:pt x="65315" y="80963"/>
                    </a:cubicBezTo>
                    <a:cubicBezTo>
                      <a:pt x="68717" y="80963"/>
                      <a:pt x="69851" y="79626"/>
                      <a:pt x="69851" y="75616"/>
                    </a:cubicBezTo>
                    <a:cubicBezTo>
                      <a:pt x="69851" y="75616"/>
                      <a:pt x="69851" y="75616"/>
                      <a:pt x="69851" y="10110"/>
                    </a:cubicBezTo>
                    <a:cubicBezTo>
                      <a:pt x="69851" y="7437"/>
                      <a:pt x="68717" y="4763"/>
                      <a:pt x="65315" y="4763"/>
                    </a:cubicBezTo>
                    <a:close/>
                    <a:moveTo>
                      <a:pt x="104776" y="4763"/>
                    </a:moveTo>
                    <a:cubicBezTo>
                      <a:pt x="102394" y="4763"/>
                      <a:pt x="100013" y="7437"/>
                      <a:pt x="100013" y="10110"/>
                    </a:cubicBezTo>
                    <a:lnTo>
                      <a:pt x="100013" y="75616"/>
                    </a:lnTo>
                    <a:cubicBezTo>
                      <a:pt x="100013" y="79626"/>
                      <a:pt x="102394" y="80963"/>
                      <a:pt x="104776" y="80963"/>
                    </a:cubicBezTo>
                    <a:cubicBezTo>
                      <a:pt x="107157" y="80963"/>
                      <a:pt x="109538" y="79626"/>
                      <a:pt x="109538" y="75616"/>
                    </a:cubicBezTo>
                    <a:cubicBezTo>
                      <a:pt x="109538" y="75616"/>
                      <a:pt x="109538" y="75616"/>
                      <a:pt x="109538" y="10110"/>
                    </a:cubicBezTo>
                    <a:cubicBezTo>
                      <a:pt x="109538" y="7437"/>
                      <a:pt x="107157" y="4763"/>
                      <a:pt x="104776" y="4763"/>
                    </a:cubicBezTo>
                    <a:close/>
                    <a:moveTo>
                      <a:pt x="142876" y="4763"/>
                    </a:moveTo>
                    <a:cubicBezTo>
                      <a:pt x="140494" y="4763"/>
                      <a:pt x="138113" y="7437"/>
                      <a:pt x="138113" y="10110"/>
                    </a:cubicBezTo>
                    <a:lnTo>
                      <a:pt x="138113" y="75616"/>
                    </a:lnTo>
                    <a:cubicBezTo>
                      <a:pt x="138113" y="79626"/>
                      <a:pt x="140494" y="80963"/>
                      <a:pt x="142876" y="80963"/>
                    </a:cubicBezTo>
                    <a:cubicBezTo>
                      <a:pt x="145257" y="80963"/>
                      <a:pt x="147638" y="79626"/>
                      <a:pt x="147638" y="75616"/>
                    </a:cubicBezTo>
                    <a:cubicBezTo>
                      <a:pt x="147638" y="75616"/>
                      <a:pt x="147638" y="75616"/>
                      <a:pt x="147638" y="10110"/>
                    </a:cubicBezTo>
                    <a:cubicBezTo>
                      <a:pt x="147638" y="7437"/>
                      <a:pt x="145257" y="4763"/>
                      <a:pt x="142876" y="4763"/>
                    </a:cubicBezTo>
                    <a:close/>
                    <a:moveTo>
                      <a:pt x="182563" y="4763"/>
                    </a:moveTo>
                    <a:cubicBezTo>
                      <a:pt x="180181" y="4763"/>
                      <a:pt x="177800" y="7437"/>
                      <a:pt x="177800" y="10110"/>
                    </a:cubicBezTo>
                    <a:lnTo>
                      <a:pt x="177800" y="75616"/>
                    </a:lnTo>
                    <a:cubicBezTo>
                      <a:pt x="177800" y="79626"/>
                      <a:pt x="180181" y="80963"/>
                      <a:pt x="182563" y="80963"/>
                    </a:cubicBezTo>
                    <a:cubicBezTo>
                      <a:pt x="184944" y="80963"/>
                      <a:pt x="187325" y="79626"/>
                      <a:pt x="187325" y="75616"/>
                    </a:cubicBezTo>
                    <a:cubicBezTo>
                      <a:pt x="187325" y="75616"/>
                      <a:pt x="187325" y="75616"/>
                      <a:pt x="187325" y="10110"/>
                    </a:cubicBezTo>
                    <a:cubicBezTo>
                      <a:pt x="187325" y="7437"/>
                      <a:pt x="184944" y="4763"/>
                      <a:pt x="182563" y="4763"/>
                    </a:cubicBezTo>
                    <a:close/>
                    <a:moveTo>
                      <a:pt x="220663" y="4763"/>
                    </a:moveTo>
                    <a:cubicBezTo>
                      <a:pt x="218281" y="4763"/>
                      <a:pt x="215900" y="7437"/>
                      <a:pt x="215900" y="10110"/>
                    </a:cubicBezTo>
                    <a:lnTo>
                      <a:pt x="215900" y="75616"/>
                    </a:lnTo>
                    <a:cubicBezTo>
                      <a:pt x="215900" y="79626"/>
                      <a:pt x="218281" y="80963"/>
                      <a:pt x="220663" y="80963"/>
                    </a:cubicBezTo>
                    <a:cubicBezTo>
                      <a:pt x="223044" y="80963"/>
                      <a:pt x="225425" y="79626"/>
                      <a:pt x="225425" y="75616"/>
                    </a:cubicBezTo>
                    <a:cubicBezTo>
                      <a:pt x="225425" y="75616"/>
                      <a:pt x="225425" y="75616"/>
                      <a:pt x="225425" y="10110"/>
                    </a:cubicBezTo>
                    <a:cubicBezTo>
                      <a:pt x="225425" y="7437"/>
                      <a:pt x="223044" y="4763"/>
                      <a:pt x="220663" y="4763"/>
                    </a:cubicBezTo>
                    <a:close/>
                    <a:moveTo>
                      <a:pt x="260124" y="4763"/>
                    </a:moveTo>
                    <a:cubicBezTo>
                      <a:pt x="256722" y="4763"/>
                      <a:pt x="255588" y="7437"/>
                      <a:pt x="255588" y="10110"/>
                    </a:cubicBezTo>
                    <a:lnTo>
                      <a:pt x="255588" y="75616"/>
                    </a:lnTo>
                    <a:cubicBezTo>
                      <a:pt x="255588" y="79626"/>
                      <a:pt x="256722" y="80963"/>
                      <a:pt x="260124" y="80963"/>
                    </a:cubicBezTo>
                    <a:cubicBezTo>
                      <a:pt x="262392" y="80963"/>
                      <a:pt x="263526" y="79626"/>
                      <a:pt x="263526" y="75616"/>
                    </a:cubicBezTo>
                    <a:cubicBezTo>
                      <a:pt x="263526" y="75616"/>
                      <a:pt x="263526" y="75616"/>
                      <a:pt x="263526" y="10110"/>
                    </a:cubicBezTo>
                    <a:cubicBezTo>
                      <a:pt x="263526" y="7437"/>
                      <a:pt x="262392" y="4763"/>
                      <a:pt x="260124" y="4763"/>
                    </a:cubicBezTo>
                    <a:close/>
                    <a:moveTo>
                      <a:pt x="64823" y="0"/>
                    </a:moveTo>
                    <a:cubicBezTo>
                      <a:pt x="71438" y="0"/>
                      <a:pt x="75406" y="3944"/>
                      <a:pt x="75406" y="10517"/>
                    </a:cubicBezTo>
                    <a:cubicBezTo>
                      <a:pt x="75406" y="10517"/>
                      <a:pt x="75406" y="10517"/>
                      <a:pt x="75406" y="14461"/>
                    </a:cubicBezTo>
                    <a:cubicBezTo>
                      <a:pt x="75406" y="14461"/>
                      <a:pt x="75406" y="14461"/>
                      <a:pt x="93927" y="14461"/>
                    </a:cubicBezTo>
                    <a:cubicBezTo>
                      <a:pt x="93927" y="14461"/>
                      <a:pt x="93927" y="14461"/>
                      <a:pt x="93927" y="10517"/>
                    </a:cubicBezTo>
                    <a:cubicBezTo>
                      <a:pt x="93927" y="3944"/>
                      <a:pt x="99219" y="0"/>
                      <a:pt x="104511" y="0"/>
                    </a:cubicBezTo>
                    <a:cubicBezTo>
                      <a:pt x="109802" y="0"/>
                      <a:pt x="115094" y="3944"/>
                      <a:pt x="115094" y="10517"/>
                    </a:cubicBezTo>
                    <a:cubicBezTo>
                      <a:pt x="115094" y="10517"/>
                      <a:pt x="115094" y="10517"/>
                      <a:pt x="115094" y="14461"/>
                    </a:cubicBezTo>
                    <a:cubicBezTo>
                      <a:pt x="115094" y="14461"/>
                      <a:pt x="115094" y="14461"/>
                      <a:pt x="133615" y="14461"/>
                    </a:cubicBezTo>
                    <a:cubicBezTo>
                      <a:pt x="133615" y="14461"/>
                      <a:pt x="133615" y="14461"/>
                      <a:pt x="133615" y="10517"/>
                    </a:cubicBezTo>
                    <a:cubicBezTo>
                      <a:pt x="133615" y="3944"/>
                      <a:pt x="137584" y="0"/>
                      <a:pt x="142875" y="0"/>
                    </a:cubicBezTo>
                    <a:cubicBezTo>
                      <a:pt x="149490" y="0"/>
                      <a:pt x="153459" y="3944"/>
                      <a:pt x="153459" y="10517"/>
                    </a:cubicBezTo>
                    <a:cubicBezTo>
                      <a:pt x="153459" y="10517"/>
                      <a:pt x="153459" y="10517"/>
                      <a:pt x="153459" y="14461"/>
                    </a:cubicBezTo>
                    <a:cubicBezTo>
                      <a:pt x="153459" y="14461"/>
                      <a:pt x="153459" y="14461"/>
                      <a:pt x="171980" y="14461"/>
                    </a:cubicBezTo>
                    <a:cubicBezTo>
                      <a:pt x="171980" y="14461"/>
                      <a:pt x="171980" y="14461"/>
                      <a:pt x="171980" y="10517"/>
                    </a:cubicBezTo>
                    <a:cubicBezTo>
                      <a:pt x="171980" y="3944"/>
                      <a:pt x="175948" y="0"/>
                      <a:pt x="182563" y="0"/>
                    </a:cubicBezTo>
                    <a:cubicBezTo>
                      <a:pt x="187855" y="0"/>
                      <a:pt x="191823" y="3944"/>
                      <a:pt x="191823" y="10517"/>
                    </a:cubicBezTo>
                    <a:cubicBezTo>
                      <a:pt x="191823" y="10517"/>
                      <a:pt x="191823" y="10517"/>
                      <a:pt x="191823" y="14461"/>
                    </a:cubicBezTo>
                    <a:cubicBezTo>
                      <a:pt x="191823" y="14461"/>
                      <a:pt x="191823" y="14461"/>
                      <a:pt x="210344" y="14461"/>
                    </a:cubicBezTo>
                    <a:cubicBezTo>
                      <a:pt x="210344" y="14461"/>
                      <a:pt x="210344" y="14461"/>
                      <a:pt x="210344" y="10517"/>
                    </a:cubicBezTo>
                    <a:cubicBezTo>
                      <a:pt x="210344" y="3944"/>
                      <a:pt x="215636" y="0"/>
                      <a:pt x="220927" y="0"/>
                    </a:cubicBezTo>
                    <a:cubicBezTo>
                      <a:pt x="226219" y="0"/>
                      <a:pt x="231511" y="3944"/>
                      <a:pt x="231511" y="10517"/>
                    </a:cubicBezTo>
                    <a:cubicBezTo>
                      <a:pt x="231511" y="10517"/>
                      <a:pt x="231511" y="10517"/>
                      <a:pt x="231511" y="14461"/>
                    </a:cubicBezTo>
                    <a:cubicBezTo>
                      <a:pt x="231511" y="14461"/>
                      <a:pt x="231511" y="14461"/>
                      <a:pt x="250032" y="14461"/>
                    </a:cubicBezTo>
                    <a:cubicBezTo>
                      <a:pt x="250032" y="14461"/>
                      <a:pt x="250032" y="14461"/>
                      <a:pt x="250032" y="10517"/>
                    </a:cubicBezTo>
                    <a:cubicBezTo>
                      <a:pt x="250032" y="3944"/>
                      <a:pt x="254000" y="0"/>
                      <a:pt x="260615" y="0"/>
                    </a:cubicBezTo>
                    <a:cubicBezTo>
                      <a:pt x="265907" y="0"/>
                      <a:pt x="269875" y="3944"/>
                      <a:pt x="269875" y="10517"/>
                    </a:cubicBezTo>
                    <a:cubicBezTo>
                      <a:pt x="269875" y="10517"/>
                      <a:pt x="269875" y="10517"/>
                      <a:pt x="269875" y="14461"/>
                    </a:cubicBezTo>
                    <a:cubicBezTo>
                      <a:pt x="269875" y="14461"/>
                      <a:pt x="269875" y="14461"/>
                      <a:pt x="276490" y="14461"/>
                    </a:cubicBezTo>
                    <a:cubicBezTo>
                      <a:pt x="302948" y="14461"/>
                      <a:pt x="325438" y="35496"/>
                      <a:pt x="325438" y="61789"/>
                    </a:cubicBezTo>
                    <a:cubicBezTo>
                      <a:pt x="325438" y="61789"/>
                      <a:pt x="325438" y="61789"/>
                      <a:pt x="325438" y="289223"/>
                    </a:cubicBezTo>
                    <a:cubicBezTo>
                      <a:pt x="325438" y="315516"/>
                      <a:pt x="302948" y="336550"/>
                      <a:pt x="276490" y="336550"/>
                    </a:cubicBezTo>
                    <a:cubicBezTo>
                      <a:pt x="276490" y="336550"/>
                      <a:pt x="276490" y="336550"/>
                      <a:pt x="48948" y="336550"/>
                    </a:cubicBezTo>
                    <a:cubicBezTo>
                      <a:pt x="22490" y="336550"/>
                      <a:pt x="0" y="315516"/>
                      <a:pt x="0" y="289223"/>
                    </a:cubicBezTo>
                    <a:cubicBezTo>
                      <a:pt x="0" y="289223"/>
                      <a:pt x="0" y="289223"/>
                      <a:pt x="0" y="61789"/>
                    </a:cubicBezTo>
                    <a:cubicBezTo>
                      <a:pt x="0" y="35496"/>
                      <a:pt x="22490" y="14461"/>
                      <a:pt x="48948" y="14461"/>
                    </a:cubicBezTo>
                    <a:cubicBezTo>
                      <a:pt x="48948" y="14461"/>
                      <a:pt x="48948" y="14461"/>
                      <a:pt x="55563" y="14461"/>
                    </a:cubicBezTo>
                    <a:cubicBezTo>
                      <a:pt x="55563" y="14461"/>
                      <a:pt x="55563" y="14461"/>
                      <a:pt x="55563" y="10517"/>
                    </a:cubicBezTo>
                    <a:cubicBezTo>
                      <a:pt x="55563" y="3944"/>
                      <a:pt x="59531" y="0"/>
                      <a:pt x="64823" y="0"/>
                    </a:cubicBezTo>
                    <a:close/>
                  </a:path>
                </a:pathLst>
              </a:custGeom>
              <a:solidFill>
                <a:srgbClr val="D2381C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lt"/>
                  <a:ea typeface="+mn-ea"/>
                  <a:sym typeface="+mn-lt"/>
                </a:endParaRPr>
              </a:p>
            </p:txBody>
          </p:sp>
        </p:grpSp>
        <p:sp>
          <p:nvSpPr>
            <p:cNvPr id="70" name="文本框 69"/>
            <p:cNvSpPr txBox="1"/>
            <p:nvPr/>
          </p:nvSpPr>
          <p:spPr>
            <a:xfrm>
              <a:off x="6669040" y="4756945"/>
              <a:ext cx="1742936" cy="2298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lt"/>
                  <a:ea typeface="+mn-ea"/>
                  <a:sym typeface="+mn-lt"/>
                </a:rPr>
                <a:t>时间：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sym typeface="+mn-l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081" y="1"/>
            <a:ext cx="12188156" cy="2303249"/>
          </a:xfrm>
          <a:prstGeom prst="rect">
            <a:avLst/>
          </a:prstGeom>
          <a:solidFill>
            <a:srgbClr val="216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4462710" y="844680"/>
            <a:ext cx="2479958" cy="2235962"/>
            <a:chOff x="3720691" y="2824413"/>
            <a:chExt cx="1341120" cy="1209172"/>
          </a:xfrm>
        </p:grpSpPr>
        <p:sp>
          <p:nvSpPr>
            <p:cNvPr id="52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3" tIns="45711" rIns="91423" bIns="45711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3" tIns="45711" rIns="91423" bIns="45711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9" name="Freeform 127"/>
          <p:cNvSpPr/>
          <p:nvPr/>
        </p:nvSpPr>
        <p:spPr bwMode="auto">
          <a:xfrm>
            <a:off x="5385650" y="1303866"/>
            <a:ext cx="664203" cy="592466"/>
          </a:xfrm>
          <a:custGeom>
            <a:avLst/>
            <a:gdLst>
              <a:gd name="T0" fmla="*/ 129 w 250"/>
              <a:gd name="T1" fmla="*/ 0 h 223"/>
              <a:gd name="T2" fmla="*/ 136 w 250"/>
              <a:gd name="T3" fmla="*/ 5 h 223"/>
              <a:gd name="T4" fmla="*/ 247 w 250"/>
              <a:gd name="T5" fmla="*/ 116 h 223"/>
              <a:gd name="T6" fmla="*/ 249 w 250"/>
              <a:gd name="T7" fmla="*/ 120 h 223"/>
              <a:gd name="T8" fmla="*/ 250 w 250"/>
              <a:gd name="T9" fmla="*/ 122 h 223"/>
              <a:gd name="T10" fmla="*/ 250 w 250"/>
              <a:gd name="T11" fmla="*/ 123 h 223"/>
              <a:gd name="T12" fmla="*/ 249 w 250"/>
              <a:gd name="T13" fmla="*/ 126 h 223"/>
              <a:gd name="T14" fmla="*/ 246 w 250"/>
              <a:gd name="T15" fmla="*/ 127 h 223"/>
              <a:gd name="T16" fmla="*/ 242 w 250"/>
              <a:gd name="T17" fmla="*/ 127 h 223"/>
              <a:gd name="T18" fmla="*/ 219 w 250"/>
              <a:gd name="T19" fmla="*/ 127 h 223"/>
              <a:gd name="T20" fmla="*/ 219 w 250"/>
              <a:gd name="T21" fmla="*/ 213 h 223"/>
              <a:gd name="T22" fmla="*/ 219 w 250"/>
              <a:gd name="T23" fmla="*/ 216 h 223"/>
              <a:gd name="T24" fmla="*/ 219 w 250"/>
              <a:gd name="T25" fmla="*/ 218 h 223"/>
              <a:gd name="T26" fmla="*/ 218 w 250"/>
              <a:gd name="T27" fmla="*/ 221 h 223"/>
              <a:gd name="T28" fmla="*/ 217 w 250"/>
              <a:gd name="T29" fmla="*/ 222 h 223"/>
              <a:gd name="T30" fmla="*/ 214 w 250"/>
              <a:gd name="T31" fmla="*/ 223 h 223"/>
              <a:gd name="T32" fmla="*/ 210 w 250"/>
              <a:gd name="T33" fmla="*/ 223 h 223"/>
              <a:gd name="T34" fmla="*/ 154 w 250"/>
              <a:gd name="T35" fmla="*/ 223 h 223"/>
              <a:gd name="T36" fmla="*/ 154 w 250"/>
              <a:gd name="T37" fmla="*/ 137 h 223"/>
              <a:gd name="T38" fmla="*/ 97 w 250"/>
              <a:gd name="T39" fmla="*/ 137 h 223"/>
              <a:gd name="T40" fmla="*/ 97 w 250"/>
              <a:gd name="T41" fmla="*/ 223 h 223"/>
              <a:gd name="T42" fmla="*/ 43 w 250"/>
              <a:gd name="T43" fmla="*/ 223 h 223"/>
              <a:gd name="T44" fmla="*/ 38 w 250"/>
              <a:gd name="T45" fmla="*/ 223 h 223"/>
              <a:gd name="T46" fmla="*/ 36 w 250"/>
              <a:gd name="T47" fmla="*/ 222 h 223"/>
              <a:gd name="T48" fmla="*/ 33 w 250"/>
              <a:gd name="T49" fmla="*/ 221 h 223"/>
              <a:gd name="T50" fmla="*/ 32 w 250"/>
              <a:gd name="T51" fmla="*/ 219 h 223"/>
              <a:gd name="T52" fmla="*/ 32 w 250"/>
              <a:gd name="T53" fmla="*/ 217 h 223"/>
              <a:gd name="T54" fmla="*/ 32 w 250"/>
              <a:gd name="T55" fmla="*/ 216 h 223"/>
              <a:gd name="T56" fmla="*/ 32 w 250"/>
              <a:gd name="T57" fmla="*/ 213 h 223"/>
              <a:gd name="T58" fmla="*/ 32 w 250"/>
              <a:gd name="T59" fmla="*/ 127 h 223"/>
              <a:gd name="T60" fmla="*/ 9 w 250"/>
              <a:gd name="T61" fmla="*/ 127 h 223"/>
              <a:gd name="T62" fmla="*/ 5 w 250"/>
              <a:gd name="T63" fmla="*/ 127 h 223"/>
              <a:gd name="T64" fmla="*/ 2 w 250"/>
              <a:gd name="T65" fmla="*/ 126 h 223"/>
              <a:gd name="T66" fmla="*/ 1 w 250"/>
              <a:gd name="T67" fmla="*/ 123 h 223"/>
              <a:gd name="T68" fmla="*/ 0 w 250"/>
              <a:gd name="T69" fmla="*/ 122 h 223"/>
              <a:gd name="T70" fmla="*/ 1 w 250"/>
              <a:gd name="T71" fmla="*/ 120 h 223"/>
              <a:gd name="T72" fmla="*/ 4 w 250"/>
              <a:gd name="T73" fmla="*/ 116 h 223"/>
              <a:gd name="T74" fmla="*/ 115 w 250"/>
              <a:gd name="T75" fmla="*/ 5 h 223"/>
              <a:gd name="T76" fmla="*/ 122 w 250"/>
              <a:gd name="T77" fmla="*/ 0 h 223"/>
              <a:gd name="T78" fmla="*/ 129 w 250"/>
              <a:gd name="T79" fmla="*/ 0 h 2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50" h="223">
                <a:moveTo>
                  <a:pt x="129" y="0"/>
                </a:moveTo>
                <a:lnTo>
                  <a:pt x="136" y="5"/>
                </a:lnTo>
                <a:lnTo>
                  <a:pt x="247" y="116"/>
                </a:lnTo>
                <a:lnTo>
                  <a:pt x="249" y="120"/>
                </a:lnTo>
                <a:lnTo>
                  <a:pt x="250" y="122"/>
                </a:lnTo>
                <a:lnTo>
                  <a:pt x="250" y="123"/>
                </a:lnTo>
                <a:lnTo>
                  <a:pt x="249" y="126"/>
                </a:lnTo>
                <a:lnTo>
                  <a:pt x="246" y="127"/>
                </a:lnTo>
                <a:lnTo>
                  <a:pt x="242" y="127"/>
                </a:lnTo>
                <a:lnTo>
                  <a:pt x="219" y="127"/>
                </a:lnTo>
                <a:lnTo>
                  <a:pt x="219" y="213"/>
                </a:lnTo>
                <a:lnTo>
                  <a:pt x="219" y="216"/>
                </a:lnTo>
                <a:lnTo>
                  <a:pt x="219" y="218"/>
                </a:lnTo>
                <a:lnTo>
                  <a:pt x="218" y="221"/>
                </a:lnTo>
                <a:lnTo>
                  <a:pt x="217" y="222"/>
                </a:lnTo>
                <a:lnTo>
                  <a:pt x="214" y="223"/>
                </a:lnTo>
                <a:lnTo>
                  <a:pt x="210" y="223"/>
                </a:lnTo>
                <a:lnTo>
                  <a:pt x="154" y="223"/>
                </a:lnTo>
                <a:lnTo>
                  <a:pt x="154" y="137"/>
                </a:lnTo>
                <a:lnTo>
                  <a:pt x="97" y="137"/>
                </a:lnTo>
                <a:lnTo>
                  <a:pt x="97" y="223"/>
                </a:lnTo>
                <a:lnTo>
                  <a:pt x="43" y="223"/>
                </a:lnTo>
                <a:lnTo>
                  <a:pt x="38" y="223"/>
                </a:lnTo>
                <a:lnTo>
                  <a:pt x="36" y="222"/>
                </a:lnTo>
                <a:lnTo>
                  <a:pt x="33" y="221"/>
                </a:lnTo>
                <a:lnTo>
                  <a:pt x="32" y="219"/>
                </a:lnTo>
                <a:lnTo>
                  <a:pt x="32" y="217"/>
                </a:lnTo>
                <a:lnTo>
                  <a:pt x="32" y="216"/>
                </a:lnTo>
                <a:lnTo>
                  <a:pt x="32" y="213"/>
                </a:lnTo>
                <a:lnTo>
                  <a:pt x="32" y="127"/>
                </a:lnTo>
                <a:lnTo>
                  <a:pt x="9" y="127"/>
                </a:lnTo>
                <a:lnTo>
                  <a:pt x="5" y="127"/>
                </a:lnTo>
                <a:lnTo>
                  <a:pt x="2" y="126"/>
                </a:lnTo>
                <a:lnTo>
                  <a:pt x="1" y="123"/>
                </a:lnTo>
                <a:lnTo>
                  <a:pt x="0" y="122"/>
                </a:lnTo>
                <a:lnTo>
                  <a:pt x="1" y="120"/>
                </a:lnTo>
                <a:lnTo>
                  <a:pt x="4" y="116"/>
                </a:lnTo>
                <a:lnTo>
                  <a:pt x="115" y="5"/>
                </a:lnTo>
                <a:lnTo>
                  <a:pt x="122" y="0"/>
                </a:lnTo>
                <a:lnTo>
                  <a:pt x="129" y="0"/>
                </a:lnTo>
                <a:close/>
              </a:path>
            </a:pathLst>
          </a:custGeom>
          <a:solidFill>
            <a:srgbClr val="21644B"/>
          </a:solidFill>
          <a:ln w="0">
            <a:solidFill>
              <a:srgbClr val="21644B"/>
            </a:solidFill>
            <a:prstDash val="solid"/>
            <a:round/>
          </a:ln>
        </p:spPr>
        <p:txBody>
          <a:bodyPr vert="horz" wrap="square" lIns="91423" tIns="45711" rIns="91423" bIns="45711" numCol="1" anchor="t" anchorCtr="0" compatLnSpc="1"/>
          <a:lstStyle/>
          <a:p>
            <a:endParaRPr lang="zh-CN" altLang="en-US" dirty="0">
              <a:solidFill>
                <a:srgbClr val="21644B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101116" y="2044364"/>
            <a:ext cx="138947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21644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4400" b="1" dirty="0">
              <a:solidFill>
                <a:srgbClr val="21644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1101788" y="3618624"/>
            <a:ext cx="964134" cy="869276"/>
            <a:chOff x="3720691" y="2824413"/>
            <a:chExt cx="1341120" cy="1209172"/>
          </a:xfrm>
        </p:grpSpPr>
        <p:sp>
          <p:nvSpPr>
            <p:cNvPr id="62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3" tIns="45711" rIns="91423" bIns="45711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3" tIns="45711" rIns="91423" bIns="45711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1277984" y="3645566"/>
            <a:ext cx="9831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rgbClr val="21644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4800" b="1" dirty="0">
              <a:solidFill>
                <a:srgbClr val="21644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2" name="组合 71"/>
          <p:cNvGrpSpPr/>
          <p:nvPr/>
        </p:nvGrpSpPr>
        <p:grpSpPr>
          <a:xfrm>
            <a:off x="1101788" y="5036695"/>
            <a:ext cx="964134" cy="869276"/>
            <a:chOff x="3720691" y="2824413"/>
            <a:chExt cx="1341120" cy="1209172"/>
          </a:xfrm>
        </p:grpSpPr>
        <p:sp>
          <p:nvSpPr>
            <p:cNvPr id="73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3" tIns="45711" rIns="91423" bIns="45711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3" tIns="45711" rIns="91423" bIns="45711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6" name="TextBox 75"/>
          <p:cNvSpPr txBox="1"/>
          <p:nvPr/>
        </p:nvSpPr>
        <p:spPr>
          <a:xfrm>
            <a:off x="1277985" y="5103253"/>
            <a:ext cx="9831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rgbClr val="21644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4800" b="1" dirty="0">
              <a:solidFill>
                <a:srgbClr val="21644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2261151" y="3761467"/>
            <a:ext cx="2108063" cy="889395"/>
            <a:chOff x="791193" y="1366105"/>
            <a:chExt cx="2108063" cy="889395"/>
          </a:xfrm>
        </p:grpSpPr>
        <p:sp>
          <p:nvSpPr>
            <p:cNvPr id="37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cs typeface="+mn-ea"/>
                <a:sym typeface="+mn-lt"/>
              </a:endParaRPr>
            </a:p>
          </p:txBody>
        </p:sp>
        <p:sp>
          <p:nvSpPr>
            <p:cNvPr id="38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cs typeface="+mn-ea"/>
                  <a:sym typeface="+mn-lt"/>
                </a:rPr>
                <a:t>PPT</a:t>
              </a:r>
              <a:r>
                <a:rPr lang="zh-CN" altLang="en-US" sz="2000" b="1" dirty="0">
                  <a:cs typeface="+mn-ea"/>
                  <a:sym typeface="+mn-lt"/>
                </a:rPr>
                <a:t>标题文档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2261151" y="5183565"/>
            <a:ext cx="2108063" cy="889395"/>
            <a:chOff x="791193" y="1366105"/>
            <a:chExt cx="2108063" cy="889395"/>
          </a:xfrm>
        </p:grpSpPr>
        <p:sp>
          <p:nvSpPr>
            <p:cNvPr id="40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cs typeface="+mn-ea"/>
                <a:sym typeface="+mn-lt"/>
              </a:endParaRPr>
            </a:p>
          </p:txBody>
        </p:sp>
        <p:sp>
          <p:nvSpPr>
            <p:cNvPr id="41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cs typeface="+mn-ea"/>
                  <a:sym typeface="+mn-lt"/>
                </a:rPr>
                <a:t>PPT</a:t>
              </a:r>
              <a:r>
                <a:rPr lang="zh-CN" altLang="en-US" sz="2000" b="1" dirty="0">
                  <a:cs typeface="+mn-ea"/>
                  <a:sym typeface="+mn-lt"/>
                </a:rPr>
                <a:t>标题文档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4531087" y="3631362"/>
            <a:ext cx="964134" cy="869276"/>
            <a:chOff x="3720691" y="2824413"/>
            <a:chExt cx="1341120" cy="1209172"/>
          </a:xfrm>
        </p:grpSpPr>
        <p:sp>
          <p:nvSpPr>
            <p:cNvPr id="43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3" tIns="45711" rIns="91423" bIns="45711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3" tIns="45711" rIns="91423" bIns="45711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5" name="TextBox 65"/>
          <p:cNvSpPr txBox="1"/>
          <p:nvPr/>
        </p:nvSpPr>
        <p:spPr>
          <a:xfrm>
            <a:off x="4707283" y="3658304"/>
            <a:ext cx="9831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rgbClr val="21644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4800" b="1" dirty="0">
              <a:solidFill>
                <a:srgbClr val="21644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4531087" y="5049433"/>
            <a:ext cx="964134" cy="869276"/>
            <a:chOff x="3720691" y="2824413"/>
            <a:chExt cx="1341120" cy="1209172"/>
          </a:xfrm>
        </p:grpSpPr>
        <p:sp>
          <p:nvSpPr>
            <p:cNvPr id="47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3" tIns="45711" rIns="91423" bIns="45711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3" tIns="45711" rIns="91423" bIns="45711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9" name="TextBox 75"/>
          <p:cNvSpPr txBox="1"/>
          <p:nvPr/>
        </p:nvSpPr>
        <p:spPr>
          <a:xfrm>
            <a:off x="4707284" y="5115991"/>
            <a:ext cx="9831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rgbClr val="21644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4800" b="1" dirty="0">
              <a:solidFill>
                <a:srgbClr val="21644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5690450" y="3774205"/>
            <a:ext cx="2108063" cy="889395"/>
            <a:chOff x="791193" y="1366105"/>
            <a:chExt cx="2108063" cy="889395"/>
          </a:xfrm>
        </p:grpSpPr>
        <p:sp>
          <p:nvSpPr>
            <p:cNvPr id="51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cs typeface="+mn-ea"/>
                <a:sym typeface="+mn-lt"/>
              </a:endParaRPr>
            </a:p>
          </p:txBody>
        </p:sp>
        <p:sp>
          <p:nvSpPr>
            <p:cNvPr id="54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cs typeface="+mn-ea"/>
                  <a:sym typeface="+mn-lt"/>
                </a:rPr>
                <a:t>PPT</a:t>
              </a:r>
              <a:r>
                <a:rPr lang="zh-CN" altLang="en-US" sz="2000" b="1" dirty="0">
                  <a:cs typeface="+mn-ea"/>
                  <a:sym typeface="+mn-lt"/>
                </a:rPr>
                <a:t>标题文档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5690450" y="5196303"/>
            <a:ext cx="2108063" cy="889395"/>
            <a:chOff x="791193" y="1366105"/>
            <a:chExt cx="2108063" cy="889395"/>
          </a:xfrm>
        </p:grpSpPr>
        <p:sp>
          <p:nvSpPr>
            <p:cNvPr id="56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cs typeface="+mn-ea"/>
                <a:sym typeface="+mn-lt"/>
              </a:endParaRPr>
            </a:p>
          </p:txBody>
        </p:sp>
        <p:sp>
          <p:nvSpPr>
            <p:cNvPr id="57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cs typeface="+mn-ea"/>
                  <a:sym typeface="+mn-lt"/>
                </a:rPr>
                <a:t>PPT</a:t>
              </a:r>
              <a:r>
                <a:rPr lang="zh-CN" altLang="en-US" sz="2000" b="1" dirty="0">
                  <a:cs typeface="+mn-ea"/>
                  <a:sym typeface="+mn-lt"/>
                </a:rPr>
                <a:t>标题文档</a:t>
              </a: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7960386" y="3631362"/>
            <a:ext cx="964134" cy="869276"/>
            <a:chOff x="3720691" y="2824413"/>
            <a:chExt cx="1341120" cy="1209172"/>
          </a:xfrm>
        </p:grpSpPr>
        <p:sp>
          <p:nvSpPr>
            <p:cNvPr id="95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3" tIns="45711" rIns="91423" bIns="45711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3" tIns="45711" rIns="91423" bIns="45711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97" name="TextBox 65"/>
          <p:cNvSpPr txBox="1"/>
          <p:nvPr/>
        </p:nvSpPr>
        <p:spPr>
          <a:xfrm>
            <a:off x="8136582" y="3658304"/>
            <a:ext cx="9831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rgbClr val="21644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4800" b="1" dirty="0">
              <a:solidFill>
                <a:srgbClr val="21644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8" name="组合 97"/>
          <p:cNvGrpSpPr/>
          <p:nvPr/>
        </p:nvGrpSpPr>
        <p:grpSpPr>
          <a:xfrm>
            <a:off x="7960386" y="5049433"/>
            <a:ext cx="964134" cy="869276"/>
            <a:chOff x="3720691" y="2824413"/>
            <a:chExt cx="1341120" cy="1209172"/>
          </a:xfrm>
        </p:grpSpPr>
        <p:sp>
          <p:nvSpPr>
            <p:cNvPr id="99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3" tIns="45711" rIns="91423" bIns="45711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3" tIns="45711" rIns="91423" bIns="45711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01" name="TextBox 75"/>
          <p:cNvSpPr txBox="1"/>
          <p:nvPr/>
        </p:nvSpPr>
        <p:spPr>
          <a:xfrm>
            <a:off x="8136583" y="5115991"/>
            <a:ext cx="9831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rgbClr val="21644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endParaRPr lang="zh-CN" altLang="en-US" sz="4800" b="1" dirty="0">
              <a:solidFill>
                <a:srgbClr val="21644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2" name="组合 101"/>
          <p:cNvGrpSpPr/>
          <p:nvPr/>
        </p:nvGrpSpPr>
        <p:grpSpPr>
          <a:xfrm>
            <a:off x="9119749" y="3774205"/>
            <a:ext cx="2108063" cy="889395"/>
            <a:chOff x="791193" y="1366105"/>
            <a:chExt cx="2108063" cy="889395"/>
          </a:xfrm>
        </p:grpSpPr>
        <p:sp>
          <p:nvSpPr>
            <p:cNvPr id="103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cs typeface="+mn-ea"/>
                <a:sym typeface="+mn-lt"/>
              </a:endParaRPr>
            </a:p>
          </p:txBody>
        </p:sp>
        <p:sp>
          <p:nvSpPr>
            <p:cNvPr id="104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cs typeface="+mn-ea"/>
                  <a:sym typeface="+mn-lt"/>
                </a:rPr>
                <a:t>PPT</a:t>
              </a:r>
              <a:r>
                <a:rPr lang="zh-CN" altLang="en-US" sz="2000" b="1" dirty="0">
                  <a:cs typeface="+mn-ea"/>
                  <a:sym typeface="+mn-lt"/>
                </a:rPr>
                <a:t>标题文档</a:t>
              </a: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9119749" y="5196303"/>
            <a:ext cx="2108063" cy="889395"/>
            <a:chOff x="791193" y="1366105"/>
            <a:chExt cx="2108063" cy="889395"/>
          </a:xfrm>
        </p:grpSpPr>
        <p:sp>
          <p:nvSpPr>
            <p:cNvPr id="106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cs typeface="+mn-ea"/>
                <a:sym typeface="+mn-lt"/>
              </a:endParaRPr>
            </a:p>
          </p:txBody>
        </p:sp>
        <p:sp>
          <p:nvSpPr>
            <p:cNvPr id="107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cs typeface="+mn-ea"/>
                  <a:sym typeface="+mn-lt"/>
                </a:rPr>
                <a:t>PPT</a:t>
              </a:r>
              <a:r>
                <a:rPr lang="zh-CN" altLang="en-US" sz="2000" b="1" dirty="0">
                  <a:cs typeface="+mn-ea"/>
                  <a:sym typeface="+mn-lt"/>
                </a:rPr>
                <a:t>标题文档</a:t>
              </a:r>
            </a:p>
          </p:txBody>
        </p:sp>
      </p:grpSp>
    </p:spTree>
  </p:cSld>
  <p:clrMapOvr>
    <a:masterClrMapping/>
  </p:clrMapOvr>
  <p:transition spd="slow" advClick="0" advTm="1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5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500"/>
                            </p:stCondLst>
                            <p:childTnLst>
                              <p:par>
                                <p:cTn id="6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0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0"/>
                            </p:stCondLst>
                            <p:childTnLst>
                              <p:par>
                                <p:cTn id="7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500"/>
                            </p:stCondLst>
                            <p:childTnLst>
                              <p:par>
                                <p:cTn id="8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bldLvl="0" animBg="1"/>
      <p:bldP spid="60" grpId="0"/>
      <p:bldP spid="66" grpId="0"/>
      <p:bldP spid="76" grpId="0"/>
      <p:bldP spid="45" grpId="0"/>
      <p:bldP spid="49" grpId="0"/>
      <p:bldP spid="97" grpId="0"/>
      <p:bldP spid="10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844" y="0"/>
            <a:ext cx="12188156" cy="3208866"/>
          </a:xfrm>
          <a:prstGeom prst="rect">
            <a:avLst/>
          </a:prstGeom>
          <a:solidFill>
            <a:srgbClr val="216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644B"/>
              </a:solidFill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542851" y="1855485"/>
            <a:ext cx="2479958" cy="2235962"/>
            <a:chOff x="3720691" y="2824413"/>
            <a:chExt cx="1341120" cy="1209172"/>
          </a:xfrm>
        </p:grpSpPr>
        <p:sp>
          <p:nvSpPr>
            <p:cNvPr id="52" name="Freeform 5"/>
            <p:cNvSpPr/>
            <p:nvPr/>
          </p:nvSpPr>
          <p:spPr bwMode="auto">
            <a:xfrm rot="1855731">
              <a:off x="3720691" y="2824413"/>
              <a:ext cx="1341120" cy="1209172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16200000" scaled="0"/>
            </a:gradFill>
            <a:ln w="12700" cap="flat">
              <a:noFill/>
              <a:prstDash val="solid"/>
              <a:miter lim="800000"/>
            </a:ln>
            <a:effectLst>
              <a:outerShdw blurRad="190500" dist="1143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3" tIns="45711" rIns="91423" bIns="45711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5"/>
            <p:cNvSpPr/>
            <p:nvPr/>
          </p:nvSpPr>
          <p:spPr bwMode="auto">
            <a:xfrm rot="1855731">
              <a:off x="3764581" y="2863367"/>
              <a:ext cx="1264630" cy="1140208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gradFill>
              <a:gsLst>
                <a:gs pos="0">
                  <a:srgbClr val="D3D3D3"/>
                </a:gs>
                <a:gs pos="100000">
                  <a:srgbClr val="F9F9F9"/>
                </a:gs>
              </a:gsLst>
              <a:lin ang="21594000" scaled="0"/>
            </a:gradFill>
            <a:ln w="12700" cap="flat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3" tIns="45711" rIns="91423" bIns="45711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60" name="TextBox 59"/>
          <p:cNvSpPr txBox="1"/>
          <p:nvPr/>
        </p:nvSpPr>
        <p:spPr>
          <a:xfrm>
            <a:off x="5088092" y="2273096"/>
            <a:ext cx="13894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rgbClr val="21644B"/>
                </a:solidFill>
                <a:latin typeface="微软雅黑" panose="020B0503020204020204" pitchFamily="34" charset="-122"/>
              </a:rPr>
              <a:t>1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3480350" y="4669109"/>
            <a:ext cx="4757716" cy="889395"/>
            <a:chOff x="791193" y="1366105"/>
            <a:chExt cx="4757716" cy="889395"/>
          </a:xfrm>
        </p:grpSpPr>
        <p:sp>
          <p:nvSpPr>
            <p:cNvPr id="40" name="ïšḷiďé"/>
            <p:cNvSpPr/>
            <p:nvPr/>
          </p:nvSpPr>
          <p:spPr bwMode="auto">
            <a:xfrm>
              <a:off x="791193" y="1698101"/>
              <a:ext cx="4757716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您的内容打在这里，或者通过复制您的文本后，在此框中选择粘贴，并选择只保留文字。</a:t>
              </a:r>
              <a:endParaRPr lang="en-US" altLang="zh-CN" sz="1100" dirty="0">
                <a:cs typeface="+mn-ea"/>
                <a:sym typeface="+mn-lt"/>
              </a:endParaRPr>
            </a:p>
          </p:txBody>
        </p:sp>
        <p:sp>
          <p:nvSpPr>
            <p:cNvPr id="41" name="ïṡḻíḍê"/>
            <p:cNvSpPr txBox="1"/>
            <p:nvPr/>
          </p:nvSpPr>
          <p:spPr bwMode="auto">
            <a:xfrm>
              <a:off x="791193" y="1366105"/>
              <a:ext cx="4757716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algn="ctr" defTabSz="914400">
                <a:spcBef>
                  <a:spcPct val="0"/>
                </a:spcBef>
                <a:defRPr/>
              </a:pPr>
              <a:r>
                <a:rPr lang="en-US" altLang="zh-CN" sz="4000" b="1" dirty="0">
                  <a:latin typeface="+mj-ea"/>
                  <a:ea typeface="+mj-ea"/>
                  <a:cs typeface="+mn-ea"/>
                  <a:sym typeface="+mn-lt"/>
                </a:rPr>
                <a:t>PPT</a:t>
              </a:r>
              <a:r>
                <a:rPr lang="zh-CN" altLang="en-US" sz="4000" b="1" dirty="0">
                  <a:latin typeface="+mj-ea"/>
                  <a:ea typeface="+mj-ea"/>
                  <a:cs typeface="+mn-ea"/>
                  <a:sym typeface="+mn-lt"/>
                </a:rPr>
                <a:t>标题文档</a:t>
              </a:r>
            </a:p>
          </p:txBody>
        </p:sp>
      </p:grpSp>
    </p:spTree>
  </p:cSld>
  <p:clrMapOvr>
    <a:masterClrMapping/>
  </p:clrMapOvr>
  <p:transition spd="slow" advClick="0" advTm="1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/>
          <p:cNvGrpSpPr/>
          <p:nvPr/>
        </p:nvGrpSpPr>
        <p:grpSpPr>
          <a:xfrm>
            <a:off x="5490131" y="3277655"/>
            <a:ext cx="595829" cy="595752"/>
            <a:chOff x="3570825" y="3196716"/>
            <a:chExt cx="756510" cy="756510"/>
          </a:xfrm>
          <a:solidFill>
            <a:srgbClr val="C00000"/>
          </a:solidFill>
          <a:effectLst/>
        </p:grpSpPr>
        <p:sp>
          <p:nvSpPr>
            <p:cNvPr id="27" name="泪滴形 26"/>
            <p:cNvSpPr/>
            <p:nvPr/>
          </p:nvSpPr>
          <p:spPr>
            <a:xfrm rot="5400000">
              <a:off x="3570825" y="3196716"/>
              <a:ext cx="756510" cy="756510"/>
            </a:xfrm>
            <a:prstGeom prst="teardrop">
              <a:avLst/>
            </a:prstGeom>
            <a:solidFill>
              <a:srgbClr val="21644B"/>
            </a:solidFill>
            <a:ln w="28575" cap="flat" cmpd="sng" algn="ctr">
              <a:noFill/>
              <a:prstDash val="solid"/>
            </a:ln>
            <a:effectLst/>
          </p:spPr>
          <p:txBody>
            <a:bodyPr lIns="0" rIns="0" rtlCol="0" anchor="ctr"/>
            <a:lstStyle/>
            <a:p>
              <a:pPr algn="ctr">
                <a:defRPr/>
              </a:pPr>
              <a:endParaRPr lang="zh-CN" altLang="en-US" sz="1400" b="1" ker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</a:endParaRPr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3746365" y="3379557"/>
              <a:ext cx="405431" cy="390828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ctr">
              <a:spAutoFit/>
            </a:bodyPr>
            <a:lstStyle/>
            <a:p>
              <a:pPr algn="ctr">
                <a:defRPr/>
              </a:pPr>
              <a:r>
                <a:rPr lang="en-US" altLang="zh-CN" sz="1400" b="1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</a:t>
              </a:r>
              <a:endParaRPr lang="zh-CN" altLang="en-US" sz="14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158932" y="3277655"/>
            <a:ext cx="595829" cy="595752"/>
            <a:chOff x="4419984" y="3196716"/>
            <a:chExt cx="756510" cy="756510"/>
          </a:xfrm>
          <a:solidFill>
            <a:srgbClr val="C00000"/>
          </a:solidFill>
          <a:effectLst/>
        </p:grpSpPr>
        <p:sp>
          <p:nvSpPr>
            <p:cNvPr id="30" name="泪滴形 29"/>
            <p:cNvSpPr/>
            <p:nvPr/>
          </p:nvSpPr>
          <p:spPr>
            <a:xfrm rot="10800000">
              <a:off x="4419984" y="3196716"/>
              <a:ext cx="756510" cy="756510"/>
            </a:xfrm>
            <a:prstGeom prst="teardrop">
              <a:avLst/>
            </a:prstGeom>
            <a:solidFill>
              <a:srgbClr val="21644B"/>
            </a:solidFill>
            <a:ln w="28575" cap="flat" cmpd="sng" algn="ctr">
              <a:noFill/>
              <a:prstDash val="solid"/>
            </a:ln>
            <a:effectLst/>
          </p:spPr>
          <p:txBody>
            <a:bodyPr lIns="0" rIns="0" rtlCol="0" anchor="ctr"/>
            <a:lstStyle/>
            <a:p>
              <a:pPr algn="ctr">
                <a:defRPr/>
              </a:pPr>
              <a:endParaRPr lang="zh-CN" altLang="en-US" sz="1400" b="1" ker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</a:endParaRPr>
            </a:p>
          </p:txBody>
        </p:sp>
        <p:sp>
          <p:nvSpPr>
            <p:cNvPr id="31" name="TextBox 31"/>
            <p:cNvSpPr txBox="1"/>
            <p:nvPr/>
          </p:nvSpPr>
          <p:spPr>
            <a:xfrm>
              <a:off x="4602649" y="3379558"/>
              <a:ext cx="391183" cy="390828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ctr">
              <a:spAutoFit/>
            </a:bodyPr>
            <a:lstStyle/>
            <a:p>
              <a:pPr algn="ctr">
                <a:defRPr/>
              </a:pPr>
              <a:r>
                <a:rPr lang="en-US" altLang="zh-CN" sz="1400" b="1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</a:t>
              </a:r>
              <a:endParaRPr lang="zh-CN" altLang="en-US" sz="14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490131" y="3947726"/>
            <a:ext cx="595829" cy="595752"/>
            <a:chOff x="3570825" y="4047600"/>
            <a:chExt cx="756510" cy="756510"/>
          </a:xfrm>
          <a:solidFill>
            <a:srgbClr val="C00000"/>
          </a:solidFill>
          <a:effectLst/>
        </p:grpSpPr>
        <p:sp>
          <p:nvSpPr>
            <p:cNvPr id="33" name="泪滴形 32"/>
            <p:cNvSpPr/>
            <p:nvPr/>
          </p:nvSpPr>
          <p:spPr>
            <a:xfrm>
              <a:off x="3570825" y="4047600"/>
              <a:ext cx="756510" cy="756510"/>
            </a:xfrm>
            <a:prstGeom prst="teardrop">
              <a:avLst/>
            </a:prstGeom>
            <a:solidFill>
              <a:srgbClr val="21644B"/>
            </a:solidFill>
            <a:ln w="28575" cap="flat" cmpd="sng" algn="ctr">
              <a:noFill/>
              <a:prstDash val="solid"/>
            </a:ln>
            <a:effectLst/>
          </p:spPr>
          <p:txBody>
            <a:bodyPr lIns="0" rIns="0" rtlCol="0" anchor="ctr"/>
            <a:lstStyle/>
            <a:p>
              <a:pPr algn="ctr">
                <a:defRPr/>
              </a:pPr>
              <a:endParaRPr lang="zh-CN" altLang="en-US" sz="1400" b="1" ker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</a:endParaRPr>
            </a:p>
          </p:txBody>
        </p:sp>
        <p:sp>
          <p:nvSpPr>
            <p:cNvPr id="34" name="TextBox 34"/>
            <p:cNvSpPr txBox="1"/>
            <p:nvPr/>
          </p:nvSpPr>
          <p:spPr>
            <a:xfrm>
              <a:off x="3755522" y="4230439"/>
              <a:ext cx="387113" cy="390828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ctr">
              <a:spAutoFit/>
            </a:bodyPr>
            <a:lstStyle/>
            <a:p>
              <a:pPr algn="ctr">
                <a:defRPr/>
              </a:pPr>
              <a:r>
                <a:rPr lang="en-US" altLang="zh-CN" sz="1400" b="1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</a:t>
              </a:r>
              <a:endParaRPr lang="zh-CN" altLang="en-US" sz="14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158932" y="3947726"/>
            <a:ext cx="595829" cy="595752"/>
            <a:chOff x="4419984" y="4047600"/>
            <a:chExt cx="756510" cy="756510"/>
          </a:xfrm>
          <a:solidFill>
            <a:srgbClr val="C00000"/>
          </a:solidFill>
          <a:effectLst/>
        </p:grpSpPr>
        <p:sp>
          <p:nvSpPr>
            <p:cNvPr id="36" name="泪滴形 35"/>
            <p:cNvSpPr/>
            <p:nvPr/>
          </p:nvSpPr>
          <p:spPr>
            <a:xfrm rot="16200000">
              <a:off x="4419984" y="4047600"/>
              <a:ext cx="756510" cy="756510"/>
            </a:xfrm>
            <a:prstGeom prst="teardrop">
              <a:avLst/>
            </a:prstGeom>
            <a:solidFill>
              <a:srgbClr val="21644B"/>
            </a:solidFill>
            <a:ln w="28575" cap="flat" cmpd="sng" algn="ctr">
              <a:noFill/>
              <a:prstDash val="solid"/>
            </a:ln>
            <a:effectLst/>
          </p:spPr>
          <p:txBody>
            <a:bodyPr lIns="0" rIns="0" rtlCol="0" anchor="ctr"/>
            <a:lstStyle/>
            <a:p>
              <a:pPr algn="ctr">
                <a:defRPr/>
              </a:pPr>
              <a:endParaRPr lang="zh-CN" altLang="en-US" sz="1400" b="1" kern="0">
                <a:solidFill>
                  <a:schemeClr val="bg1"/>
                </a:solidFill>
                <a:latin typeface="Arial" panose="020B0604020202020204"/>
                <a:ea typeface="微软雅黑" panose="020B0503020204020204" pitchFamily="34" charset="-122"/>
              </a:endParaRPr>
            </a:p>
          </p:txBody>
        </p:sp>
        <p:sp>
          <p:nvSpPr>
            <p:cNvPr id="37" name="TextBox 38"/>
            <p:cNvSpPr txBox="1"/>
            <p:nvPr/>
          </p:nvSpPr>
          <p:spPr>
            <a:xfrm>
              <a:off x="4590436" y="4230439"/>
              <a:ext cx="415607" cy="390828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ctr">
              <a:spAutoFit/>
            </a:bodyPr>
            <a:lstStyle/>
            <a:p>
              <a:pPr algn="ctr">
                <a:defRPr/>
              </a:pPr>
              <a:r>
                <a:rPr lang="en-US" altLang="zh-CN" sz="1400" b="1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</a:t>
              </a:r>
              <a:endParaRPr lang="zh-CN" altLang="en-US" sz="14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8" name="椭圆 37"/>
          <p:cNvSpPr/>
          <p:nvPr/>
        </p:nvSpPr>
        <p:spPr>
          <a:xfrm>
            <a:off x="4607881" y="2506685"/>
            <a:ext cx="1157591" cy="1157439"/>
          </a:xfrm>
          <a:prstGeom prst="ellipse">
            <a:avLst/>
          </a:prstGeom>
          <a:gradFill flip="none" rotWithShape="1">
            <a:gsLst>
              <a:gs pos="49000">
                <a:sysClr val="window" lastClr="FFFFFF">
                  <a:lumMod val="93000"/>
                </a:sysClr>
              </a:gs>
              <a:gs pos="0">
                <a:srgbClr val="E2E2E2">
                  <a:lumMod val="85000"/>
                </a:srgbClr>
              </a:gs>
              <a:gs pos="100000">
                <a:sysClr val="window" lastClr="FFFFFF"/>
              </a:gs>
            </a:gsLst>
            <a:lin ang="2700000" scaled="1"/>
            <a:tileRect/>
          </a:gradFill>
          <a:ln w="38100" cap="flat" cmpd="sng" algn="ctr">
            <a:gradFill flip="none" rotWithShape="1">
              <a:gsLst>
                <a:gs pos="100000">
                  <a:srgbClr val="E0E0E0"/>
                </a:gs>
                <a:gs pos="0">
                  <a:sysClr val="window" lastClr="FFFFFF"/>
                </a:gs>
              </a:gsLst>
              <a:lin ang="0" scaled="0"/>
              <a:tileRect/>
            </a:gradFill>
            <a:prstDash val="solid"/>
          </a:ln>
          <a:effectLst>
            <a:outerShdw blurRad="368300" dist="368300" dir="2700000" algn="t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 prstMaterial="metal"/>
        </p:spPr>
        <p:txBody>
          <a:bodyPr lIns="0" tIns="36005" rIns="0" bIns="36005" rtlCol="0" anchor="ctr"/>
          <a:lstStyle/>
          <a:p>
            <a:pPr algn="ctr">
              <a:defRPr/>
            </a:pPr>
            <a:r>
              <a:rPr lang="zh-CN" altLang="en-US" sz="1400" b="1" kern="0" dirty="0">
                <a:solidFill>
                  <a:srgbClr val="1881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39" name="椭圆 38"/>
          <p:cNvSpPr/>
          <p:nvPr/>
        </p:nvSpPr>
        <p:spPr>
          <a:xfrm>
            <a:off x="6479431" y="2506685"/>
            <a:ext cx="1157591" cy="1157439"/>
          </a:xfrm>
          <a:prstGeom prst="ellipse">
            <a:avLst/>
          </a:prstGeom>
          <a:gradFill flip="none" rotWithShape="1">
            <a:gsLst>
              <a:gs pos="49000">
                <a:sysClr val="window" lastClr="FFFFFF">
                  <a:lumMod val="93000"/>
                </a:sysClr>
              </a:gs>
              <a:gs pos="0">
                <a:srgbClr val="E2E2E2">
                  <a:lumMod val="85000"/>
                </a:srgbClr>
              </a:gs>
              <a:gs pos="100000">
                <a:sysClr val="window" lastClr="FFFFFF"/>
              </a:gs>
            </a:gsLst>
            <a:lin ang="2700000" scaled="1"/>
            <a:tileRect/>
          </a:gradFill>
          <a:ln w="38100" cap="flat" cmpd="sng" algn="ctr">
            <a:gradFill flip="none" rotWithShape="1">
              <a:gsLst>
                <a:gs pos="100000">
                  <a:srgbClr val="E0E0E0"/>
                </a:gs>
                <a:gs pos="0">
                  <a:sysClr val="window" lastClr="FFFFFF"/>
                </a:gs>
              </a:gsLst>
              <a:lin ang="0" scaled="0"/>
              <a:tileRect/>
            </a:gradFill>
            <a:prstDash val="solid"/>
          </a:ln>
          <a:effectLst>
            <a:outerShdw blurRad="368300" dist="368300" dir="2700000" algn="t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 prstMaterial="metal"/>
        </p:spPr>
        <p:txBody>
          <a:bodyPr lIns="0" tIns="36005" rIns="0" bIns="36005" rtlCol="0" anchor="ctr"/>
          <a:lstStyle/>
          <a:p>
            <a:pPr algn="ctr">
              <a:defRPr/>
            </a:pPr>
            <a:r>
              <a:rPr lang="zh-CN" altLang="en-US" sz="1400" b="1" kern="0" dirty="0">
                <a:solidFill>
                  <a:srgbClr val="1881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0" name="椭圆 39"/>
          <p:cNvSpPr/>
          <p:nvPr/>
        </p:nvSpPr>
        <p:spPr>
          <a:xfrm>
            <a:off x="4607881" y="4139164"/>
            <a:ext cx="1157591" cy="1157439"/>
          </a:xfrm>
          <a:prstGeom prst="ellipse">
            <a:avLst/>
          </a:prstGeom>
          <a:gradFill flip="none" rotWithShape="1">
            <a:gsLst>
              <a:gs pos="49000">
                <a:sysClr val="window" lastClr="FFFFFF">
                  <a:lumMod val="93000"/>
                </a:sysClr>
              </a:gs>
              <a:gs pos="0">
                <a:srgbClr val="E2E2E2">
                  <a:lumMod val="85000"/>
                </a:srgbClr>
              </a:gs>
              <a:gs pos="100000">
                <a:sysClr val="window" lastClr="FFFFFF"/>
              </a:gs>
            </a:gsLst>
            <a:lin ang="2700000" scaled="1"/>
            <a:tileRect/>
          </a:gradFill>
          <a:ln w="38100" cap="flat" cmpd="sng" algn="ctr">
            <a:gradFill flip="none" rotWithShape="1">
              <a:gsLst>
                <a:gs pos="100000">
                  <a:srgbClr val="E0E0E0"/>
                </a:gs>
                <a:gs pos="0">
                  <a:sysClr val="window" lastClr="FFFFFF"/>
                </a:gs>
              </a:gsLst>
              <a:lin ang="0" scaled="0"/>
              <a:tileRect/>
            </a:gradFill>
            <a:prstDash val="solid"/>
          </a:ln>
          <a:effectLst>
            <a:outerShdw blurRad="368300" dist="368300" dir="2700000" algn="t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 prstMaterial="metal"/>
        </p:spPr>
        <p:txBody>
          <a:bodyPr lIns="0" tIns="36005" rIns="0" bIns="36005" rtlCol="0" anchor="ctr"/>
          <a:lstStyle/>
          <a:p>
            <a:pPr algn="ctr">
              <a:defRPr/>
            </a:pPr>
            <a:r>
              <a:rPr lang="zh-CN" altLang="en-US" sz="1400" b="1" kern="0" dirty="0">
                <a:solidFill>
                  <a:srgbClr val="1881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1" name="椭圆 40"/>
          <p:cNvSpPr/>
          <p:nvPr/>
        </p:nvSpPr>
        <p:spPr>
          <a:xfrm>
            <a:off x="6479431" y="4139164"/>
            <a:ext cx="1157591" cy="1157439"/>
          </a:xfrm>
          <a:prstGeom prst="ellipse">
            <a:avLst/>
          </a:prstGeom>
          <a:gradFill flip="none" rotWithShape="1">
            <a:gsLst>
              <a:gs pos="49000">
                <a:sysClr val="window" lastClr="FFFFFF">
                  <a:lumMod val="93000"/>
                </a:sysClr>
              </a:gs>
              <a:gs pos="0">
                <a:srgbClr val="E2E2E2">
                  <a:lumMod val="85000"/>
                </a:srgbClr>
              </a:gs>
              <a:gs pos="100000">
                <a:sysClr val="window" lastClr="FFFFFF"/>
              </a:gs>
            </a:gsLst>
            <a:lin ang="2700000" scaled="1"/>
            <a:tileRect/>
          </a:gradFill>
          <a:ln w="38100" cap="flat" cmpd="sng" algn="ctr">
            <a:gradFill flip="none" rotWithShape="1">
              <a:gsLst>
                <a:gs pos="100000">
                  <a:srgbClr val="E0E0E0"/>
                </a:gs>
                <a:gs pos="0">
                  <a:sysClr val="window" lastClr="FFFFFF"/>
                </a:gs>
              </a:gsLst>
              <a:lin ang="0" scaled="0"/>
              <a:tileRect/>
            </a:gradFill>
            <a:prstDash val="solid"/>
          </a:ln>
          <a:effectLst>
            <a:outerShdw blurRad="368300" dist="368300" dir="2700000" algn="t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 prstMaterial="metal"/>
        </p:spPr>
        <p:txBody>
          <a:bodyPr lIns="0" tIns="36005" rIns="0" bIns="36005" rtlCol="0" anchor="ctr"/>
          <a:lstStyle/>
          <a:p>
            <a:pPr algn="ctr">
              <a:defRPr/>
            </a:pPr>
            <a:r>
              <a:rPr lang="zh-CN" altLang="en-US" sz="1400" b="1" kern="0" dirty="0">
                <a:solidFill>
                  <a:srgbClr val="18818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2256103" y="2686135"/>
            <a:ext cx="2108063" cy="889395"/>
            <a:chOff x="791193" y="1366105"/>
            <a:chExt cx="2108063" cy="889395"/>
          </a:xfrm>
        </p:grpSpPr>
        <p:sp>
          <p:nvSpPr>
            <p:cNvPr id="43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44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2256103" y="4273185"/>
            <a:ext cx="2108063" cy="889395"/>
            <a:chOff x="791193" y="1366105"/>
            <a:chExt cx="2108063" cy="889395"/>
          </a:xfrm>
        </p:grpSpPr>
        <p:sp>
          <p:nvSpPr>
            <p:cNvPr id="46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47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312565" y="2686135"/>
            <a:ext cx="2108063" cy="889395"/>
            <a:chOff x="791193" y="1366105"/>
            <a:chExt cx="2108063" cy="889395"/>
          </a:xfrm>
        </p:grpSpPr>
        <p:sp>
          <p:nvSpPr>
            <p:cNvPr id="49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50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8312565" y="4273185"/>
            <a:ext cx="2108063" cy="889395"/>
            <a:chOff x="791193" y="1366105"/>
            <a:chExt cx="2108063" cy="889395"/>
          </a:xfrm>
        </p:grpSpPr>
        <p:sp>
          <p:nvSpPr>
            <p:cNvPr id="52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53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sp>
        <p:nvSpPr>
          <p:cNvPr id="55" name="文本框 1"/>
          <p:cNvSpPr txBox="1"/>
          <p:nvPr/>
        </p:nvSpPr>
        <p:spPr>
          <a:xfrm>
            <a:off x="625645" y="425244"/>
            <a:ext cx="10324797" cy="72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Scale>
                                      <p:cBhvr>
                                        <p:cTn id="30" dur="200" fill="hold"/>
                                        <p:tgtEl>
                                          <p:spTgt spid="3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6" presetClass="emph" presetSubtype="0" autoRev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36" dur="200" fill="hold"/>
                                        <p:tgtEl>
                                          <p:spTgt spid="3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Scale>
                                      <p:cBhvr>
                                        <p:cTn id="42" dur="200" fill="hold"/>
                                        <p:tgtEl>
                                          <p:spTgt spid="4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6" presetClass="emph" presetSubtype="0" autoRev="1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48" dur="200" fill="hold"/>
                                        <p:tgtEl>
                                          <p:spTgt spid="4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组合 64"/>
          <p:cNvGrpSpPr/>
          <p:nvPr/>
        </p:nvGrpSpPr>
        <p:grpSpPr>
          <a:xfrm>
            <a:off x="3892048" y="1878525"/>
            <a:ext cx="2046703" cy="1778772"/>
            <a:chOff x="3112298" y="1278043"/>
            <a:chExt cx="1635013" cy="1420976"/>
          </a:xfrm>
        </p:grpSpPr>
        <p:sp>
          <p:nvSpPr>
            <p:cNvPr id="66" name="Freeform 5"/>
            <p:cNvSpPr/>
            <p:nvPr/>
          </p:nvSpPr>
          <p:spPr bwMode="auto">
            <a:xfrm>
              <a:off x="3112298" y="1278043"/>
              <a:ext cx="1635013" cy="1420976"/>
            </a:xfrm>
            <a:custGeom>
              <a:avLst/>
              <a:gdLst>
                <a:gd name="T0" fmla="*/ 365 w 1306"/>
                <a:gd name="T1" fmla="*/ 1149 h 1149"/>
                <a:gd name="T2" fmla="*/ 300 w 1306"/>
                <a:gd name="T3" fmla="*/ 1111 h 1149"/>
                <a:gd name="T4" fmla="*/ 12 w 1306"/>
                <a:gd name="T5" fmla="*/ 613 h 1149"/>
                <a:gd name="T6" fmla="*/ 12 w 1306"/>
                <a:gd name="T7" fmla="*/ 537 h 1149"/>
                <a:gd name="T8" fmla="*/ 300 w 1306"/>
                <a:gd name="T9" fmla="*/ 38 h 1149"/>
                <a:gd name="T10" fmla="*/ 365 w 1306"/>
                <a:gd name="T11" fmla="*/ 0 h 1149"/>
                <a:gd name="T12" fmla="*/ 941 w 1306"/>
                <a:gd name="T13" fmla="*/ 0 h 1149"/>
                <a:gd name="T14" fmla="*/ 1006 w 1306"/>
                <a:gd name="T15" fmla="*/ 38 h 1149"/>
                <a:gd name="T16" fmla="*/ 1294 w 1306"/>
                <a:gd name="T17" fmla="*/ 537 h 1149"/>
                <a:gd name="T18" fmla="*/ 1294 w 1306"/>
                <a:gd name="T19" fmla="*/ 613 h 1149"/>
                <a:gd name="T20" fmla="*/ 1006 w 1306"/>
                <a:gd name="T21" fmla="*/ 1111 h 1149"/>
                <a:gd name="T22" fmla="*/ 941 w 1306"/>
                <a:gd name="T23" fmla="*/ 1149 h 1149"/>
                <a:gd name="T24" fmla="*/ 365 w 1306"/>
                <a:gd name="T25" fmla="*/ 1149 h 1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06" h="1149">
                  <a:moveTo>
                    <a:pt x="365" y="1149"/>
                  </a:moveTo>
                  <a:cubicBezTo>
                    <a:pt x="341" y="1149"/>
                    <a:pt x="312" y="1132"/>
                    <a:pt x="300" y="1111"/>
                  </a:cubicBezTo>
                  <a:cubicBezTo>
                    <a:pt x="12" y="613"/>
                    <a:pt x="12" y="613"/>
                    <a:pt x="12" y="613"/>
                  </a:cubicBezTo>
                  <a:cubicBezTo>
                    <a:pt x="0" y="592"/>
                    <a:pt x="0" y="558"/>
                    <a:pt x="12" y="537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12" y="17"/>
                    <a:pt x="341" y="0"/>
                    <a:pt x="365" y="0"/>
                  </a:cubicBezTo>
                  <a:cubicBezTo>
                    <a:pt x="941" y="0"/>
                    <a:pt x="941" y="0"/>
                    <a:pt x="941" y="0"/>
                  </a:cubicBezTo>
                  <a:cubicBezTo>
                    <a:pt x="965" y="0"/>
                    <a:pt x="994" y="17"/>
                    <a:pt x="1006" y="38"/>
                  </a:cubicBezTo>
                  <a:cubicBezTo>
                    <a:pt x="1294" y="537"/>
                    <a:pt x="1294" y="537"/>
                    <a:pt x="1294" y="537"/>
                  </a:cubicBezTo>
                  <a:cubicBezTo>
                    <a:pt x="1306" y="558"/>
                    <a:pt x="1306" y="592"/>
                    <a:pt x="1294" y="613"/>
                  </a:cubicBezTo>
                  <a:cubicBezTo>
                    <a:pt x="1006" y="1111"/>
                    <a:pt x="1006" y="1111"/>
                    <a:pt x="1006" y="1111"/>
                  </a:cubicBezTo>
                  <a:cubicBezTo>
                    <a:pt x="994" y="1132"/>
                    <a:pt x="965" y="1149"/>
                    <a:pt x="941" y="1149"/>
                  </a:cubicBezTo>
                  <a:lnTo>
                    <a:pt x="365" y="1149"/>
                  </a:lnTo>
                  <a:close/>
                </a:path>
              </a:pathLst>
            </a:custGeom>
            <a:solidFill>
              <a:srgbClr val="F0F0F0"/>
            </a:solidFill>
            <a:ln w="28575" cap="flat" cmpd="sng" algn="ctr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  <a:prstDash val="solid"/>
              <a:miter lim="800000"/>
            </a:ln>
            <a:effectLst>
              <a:outerShdw blurRad="279400" dist="165100" dir="2700000" algn="t" rotWithShape="0">
                <a:prstClr val="black">
                  <a:alpha val="35000"/>
                </a:prstClr>
              </a:outerShdw>
            </a:effectLst>
          </p:spPr>
          <p:txBody>
            <a:bodyPr lIns="90862" tIns="45431" rIns="90862" bIns="45431" anchor="ctr"/>
            <a:lstStyle/>
            <a:p>
              <a:pPr algn="ctr">
                <a:defRPr/>
              </a:pPr>
              <a:endParaRPr lang="zh-CN" altLang="en-US" sz="2000" ker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Freeform 5"/>
            <p:cNvSpPr/>
            <p:nvPr/>
          </p:nvSpPr>
          <p:spPr bwMode="auto">
            <a:xfrm>
              <a:off x="3329423" y="1479822"/>
              <a:ext cx="1202036" cy="1044679"/>
            </a:xfrm>
            <a:custGeom>
              <a:avLst/>
              <a:gdLst>
                <a:gd name="T0" fmla="*/ 365 w 1306"/>
                <a:gd name="T1" fmla="*/ 1149 h 1149"/>
                <a:gd name="T2" fmla="*/ 300 w 1306"/>
                <a:gd name="T3" fmla="*/ 1111 h 1149"/>
                <a:gd name="T4" fmla="*/ 12 w 1306"/>
                <a:gd name="T5" fmla="*/ 613 h 1149"/>
                <a:gd name="T6" fmla="*/ 12 w 1306"/>
                <a:gd name="T7" fmla="*/ 537 h 1149"/>
                <a:gd name="T8" fmla="*/ 300 w 1306"/>
                <a:gd name="T9" fmla="*/ 38 h 1149"/>
                <a:gd name="T10" fmla="*/ 365 w 1306"/>
                <a:gd name="T11" fmla="*/ 0 h 1149"/>
                <a:gd name="T12" fmla="*/ 941 w 1306"/>
                <a:gd name="T13" fmla="*/ 0 h 1149"/>
                <a:gd name="T14" fmla="*/ 1006 w 1306"/>
                <a:gd name="T15" fmla="*/ 38 h 1149"/>
                <a:gd name="T16" fmla="*/ 1294 w 1306"/>
                <a:gd name="T17" fmla="*/ 537 h 1149"/>
                <a:gd name="T18" fmla="*/ 1294 w 1306"/>
                <a:gd name="T19" fmla="*/ 613 h 1149"/>
                <a:gd name="T20" fmla="*/ 1006 w 1306"/>
                <a:gd name="T21" fmla="*/ 1111 h 1149"/>
                <a:gd name="T22" fmla="*/ 941 w 1306"/>
                <a:gd name="T23" fmla="*/ 1149 h 1149"/>
                <a:gd name="T24" fmla="*/ 365 w 1306"/>
                <a:gd name="T25" fmla="*/ 1149 h 1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06" h="1149">
                  <a:moveTo>
                    <a:pt x="365" y="1149"/>
                  </a:moveTo>
                  <a:cubicBezTo>
                    <a:pt x="341" y="1149"/>
                    <a:pt x="312" y="1132"/>
                    <a:pt x="300" y="1111"/>
                  </a:cubicBezTo>
                  <a:cubicBezTo>
                    <a:pt x="12" y="613"/>
                    <a:pt x="12" y="613"/>
                    <a:pt x="12" y="613"/>
                  </a:cubicBezTo>
                  <a:cubicBezTo>
                    <a:pt x="0" y="592"/>
                    <a:pt x="0" y="558"/>
                    <a:pt x="12" y="537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12" y="17"/>
                    <a:pt x="341" y="0"/>
                    <a:pt x="365" y="0"/>
                  </a:cubicBezTo>
                  <a:cubicBezTo>
                    <a:pt x="941" y="0"/>
                    <a:pt x="941" y="0"/>
                    <a:pt x="941" y="0"/>
                  </a:cubicBezTo>
                  <a:cubicBezTo>
                    <a:pt x="965" y="0"/>
                    <a:pt x="994" y="17"/>
                    <a:pt x="1006" y="38"/>
                  </a:cubicBezTo>
                  <a:cubicBezTo>
                    <a:pt x="1294" y="537"/>
                    <a:pt x="1294" y="537"/>
                    <a:pt x="1294" y="537"/>
                  </a:cubicBezTo>
                  <a:cubicBezTo>
                    <a:pt x="1306" y="558"/>
                    <a:pt x="1306" y="592"/>
                    <a:pt x="1294" y="613"/>
                  </a:cubicBezTo>
                  <a:cubicBezTo>
                    <a:pt x="1006" y="1111"/>
                    <a:pt x="1006" y="1111"/>
                    <a:pt x="1006" y="1111"/>
                  </a:cubicBezTo>
                  <a:cubicBezTo>
                    <a:pt x="994" y="1132"/>
                    <a:pt x="965" y="1149"/>
                    <a:pt x="941" y="1149"/>
                  </a:cubicBezTo>
                  <a:lnTo>
                    <a:pt x="365" y="1149"/>
                  </a:lnTo>
                  <a:close/>
                </a:path>
              </a:pathLst>
            </a:custGeom>
            <a:solidFill>
              <a:srgbClr val="21644B"/>
            </a:solidFill>
            <a:ln w="28575" cap="flat">
              <a:noFill/>
              <a:prstDash val="solid"/>
              <a:miter lim="800000"/>
            </a:ln>
          </p:spPr>
          <p:txBody>
            <a:bodyPr lIns="90862" tIns="45431" rIns="90862" bIns="45431"/>
            <a:lstStyle/>
            <a:p>
              <a:pPr>
                <a:defRPr/>
              </a:pPr>
              <a:endParaRPr lang="zh-CN" altLang="en-US" sz="2000" ker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68" name="组合 47"/>
            <p:cNvGrpSpPr/>
            <p:nvPr/>
          </p:nvGrpSpPr>
          <p:grpSpPr bwMode="auto">
            <a:xfrm>
              <a:off x="3754558" y="1808480"/>
              <a:ext cx="664580" cy="603825"/>
              <a:chOff x="12327405" y="858403"/>
              <a:chExt cx="833274" cy="767141"/>
            </a:xfrm>
          </p:grpSpPr>
          <p:sp>
            <p:nvSpPr>
              <p:cNvPr id="69" name="Freeform 55"/>
              <p:cNvSpPr/>
              <p:nvPr/>
            </p:nvSpPr>
            <p:spPr bwMode="auto">
              <a:xfrm>
                <a:off x="12359149" y="863694"/>
                <a:ext cx="801530" cy="761850"/>
              </a:xfrm>
              <a:custGeom>
                <a:avLst/>
                <a:gdLst>
                  <a:gd name="T0" fmla="*/ 137 w 303"/>
                  <a:gd name="T1" fmla="*/ 288 h 288"/>
                  <a:gd name="T2" fmla="*/ 0 w 303"/>
                  <a:gd name="T3" fmla="*/ 174 h 288"/>
                  <a:gd name="T4" fmla="*/ 2 w 303"/>
                  <a:gd name="T5" fmla="*/ 15 h 288"/>
                  <a:gd name="T6" fmla="*/ 54 w 303"/>
                  <a:gd name="T7" fmla="*/ 10 h 288"/>
                  <a:gd name="T8" fmla="*/ 85 w 303"/>
                  <a:gd name="T9" fmla="*/ 43 h 288"/>
                  <a:gd name="T10" fmla="*/ 106 w 303"/>
                  <a:gd name="T11" fmla="*/ 22 h 288"/>
                  <a:gd name="T12" fmla="*/ 128 w 303"/>
                  <a:gd name="T13" fmla="*/ 0 h 288"/>
                  <a:gd name="T14" fmla="*/ 303 w 303"/>
                  <a:gd name="T15" fmla="*/ 150 h 288"/>
                  <a:gd name="T16" fmla="*/ 137 w 303"/>
                  <a:gd name="T17" fmla="*/ 28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3" h="288">
                    <a:moveTo>
                      <a:pt x="137" y="288"/>
                    </a:moveTo>
                    <a:lnTo>
                      <a:pt x="0" y="174"/>
                    </a:lnTo>
                    <a:lnTo>
                      <a:pt x="2" y="15"/>
                    </a:lnTo>
                    <a:lnTo>
                      <a:pt x="54" y="10"/>
                    </a:lnTo>
                    <a:lnTo>
                      <a:pt x="85" y="43"/>
                    </a:lnTo>
                    <a:lnTo>
                      <a:pt x="106" y="22"/>
                    </a:lnTo>
                    <a:lnTo>
                      <a:pt x="128" y="0"/>
                    </a:lnTo>
                    <a:lnTo>
                      <a:pt x="303" y="150"/>
                    </a:lnTo>
                    <a:lnTo>
                      <a:pt x="137" y="288"/>
                    </a:lnTo>
                    <a:close/>
                  </a:path>
                </a:pathLst>
              </a:custGeom>
              <a:gradFill flip="none" rotWithShape="1">
                <a:gsLst>
                  <a:gs pos="73000">
                    <a:srgbClr val="0D0D0D">
                      <a:alpha val="0"/>
                    </a:srgbClr>
                  </a:gs>
                  <a:gs pos="100000">
                    <a:sysClr val="windowText" lastClr="000000">
                      <a:lumMod val="95000"/>
                      <a:lumOff val="5000"/>
                      <a:alpha val="0"/>
                    </a:sysClr>
                  </a:gs>
                  <a:gs pos="0">
                    <a:sysClr val="windowText" lastClr="000000">
                      <a:lumMod val="95000"/>
                      <a:lumOff val="5000"/>
                      <a:alpha val="55000"/>
                    </a:sysClr>
                  </a:gs>
                </a:gsLst>
                <a:lin ang="2700000" scaled="1"/>
                <a:tileRect/>
              </a:gra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2000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0" name="Freeform 56"/>
              <p:cNvSpPr>
                <a:spLocks noEditPoints="1"/>
              </p:cNvSpPr>
              <p:nvPr/>
            </p:nvSpPr>
            <p:spPr bwMode="auto">
              <a:xfrm>
                <a:off x="12327405" y="858403"/>
                <a:ext cx="193109" cy="484093"/>
              </a:xfrm>
              <a:custGeom>
                <a:avLst/>
                <a:gdLst>
                  <a:gd name="T0" fmla="*/ 105898 w 31"/>
                  <a:gd name="T1" fmla="*/ 0 h 77"/>
                  <a:gd name="T2" fmla="*/ 174421 w 31"/>
                  <a:gd name="T3" fmla="*/ 31435 h 77"/>
                  <a:gd name="T4" fmla="*/ 193109 w 31"/>
                  <a:gd name="T5" fmla="*/ 113165 h 77"/>
                  <a:gd name="T6" fmla="*/ 193109 w 31"/>
                  <a:gd name="T7" fmla="*/ 396076 h 77"/>
                  <a:gd name="T8" fmla="*/ 168192 w 31"/>
                  <a:gd name="T9" fmla="*/ 465232 h 77"/>
                  <a:gd name="T10" fmla="*/ 99669 w 31"/>
                  <a:gd name="T11" fmla="*/ 484093 h 77"/>
                  <a:gd name="T12" fmla="*/ 12459 w 31"/>
                  <a:gd name="T13" fmla="*/ 452658 h 77"/>
                  <a:gd name="T14" fmla="*/ 0 w 31"/>
                  <a:gd name="T15" fmla="*/ 358355 h 77"/>
                  <a:gd name="T16" fmla="*/ 0 w 31"/>
                  <a:gd name="T17" fmla="*/ 132025 h 77"/>
                  <a:gd name="T18" fmla="*/ 18688 w 31"/>
                  <a:gd name="T19" fmla="*/ 37722 h 77"/>
                  <a:gd name="T20" fmla="*/ 105898 w 31"/>
                  <a:gd name="T21" fmla="*/ 0 h 77"/>
                  <a:gd name="T22" fmla="*/ 99669 w 31"/>
                  <a:gd name="T23" fmla="*/ 440085 h 77"/>
                  <a:gd name="T24" fmla="*/ 137045 w 31"/>
                  <a:gd name="T25" fmla="*/ 370928 h 77"/>
                  <a:gd name="T26" fmla="*/ 137045 w 31"/>
                  <a:gd name="T27" fmla="*/ 106878 h 77"/>
                  <a:gd name="T28" fmla="*/ 99669 w 31"/>
                  <a:gd name="T29" fmla="*/ 44008 h 77"/>
                  <a:gd name="T30" fmla="*/ 56064 w 31"/>
                  <a:gd name="T31" fmla="*/ 106878 h 77"/>
                  <a:gd name="T32" fmla="*/ 56064 w 31"/>
                  <a:gd name="T33" fmla="*/ 125738 h 77"/>
                  <a:gd name="T34" fmla="*/ 56064 w 31"/>
                  <a:gd name="T35" fmla="*/ 144599 h 77"/>
                  <a:gd name="T36" fmla="*/ 56064 w 31"/>
                  <a:gd name="T37" fmla="*/ 220042 h 77"/>
                  <a:gd name="T38" fmla="*/ 56064 w 31"/>
                  <a:gd name="T39" fmla="*/ 301772 h 77"/>
                  <a:gd name="T40" fmla="*/ 56064 w 31"/>
                  <a:gd name="T41" fmla="*/ 370928 h 77"/>
                  <a:gd name="T42" fmla="*/ 99669 w 31"/>
                  <a:gd name="T43" fmla="*/ 440085 h 77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31" h="77">
                    <a:moveTo>
                      <a:pt x="17" y="0"/>
                    </a:moveTo>
                    <a:cubicBezTo>
                      <a:pt x="22" y="0"/>
                      <a:pt x="26" y="2"/>
                      <a:pt x="28" y="5"/>
                    </a:cubicBezTo>
                    <a:cubicBezTo>
                      <a:pt x="30" y="8"/>
                      <a:pt x="31" y="12"/>
                      <a:pt x="31" y="18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7"/>
                      <a:pt x="30" y="71"/>
                      <a:pt x="27" y="74"/>
                    </a:cubicBezTo>
                    <a:cubicBezTo>
                      <a:pt x="24" y="76"/>
                      <a:pt x="21" y="77"/>
                      <a:pt x="16" y="77"/>
                    </a:cubicBezTo>
                    <a:cubicBezTo>
                      <a:pt x="9" y="77"/>
                      <a:pt x="5" y="76"/>
                      <a:pt x="2" y="72"/>
                    </a:cubicBezTo>
                    <a:cubicBezTo>
                      <a:pt x="1" y="69"/>
                      <a:pt x="0" y="64"/>
                      <a:pt x="0" y="57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4"/>
                      <a:pt x="1" y="8"/>
                      <a:pt x="3" y="6"/>
                    </a:cubicBezTo>
                    <a:cubicBezTo>
                      <a:pt x="5" y="2"/>
                      <a:pt x="10" y="0"/>
                      <a:pt x="17" y="0"/>
                    </a:cubicBezTo>
                    <a:close/>
                    <a:moveTo>
                      <a:pt x="16" y="70"/>
                    </a:moveTo>
                    <a:cubicBezTo>
                      <a:pt x="20" y="70"/>
                      <a:pt x="22" y="66"/>
                      <a:pt x="22" y="59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10"/>
                      <a:pt x="20" y="7"/>
                      <a:pt x="16" y="7"/>
                    </a:cubicBezTo>
                    <a:cubicBezTo>
                      <a:pt x="11" y="7"/>
                      <a:pt x="9" y="11"/>
                      <a:pt x="9" y="17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66"/>
                      <a:pt x="11" y="70"/>
                      <a:pt x="16" y="7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5875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2000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" name="Freeform 57"/>
              <p:cNvSpPr/>
              <p:nvPr/>
            </p:nvSpPr>
            <p:spPr bwMode="auto">
              <a:xfrm>
                <a:off x="12584001" y="863694"/>
                <a:ext cx="113749" cy="478803"/>
              </a:xfrm>
              <a:custGeom>
                <a:avLst/>
                <a:gdLst>
                  <a:gd name="T0" fmla="*/ 0 w 18"/>
                  <a:gd name="T1" fmla="*/ 69300 h 76"/>
                  <a:gd name="T2" fmla="*/ 69513 w 18"/>
                  <a:gd name="T3" fmla="*/ 0 h 76"/>
                  <a:gd name="T4" fmla="*/ 113749 w 18"/>
                  <a:gd name="T5" fmla="*/ 0 h 76"/>
                  <a:gd name="T6" fmla="*/ 113749 w 18"/>
                  <a:gd name="T7" fmla="*/ 478803 h 76"/>
                  <a:gd name="T8" fmla="*/ 50555 w 18"/>
                  <a:gd name="T9" fmla="*/ 478803 h 76"/>
                  <a:gd name="T10" fmla="*/ 50555 w 18"/>
                  <a:gd name="T11" fmla="*/ 119701 h 76"/>
                  <a:gd name="T12" fmla="*/ 0 w 18"/>
                  <a:gd name="T13" fmla="*/ 119701 h 76"/>
                  <a:gd name="T14" fmla="*/ 0 w 18"/>
                  <a:gd name="T15" fmla="*/ 69300 h 7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8" h="76">
                    <a:moveTo>
                      <a:pt x="0" y="11"/>
                    </a:moveTo>
                    <a:cubicBezTo>
                      <a:pt x="7" y="10"/>
                      <a:pt x="10" y="7"/>
                      <a:pt x="1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8" y="76"/>
                      <a:pt x="8" y="76"/>
                      <a:pt x="8" y="76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0" y="19"/>
                      <a:pt x="0" y="19"/>
                      <a:pt x="0" y="19"/>
                    </a:cubicBez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5875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2000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72" name="组合 71"/>
          <p:cNvGrpSpPr/>
          <p:nvPr/>
        </p:nvGrpSpPr>
        <p:grpSpPr>
          <a:xfrm>
            <a:off x="6267116" y="1878525"/>
            <a:ext cx="2046703" cy="1778772"/>
            <a:chOff x="5009626" y="1278043"/>
            <a:chExt cx="1635013" cy="1420976"/>
          </a:xfrm>
        </p:grpSpPr>
        <p:sp>
          <p:nvSpPr>
            <p:cNvPr id="73" name="Freeform 5"/>
            <p:cNvSpPr/>
            <p:nvPr/>
          </p:nvSpPr>
          <p:spPr bwMode="auto">
            <a:xfrm>
              <a:off x="5009626" y="1278043"/>
              <a:ext cx="1635013" cy="1420976"/>
            </a:xfrm>
            <a:custGeom>
              <a:avLst/>
              <a:gdLst>
                <a:gd name="T0" fmla="*/ 365 w 1306"/>
                <a:gd name="T1" fmla="*/ 1149 h 1149"/>
                <a:gd name="T2" fmla="*/ 300 w 1306"/>
                <a:gd name="T3" fmla="*/ 1111 h 1149"/>
                <a:gd name="T4" fmla="*/ 12 w 1306"/>
                <a:gd name="T5" fmla="*/ 613 h 1149"/>
                <a:gd name="T6" fmla="*/ 12 w 1306"/>
                <a:gd name="T7" fmla="*/ 537 h 1149"/>
                <a:gd name="T8" fmla="*/ 300 w 1306"/>
                <a:gd name="T9" fmla="*/ 38 h 1149"/>
                <a:gd name="T10" fmla="*/ 365 w 1306"/>
                <a:gd name="T11" fmla="*/ 0 h 1149"/>
                <a:gd name="T12" fmla="*/ 941 w 1306"/>
                <a:gd name="T13" fmla="*/ 0 h 1149"/>
                <a:gd name="T14" fmla="*/ 1006 w 1306"/>
                <a:gd name="T15" fmla="*/ 38 h 1149"/>
                <a:gd name="T16" fmla="*/ 1294 w 1306"/>
                <a:gd name="T17" fmla="*/ 537 h 1149"/>
                <a:gd name="T18" fmla="*/ 1294 w 1306"/>
                <a:gd name="T19" fmla="*/ 613 h 1149"/>
                <a:gd name="T20" fmla="*/ 1006 w 1306"/>
                <a:gd name="T21" fmla="*/ 1111 h 1149"/>
                <a:gd name="T22" fmla="*/ 941 w 1306"/>
                <a:gd name="T23" fmla="*/ 1149 h 1149"/>
                <a:gd name="T24" fmla="*/ 365 w 1306"/>
                <a:gd name="T25" fmla="*/ 1149 h 1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06" h="1149">
                  <a:moveTo>
                    <a:pt x="365" y="1149"/>
                  </a:moveTo>
                  <a:cubicBezTo>
                    <a:pt x="341" y="1149"/>
                    <a:pt x="312" y="1132"/>
                    <a:pt x="300" y="1111"/>
                  </a:cubicBezTo>
                  <a:cubicBezTo>
                    <a:pt x="12" y="613"/>
                    <a:pt x="12" y="613"/>
                    <a:pt x="12" y="613"/>
                  </a:cubicBezTo>
                  <a:cubicBezTo>
                    <a:pt x="0" y="592"/>
                    <a:pt x="0" y="558"/>
                    <a:pt x="12" y="537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12" y="17"/>
                    <a:pt x="341" y="0"/>
                    <a:pt x="365" y="0"/>
                  </a:cubicBezTo>
                  <a:cubicBezTo>
                    <a:pt x="941" y="0"/>
                    <a:pt x="941" y="0"/>
                    <a:pt x="941" y="0"/>
                  </a:cubicBezTo>
                  <a:cubicBezTo>
                    <a:pt x="965" y="0"/>
                    <a:pt x="994" y="17"/>
                    <a:pt x="1006" y="38"/>
                  </a:cubicBezTo>
                  <a:cubicBezTo>
                    <a:pt x="1294" y="537"/>
                    <a:pt x="1294" y="537"/>
                    <a:pt x="1294" y="537"/>
                  </a:cubicBezTo>
                  <a:cubicBezTo>
                    <a:pt x="1306" y="558"/>
                    <a:pt x="1306" y="592"/>
                    <a:pt x="1294" y="613"/>
                  </a:cubicBezTo>
                  <a:cubicBezTo>
                    <a:pt x="1006" y="1111"/>
                    <a:pt x="1006" y="1111"/>
                    <a:pt x="1006" y="1111"/>
                  </a:cubicBezTo>
                  <a:cubicBezTo>
                    <a:pt x="994" y="1132"/>
                    <a:pt x="965" y="1149"/>
                    <a:pt x="941" y="1149"/>
                  </a:cubicBezTo>
                  <a:lnTo>
                    <a:pt x="365" y="1149"/>
                  </a:lnTo>
                  <a:close/>
                </a:path>
              </a:pathLst>
            </a:custGeom>
            <a:solidFill>
              <a:srgbClr val="F0F0F0"/>
            </a:solidFill>
            <a:ln w="28575" cap="flat" cmpd="sng" algn="ctr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  <a:prstDash val="solid"/>
              <a:miter lim="800000"/>
            </a:ln>
            <a:effectLst>
              <a:outerShdw blurRad="279400" dist="165100" dir="2700000" algn="t" rotWithShape="0">
                <a:prstClr val="black">
                  <a:alpha val="35000"/>
                </a:prstClr>
              </a:outerShdw>
            </a:effectLst>
          </p:spPr>
          <p:txBody>
            <a:bodyPr lIns="90862" tIns="45431" rIns="90862" bIns="45431" anchor="ctr"/>
            <a:lstStyle/>
            <a:p>
              <a:pPr algn="ctr">
                <a:defRPr/>
              </a:pPr>
              <a:endParaRPr lang="zh-CN" altLang="en-US" sz="2000" ker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4" name="Freeform 5"/>
            <p:cNvSpPr/>
            <p:nvPr/>
          </p:nvSpPr>
          <p:spPr bwMode="auto">
            <a:xfrm>
              <a:off x="5226114" y="1463860"/>
              <a:ext cx="1202036" cy="1044679"/>
            </a:xfrm>
            <a:custGeom>
              <a:avLst/>
              <a:gdLst>
                <a:gd name="T0" fmla="*/ 365 w 1306"/>
                <a:gd name="T1" fmla="*/ 1149 h 1149"/>
                <a:gd name="T2" fmla="*/ 300 w 1306"/>
                <a:gd name="T3" fmla="*/ 1111 h 1149"/>
                <a:gd name="T4" fmla="*/ 12 w 1306"/>
                <a:gd name="T5" fmla="*/ 613 h 1149"/>
                <a:gd name="T6" fmla="*/ 12 w 1306"/>
                <a:gd name="T7" fmla="*/ 537 h 1149"/>
                <a:gd name="T8" fmla="*/ 300 w 1306"/>
                <a:gd name="T9" fmla="*/ 38 h 1149"/>
                <a:gd name="T10" fmla="*/ 365 w 1306"/>
                <a:gd name="T11" fmla="*/ 0 h 1149"/>
                <a:gd name="T12" fmla="*/ 941 w 1306"/>
                <a:gd name="T13" fmla="*/ 0 h 1149"/>
                <a:gd name="T14" fmla="*/ 1006 w 1306"/>
                <a:gd name="T15" fmla="*/ 38 h 1149"/>
                <a:gd name="T16" fmla="*/ 1294 w 1306"/>
                <a:gd name="T17" fmla="*/ 537 h 1149"/>
                <a:gd name="T18" fmla="*/ 1294 w 1306"/>
                <a:gd name="T19" fmla="*/ 613 h 1149"/>
                <a:gd name="T20" fmla="*/ 1006 w 1306"/>
                <a:gd name="T21" fmla="*/ 1111 h 1149"/>
                <a:gd name="T22" fmla="*/ 941 w 1306"/>
                <a:gd name="T23" fmla="*/ 1149 h 1149"/>
                <a:gd name="T24" fmla="*/ 365 w 1306"/>
                <a:gd name="T25" fmla="*/ 1149 h 1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06" h="1149">
                  <a:moveTo>
                    <a:pt x="365" y="1149"/>
                  </a:moveTo>
                  <a:cubicBezTo>
                    <a:pt x="341" y="1149"/>
                    <a:pt x="312" y="1132"/>
                    <a:pt x="300" y="1111"/>
                  </a:cubicBezTo>
                  <a:cubicBezTo>
                    <a:pt x="12" y="613"/>
                    <a:pt x="12" y="613"/>
                    <a:pt x="12" y="613"/>
                  </a:cubicBezTo>
                  <a:cubicBezTo>
                    <a:pt x="0" y="592"/>
                    <a:pt x="0" y="558"/>
                    <a:pt x="12" y="537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12" y="17"/>
                    <a:pt x="341" y="0"/>
                    <a:pt x="365" y="0"/>
                  </a:cubicBezTo>
                  <a:cubicBezTo>
                    <a:pt x="941" y="0"/>
                    <a:pt x="941" y="0"/>
                    <a:pt x="941" y="0"/>
                  </a:cubicBezTo>
                  <a:cubicBezTo>
                    <a:pt x="965" y="0"/>
                    <a:pt x="994" y="17"/>
                    <a:pt x="1006" y="38"/>
                  </a:cubicBezTo>
                  <a:cubicBezTo>
                    <a:pt x="1294" y="537"/>
                    <a:pt x="1294" y="537"/>
                    <a:pt x="1294" y="537"/>
                  </a:cubicBezTo>
                  <a:cubicBezTo>
                    <a:pt x="1306" y="558"/>
                    <a:pt x="1306" y="592"/>
                    <a:pt x="1294" y="613"/>
                  </a:cubicBezTo>
                  <a:cubicBezTo>
                    <a:pt x="1006" y="1111"/>
                    <a:pt x="1006" y="1111"/>
                    <a:pt x="1006" y="1111"/>
                  </a:cubicBezTo>
                  <a:cubicBezTo>
                    <a:pt x="994" y="1132"/>
                    <a:pt x="965" y="1149"/>
                    <a:pt x="941" y="1149"/>
                  </a:cubicBezTo>
                  <a:lnTo>
                    <a:pt x="365" y="1149"/>
                  </a:lnTo>
                  <a:close/>
                </a:path>
              </a:pathLst>
            </a:custGeom>
            <a:solidFill>
              <a:srgbClr val="21644B"/>
            </a:solidFill>
            <a:ln w="28575" cap="flat">
              <a:noFill/>
              <a:prstDash val="solid"/>
              <a:miter lim="800000"/>
            </a:ln>
          </p:spPr>
          <p:txBody>
            <a:bodyPr lIns="90862" tIns="45431" rIns="90862" bIns="45431"/>
            <a:lstStyle/>
            <a:p>
              <a:pPr>
                <a:defRPr/>
              </a:pPr>
              <a:endParaRPr lang="zh-CN" altLang="en-US" sz="2000" ker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75" name="组合 51"/>
            <p:cNvGrpSpPr/>
            <p:nvPr/>
          </p:nvGrpSpPr>
          <p:grpSpPr bwMode="auto">
            <a:xfrm>
              <a:off x="5628040" y="1804730"/>
              <a:ext cx="679770" cy="603826"/>
              <a:chOff x="952501" y="6013451"/>
              <a:chExt cx="511175" cy="460375"/>
            </a:xfrm>
          </p:grpSpPr>
          <p:sp>
            <p:nvSpPr>
              <p:cNvPr id="76" name="Freeform 58"/>
              <p:cNvSpPr/>
              <p:nvPr/>
            </p:nvSpPr>
            <p:spPr bwMode="auto">
              <a:xfrm>
                <a:off x="971551" y="6021388"/>
                <a:ext cx="492125" cy="452438"/>
              </a:xfrm>
              <a:custGeom>
                <a:avLst/>
                <a:gdLst>
                  <a:gd name="T0" fmla="*/ 137 w 310"/>
                  <a:gd name="T1" fmla="*/ 285 h 285"/>
                  <a:gd name="T2" fmla="*/ 0 w 310"/>
                  <a:gd name="T3" fmla="*/ 171 h 285"/>
                  <a:gd name="T4" fmla="*/ 2 w 310"/>
                  <a:gd name="T5" fmla="*/ 12 h 285"/>
                  <a:gd name="T6" fmla="*/ 54 w 310"/>
                  <a:gd name="T7" fmla="*/ 7 h 285"/>
                  <a:gd name="T8" fmla="*/ 87 w 310"/>
                  <a:gd name="T9" fmla="*/ 40 h 285"/>
                  <a:gd name="T10" fmla="*/ 97 w 310"/>
                  <a:gd name="T11" fmla="*/ 7 h 285"/>
                  <a:gd name="T12" fmla="*/ 137 w 310"/>
                  <a:gd name="T13" fmla="*/ 0 h 285"/>
                  <a:gd name="T14" fmla="*/ 310 w 310"/>
                  <a:gd name="T15" fmla="*/ 150 h 285"/>
                  <a:gd name="T16" fmla="*/ 137 w 310"/>
                  <a:gd name="T17" fmla="*/ 285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0" h="285">
                    <a:moveTo>
                      <a:pt x="137" y="285"/>
                    </a:moveTo>
                    <a:lnTo>
                      <a:pt x="0" y="171"/>
                    </a:lnTo>
                    <a:lnTo>
                      <a:pt x="2" y="12"/>
                    </a:lnTo>
                    <a:lnTo>
                      <a:pt x="54" y="7"/>
                    </a:lnTo>
                    <a:lnTo>
                      <a:pt x="87" y="40"/>
                    </a:lnTo>
                    <a:lnTo>
                      <a:pt x="97" y="7"/>
                    </a:lnTo>
                    <a:lnTo>
                      <a:pt x="137" y="0"/>
                    </a:lnTo>
                    <a:lnTo>
                      <a:pt x="310" y="150"/>
                    </a:lnTo>
                    <a:lnTo>
                      <a:pt x="137" y="285"/>
                    </a:lnTo>
                    <a:close/>
                  </a:path>
                </a:pathLst>
              </a:custGeom>
              <a:gradFill flip="none" rotWithShape="1">
                <a:gsLst>
                  <a:gs pos="73000">
                    <a:srgbClr val="0D0D0D">
                      <a:alpha val="0"/>
                    </a:srgbClr>
                  </a:gs>
                  <a:gs pos="100000">
                    <a:sysClr val="windowText" lastClr="000000">
                      <a:lumMod val="95000"/>
                      <a:lumOff val="5000"/>
                      <a:alpha val="0"/>
                    </a:sysClr>
                  </a:gs>
                  <a:gs pos="0">
                    <a:sysClr val="windowText" lastClr="000000">
                      <a:lumMod val="95000"/>
                      <a:lumOff val="5000"/>
                      <a:alpha val="55000"/>
                    </a:sysClr>
                  </a:gs>
                </a:gsLst>
                <a:lin ang="2700000" scaled="1"/>
                <a:tileRect/>
              </a:gra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2000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7" name="Freeform 59"/>
              <p:cNvSpPr>
                <a:spLocks noEditPoints="1"/>
              </p:cNvSpPr>
              <p:nvPr/>
            </p:nvSpPr>
            <p:spPr bwMode="auto">
              <a:xfrm>
                <a:off x="952501" y="6013451"/>
                <a:ext cx="115888" cy="290513"/>
              </a:xfrm>
              <a:custGeom>
                <a:avLst/>
                <a:gdLst>
                  <a:gd name="T0" fmla="*/ 63551 w 31"/>
                  <a:gd name="T1" fmla="*/ 0 h 77"/>
                  <a:gd name="T2" fmla="*/ 104673 w 31"/>
                  <a:gd name="T3" fmla="*/ 18864 h 77"/>
                  <a:gd name="T4" fmla="*/ 115888 w 31"/>
                  <a:gd name="T5" fmla="*/ 67912 h 77"/>
                  <a:gd name="T6" fmla="*/ 115888 w 31"/>
                  <a:gd name="T7" fmla="*/ 233920 h 77"/>
                  <a:gd name="T8" fmla="*/ 100935 w 31"/>
                  <a:gd name="T9" fmla="*/ 275421 h 77"/>
                  <a:gd name="T10" fmla="*/ 59813 w 31"/>
                  <a:gd name="T11" fmla="*/ 290513 h 77"/>
                  <a:gd name="T12" fmla="*/ 11215 w 31"/>
                  <a:gd name="T13" fmla="*/ 267876 h 77"/>
                  <a:gd name="T14" fmla="*/ 0 w 31"/>
                  <a:gd name="T15" fmla="*/ 211282 h 77"/>
                  <a:gd name="T16" fmla="*/ 0 w 31"/>
                  <a:gd name="T17" fmla="*/ 79231 h 77"/>
                  <a:gd name="T18" fmla="*/ 11215 w 31"/>
                  <a:gd name="T19" fmla="*/ 18864 h 77"/>
                  <a:gd name="T20" fmla="*/ 63551 w 31"/>
                  <a:gd name="T21" fmla="*/ 0 h 77"/>
                  <a:gd name="T22" fmla="*/ 59813 w 31"/>
                  <a:gd name="T23" fmla="*/ 264103 h 77"/>
                  <a:gd name="T24" fmla="*/ 82243 w 31"/>
                  <a:gd name="T25" fmla="*/ 222601 h 77"/>
                  <a:gd name="T26" fmla="*/ 82243 w 31"/>
                  <a:gd name="T27" fmla="*/ 64139 h 77"/>
                  <a:gd name="T28" fmla="*/ 59813 w 31"/>
                  <a:gd name="T29" fmla="*/ 26410 h 77"/>
                  <a:gd name="T30" fmla="*/ 33645 w 31"/>
                  <a:gd name="T31" fmla="*/ 64139 h 77"/>
                  <a:gd name="T32" fmla="*/ 33645 w 31"/>
                  <a:gd name="T33" fmla="*/ 75458 h 77"/>
                  <a:gd name="T34" fmla="*/ 33645 w 31"/>
                  <a:gd name="T35" fmla="*/ 86777 h 77"/>
                  <a:gd name="T36" fmla="*/ 33645 w 31"/>
                  <a:gd name="T37" fmla="*/ 132051 h 77"/>
                  <a:gd name="T38" fmla="*/ 33645 w 31"/>
                  <a:gd name="T39" fmla="*/ 181099 h 77"/>
                  <a:gd name="T40" fmla="*/ 33645 w 31"/>
                  <a:gd name="T41" fmla="*/ 222601 h 77"/>
                  <a:gd name="T42" fmla="*/ 59813 w 31"/>
                  <a:gd name="T43" fmla="*/ 264103 h 77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31" h="77">
                    <a:moveTo>
                      <a:pt x="17" y="0"/>
                    </a:moveTo>
                    <a:cubicBezTo>
                      <a:pt x="22" y="0"/>
                      <a:pt x="26" y="1"/>
                      <a:pt x="28" y="5"/>
                    </a:cubicBezTo>
                    <a:cubicBezTo>
                      <a:pt x="30" y="8"/>
                      <a:pt x="31" y="12"/>
                      <a:pt x="31" y="18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1" y="67"/>
                      <a:pt x="30" y="71"/>
                      <a:pt x="27" y="73"/>
                    </a:cubicBezTo>
                    <a:cubicBezTo>
                      <a:pt x="25" y="76"/>
                      <a:pt x="21" y="77"/>
                      <a:pt x="16" y="77"/>
                    </a:cubicBezTo>
                    <a:cubicBezTo>
                      <a:pt x="9" y="77"/>
                      <a:pt x="5" y="75"/>
                      <a:pt x="3" y="71"/>
                    </a:cubicBezTo>
                    <a:cubicBezTo>
                      <a:pt x="1" y="69"/>
                      <a:pt x="0" y="64"/>
                      <a:pt x="0" y="56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3"/>
                      <a:pt x="1" y="8"/>
                      <a:pt x="3" y="5"/>
                    </a:cubicBezTo>
                    <a:cubicBezTo>
                      <a:pt x="5" y="2"/>
                      <a:pt x="10" y="0"/>
                      <a:pt x="17" y="0"/>
                    </a:cubicBezTo>
                    <a:close/>
                    <a:moveTo>
                      <a:pt x="16" y="70"/>
                    </a:moveTo>
                    <a:cubicBezTo>
                      <a:pt x="20" y="70"/>
                      <a:pt x="22" y="66"/>
                      <a:pt x="22" y="59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2" y="10"/>
                      <a:pt x="20" y="7"/>
                      <a:pt x="16" y="7"/>
                    </a:cubicBezTo>
                    <a:cubicBezTo>
                      <a:pt x="11" y="7"/>
                      <a:pt x="9" y="10"/>
                      <a:pt x="9" y="17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66"/>
                      <a:pt x="11" y="70"/>
                      <a:pt x="16" y="7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5875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2000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8" name="Freeform 60"/>
              <p:cNvSpPr/>
              <p:nvPr/>
            </p:nvSpPr>
            <p:spPr bwMode="auto">
              <a:xfrm>
                <a:off x="1090613" y="6013451"/>
                <a:ext cx="117475" cy="290513"/>
              </a:xfrm>
              <a:custGeom>
                <a:avLst/>
                <a:gdLst>
                  <a:gd name="T0" fmla="*/ 0 w 31"/>
                  <a:gd name="T1" fmla="*/ 60366 h 77"/>
                  <a:gd name="T2" fmla="*/ 15158 w 31"/>
                  <a:gd name="T3" fmla="*/ 15092 h 77"/>
                  <a:gd name="T4" fmla="*/ 60632 w 31"/>
                  <a:gd name="T5" fmla="*/ 0 h 77"/>
                  <a:gd name="T6" fmla="*/ 109896 w 31"/>
                  <a:gd name="T7" fmla="*/ 22637 h 77"/>
                  <a:gd name="T8" fmla="*/ 117475 w 31"/>
                  <a:gd name="T9" fmla="*/ 83004 h 77"/>
                  <a:gd name="T10" fmla="*/ 113685 w 31"/>
                  <a:gd name="T11" fmla="*/ 113187 h 77"/>
                  <a:gd name="T12" fmla="*/ 102317 w 31"/>
                  <a:gd name="T13" fmla="*/ 143370 h 77"/>
                  <a:gd name="T14" fmla="*/ 68211 w 31"/>
                  <a:gd name="T15" fmla="*/ 196191 h 77"/>
                  <a:gd name="T16" fmla="*/ 41685 w 31"/>
                  <a:gd name="T17" fmla="*/ 256557 h 77"/>
                  <a:gd name="T18" fmla="*/ 117475 w 31"/>
                  <a:gd name="T19" fmla="*/ 256557 h 77"/>
                  <a:gd name="T20" fmla="*/ 117475 w 31"/>
                  <a:gd name="T21" fmla="*/ 286740 h 77"/>
                  <a:gd name="T22" fmla="*/ 30316 w 31"/>
                  <a:gd name="T23" fmla="*/ 290513 h 77"/>
                  <a:gd name="T24" fmla="*/ 0 w 31"/>
                  <a:gd name="T25" fmla="*/ 286740 h 77"/>
                  <a:gd name="T26" fmla="*/ 0 w 31"/>
                  <a:gd name="T27" fmla="*/ 286740 h 77"/>
                  <a:gd name="T28" fmla="*/ 18948 w 31"/>
                  <a:gd name="T29" fmla="*/ 207509 h 77"/>
                  <a:gd name="T30" fmla="*/ 64422 w 31"/>
                  <a:gd name="T31" fmla="*/ 139597 h 77"/>
                  <a:gd name="T32" fmla="*/ 79580 w 31"/>
                  <a:gd name="T33" fmla="*/ 75458 h 77"/>
                  <a:gd name="T34" fmla="*/ 79580 w 31"/>
                  <a:gd name="T35" fmla="*/ 71685 h 77"/>
                  <a:gd name="T36" fmla="*/ 79580 w 31"/>
                  <a:gd name="T37" fmla="*/ 64139 h 77"/>
                  <a:gd name="T38" fmla="*/ 79580 w 31"/>
                  <a:gd name="T39" fmla="*/ 45275 h 77"/>
                  <a:gd name="T40" fmla="*/ 56843 w 31"/>
                  <a:gd name="T41" fmla="*/ 26410 h 77"/>
                  <a:gd name="T42" fmla="*/ 37895 w 31"/>
                  <a:gd name="T43" fmla="*/ 60366 h 77"/>
                  <a:gd name="T44" fmla="*/ 37895 w 31"/>
                  <a:gd name="T45" fmla="*/ 71685 h 77"/>
                  <a:gd name="T46" fmla="*/ 37895 w 31"/>
                  <a:gd name="T47" fmla="*/ 79231 h 77"/>
                  <a:gd name="T48" fmla="*/ 37895 w 31"/>
                  <a:gd name="T49" fmla="*/ 86777 h 77"/>
                  <a:gd name="T50" fmla="*/ 37895 w 31"/>
                  <a:gd name="T51" fmla="*/ 98095 h 77"/>
                  <a:gd name="T52" fmla="*/ 0 w 31"/>
                  <a:gd name="T53" fmla="*/ 98095 h 77"/>
                  <a:gd name="T54" fmla="*/ 0 w 31"/>
                  <a:gd name="T55" fmla="*/ 60366 h 77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31" h="77">
                    <a:moveTo>
                      <a:pt x="0" y="16"/>
                    </a:moveTo>
                    <a:cubicBezTo>
                      <a:pt x="0" y="10"/>
                      <a:pt x="2" y="6"/>
                      <a:pt x="4" y="4"/>
                    </a:cubicBezTo>
                    <a:cubicBezTo>
                      <a:pt x="6" y="1"/>
                      <a:pt x="10" y="0"/>
                      <a:pt x="16" y="0"/>
                    </a:cubicBezTo>
                    <a:cubicBezTo>
                      <a:pt x="23" y="0"/>
                      <a:pt x="27" y="2"/>
                      <a:pt x="29" y="6"/>
                    </a:cubicBezTo>
                    <a:cubicBezTo>
                      <a:pt x="30" y="9"/>
                      <a:pt x="31" y="14"/>
                      <a:pt x="31" y="22"/>
                    </a:cubicBezTo>
                    <a:cubicBezTo>
                      <a:pt x="31" y="25"/>
                      <a:pt x="31" y="28"/>
                      <a:pt x="30" y="30"/>
                    </a:cubicBezTo>
                    <a:cubicBezTo>
                      <a:pt x="30" y="32"/>
                      <a:pt x="29" y="35"/>
                      <a:pt x="27" y="38"/>
                    </a:cubicBezTo>
                    <a:cubicBezTo>
                      <a:pt x="18" y="52"/>
                      <a:pt x="18" y="52"/>
                      <a:pt x="18" y="52"/>
                    </a:cubicBezTo>
                    <a:cubicBezTo>
                      <a:pt x="14" y="58"/>
                      <a:pt x="12" y="63"/>
                      <a:pt x="11" y="68"/>
                    </a:cubicBezTo>
                    <a:cubicBezTo>
                      <a:pt x="31" y="68"/>
                      <a:pt x="31" y="68"/>
                      <a:pt x="31" y="68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8" y="77"/>
                      <a:pt x="8" y="77"/>
                      <a:pt x="8" y="77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68"/>
                      <a:pt x="2" y="61"/>
                      <a:pt x="5" y="55"/>
                    </a:cubicBezTo>
                    <a:cubicBezTo>
                      <a:pt x="7" y="51"/>
                      <a:pt x="11" y="45"/>
                      <a:pt x="17" y="37"/>
                    </a:cubicBezTo>
                    <a:cubicBezTo>
                      <a:pt x="20" y="32"/>
                      <a:pt x="21" y="27"/>
                      <a:pt x="21" y="20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21" y="15"/>
                      <a:pt x="21" y="13"/>
                      <a:pt x="21" y="12"/>
                    </a:cubicBezTo>
                    <a:cubicBezTo>
                      <a:pt x="20" y="9"/>
                      <a:pt x="18" y="7"/>
                      <a:pt x="15" y="7"/>
                    </a:cubicBezTo>
                    <a:cubicBezTo>
                      <a:pt x="11" y="7"/>
                      <a:pt x="10" y="10"/>
                      <a:pt x="10" y="16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0" y="26"/>
                      <a:pt x="0" y="26"/>
                      <a:pt x="0" y="26"/>
                    </a:cubicBez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5875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2000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79" name="组合 78"/>
          <p:cNvGrpSpPr/>
          <p:nvPr/>
        </p:nvGrpSpPr>
        <p:grpSpPr>
          <a:xfrm>
            <a:off x="6267116" y="4139696"/>
            <a:ext cx="2046703" cy="1778772"/>
            <a:chOff x="5009626" y="3084384"/>
            <a:chExt cx="1635013" cy="1420976"/>
          </a:xfrm>
        </p:grpSpPr>
        <p:sp>
          <p:nvSpPr>
            <p:cNvPr id="80" name="Freeform 5"/>
            <p:cNvSpPr/>
            <p:nvPr/>
          </p:nvSpPr>
          <p:spPr bwMode="auto">
            <a:xfrm>
              <a:off x="5009626" y="3084384"/>
              <a:ext cx="1635013" cy="1420976"/>
            </a:xfrm>
            <a:custGeom>
              <a:avLst/>
              <a:gdLst>
                <a:gd name="T0" fmla="*/ 365 w 1306"/>
                <a:gd name="T1" fmla="*/ 1149 h 1149"/>
                <a:gd name="T2" fmla="*/ 300 w 1306"/>
                <a:gd name="T3" fmla="*/ 1111 h 1149"/>
                <a:gd name="T4" fmla="*/ 12 w 1306"/>
                <a:gd name="T5" fmla="*/ 613 h 1149"/>
                <a:gd name="T6" fmla="*/ 12 w 1306"/>
                <a:gd name="T7" fmla="*/ 537 h 1149"/>
                <a:gd name="T8" fmla="*/ 300 w 1306"/>
                <a:gd name="T9" fmla="*/ 38 h 1149"/>
                <a:gd name="T10" fmla="*/ 365 w 1306"/>
                <a:gd name="T11" fmla="*/ 0 h 1149"/>
                <a:gd name="T12" fmla="*/ 941 w 1306"/>
                <a:gd name="T13" fmla="*/ 0 h 1149"/>
                <a:gd name="T14" fmla="*/ 1006 w 1306"/>
                <a:gd name="T15" fmla="*/ 38 h 1149"/>
                <a:gd name="T16" fmla="*/ 1294 w 1306"/>
                <a:gd name="T17" fmla="*/ 537 h 1149"/>
                <a:gd name="T18" fmla="*/ 1294 w 1306"/>
                <a:gd name="T19" fmla="*/ 613 h 1149"/>
                <a:gd name="T20" fmla="*/ 1006 w 1306"/>
                <a:gd name="T21" fmla="*/ 1111 h 1149"/>
                <a:gd name="T22" fmla="*/ 941 w 1306"/>
                <a:gd name="T23" fmla="*/ 1149 h 1149"/>
                <a:gd name="T24" fmla="*/ 365 w 1306"/>
                <a:gd name="T25" fmla="*/ 1149 h 1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06" h="1149">
                  <a:moveTo>
                    <a:pt x="365" y="1149"/>
                  </a:moveTo>
                  <a:cubicBezTo>
                    <a:pt x="341" y="1149"/>
                    <a:pt x="312" y="1132"/>
                    <a:pt x="300" y="1111"/>
                  </a:cubicBezTo>
                  <a:cubicBezTo>
                    <a:pt x="12" y="613"/>
                    <a:pt x="12" y="613"/>
                    <a:pt x="12" y="613"/>
                  </a:cubicBezTo>
                  <a:cubicBezTo>
                    <a:pt x="0" y="592"/>
                    <a:pt x="0" y="558"/>
                    <a:pt x="12" y="537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12" y="17"/>
                    <a:pt x="341" y="0"/>
                    <a:pt x="365" y="0"/>
                  </a:cubicBezTo>
                  <a:cubicBezTo>
                    <a:pt x="941" y="0"/>
                    <a:pt x="941" y="0"/>
                    <a:pt x="941" y="0"/>
                  </a:cubicBezTo>
                  <a:cubicBezTo>
                    <a:pt x="965" y="0"/>
                    <a:pt x="994" y="17"/>
                    <a:pt x="1006" y="38"/>
                  </a:cubicBezTo>
                  <a:cubicBezTo>
                    <a:pt x="1294" y="537"/>
                    <a:pt x="1294" y="537"/>
                    <a:pt x="1294" y="537"/>
                  </a:cubicBezTo>
                  <a:cubicBezTo>
                    <a:pt x="1306" y="558"/>
                    <a:pt x="1306" y="592"/>
                    <a:pt x="1294" y="613"/>
                  </a:cubicBezTo>
                  <a:cubicBezTo>
                    <a:pt x="1006" y="1111"/>
                    <a:pt x="1006" y="1111"/>
                    <a:pt x="1006" y="1111"/>
                  </a:cubicBezTo>
                  <a:cubicBezTo>
                    <a:pt x="994" y="1132"/>
                    <a:pt x="965" y="1149"/>
                    <a:pt x="941" y="1149"/>
                  </a:cubicBezTo>
                  <a:lnTo>
                    <a:pt x="365" y="1149"/>
                  </a:lnTo>
                  <a:close/>
                </a:path>
              </a:pathLst>
            </a:custGeom>
            <a:solidFill>
              <a:srgbClr val="F0F0F0"/>
            </a:solidFill>
            <a:ln w="28575" cap="flat" cmpd="sng" algn="ctr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  <a:prstDash val="solid"/>
              <a:miter lim="800000"/>
            </a:ln>
            <a:effectLst>
              <a:outerShdw blurRad="279400" dist="165100" dir="2700000" algn="t" rotWithShape="0">
                <a:prstClr val="black">
                  <a:alpha val="35000"/>
                </a:prstClr>
              </a:outerShdw>
            </a:effectLst>
          </p:spPr>
          <p:txBody>
            <a:bodyPr lIns="90862" tIns="45431" rIns="90862" bIns="45431" anchor="ctr"/>
            <a:lstStyle/>
            <a:p>
              <a:pPr algn="ctr">
                <a:defRPr/>
              </a:pPr>
              <a:endParaRPr lang="zh-CN" altLang="en-US" sz="2000" ker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Freeform 5"/>
            <p:cNvSpPr/>
            <p:nvPr/>
          </p:nvSpPr>
          <p:spPr bwMode="auto">
            <a:xfrm>
              <a:off x="5226114" y="3278100"/>
              <a:ext cx="1202036" cy="1044679"/>
            </a:xfrm>
            <a:custGeom>
              <a:avLst/>
              <a:gdLst>
                <a:gd name="T0" fmla="*/ 365 w 1306"/>
                <a:gd name="T1" fmla="*/ 1149 h 1149"/>
                <a:gd name="T2" fmla="*/ 300 w 1306"/>
                <a:gd name="T3" fmla="*/ 1111 h 1149"/>
                <a:gd name="T4" fmla="*/ 12 w 1306"/>
                <a:gd name="T5" fmla="*/ 613 h 1149"/>
                <a:gd name="T6" fmla="*/ 12 w 1306"/>
                <a:gd name="T7" fmla="*/ 537 h 1149"/>
                <a:gd name="T8" fmla="*/ 300 w 1306"/>
                <a:gd name="T9" fmla="*/ 38 h 1149"/>
                <a:gd name="T10" fmla="*/ 365 w 1306"/>
                <a:gd name="T11" fmla="*/ 0 h 1149"/>
                <a:gd name="T12" fmla="*/ 941 w 1306"/>
                <a:gd name="T13" fmla="*/ 0 h 1149"/>
                <a:gd name="T14" fmla="*/ 1006 w 1306"/>
                <a:gd name="T15" fmla="*/ 38 h 1149"/>
                <a:gd name="T16" fmla="*/ 1294 w 1306"/>
                <a:gd name="T17" fmla="*/ 537 h 1149"/>
                <a:gd name="T18" fmla="*/ 1294 w 1306"/>
                <a:gd name="T19" fmla="*/ 613 h 1149"/>
                <a:gd name="T20" fmla="*/ 1006 w 1306"/>
                <a:gd name="T21" fmla="*/ 1111 h 1149"/>
                <a:gd name="T22" fmla="*/ 941 w 1306"/>
                <a:gd name="T23" fmla="*/ 1149 h 1149"/>
                <a:gd name="T24" fmla="*/ 365 w 1306"/>
                <a:gd name="T25" fmla="*/ 1149 h 1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06" h="1149">
                  <a:moveTo>
                    <a:pt x="365" y="1149"/>
                  </a:moveTo>
                  <a:cubicBezTo>
                    <a:pt x="341" y="1149"/>
                    <a:pt x="312" y="1132"/>
                    <a:pt x="300" y="1111"/>
                  </a:cubicBezTo>
                  <a:cubicBezTo>
                    <a:pt x="12" y="613"/>
                    <a:pt x="12" y="613"/>
                    <a:pt x="12" y="613"/>
                  </a:cubicBezTo>
                  <a:cubicBezTo>
                    <a:pt x="0" y="592"/>
                    <a:pt x="0" y="558"/>
                    <a:pt x="12" y="537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12" y="17"/>
                    <a:pt x="341" y="0"/>
                    <a:pt x="365" y="0"/>
                  </a:cubicBezTo>
                  <a:cubicBezTo>
                    <a:pt x="941" y="0"/>
                    <a:pt x="941" y="0"/>
                    <a:pt x="941" y="0"/>
                  </a:cubicBezTo>
                  <a:cubicBezTo>
                    <a:pt x="965" y="0"/>
                    <a:pt x="994" y="17"/>
                    <a:pt x="1006" y="38"/>
                  </a:cubicBezTo>
                  <a:cubicBezTo>
                    <a:pt x="1294" y="537"/>
                    <a:pt x="1294" y="537"/>
                    <a:pt x="1294" y="537"/>
                  </a:cubicBezTo>
                  <a:cubicBezTo>
                    <a:pt x="1306" y="558"/>
                    <a:pt x="1306" y="592"/>
                    <a:pt x="1294" y="613"/>
                  </a:cubicBezTo>
                  <a:cubicBezTo>
                    <a:pt x="1006" y="1111"/>
                    <a:pt x="1006" y="1111"/>
                    <a:pt x="1006" y="1111"/>
                  </a:cubicBezTo>
                  <a:cubicBezTo>
                    <a:pt x="994" y="1132"/>
                    <a:pt x="965" y="1149"/>
                    <a:pt x="941" y="1149"/>
                  </a:cubicBezTo>
                  <a:lnTo>
                    <a:pt x="365" y="1149"/>
                  </a:lnTo>
                  <a:close/>
                </a:path>
              </a:pathLst>
            </a:custGeom>
            <a:solidFill>
              <a:srgbClr val="21644B"/>
            </a:solidFill>
            <a:ln w="28575" cap="flat" cmpd="sng" algn="ctr">
              <a:noFill/>
              <a:prstDash val="solid"/>
              <a:miter lim="800000"/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txBody>
            <a:bodyPr lIns="90862" tIns="45431" rIns="90862" bIns="45431" anchor="ctr"/>
            <a:lstStyle/>
            <a:p>
              <a:pPr algn="ctr">
                <a:defRPr/>
              </a:pPr>
              <a:endParaRPr lang="zh-CN" altLang="en-US" sz="20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82" name="组合 55"/>
            <p:cNvGrpSpPr/>
            <p:nvPr/>
          </p:nvGrpSpPr>
          <p:grpSpPr bwMode="auto">
            <a:xfrm>
              <a:off x="5640699" y="3590449"/>
              <a:ext cx="679770" cy="603826"/>
              <a:chOff x="5405438" y="6815138"/>
              <a:chExt cx="511175" cy="460375"/>
            </a:xfrm>
          </p:grpSpPr>
          <p:sp>
            <p:nvSpPr>
              <p:cNvPr id="83" name="Freeform 61"/>
              <p:cNvSpPr/>
              <p:nvPr/>
            </p:nvSpPr>
            <p:spPr bwMode="auto">
              <a:xfrm>
                <a:off x="5424488" y="6821488"/>
                <a:ext cx="492125" cy="454025"/>
              </a:xfrm>
              <a:custGeom>
                <a:avLst/>
                <a:gdLst>
                  <a:gd name="T0" fmla="*/ 140 w 310"/>
                  <a:gd name="T1" fmla="*/ 286 h 286"/>
                  <a:gd name="T2" fmla="*/ 0 w 310"/>
                  <a:gd name="T3" fmla="*/ 172 h 286"/>
                  <a:gd name="T4" fmla="*/ 2 w 310"/>
                  <a:gd name="T5" fmla="*/ 12 h 286"/>
                  <a:gd name="T6" fmla="*/ 57 w 310"/>
                  <a:gd name="T7" fmla="*/ 7 h 286"/>
                  <a:gd name="T8" fmla="*/ 88 w 310"/>
                  <a:gd name="T9" fmla="*/ 41 h 286"/>
                  <a:gd name="T10" fmla="*/ 97 w 310"/>
                  <a:gd name="T11" fmla="*/ 7 h 286"/>
                  <a:gd name="T12" fmla="*/ 135 w 310"/>
                  <a:gd name="T13" fmla="*/ 0 h 286"/>
                  <a:gd name="T14" fmla="*/ 310 w 310"/>
                  <a:gd name="T15" fmla="*/ 150 h 286"/>
                  <a:gd name="T16" fmla="*/ 140 w 310"/>
                  <a:gd name="T17" fmla="*/ 286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0" h="286">
                    <a:moveTo>
                      <a:pt x="140" y="286"/>
                    </a:moveTo>
                    <a:lnTo>
                      <a:pt x="0" y="172"/>
                    </a:lnTo>
                    <a:lnTo>
                      <a:pt x="2" y="12"/>
                    </a:lnTo>
                    <a:lnTo>
                      <a:pt x="57" y="7"/>
                    </a:lnTo>
                    <a:lnTo>
                      <a:pt x="88" y="41"/>
                    </a:lnTo>
                    <a:lnTo>
                      <a:pt x="97" y="7"/>
                    </a:lnTo>
                    <a:lnTo>
                      <a:pt x="135" y="0"/>
                    </a:lnTo>
                    <a:lnTo>
                      <a:pt x="310" y="150"/>
                    </a:lnTo>
                    <a:lnTo>
                      <a:pt x="140" y="286"/>
                    </a:lnTo>
                    <a:close/>
                  </a:path>
                </a:pathLst>
              </a:custGeom>
              <a:gradFill flip="none" rotWithShape="1">
                <a:gsLst>
                  <a:gs pos="73000">
                    <a:srgbClr val="0D0D0D">
                      <a:alpha val="0"/>
                    </a:srgbClr>
                  </a:gs>
                  <a:gs pos="100000">
                    <a:sysClr val="windowText" lastClr="000000">
                      <a:lumMod val="95000"/>
                      <a:lumOff val="5000"/>
                      <a:alpha val="0"/>
                    </a:sysClr>
                  </a:gs>
                  <a:gs pos="0">
                    <a:sysClr val="windowText" lastClr="000000">
                      <a:lumMod val="95000"/>
                      <a:lumOff val="5000"/>
                      <a:alpha val="55000"/>
                    </a:sysClr>
                  </a:gs>
                </a:gsLst>
                <a:lin ang="2700000" scaled="1"/>
                <a:tileRect/>
              </a:gra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2000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4" name="Freeform 62"/>
              <p:cNvSpPr>
                <a:spLocks noEditPoints="1"/>
              </p:cNvSpPr>
              <p:nvPr/>
            </p:nvSpPr>
            <p:spPr bwMode="auto">
              <a:xfrm>
                <a:off x="5405438" y="6815138"/>
                <a:ext cx="117475" cy="290513"/>
              </a:xfrm>
              <a:custGeom>
                <a:avLst/>
                <a:gdLst>
                  <a:gd name="T0" fmla="*/ 64422 w 31"/>
                  <a:gd name="T1" fmla="*/ 0 h 77"/>
                  <a:gd name="T2" fmla="*/ 109896 w 31"/>
                  <a:gd name="T3" fmla="*/ 18864 h 77"/>
                  <a:gd name="T4" fmla="*/ 117475 w 31"/>
                  <a:gd name="T5" fmla="*/ 67912 h 77"/>
                  <a:gd name="T6" fmla="*/ 117475 w 31"/>
                  <a:gd name="T7" fmla="*/ 233920 h 77"/>
                  <a:gd name="T8" fmla="*/ 102317 w 31"/>
                  <a:gd name="T9" fmla="*/ 275421 h 77"/>
                  <a:gd name="T10" fmla="*/ 60632 w 31"/>
                  <a:gd name="T11" fmla="*/ 290513 h 77"/>
                  <a:gd name="T12" fmla="*/ 11369 w 31"/>
                  <a:gd name="T13" fmla="*/ 271649 h 77"/>
                  <a:gd name="T14" fmla="*/ 0 w 31"/>
                  <a:gd name="T15" fmla="*/ 211282 h 77"/>
                  <a:gd name="T16" fmla="*/ 0 w 31"/>
                  <a:gd name="T17" fmla="*/ 79231 h 77"/>
                  <a:gd name="T18" fmla="*/ 11369 w 31"/>
                  <a:gd name="T19" fmla="*/ 18864 h 77"/>
                  <a:gd name="T20" fmla="*/ 64422 w 31"/>
                  <a:gd name="T21" fmla="*/ 0 h 77"/>
                  <a:gd name="T22" fmla="*/ 60632 w 31"/>
                  <a:gd name="T23" fmla="*/ 264103 h 77"/>
                  <a:gd name="T24" fmla="*/ 87159 w 31"/>
                  <a:gd name="T25" fmla="*/ 222601 h 77"/>
                  <a:gd name="T26" fmla="*/ 87159 w 31"/>
                  <a:gd name="T27" fmla="*/ 64139 h 77"/>
                  <a:gd name="T28" fmla="*/ 60632 w 31"/>
                  <a:gd name="T29" fmla="*/ 26410 h 77"/>
                  <a:gd name="T30" fmla="*/ 34106 w 31"/>
                  <a:gd name="T31" fmla="*/ 64139 h 77"/>
                  <a:gd name="T32" fmla="*/ 34106 w 31"/>
                  <a:gd name="T33" fmla="*/ 75458 h 77"/>
                  <a:gd name="T34" fmla="*/ 34106 w 31"/>
                  <a:gd name="T35" fmla="*/ 86777 h 77"/>
                  <a:gd name="T36" fmla="*/ 34106 w 31"/>
                  <a:gd name="T37" fmla="*/ 132051 h 77"/>
                  <a:gd name="T38" fmla="*/ 34106 w 31"/>
                  <a:gd name="T39" fmla="*/ 181099 h 77"/>
                  <a:gd name="T40" fmla="*/ 34106 w 31"/>
                  <a:gd name="T41" fmla="*/ 222601 h 77"/>
                  <a:gd name="T42" fmla="*/ 60632 w 31"/>
                  <a:gd name="T43" fmla="*/ 264103 h 77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31" h="77">
                    <a:moveTo>
                      <a:pt x="17" y="0"/>
                    </a:moveTo>
                    <a:cubicBezTo>
                      <a:pt x="22" y="0"/>
                      <a:pt x="26" y="2"/>
                      <a:pt x="29" y="5"/>
                    </a:cubicBezTo>
                    <a:cubicBezTo>
                      <a:pt x="30" y="8"/>
                      <a:pt x="31" y="12"/>
                      <a:pt x="31" y="18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1" y="67"/>
                      <a:pt x="30" y="71"/>
                      <a:pt x="27" y="73"/>
                    </a:cubicBezTo>
                    <a:cubicBezTo>
                      <a:pt x="25" y="76"/>
                      <a:pt x="21" y="77"/>
                      <a:pt x="16" y="77"/>
                    </a:cubicBezTo>
                    <a:cubicBezTo>
                      <a:pt x="10" y="77"/>
                      <a:pt x="5" y="75"/>
                      <a:pt x="3" y="72"/>
                    </a:cubicBezTo>
                    <a:cubicBezTo>
                      <a:pt x="1" y="69"/>
                      <a:pt x="0" y="64"/>
                      <a:pt x="0" y="56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4"/>
                      <a:pt x="1" y="8"/>
                      <a:pt x="3" y="5"/>
                    </a:cubicBezTo>
                    <a:cubicBezTo>
                      <a:pt x="5" y="2"/>
                      <a:pt x="10" y="0"/>
                      <a:pt x="17" y="0"/>
                    </a:cubicBezTo>
                    <a:close/>
                    <a:moveTo>
                      <a:pt x="16" y="70"/>
                    </a:moveTo>
                    <a:cubicBezTo>
                      <a:pt x="20" y="70"/>
                      <a:pt x="23" y="66"/>
                      <a:pt x="23" y="59"/>
                    </a:cubicBezTo>
                    <a:cubicBezTo>
                      <a:pt x="23" y="17"/>
                      <a:pt x="23" y="17"/>
                      <a:pt x="23" y="17"/>
                    </a:cubicBezTo>
                    <a:cubicBezTo>
                      <a:pt x="23" y="10"/>
                      <a:pt x="20" y="7"/>
                      <a:pt x="16" y="7"/>
                    </a:cubicBezTo>
                    <a:cubicBezTo>
                      <a:pt x="12" y="7"/>
                      <a:pt x="9" y="10"/>
                      <a:pt x="9" y="17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66"/>
                      <a:pt x="12" y="70"/>
                      <a:pt x="16" y="7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5875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2000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5" name="Freeform 63"/>
              <p:cNvSpPr/>
              <p:nvPr/>
            </p:nvSpPr>
            <p:spPr bwMode="auto">
              <a:xfrm>
                <a:off x="5545138" y="6815138"/>
                <a:ext cx="112713" cy="290513"/>
              </a:xfrm>
              <a:custGeom>
                <a:avLst/>
                <a:gdLst>
                  <a:gd name="T0" fmla="*/ 33814 w 30"/>
                  <a:gd name="T1" fmla="*/ 203736 h 77"/>
                  <a:gd name="T2" fmla="*/ 33814 w 30"/>
                  <a:gd name="T3" fmla="*/ 233920 h 77"/>
                  <a:gd name="T4" fmla="*/ 37571 w 30"/>
                  <a:gd name="T5" fmla="*/ 256557 h 77"/>
                  <a:gd name="T6" fmla="*/ 60114 w 30"/>
                  <a:gd name="T7" fmla="*/ 264103 h 77"/>
                  <a:gd name="T8" fmla="*/ 78899 w 30"/>
                  <a:gd name="T9" fmla="*/ 245238 h 77"/>
                  <a:gd name="T10" fmla="*/ 78899 w 30"/>
                  <a:gd name="T11" fmla="*/ 218828 h 77"/>
                  <a:gd name="T12" fmla="*/ 78899 w 30"/>
                  <a:gd name="T13" fmla="*/ 196191 h 77"/>
                  <a:gd name="T14" fmla="*/ 75142 w 30"/>
                  <a:gd name="T15" fmla="*/ 162235 h 77"/>
                  <a:gd name="T16" fmla="*/ 45085 w 30"/>
                  <a:gd name="T17" fmla="*/ 147143 h 77"/>
                  <a:gd name="T18" fmla="*/ 37571 w 30"/>
                  <a:gd name="T19" fmla="*/ 147143 h 77"/>
                  <a:gd name="T20" fmla="*/ 26300 w 30"/>
                  <a:gd name="T21" fmla="*/ 150916 h 77"/>
                  <a:gd name="T22" fmla="*/ 26300 w 30"/>
                  <a:gd name="T23" fmla="*/ 116960 h 77"/>
                  <a:gd name="T24" fmla="*/ 33814 w 30"/>
                  <a:gd name="T25" fmla="*/ 116960 h 77"/>
                  <a:gd name="T26" fmla="*/ 71385 w 30"/>
                  <a:gd name="T27" fmla="*/ 83004 h 77"/>
                  <a:gd name="T28" fmla="*/ 71385 w 30"/>
                  <a:gd name="T29" fmla="*/ 52821 h 77"/>
                  <a:gd name="T30" fmla="*/ 52599 w 30"/>
                  <a:gd name="T31" fmla="*/ 26410 h 77"/>
                  <a:gd name="T32" fmla="*/ 33814 w 30"/>
                  <a:gd name="T33" fmla="*/ 56593 h 77"/>
                  <a:gd name="T34" fmla="*/ 33814 w 30"/>
                  <a:gd name="T35" fmla="*/ 64139 h 77"/>
                  <a:gd name="T36" fmla="*/ 33814 w 30"/>
                  <a:gd name="T37" fmla="*/ 71685 h 77"/>
                  <a:gd name="T38" fmla="*/ 0 w 30"/>
                  <a:gd name="T39" fmla="*/ 71685 h 77"/>
                  <a:gd name="T40" fmla="*/ 0 w 30"/>
                  <a:gd name="T41" fmla="*/ 45275 h 77"/>
                  <a:gd name="T42" fmla="*/ 56357 w 30"/>
                  <a:gd name="T43" fmla="*/ 0 h 77"/>
                  <a:gd name="T44" fmla="*/ 108956 w 30"/>
                  <a:gd name="T45" fmla="*/ 49048 h 77"/>
                  <a:gd name="T46" fmla="*/ 108956 w 30"/>
                  <a:gd name="T47" fmla="*/ 64139 h 77"/>
                  <a:gd name="T48" fmla="*/ 108956 w 30"/>
                  <a:gd name="T49" fmla="*/ 75458 h 77"/>
                  <a:gd name="T50" fmla="*/ 82656 w 30"/>
                  <a:gd name="T51" fmla="*/ 128278 h 77"/>
                  <a:gd name="T52" fmla="*/ 105199 w 30"/>
                  <a:gd name="T53" fmla="*/ 147143 h 77"/>
                  <a:gd name="T54" fmla="*/ 112713 w 30"/>
                  <a:gd name="T55" fmla="*/ 181099 h 77"/>
                  <a:gd name="T56" fmla="*/ 112713 w 30"/>
                  <a:gd name="T57" fmla="*/ 241465 h 77"/>
                  <a:gd name="T58" fmla="*/ 52599 w 30"/>
                  <a:gd name="T59" fmla="*/ 290513 h 77"/>
                  <a:gd name="T60" fmla="*/ 0 w 30"/>
                  <a:gd name="T61" fmla="*/ 241465 h 77"/>
                  <a:gd name="T62" fmla="*/ 0 w 30"/>
                  <a:gd name="T63" fmla="*/ 203736 h 77"/>
                  <a:gd name="T64" fmla="*/ 33814 w 30"/>
                  <a:gd name="T65" fmla="*/ 203736 h 7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30" h="77">
                    <a:moveTo>
                      <a:pt x="9" y="54"/>
                    </a:moveTo>
                    <a:cubicBezTo>
                      <a:pt x="9" y="62"/>
                      <a:pt x="9" y="62"/>
                      <a:pt x="9" y="62"/>
                    </a:cubicBezTo>
                    <a:cubicBezTo>
                      <a:pt x="9" y="65"/>
                      <a:pt x="9" y="67"/>
                      <a:pt x="10" y="68"/>
                    </a:cubicBezTo>
                    <a:cubicBezTo>
                      <a:pt x="11" y="69"/>
                      <a:pt x="13" y="70"/>
                      <a:pt x="16" y="70"/>
                    </a:cubicBezTo>
                    <a:cubicBezTo>
                      <a:pt x="18" y="70"/>
                      <a:pt x="20" y="68"/>
                      <a:pt x="21" y="65"/>
                    </a:cubicBezTo>
                    <a:cubicBezTo>
                      <a:pt x="21" y="64"/>
                      <a:pt x="21" y="62"/>
                      <a:pt x="21" y="58"/>
                    </a:cubicBezTo>
                    <a:cubicBezTo>
                      <a:pt x="21" y="52"/>
                      <a:pt x="21" y="52"/>
                      <a:pt x="21" y="52"/>
                    </a:cubicBezTo>
                    <a:cubicBezTo>
                      <a:pt x="21" y="48"/>
                      <a:pt x="21" y="45"/>
                      <a:pt x="20" y="43"/>
                    </a:cubicBezTo>
                    <a:cubicBezTo>
                      <a:pt x="18" y="41"/>
                      <a:pt x="16" y="39"/>
                      <a:pt x="12" y="39"/>
                    </a:cubicBezTo>
                    <a:cubicBezTo>
                      <a:pt x="11" y="39"/>
                      <a:pt x="11" y="39"/>
                      <a:pt x="10" y="39"/>
                    </a:cubicBezTo>
                    <a:cubicBezTo>
                      <a:pt x="9" y="39"/>
                      <a:pt x="8" y="40"/>
                      <a:pt x="7" y="40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16" y="31"/>
                      <a:pt x="19" y="28"/>
                      <a:pt x="19" y="22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9"/>
                      <a:pt x="18" y="7"/>
                      <a:pt x="14" y="7"/>
                    </a:cubicBezTo>
                    <a:cubicBezTo>
                      <a:pt x="11" y="7"/>
                      <a:pt x="9" y="10"/>
                      <a:pt x="9" y="15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4"/>
                      <a:pt x="5" y="0"/>
                      <a:pt x="15" y="0"/>
                    </a:cubicBezTo>
                    <a:cubicBezTo>
                      <a:pt x="24" y="0"/>
                      <a:pt x="29" y="4"/>
                      <a:pt x="29" y="13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7"/>
                      <a:pt x="26" y="31"/>
                      <a:pt x="22" y="34"/>
                    </a:cubicBezTo>
                    <a:cubicBezTo>
                      <a:pt x="25" y="35"/>
                      <a:pt x="27" y="36"/>
                      <a:pt x="28" y="39"/>
                    </a:cubicBezTo>
                    <a:cubicBezTo>
                      <a:pt x="29" y="41"/>
                      <a:pt x="30" y="44"/>
                      <a:pt x="30" y="48"/>
                    </a:cubicBezTo>
                    <a:cubicBezTo>
                      <a:pt x="30" y="64"/>
                      <a:pt x="30" y="64"/>
                      <a:pt x="30" y="64"/>
                    </a:cubicBezTo>
                    <a:cubicBezTo>
                      <a:pt x="30" y="73"/>
                      <a:pt x="25" y="77"/>
                      <a:pt x="14" y="77"/>
                    </a:cubicBezTo>
                    <a:cubicBezTo>
                      <a:pt x="5" y="77"/>
                      <a:pt x="0" y="73"/>
                      <a:pt x="0" y="64"/>
                    </a:cubicBezTo>
                    <a:cubicBezTo>
                      <a:pt x="0" y="54"/>
                      <a:pt x="0" y="54"/>
                      <a:pt x="0" y="54"/>
                    </a:cubicBezTo>
                    <a:lnTo>
                      <a:pt x="9" y="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5875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2000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6" name="组合 85"/>
          <p:cNvGrpSpPr/>
          <p:nvPr/>
        </p:nvGrpSpPr>
        <p:grpSpPr>
          <a:xfrm>
            <a:off x="3892048" y="4139696"/>
            <a:ext cx="2046703" cy="1778772"/>
            <a:chOff x="3112298" y="3084384"/>
            <a:chExt cx="1635013" cy="1420976"/>
          </a:xfrm>
        </p:grpSpPr>
        <p:sp>
          <p:nvSpPr>
            <p:cNvPr id="87" name="Freeform 5"/>
            <p:cNvSpPr/>
            <p:nvPr/>
          </p:nvSpPr>
          <p:spPr bwMode="auto">
            <a:xfrm>
              <a:off x="3112298" y="3084384"/>
              <a:ext cx="1635013" cy="1420976"/>
            </a:xfrm>
            <a:custGeom>
              <a:avLst/>
              <a:gdLst>
                <a:gd name="T0" fmla="*/ 365 w 1306"/>
                <a:gd name="T1" fmla="*/ 1149 h 1149"/>
                <a:gd name="T2" fmla="*/ 300 w 1306"/>
                <a:gd name="T3" fmla="*/ 1111 h 1149"/>
                <a:gd name="T4" fmla="*/ 12 w 1306"/>
                <a:gd name="T5" fmla="*/ 613 h 1149"/>
                <a:gd name="T6" fmla="*/ 12 w 1306"/>
                <a:gd name="T7" fmla="*/ 537 h 1149"/>
                <a:gd name="T8" fmla="*/ 300 w 1306"/>
                <a:gd name="T9" fmla="*/ 38 h 1149"/>
                <a:gd name="T10" fmla="*/ 365 w 1306"/>
                <a:gd name="T11" fmla="*/ 0 h 1149"/>
                <a:gd name="T12" fmla="*/ 941 w 1306"/>
                <a:gd name="T13" fmla="*/ 0 h 1149"/>
                <a:gd name="T14" fmla="*/ 1006 w 1306"/>
                <a:gd name="T15" fmla="*/ 38 h 1149"/>
                <a:gd name="T16" fmla="*/ 1294 w 1306"/>
                <a:gd name="T17" fmla="*/ 537 h 1149"/>
                <a:gd name="T18" fmla="*/ 1294 w 1306"/>
                <a:gd name="T19" fmla="*/ 613 h 1149"/>
                <a:gd name="T20" fmla="*/ 1006 w 1306"/>
                <a:gd name="T21" fmla="*/ 1111 h 1149"/>
                <a:gd name="T22" fmla="*/ 941 w 1306"/>
                <a:gd name="T23" fmla="*/ 1149 h 1149"/>
                <a:gd name="T24" fmla="*/ 365 w 1306"/>
                <a:gd name="T25" fmla="*/ 1149 h 1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06" h="1149">
                  <a:moveTo>
                    <a:pt x="365" y="1149"/>
                  </a:moveTo>
                  <a:cubicBezTo>
                    <a:pt x="341" y="1149"/>
                    <a:pt x="312" y="1132"/>
                    <a:pt x="300" y="1111"/>
                  </a:cubicBezTo>
                  <a:cubicBezTo>
                    <a:pt x="12" y="613"/>
                    <a:pt x="12" y="613"/>
                    <a:pt x="12" y="613"/>
                  </a:cubicBezTo>
                  <a:cubicBezTo>
                    <a:pt x="0" y="592"/>
                    <a:pt x="0" y="558"/>
                    <a:pt x="12" y="537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12" y="17"/>
                    <a:pt x="341" y="0"/>
                    <a:pt x="365" y="0"/>
                  </a:cubicBezTo>
                  <a:cubicBezTo>
                    <a:pt x="941" y="0"/>
                    <a:pt x="941" y="0"/>
                    <a:pt x="941" y="0"/>
                  </a:cubicBezTo>
                  <a:cubicBezTo>
                    <a:pt x="965" y="0"/>
                    <a:pt x="994" y="17"/>
                    <a:pt x="1006" y="38"/>
                  </a:cubicBezTo>
                  <a:cubicBezTo>
                    <a:pt x="1294" y="537"/>
                    <a:pt x="1294" y="537"/>
                    <a:pt x="1294" y="537"/>
                  </a:cubicBezTo>
                  <a:cubicBezTo>
                    <a:pt x="1306" y="558"/>
                    <a:pt x="1306" y="592"/>
                    <a:pt x="1294" y="613"/>
                  </a:cubicBezTo>
                  <a:cubicBezTo>
                    <a:pt x="1006" y="1111"/>
                    <a:pt x="1006" y="1111"/>
                    <a:pt x="1006" y="1111"/>
                  </a:cubicBezTo>
                  <a:cubicBezTo>
                    <a:pt x="994" y="1132"/>
                    <a:pt x="965" y="1149"/>
                    <a:pt x="941" y="1149"/>
                  </a:cubicBezTo>
                  <a:lnTo>
                    <a:pt x="365" y="1149"/>
                  </a:lnTo>
                  <a:close/>
                </a:path>
              </a:pathLst>
            </a:custGeom>
            <a:solidFill>
              <a:srgbClr val="F0F0F0"/>
            </a:solidFill>
            <a:ln w="28575" cap="flat" cmpd="sng" algn="ctr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  <a:prstDash val="solid"/>
              <a:miter lim="800000"/>
            </a:ln>
            <a:effectLst>
              <a:outerShdw blurRad="279400" dist="165100" dir="2700000" algn="t" rotWithShape="0">
                <a:prstClr val="black">
                  <a:alpha val="35000"/>
                </a:prstClr>
              </a:outerShdw>
            </a:effectLst>
          </p:spPr>
          <p:txBody>
            <a:bodyPr lIns="90862" tIns="45431" rIns="90862" bIns="45431" anchor="ctr"/>
            <a:lstStyle/>
            <a:p>
              <a:pPr algn="ctr">
                <a:defRPr/>
              </a:pPr>
              <a:endParaRPr lang="zh-CN" altLang="en-US" sz="2000" ker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8" name="Freeform 5"/>
            <p:cNvSpPr/>
            <p:nvPr/>
          </p:nvSpPr>
          <p:spPr bwMode="auto">
            <a:xfrm>
              <a:off x="3332017" y="3268629"/>
              <a:ext cx="1202036" cy="1044679"/>
            </a:xfrm>
            <a:custGeom>
              <a:avLst/>
              <a:gdLst>
                <a:gd name="T0" fmla="*/ 365 w 1306"/>
                <a:gd name="T1" fmla="*/ 1149 h 1149"/>
                <a:gd name="T2" fmla="*/ 300 w 1306"/>
                <a:gd name="T3" fmla="*/ 1111 h 1149"/>
                <a:gd name="T4" fmla="*/ 12 w 1306"/>
                <a:gd name="T5" fmla="*/ 613 h 1149"/>
                <a:gd name="T6" fmla="*/ 12 w 1306"/>
                <a:gd name="T7" fmla="*/ 537 h 1149"/>
                <a:gd name="T8" fmla="*/ 300 w 1306"/>
                <a:gd name="T9" fmla="*/ 38 h 1149"/>
                <a:gd name="T10" fmla="*/ 365 w 1306"/>
                <a:gd name="T11" fmla="*/ 0 h 1149"/>
                <a:gd name="T12" fmla="*/ 941 w 1306"/>
                <a:gd name="T13" fmla="*/ 0 h 1149"/>
                <a:gd name="T14" fmla="*/ 1006 w 1306"/>
                <a:gd name="T15" fmla="*/ 38 h 1149"/>
                <a:gd name="T16" fmla="*/ 1294 w 1306"/>
                <a:gd name="T17" fmla="*/ 537 h 1149"/>
                <a:gd name="T18" fmla="*/ 1294 w 1306"/>
                <a:gd name="T19" fmla="*/ 613 h 1149"/>
                <a:gd name="T20" fmla="*/ 1006 w 1306"/>
                <a:gd name="T21" fmla="*/ 1111 h 1149"/>
                <a:gd name="T22" fmla="*/ 941 w 1306"/>
                <a:gd name="T23" fmla="*/ 1149 h 1149"/>
                <a:gd name="T24" fmla="*/ 365 w 1306"/>
                <a:gd name="T25" fmla="*/ 1149 h 1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06" h="1149">
                  <a:moveTo>
                    <a:pt x="365" y="1149"/>
                  </a:moveTo>
                  <a:cubicBezTo>
                    <a:pt x="341" y="1149"/>
                    <a:pt x="312" y="1132"/>
                    <a:pt x="300" y="1111"/>
                  </a:cubicBezTo>
                  <a:cubicBezTo>
                    <a:pt x="12" y="613"/>
                    <a:pt x="12" y="613"/>
                    <a:pt x="12" y="613"/>
                  </a:cubicBezTo>
                  <a:cubicBezTo>
                    <a:pt x="0" y="592"/>
                    <a:pt x="0" y="558"/>
                    <a:pt x="12" y="537"/>
                  </a:cubicBezTo>
                  <a:cubicBezTo>
                    <a:pt x="300" y="38"/>
                    <a:pt x="300" y="38"/>
                    <a:pt x="300" y="38"/>
                  </a:cubicBezTo>
                  <a:cubicBezTo>
                    <a:pt x="312" y="17"/>
                    <a:pt x="341" y="0"/>
                    <a:pt x="365" y="0"/>
                  </a:cubicBezTo>
                  <a:cubicBezTo>
                    <a:pt x="941" y="0"/>
                    <a:pt x="941" y="0"/>
                    <a:pt x="941" y="0"/>
                  </a:cubicBezTo>
                  <a:cubicBezTo>
                    <a:pt x="965" y="0"/>
                    <a:pt x="994" y="17"/>
                    <a:pt x="1006" y="38"/>
                  </a:cubicBezTo>
                  <a:cubicBezTo>
                    <a:pt x="1294" y="537"/>
                    <a:pt x="1294" y="537"/>
                    <a:pt x="1294" y="537"/>
                  </a:cubicBezTo>
                  <a:cubicBezTo>
                    <a:pt x="1306" y="558"/>
                    <a:pt x="1306" y="592"/>
                    <a:pt x="1294" y="613"/>
                  </a:cubicBezTo>
                  <a:cubicBezTo>
                    <a:pt x="1006" y="1111"/>
                    <a:pt x="1006" y="1111"/>
                    <a:pt x="1006" y="1111"/>
                  </a:cubicBezTo>
                  <a:cubicBezTo>
                    <a:pt x="994" y="1132"/>
                    <a:pt x="965" y="1149"/>
                    <a:pt x="941" y="1149"/>
                  </a:cubicBezTo>
                  <a:lnTo>
                    <a:pt x="365" y="1149"/>
                  </a:lnTo>
                  <a:close/>
                </a:path>
              </a:pathLst>
            </a:custGeom>
            <a:solidFill>
              <a:srgbClr val="21644B"/>
            </a:solidFill>
            <a:ln w="28575" cap="flat" cmpd="sng" algn="ctr">
              <a:noFill/>
              <a:prstDash val="solid"/>
              <a:miter lim="800000"/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txBody>
            <a:bodyPr lIns="90862" tIns="45431" rIns="90862" bIns="45431" anchor="ctr"/>
            <a:lstStyle/>
            <a:p>
              <a:pPr algn="ctr">
                <a:defRPr/>
              </a:pPr>
              <a:endParaRPr lang="zh-CN" altLang="en-US" sz="20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89" name="组合 59"/>
            <p:cNvGrpSpPr/>
            <p:nvPr/>
          </p:nvGrpSpPr>
          <p:grpSpPr bwMode="auto">
            <a:xfrm>
              <a:off x="3724178" y="3599201"/>
              <a:ext cx="689897" cy="606325"/>
              <a:chOff x="688976" y="7240588"/>
              <a:chExt cx="519113" cy="461963"/>
            </a:xfrm>
          </p:grpSpPr>
          <p:sp>
            <p:nvSpPr>
              <p:cNvPr id="90" name="Freeform 64"/>
              <p:cNvSpPr/>
              <p:nvPr/>
            </p:nvSpPr>
            <p:spPr bwMode="auto">
              <a:xfrm>
                <a:off x="708026" y="7245351"/>
                <a:ext cx="500063" cy="457200"/>
              </a:xfrm>
              <a:custGeom>
                <a:avLst/>
                <a:gdLst>
                  <a:gd name="T0" fmla="*/ 140 w 315"/>
                  <a:gd name="T1" fmla="*/ 288 h 288"/>
                  <a:gd name="T2" fmla="*/ 0 w 315"/>
                  <a:gd name="T3" fmla="*/ 176 h 288"/>
                  <a:gd name="T4" fmla="*/ 2 w 315"/>
                  <a:gd name="T5" fmla="*/ 14 h 288"/>
                  <a:gd name="T6" fmla="*/ 57 w 315"/>
                  <a:gd name="T7" fmla="*/ 9 h 288"/>
                  <a:gd name="T8" fmla="*/ 97 w 315"/>
                  <a:gd name="T9" fmla="*/ 57 h 288"/>
                  <a:gd name="T10" fmla="*/ 113 w 315"/>
                  <a:gd name="T11" fmla="*/ 9 h 288"/>
                  <a:gd name="T12" fmla="*/ 140 w 315"/>
                  <a:gd name="T13" fmla="*/ 0 h 288"/>
                  <a:gd name="T14" fmla="*/ 315 w 315"/>
                  <a:gd name="T15" fmla="*/ 150 h 288"/>
                  <a:gd name="T16" fmla="*/ 140 w 315"/>
                  <a:gd name="T17" fmla="*/ 28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5" h="288">
                    <a:moveTo>
                      <a:pt x="140" y="288"/>
                    </a:moveTo>
                    <a:lnTo>
                      <a:pt x="0" y="176"/>
                    </a:lnTo>
                    <a:lnTo>
                      <a:pt x="2" y="14"/>
                    </a:lnTo>
                    <a:lnTo>
                      <a:pt x="57" y="9"/>
                    </a:lnTo>
                    <a:lnTo>
                      <a:pt x="97" y="57"/>
                    </a:lnTo>
                    <a:lnTo>
                      <a:pt x="113" y="9"/>
                    </a:lnTo>
                    <a:lnTo>
                      <a:pt x="140" y="0"/>
                    </a:lnTo>
                    <a:lnTo>
                      <a:pt x="315" y="150"/>
                    </a:lnTo>
                    <a:lnTo>
                      <a:pt x="140" y="288"/>
                    </a:lnTo>
                    <a:close/>
                  </a:path>
                </a:pathLst>
              </a:custGeom>
              <a:gradFill flip="none" rotWithShape="1">
                <a:gsLst>
                  <a:gs pos="73000">
                    <a:srgbClr val="0D0D0D">
                      <a:alpha val="0"/>
                    </a:srgbClr>
                  </a:gs>
                  <a:gs pos="100000">
                    <a:sysClr val="windowText" lastClr="000000">
                      <a:lumMod val="95000"/>
                      <a:lumOff val="5000"/>
                      <a:alpha val="0"/>
                    </a:sysClr>
                  </a:gs>
                  <a:gs pos="0">
                    <a:sysClr val="windowText" lastClr="000000">
                      <a:lumMod val="95000"/>
                      <a:lumOff val="5000"/>
                      <a:alpha val="55000"/>
                    </a:sysClr>
                  </a:gs>
                </a:gsLst>
                <a:lin ang="2700000" scaled="1"/>
                <a:tileRect/>
              </a:gra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2000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1" name="Freeform 65"/>
              <p:cNvSpPr>
                <a:spLocks noEditPoints="1"/>
              </p:cNvSpPr>
              <p:nvPr/>
            </p:nvSpPr>
            <p:spPr bwMode="auto">
              <a:xfrm>
                <a:off x="688976" y="7240588"/>
                <a:ext cx="115888" cy="295275"/>
              </a:xfrm>
              <a:custGeom>
                <a:avLst/>
                <a:gdLst>
                  <a:gd name="T0" fmla="*/ 63551 w 31"/>
                  <a:gd name="T1" fmla="*/ 0 h 78"/>
                  <a:gd name="T2" fmla="*/ 108411 w 31"/>
                  <a:gd name="T3" fmla="*/ 18928 h 78"/>
                  <a:gd name="T4" fmla="*/ 115888 w 31"/>
                  <a:gd name="T5" fmla="*/ 68140 h 78"/>
                  <a:gd name="T6" fmla="*/ 115888 w 31"/>
                  <a:gd name="T7" fmla="*/ 238491 h 78"/>
                  <a:gd name="T8" fmla="*/ 100935 w 31"/>
                  <a:gd name="T9" fmla="*/ 280133 h 78"/>
                  <a:gd name="T10" fmla="*/ 59813 w 31"/>
                  <a:gd name="T11" fmla="*/ 295275 h 78"/>
                  <a:gd name="T12" fmla="*/ 11215 w 31"/>
                  <a:gd name="T13" fmla="*/ 272562 h 78"/>
                  <a:gd name="T14" fmla="*/ 0 w 31"/>
                  <a:gd name="T15" fmla="*/ 215778 h 78"/>
                  <a:gd name="T16" fmla="*/ 0 w 31"/>
                  <a:gd name="T17" fmla="*/ 79497 h 78"/>
                  <a:gd name="T18" fmla="*/ 11215 w 31"/>
                  <a:gd name="T19" fmla="*/ 22713 h 78"/>
                  <a:gd name="T20" fmla="*/ 63551 w 31"/>
                  <a:gd name="T21" fmla="*/ 0 h 78"/>
                  <a:gd name="T22" fmla="*/ 59813 w 31"/>
                  <a:gd name="T23" fmla="*/ 264990 h 78"/>
                  <a:gd name="T24" fmla="*/ 85981 w 31"/>
                  <a:gd name="T25" fmla="*/ 227135 h 78"/>
                  <a:gd name="T26" fmla="*/ 85981 w 31"/>
                  <a:gd name="T27" fmla="*/ 64355 h 78"/>
                  <a:gd name="T28" fmla="*/ 59813 w 31"/>
                  <a:gd name="T29" fmla="*/ 26499 h 78"/>
                  <a:gd name="T30" fmla="*/ 33645 w 31"/>
                  <a:gd name="T31" fmla="*/ 64355 h 78"/>
                  <a:gd name="T32" fmla="*/ 33645 w 31"/>
                  <a:gd name="T33" fmla="*/ 75712 h 78"/>
                  <a:gd name="T34" fmla="*/ 33645 w 31"/>
                  <a:gd name="T35" fmla="*/ 87068 h 78"/>
                  <a:gd name="T36" fmla="*/ 33645 w 31"/>
                  <a:gd name="T37" fmla="*/ 136281 h 78"/>
                  <a:gd name="T38" fmla="*/ 33645 w 31"/>
                  <a:gd name="T39" fmla="*/ 181708 h 78"/>
                  <a:gd name="T40" fmla="*/ 33645 w 31"/>
                  <a:gd name="T41" fmla="*/ 223349 h 78"/>
                  <a:gd name="T42" fmla="*/ 59813 w 31"/>
                  <a:gd name="T43" fmla="*/ 264990 h 78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31" h="78">
                    <a:moveTo>
                      <a:pt x="17" y="0"/>
                    </a:moveTo>
                    <a:cubicBezTo>
                      <a:pt x="22" y="0"/>
                      <a:pt x="26" y="2"/>
                      <a:pt x="29" y="5"/>
                    </a:cubicBezTo>
                    <a:cubicBezTo>
                      <a:pt x="31" y="8"/>
                      <a:pt x="31" y="12"/>
                      <a:pt x="31" y="18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7"/>
                      <a:pt x="30" y="71"/>
                      <a:pt x="27" y="74"/>
                    </a:cubicBezTo>
                    <a:cubicBezTo>
                      <a:pt x="25" y="76"/>
                      <a:pt x="21" y="78"/>
                      <a:pt x="16" y="78"/>
                    </a:cubicBezTo>
                    <a:cubicBezTo>
                      <a:pt x="10" y="78"/>
                      <a:pt x="5" y="76"/>
                      <a:pt x="3" y="72"/>
                    </a:cubicBezTo>
                    <a:cubicBezTo>
                      <a:pt x="1" y="69"/>
                      <a:pt x="0" y="64"/>
                      <a:pt x="0" y="57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4"/>
                      <a:pt x="1" y="9"/>
                      <a:pt x="3" y="6"/>
                    </a:cubicBezTo>
                    <a:cubicBezTo>
                      <a:pt x="5" y="2"/>
                      <a:pt x="10" y="0"/>
                      <a:pt x="17" y="0"/>
                    </a:cubicBezTo>
                    <a:close/>
                    <a:moveTo>
                      <a:pt x="16" y="70"/>
                    </a:moveTo>
                    <a:cubicBezTo>
                      <a:pt x="20" y="70"/>
                      <a:pt x="23" y="67"/>
                      <a:pt x="23" y="60"/>
                    </a:cubicBezTo>
                    <a:cubicBezTo>
                      <a:pt x="23" y="17"/>
                      <a:pt x="23" y="17"/>
                      <a:pt x="23" y="17"/>
                    </a:cubicBezTo>
                    <a:cubicBezTo>
                      <a:pt x="23" y="11"/>
                      <a:pt x="20" y="7"/>
                      <a:pt x="16" y="7"/>
                    </a:cubicBezTo>
                    <a:cubicBezTo>
                      <a:pt x="12" y="7"/>
                      <a:pt x="9" y="11"/>
                      <a:pt x="9" y="17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67"/>
                      <a:pt x="12" y="70"/>
                      <a:pt x="16" y="7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5875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2000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2" name="Freeform 66"/>
              <p:cNvSpPr>
                <a:spLocks noEditPoints="1"/>
              </p:cNvSpPr>
              <p:nvPr/>
            </p:nvSpPr>
            <p:spPr bwMode="auto">
              <a:xfrm>
                <a:off x="817563" y="7245351"/>
                <a:ext cx="134938" cy="287338"/>
              </a:xfrm>
              <a:custGeom>
                <a:avLst/>
                <a:gdLst>
                  <a:gd name="T0" fmla="*/ 63721 w 36"/>
                  <a:gd name="T1" fmla="*/ 0 h 76"/>
                  <a:gd name="T2" fmla="*/ 112448 w 36"/>
                  <a:gd name="T3" fmla="*/ 0 h 76"/>
                  <a:gd name="T4" fmla="*/ 112448 w 36"/>
                  <a:gd name="T5" fmla="*/ 192819 h 76"/>
                  <a:gd name="T6" fmla="*/ 134938 w 36"/>
                  <a:gd name="T7" fmla="*/ 192819 h 76"/>
                  <a:gd name="T8" fmla="*/ 134938 w 36"/>
                  <a:gd name="T9" fmla="*/ 219284 h 76"/>
                  <a:gd name="T10" fmla="*/ 112448 w 36"/>
                  <a:gd name="T11" fmla="*/ 219284 h 76"/>
                  <a:gd name="T12" fmla="*/ 112448 w 36"/>
                  <a:gd name="T13" fmla="*/ 287338 h 76"/>
                  <a:gd name="T14" fmla="*/ 78714 w 36"/>
                  <a:gd name="T15" fmla="*/ 287338 h 76"/>
                  <a:gd name="T16" fmla="*/ 78714 w 36"/>
                  <a:gd name="T17" fmla="*/ 219284 h 76"/>
                  <a:gd name="T18" fmla="*/ 0 w 36"/>
                  <a:gd name="T19" fmla="*/ 219284 h 76"/>
                  <a:gd name="T20" fmla="*/ 0 w 36"/>
                  <a:gd name="T21" fmla="*/ 192819 h 76"/>
                  <a:gd name="T22" fmla="*/ 63721 w 36"/>
                  <a:gd name="T23" fmla="*/ 0 h 76"/>
                  <a:gd name="T24" fmla="*/ 78714 w 36"/>
                  <a:gd name="T25" fmla="*/ 192819 h 76"/>
                  <a:gd name="T26" fmla="*/ 78714 w 36"/>
                  <a:gd name="T27" fmla="*/ 41588 h 76"/>
                  <a:gd name="T28" fmla="*/ 56224 w 36"/>
                  <a:gd name="T29" fmla="*/ 117204 h 76"/>
                  <a:gd name="T30" fmla="*/ 33735 w 36"/>
                  <a:gd name="T31" fmla="*/ 192819 h 76"/>
                  <a:gd name="T32" fmla="*/ 78714 w 36"/>
                  <a:gd name="T33" fmla="*/ 192819 h 7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36" h="76">
                    <a:moveTo>
                      <a:pt x="17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30" y="51"/>
                      <a:pt x="30" y="51"/>
                      <a:pt x="30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8"/>
                      <a:pt x="36" y="58"/>
                      <a:pt x="36" y="58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21" y="76"/>
                      <a:pt x="21" y="76"/>
                      <a:pt x="21" y="76"/>
                    </a:cubicBezTo>
                    <a:cubicBezTo>
                      <a:pt x="21" y="58"/>
                      <a:pt x="21" y="58"/>
                      <a:pt x="21" y="58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51"/>
                      <a:pt x="0" y="51"/>
                      <a:pt x="0" y="51"/>
                    </a:cubicBezTo>
                    <a:lnTo>
                      <a:pt x="17" y="0"/>
                    </a:lnTo>
                    <a:close/>
                    <a:moveTo>
                      <a:pt x="21" y="51"/>
                    </a:moveTo>
                    <a:cubicBezTo>
                      <a:pt x="21" y="11"/>
                      <a:pt x="21" y="11"/>
                      <a:pt x="21" y="11"/>
                    </a:cubicBezTo>
                    <a:cubicBezTo>
                      <a:pt x="20" y="15"/>
                      <a:pt x="17" y="22"/>
                      <a:pt x="15" y="31"/>
                    </a:cubicBezTo>
                    <a:cubicBezTo>
                      <a:pt x="12" y="40"/>
                      <a:pt x="10" y="47"/>
                      <a:pt x="9" y="51"/>
                    </a:cubicBezTo>
                    <a:lnTo>
                      <a:pt x="21" y="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15875">
                    <a:solidFill>
                      <a:srgbClr val="000000"/>
                    </a:solidFill>
                    <a:prstDash val="solid"/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sz="2000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16" name="Freeform 23"/>
          <p:cNvSpPr/>
          <p:nvPr/>
        </p:nvSpPr>
        <p:spPr bwMode="auto">
          <a:xfrm>
            <a:off x="7941301" y="1914040"/>
            <a:ext cx="2590831" cy="619717"/>
          </a:xfrm>
          <a:custGeom>
            <a:avLst/>
            <a:gdLst>
              <a:gd name="T0" fmla="*/ 280 w 1249"/>
              <a:gd name="T1" fmla="*/ 0 h 303"/>
              <a:gd name="T2" fmla="*/ 54 w 1249"/>
              <a:gd name="T3" fmla="*/ 229 h 303"/>
              <a:gd name="T4" fmla="*/ 38 w 1249"/>
              <a:gd name="T5" fmla="*/ 226 h 303"/>
              <a:gd name="T6" fmla="*/ 0 w 1249"/>
              <a:gd name="T7" fmla="*/ 264 h 303"/>
              <a:gd name="T8" fmla="*/ 38 w 1249"/>
              <a:gd name="T9" fmla="*/ 303 h 303"/>
              <a:gd name="T10" fmla="*/ 77 w 1249"/>
              <a:gd name="T11" fmla="*/ 264 h 303"/>
              <a:gd name="T12" fmla="*/ 64 w 1249"/>
              <a:gd name="T13" fmla="*/ 236 h 303"/>
              <a:gd name="T14" fmla="*/ 287 w 1249"/>
              <a:gd name="T15" fmla="*/ 12 h 303"/>
              <a:gd name="T16" fmla="*/ 1249 w 1249"/>
              <a:gd name="T17" fmla="*/ 12 h 303"/>
              <a:gd name="T18" fmla="*/ 1249 w 1249"/>
              <a:gd name="T19" fmla="*/ 0 h 303"/>
              <a:gd name="T20" fmla="*/ 280 w 1249"/>
              <a:gd name="T21" fmla="*/ 0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9" h="303">
                <a:moveTo>
                  <a:pt x="280" y="0"/>
                </a:moveTo>
                <a:cubicBezTo>
                  <a:pt x="54" y="229"/>
                  <a:pt x="54" y="229"/>
                  <a:pt x="54" y="229"/>
                </a:cubicBezTo>
                <a:cubicBezTo>
                  <a:pt x="49" y="227"/>
                  <a:pt x="44" y="226"/>
                  <a:pt x="38" y="226"/>
                </a:cubicBezTo>
                <a:cubicBezTo>
                  <a:pt x="17" y="226"/>
                  <a:pt x="0" y="243"/>
                  <a:pt x="0" y="264"/>
                </a:cubicBezTo>
                <a:cubicBezTo>
                  <a:pt x="0" y="286"/>
                  <a:pt x="17" y="303"/>
                  <a:pt x="38" y="303"/>
                </a:cubicBezTo>
                <a:cubicBezTo>
                  <a:pt x="59" y="303"/>
                  <a:pt x="77" y="286"/>
                  <a:pt x="77" y="264"/>
                </a:cubicBezTo>
                <a:cubicBezTo>
                  <a:pt x="77" y="253"/>
                  <a:pt x="72" y="243"/>
                  <a:pt x="64" y="236"/>
                </a:cubicBezTo>
                <a:cubicBezTo>
                  <a:pt x="287" y="12"/>
                  <a:pt x="287" y="12"/>
                  <a:pt x="287" y="12"/>
                </a:cubicBezTo>
                <a:cubicBezTo>
                  <a:pt x="1249" y="12"/>
                  <a:pt x="1249" y="12"/>
                  <a:pt x="1249" y="12"/>
                </a:cubicBezTo>
                <a:cubicBezTo>
                  <a:pt x="1249" y="0"/>
                  <a:pt x="1249" y="0"/>
                  <a:pt x="1249" y="0"/>
                </a:cubicBezTo>
                <a:lnTo>
                  <a:pt x="280" y="0"/>
                </a:lnTo>
                <a:close/>
              </a:path>
            </a:pathLst>
          </a:custGeom>
          <a:solidFill>
            <a:sysClr val="window" lastClr="FFFFFF">
              <a:lumMod val="50000"/>
            </a:sysClr>
          </a:solidFill>
          <a:ln>
            <a:noFill/>
          </a:ln>
        </p:spPr>
        <p:txBody>
          <a:bodyPr lIns="90862" tIns="45431" rIns="90862" bIns="45431"/>
          <a:lstStyle/>
          <a:p>
            <a:pPr>
              <a:defRPr/>
            </a:pPr>
            <a:endParaRPr lang="zh-CN" altLang="en-US" sz="2000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7" name="Freeform 21"/>
          <p:cNvSpPr/>
          <p:nvPr/>
        </p:nvSpPr>
        <p:spPr bwMode="auto">
          <a:xfrm flipH="1" flipV="1">
            <a:off x="1693198" y="1914040"/>
            <a:ext cx="2590830" cy="619717"/>
          </a:xfrm>
          <a:custGeom>
            <a:avLst/>
            <a:gdLst>
              <a:gd name="T0" fmla="*/ 280 w 1249"/>
              <a:gd name="T1" fmla="*/ 303 h 303"/>
              <a:gd name="T2" fmla="*/ 54 w 1249"/>
              <a:gd name="T3" fmla="*/ 73 h 303"/>
              <a:gd name="T4" fmla="*/ 38 w 1249"/>
              <a:gd name="T5" fmla="*/ 76 h 303"/>
              <a:gd name="T6" fmla="*/ 0 w 1249"/>
              <a:gd name="T7" fmla="*/ 38 h 303"/>
              <a:gd name="T8" fmla="*/ 38 w 1249"/>
              <a:gd name="T9" fmla="*/ 0 h 303"/>
              <a:gd name="T10" fmla="*/ 77 w 1249"/>
              <a:gd name="T11" fmla="*/ 38 h 303"/>
              <a:gd name="T12" fmla="*/ 64 w 1249"/>
              <a:gd name="T13" fmla="*/ 67 h 303"/>
              <a:gd name="T14" fmla="*/ 287 w 1249"/>
              <a:gd name="T15" fmla="*/ 291 h 303"/>
              <a:gd name="T16" fmla="*/ 1249 w 1249"/>
              <a:gd name="T17" fmla="*/ 291 h 303"/>
              <a:gd name="T18" fmla="*/ 1249 w 1249"/>
              <a:gd name="T19" fmla="*/ 303 h 303"/>
              <a:gd name="T20" fmla="*/ 280 w 1249"/>
              <a:gd name="T21" fmla="*/ 303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9" h="303">
                <a:moveTo>
                  <a:pt x="280" y="303"/>
                </a:moveTo>
                <a:cubicBezTo>
                  <a:pt x="54" y="73"/>
                  <a:pt x="54" y="73"/>
                  <a:pt x="54" y="73"/>
                </a:cubicBezTo>
                <a:cubicBezTo>
                  <a:pt x="49" y="75"/>
                  <a:pt x="44" y="76"/>
                  <a:pt x="38" y="76"/>
                </a:cubicBezTo>
                <a:cubicBezTo>
                  <a:pt x="17" y="76"/>
                  <a:pt x="0" y="59"/>
                  <a:pt x="0" y="38"/>
                </a:cubicBezTo>
                <a:cubicBezTo>
                  <a:pt x="0" y="17"/>
                  <a:pt x="17" y="0"/>
                  <a:pt x="38" y="0"/>
                </a:cubicBezTo>
                <a:cubicBezTo>
                  <a:pt x="59" y="0"/>
                  <a:pt x="77" y="17"/>
                  <a:pt x="77" y="38"/>
                </a:cubicBezTo>
                <a:cubicBezTo>
                  <a:pt x="77" y="49"/>
                  <a:pt x="72" y="60"/>
                  <a:pt x="64" y="67"/>
                </a:cubicBezTo>
                <a:cubicBezTo>
                  <a:pt x="287" y="291"/>
                  <a:pt x="287" y="291"/>
                  <a:pt x="287" y="291"/>
                </a:cubicBezTo>
                <a:cubicBezTo>
                  <a:pt x="1249" y="291"/>
                  <a:pt x="1249" y="291"/>
                  <a:pt x="1249" y="291"/>
                </a:cubicBezTo>
                <a:cubicBezTo>
                  <a:pt x="1249" y="303"/>
                  <a:pt x="1249" y="303"/>
                  <a:pt x="1249" y="303"/>
                </a:cubicBezTo>
                <a:lnTo>
                  <a:pt x="280" y="303"/>
                </a:lnTo>
                <a:close/>
              </a:path>
            </a:pathLst>
          </a:custGeom>
          <a:solidFill>
            <a:sysClr val="window" lastClr="FFFFFF">
              <a:lumMod val="50000"/>
            </a:sysClr>
          </a:solidFill>
          <a:ln>
            <a:noFill/>
          </a:ln>
        </p:spPr>
        <p:txBody>
          <a:bodyPr lIns="90862" tIns="45431" rIns="90862" bIns="45431"/>
          <a:lstStyle/>
          <a:p>
            <a:pPr>
              <a:defRPr/>
            </a:pPr>
            <a:endParaRPr lang="zh-CN" altLang="en-US" sz="2000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8" name="Freeform 23"/>
          <p:cNvSpPr/>
          <p:nvPr/>
        </p:nvSpPr>
        <p:spPr bwMode="auto">
          <a:xfrm flipV="1">
            <a:off x="7941301" y="5299006"/>
            <a:ext cx="2590831" cy="619717"/>
          </a:xfrm>
          <a:custGeom>
            <a:avLst/>
            <a:gdLst>
              <a:gd name="T0" fmla="*/ 280 w 1249"/>
              <a:gd name="T1" fmla="*/ 0 h 303"/>
              <a:gd name="T2" fmla="*/ 54 w 1249"/>
              <a:gd name="T3" fmla="*/ 229 h 303"/>
              <a:gd name="T4" fmla="*/ 38 w 1249"/>
              <a:gd name="T5" fmla="*/ 226 h 303"/>
              <a:gd name="T6" fmla="*/ 0 w 1249"/>
              <a:gd name="T7" fmla="*/ 264 h 303"/>
              <a:gd name="T8" fmla="*/ 38 w 1249"/>
              <a:gd name="T9" fmla="*/ 303 h 303"/>
              <a:gd name="T10" fmla="*/ 77 w 1249"/>
              <a:gd name="T11" fmla="*/ 264 h 303"/>
              <a:gd name="T12" fmla="*/ 64 w 1249"/>
              <a:gd name="T13" fmla="*/ 236 h 303"/>
              <a:gd name="T14" fmla="*/ 287 w 1249"/>
              <a:gd name="T15" fmla="*/ 12 h 303"/>
              <a:gd name="T16" fmla="*/ 1249 w 1249"/>
              <a:gd name="T17" fmla="*/ 12 h 303"/>
              <a:gd name="T18" fmla="*/ 1249 w 1249"/>
              <a:gd name="T19" fmla="*/ 0 h 303"/>
              <a:gd name="T20" fmla="*/ 280 w 1249"/>
              <a:gd name="T21" fmla="*/ 0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9" h="303">
                <a:moveTo>
                  <a:pt x="280" y="0"/>
                </a:moveTo>
                <a:cubicBezTo>
                  <a:pt x="54" y="229"/>
                  <a:pt x="54" y="229"/>
                  <a:pt x="54" y="229"/>
                </a:cubicBezTo>
                <a:cubicBezTo>
                  <a:pt x="49" y="227"/>
                  <a:pt x="44" y="226"/>
                  <a:pt x="38" y="226"/>
                </a:cubicBezTo>
                <a:cubicBezTo>
                  <a:pt x="17" y="226"/>
                  <a:pt x="0" y="243"/>
                  <a:pt x="0" y="264"/>
                </a:cubicBezTo>
                <a:cubicBezTo>
                  <a:pt x="0" y="286"/>
                  <a:pt x="17" y="303"/>
                  <a:pt x="38" y="303"/>
                </a:cubicBezTo>
                <a:cubicBezTo>
                  <a:pt x="59" y="303"/>
                  <a:pt x="77" y="286"/>
                  <a:pt x="77" y="264"/>
                </a:cubicBezTo>
                <a:cubicBezTo>
                  <a:pt x="77" y="253"/>
                  <a:pt x="72" y="243"/>
                  <a:pt x="64" y="236"/>
                </a:cubicBezTo>
                <a:cubicBezTo>
                  <a:pt x="287" y="12"/>
                  <a:pt x="287" y="12"/>
                  <a:pt x="287" y="12"/>
                </a:cubicBezTo>
                <a:cubicBezTo>
                  <a:pt x="1249" y="12"/>
                  <a:pt x="1249" y="12"/>
                  <a:pt x="1249" y="12"/>
                </a:cubicBezTo>
                <a:cubicBezTo>
                  <a:pt x="1249" y="0"/>
                  <a:pt x="1249" y="0"/>
                  <a:pt x="1249" y="0"/>
                </a:cubicBezTo>
                <a:lnTo>
                  <a:pt x="280" y="0"/>
                </a:lnTo>
                <a:close/>
              </a:path>
            </a:pathLst>
          </a:custGeom>
          <a:solidFill>
            <a:sysClr val="window" lastClr="FFFFFF">
              <a:lumMod val="50000"/>
            </a:sysClr>
          </a:solidFill>
          <a:ln>
            <a:noFill/>
          </a:ln>
        </p:spPr>
        <p:txBody>
          <a:bodyPr lIns="90862" tIns="45431" rIns="90862" bIns="45431"/>
          <a:lstStyle/>
          <a:p>
            <a:pPr>
              <a:defRPr/>
            </a:pPr>
            <a:endParaRPr lang="zh-CN" altLang="en-US" sz="2000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9" name="Freeform 21"/>
          <p:cNvSpPr/>
          <p:nvPr/>
        </p:nvSpPr>
        <p:spPr bwMode="auto">
          <a:xfrm flipH="1">
            <a:off x="1693198" y="5299006"/>
            <a:ext cx="2590830" cy="619717"/>
          </a:xfrm>
          <a:custGeom>
            <a:avLst/>
            <a:gdLst>
              <a:gd name="T0" fmla="*/ 280 w 1249"/>
              <a:gd name="T1" fmla="*/ 303 h 303"/>
              <a:gd name="T2" fmla="*/ 54 w 1249"/>
              <a:gd name="T3" fmla="*/ 73 h 303"/>
              <a:gd name="T4" fmla="*/ 38 w 1249"/>
              <a:gd name="T5" fmla="*/ 76 h 303"/>
              <a:gd name="T6" fmla="*/ 0 w 1249"/>
              <a:gd name="T7" fmla="*/ 38 h 303"/>
              <a:gd name="T8" fmla="*/ 38 w 1249"/>
              <a:gd name="T9" fmla="*/ 0 h 303"/>
              <a:gd name="T10" fmla="*/ 77 w 1249"/>
              <a:gd name="T11" fmla="*/ 38 h 303"/>
              <a:gd name="T12" fmla="*/ 64 w 1249"/>
              <a:gd name="T13" fmla="*/ 67 h 303"/>
              <a:gd name="T14" fmla="*/ 287 w 1249"/>
              <a:gd name="T15" fmla="*/ 291 h 303"/>
              <a:gd name="T16" fmla="*/ 1249 w 1249"/>
              <a:gd name="T17" fmla="*/ 291 h 303"/>
              <a:gd name="T18" fmla="*/ 1249 w 1249"/>
              <a:gd name="T19" fmla="*/ 303 h 303"/>
              <a:gd name="T20" fmla="*/ 280 w 1249"/>
              <a:gd name="T21" fmla="*/ 303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9" h="303">
                <a:moveTo>
                  <a:pt x="280" y="303"/>
                </a:moveTo>
                <a:cubicBezTo>
                  <a:pt x="54" y="73"/>
                  <a:pt x="54" y="73"/>
                  <a:pt x="54" y="73"/>
                </a:cubicBezTo>
                <a:cubicBezTo>
                  <a:pt x="49" y="75"/>
                  <a:pt x="44" y="76"/>
                  <a:pt x="38" y="76"/>
                </a:cubicBezTo>
                <a:cubicBezTo>
                  <a:pt x="17" y="76"/>
                  <a:pt x="0" y="59"/>
                  <a:pt x="0" y="38"/>
                </a:cubicBezTo>
                <a:cubicBezTo>
                  <a:pt x="0" y="17"/>
                  <a:pt x="17" y="0"/>
                  <a:pt x="38" y="0"/>
                </a:cubicBezTo>
                <a:cubicBezTo>
                  <a:pt x="59" y="0"/>
                  <a:pt x="77" y="17"/>
                  <a:pt x="77" y="38"/>
                </a:cubicBezTo>
                <a:cubicBezTo>
                  <a:pt x="77" y="49"/>
                  <a:pt x="72" y="60"/>
                  <a:pt x="64" y="67"/>
                </a:cubicBezTo>
                <a:cubicBezTo>
                  <a:pt x="287" y="291"/>
                  <a:pt x="287" y="291"/>
                  <a:pt x="287" y="291"/>
                </a:cubicBezTo>
                <a:cubicBezTo>
                  <a:pt x="1249" y="291"/>
                  <a:pt x="1249" y="291"/>
                  <a:pt x="1249" y="291"/>
                </a:cubicBezTo>
                <a:cubicBezTo>
                  <a:pt x="1249" y="303"/>
                  <a:pt x="1249" y="303"/>
                  <a:pt x="1249" y="303"/>
                </a:cubicBezTo>
                <a:lnTo>
                  <a:pt x="280" y="303"/>
                </a:lnTo>
                <a:close/>
              </a:path>
            </a:pathLst>
          </a:custGeom>
          <a:solidFill>
            <a:sysClr val="window" lastClr="FFFFFF">
              <a:lumMod val="50000"/>
            </a:sysClr>
          </a:solidFill>
          <a:ln>
            <a:noFill/>
          </a:ln>
        </p:spPr>
        <p:txBody>
          <a:bodyPr lIns="90862" tIns="45431" rIns="90862" bIns="45431"/>
          <a:lstStyle/>
          <a:p>
            <a:pPr>
              <a:defRPr/>
            </a:pPr>
            <a:endParaRPr lang="zh-CN" altLang="en-US" sz="2000" kern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8" name="组合 127"/>
          <p:cNvGrpSpPr/>
          <p:nvPr/>
        </p:nvGrpSpPr>
        <p:grpSpPr>
          <a:xfrm>
            <a:off x="1679861" y="2320294"/>
            <a:ext cx="2108063" cy="889395"/>
            <a:chOff x="791193" y="1366105"/>
            <a:chExt cx="2108063" cy="889395"/>
          </a:xfrm>
        </p:grpSpPr>
        <p:sp>
          <p:nvSpPr>
            <p:cNvPr id="129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30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31" name="组合 130"/>
          <p:cNvGrpSpPr/>
          <p:nvPr/>
        </p:nvGrpSpPr>
        <p:grpSpPr>
          <a:xfrm>
            <a:off x="1679861" y="4819360"/>
            <a:ext cx="2108063" cy="889395"/>
            <a:chOff x="791193" y="1366105"/>
            <a:chExt cx="2108063" cy="889395"/>
          </a:xfrm>
        </p:grpSpPr>
        <p:sp>
          <p:nvSpPr>
            <p:cNvPr id="132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33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34" name="组合 133"/>
          <p:cNvGrpSpPr/>
          <p:nvPr/>
        </p:nvGrpSpPr>
        <p:grpSpPr>
          <a:xfrm>
            <a:off x="8615167" y="2320294"/>
            <a:ext cx="2108063" cy="889395"/>
            <a:chOff x="791193" y="1366105"/>
            <a:chExt cx="2108063" cy="889395"/>
          </a:xfrm>
        </p:grpSpPr>
        <p:sp>
          <p:nvSpPr>
            <p:cNvPr id="135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36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8615167" y="4819360"/>
            <a:ext cx="2108063" cy="889395"/>
            <a:chOff x="791193" y="1366105"/>
            <a:chExt cx="2108063" cy="889395"/>
          </a:xfrm>
        </p:grpSpPr>
        <p:sp>
          <p:nvSpPr>
            <p:cNvPr id="138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39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sp>
        <p:nvSpPr>
          <p:cNvPr id="47" name="文本框 1"/>
          <p:cNvSpPr txBox="1"/>
          <p:nvPr/>
        </p:nvSpPr>
        <p:spPr>
          <a:xfrm>
            <a:off x="625645" y="425244"/>
            <a:ext cx="10324797" cy="72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25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5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5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25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" grpId="0" animBg="1"/>
      <p:bldP spid="117" grpId="0" animBg="1"/>
      <p:bldP spid="118" grpId="0" animBg="1"/>
      <p:bldP spid="1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1642984" y="1968281"/>
            <a:ext cx="2100288" cy="2350515"/>
            <a:chOff x="1961952" y="3910322"/>
            <a:chExt cx="2100288" cy="2350515"/>
          </a:xfrm>
        </p:grpSpPr>
        <p:grpSp>
          <p:nvGrpSpPr>
            <p:cNvPr id="33" name="组合 32"/>
            <p:cNvGrpSpPr/>
            <p:nvPr/>
          </p:nvGrpSpPr>
          <p:grpSpPr>
            <a:xfrm>
              <a:off x="1961952" y="3910322"/>
              <a:ext cx="2100288" cy="2350515"/>
              <a:chOff x="2369424" y="2522567"/>
              <a:chExt cx="2473215" cy="2767872"/>
            </a:xfrm>
          </p:grpSpPr>
          <p:sp>
            <p:nvSpPr>
              <p:cNvPr id="36" name="泪滴形 1"/>
              <p:cNvSpPr/>
              <p:nvPr/>
            </p:nvSpPr>
            <p:spPr>
              <a:xfrm rot="8194362">
                <a:off x="2810532" y="3321029"/>
                <a:ext cx="2032107" cy="1969410"/>
              </a:xfrm>
              <a:custGeom>
                <a:avLst/>
                <a:gdLst>
                  <a:gd name="connsiteX0" fmla="*/ 0 w 2232248"/>
                  <a:gd name="connsiteY0" fmla="*/ 1116124 h 2232248"/>
                  <a:gd name="connsiteX1" fmla="*/ 1116124 w 2232248"/>
                  <a:gd name="connsiteY1" fmla="*/ 0 h 2232248"/>
                  <a:gd name="connsiteX2" fmla="*/ 2232248 w 2232248"/>
                  <a:gd name="connsiteY2" fmla="*/ 0 h 2232248"/>
                  <a:gd name="connsiteX3" fmla="*/ 2232248 w 2232248"/>
                  <a:gd name="connsiteY3" fmla="*/ 1116124 h 2232248"/>
                  <a:gd name="connsiteX4" fmla="*/ 1116124 w 2232248"/>
                  <a:gd name="connsiteY4" fmla="*/ 2232248 h 2232248"/>
                  <a:gd name="connsiteX5" fmla="*/ 0 w 2232248"/>
                  <a:gd name="connsiteY5" fmla="*/ 1116124 h 2232248"/>
                  <a:gd name="connsiteX0-1" fmla="*/ 0 w 2232248"/>
                  <a:gd name="connsiteY0-2" fmla="*/ 1116124 h 2232248"/>
                  <a:gd name="connsiteX1-3" fmla="*/ 1116124 w 2232248"/>
                  <a:gd name="connsiteY1-4" fmla="*/ 0 h 2232248"/>
                  <a:gd name="connsiteX2-5" fmla="*/ 2232248 w 2232248"/>
                  <a:gd name="connsiteY2-6" fmla="*/ 0 h 2232248"/>
                  <a:gd name="connsiteX3-7" fmla="*/ 2232248 w 2232248"/>
                  <a:gd name="connsiteY3-8" fmla="*/ 1116124 h 2232248"/>
                  <a:gd name="connsiteX4-9" fmla="*/ 1116124 w 2232248"/>
                  <a:gd name="connsiteY4-10" fmla="*/ 2232248 h 2232248"/>
                  <a:gd name="connsiteX5-11" fmla="*/ 0 w 2232248"/>
                  <a:gd name="connsiteY5-12" fmla="*/ 1116124 h 2232248"/>
                  <a:gd name="connsiteX0-13" fmla="*/ 0 w 2232248"/>
                  <a:gd name="connsiteY0-14" fmla="*/ 1116124 h 2232248"/>
                  <a:gd name="connsiteX1-15" fmla="*/ 1116124 w 2232248"/>
                  <a:gd name="connsiteY1-16" fmla="*/ 0 h 2232248"/>
                  <a:gd name="connsiteX2-17" fmla="*/ 2215809 w 2232248"/>
                  <a:gd name="connsiteY2-18" fmla="*/ 74373 h 2232248"/>
                  <a:gd name="connsiteX3-19" fmla="*/ 2232248 w 2232248"/>
                  <a:gd name="connsiteY3-20" fmla="*/ 1116124 h 2232248"/>
                  <a:gd name="connsiteX4-21" fmla="*/ 1116124 w 2232248"/>
                  <a:gd name="connsiteY4-22" fmla="*/ 2232248 h 2232248"/>
                  <a:gd name="connsiteX5-23" fmla="*/ 0 w 2232248"/>
                  <a:gd name="connsiteY5-24" fmla="*/ 1116124 h 2232248"/>
                  <a:gd name="connsiteX0-25" fmla="*/ 0 w 2232248"/>
                  <a:gd name="connsiteY0-26" fmla="*/ 1116124 h 2232248"/>
                  <a:gd name="connsiteX1-27" fmla="*/ 1116124 w 2232248"/>
                  <a:gd name="connsiteY1-28" fmla="*/ 0 h 2232248"/>
                  <a:gd name="connsiteX2-29" fmla="*/ 2215809 w 2232248"/>
                  <a:gd name="connsiteY2-30" fmla="*/ 74373 h 2232248"/>
                  <a:gd name="connsiteX3-31" fmla="*/ 2232248 w 2232248"/>
                  <a:gd name="connsiteY3-32" fmla="*/ 1116124 h 2232248"/>
                  <a:gd name="connsiteX4-33" fmla="*/ 1116124 w 2232248"/>
                  <a:gd name="connsiteY4-34" fmla="*/ 2232248 h 2232248"/>
                  <a:gd name="connsiteX5-35" fmla="*/ 0 w 2232248"/>
                  <a:gd name="connsiteY5-36" fmla="*/ 1116124 h 223224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232248" h="2232248">
                    <a:moveTo>
                      <a:pt x="0" y="1116124"/>
                    </a:moveTo>
                    <a:cubicBezTo>
                      <a:pt x="0" y="499706"/>
                      <a:pt x="499706" y="0"/>
                      <a:pt x="1116124" y="0"/>
                    </a:cubicBezTo>
                    <a:lnTo>
                      <a:pt x="2215809" y="74373"/>
                    </a:lnTo>
                    <a:cubicBezTo>
                      <a:pt x="1363299" y="358937"/>
                      <a:pt x="2232248" y="744083"/>
                      <a:pt x="2232248" y="1116124"/>
                    </a:cubicBezTo>
                    <a:cubicBezTo>
                      <a:pt x="2232248" y="1732542"/>
                      <a:pt x="1732542" y="2232248"/>
                      <a:pt x="1116124" y="2232248"/>
                    </a:cubicBezTo>
                    <a:cubicBezTo>
                      <a:pt x="499706" y="2232248"/>
                      <a:pt x="0" y="1732542"/>
                      <a:pt x="0" y="111612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ysClr val="windowText" lastClr="000000">
                      <a:lumMod val="65000"/>
                      <a:lumOff val="35000"/>
                      <a:shade val="30000"/>
                      <a:satMod val="115000"/>
                    </a:sysClr>
                  </a:gs>
                  <a:gs pos="77000">
                    <a:sysClr val="windowText" lastClr="000000">
                      <a:lumMod val="65000"/>
                      <a:lumOff val="35000"/>
                      <a:shade val="100000"/>
                      <a:satMod val="115000"/>
                      <a:alpha val="0"/>
                    </a:sysClr>
                  </a:gs>
                </a:gsLst>
                <a:lin ang="8400000" scaled="0"/>
                <a:tileRect/>
              </a:gradFill>
              <a:ln w="25400" cap="flat" cmpd="sng" algn="ctr">
                <a:noFill/>
                <a:prstDash val="solid"/>
              </a:ln>
              <a:effectLst/>
              <a:scene3d>
                <a:camera prst="isometricOffAxis1Top">
                  <a:rot lat="19138283" lon="19960832" rev="21342385"/>
                </a:camera>
                <a:lightRig rig="threePt" dir="t"/>
              </a:scene3d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>
                  <a:defRPr/>
                </a:pPr>
                <a:endParaRPr lang="en-US" kern="0">
                  <a:solidFill>
                    <a:sysClr val="window" lastClr="FFFFFF"/>
                  </a:solidFill>
                  <a:latin typeface="Calibri"/>
                </a:endParaRPr>
              </a:p>
            </p:txBody>
          </p:sp>
          <p:sp>
            <p:nvSpPr>
              <p:cNvPr id="37" name="泪滴形 1"/>
              <p:cNvSpPr/>
              <p:nvPr/>
            </p:nvSpPr>
            <p:spPr>
              <a:xfrm rot="8194362">
                <a:off x="2369424" y="2522567"/>
                <a:ext cx="2232248" cy="2232248"/>
              </a:xfrm>
              <a:custGeom>
                <a:avLst/>
                <a:gdLst>
                  <a:gd name="connsiteX0" fmla="*/ 0 w 2232248"/>
                  <a:gd name="connsiteY0" fmla="*/ 1116124 h 2232248"/>
                  <a:gd name="connsiteX1" fmla="*/ 1116124 w 2232248"/>
                  <a:gd name="connsiteY1" fmla="*/ 0 h 2232248"/>
                  <a:gd name="connsiteX2" fmla="*/ 2232248 w 2232248"/>
                  <a:gd name="connsiteY2" fmla="*/ 0 h 2232248"/>
                  <a:gd name="connsiteX3" fmla="*/ 2232248 w 2232248"/>
                  <a:gd name="connsiteY3" fmla="*/ 1116124 h 2232248"/>
                  <a:gd name="connsiteX4" fmla="*/ 1116124 w 2232248"/>
                  <a:gd name="connsiteY4" fmla="*/ 2232248 h 2232248"/>
                  <a:gd name="connsiteX5" fmla="*/ 0 w 2232248"/>
                  <a:gd name="connsiteY5" fmla="*/ 1116124 h 2232248"/>
                  <a:gd name="connsiteX0-1" fmla="*/ 0 w 2232248"/>
                  <a:gd name="connsiteY0-2" fmla="*/ 1116124 h 2232248"/>
                  <a:gd name="connsiteX1-3" fmla="*/ 1116124 w 2232248"/>
                  <a:gd name="connsiteY1-4" fmla="*/ 0 h 2232248"/>
                  <a:gd name="connsiteX2-5" fmla="*/ 2232248 w 2232248"/>
                  <a:gd name="connsiteY2-6" fmla="*/ 0 h 2232248"/>
                  <a:gd name="connsiteX3-7" fmla="*/ 2232248 w 2232248"/>
                  <a:gd name="connsiteY3-8" fmla="*/ 1116124 h 2232248"/>
                  <a:gd name="connsiteX4-9" fmla="*/ 1116124 w 2232248"/>
                  <a:gd name="connsiteY4-10" fmla="*/ 2232248 h 2232248"/>
                  <a:gd name="connsiteX5-11" fmla="*/ 0 w 2232248"/>
                  <a:gd name="connsiteY5-12" fmla="*/ 1116124 h 2232248"/>
                  <a:gd name="connsiteX0-13" fmla="*/ 0 w 2232248"/>
                  <a:gd name="connsiteY0-14" fmla="*/ 1116124 h 2232248"/>
                  <a:gd name="connsiteX1-15" fmla="*/ 1116124 w 2232248"/>
                  <a:gd name="connsiteY1-16" fmla="*/ 0 h 2232248"/>
                  <a:gd name="connsiteX2-17" fmla="*/ 2215809 w 2232248"/>
                  <a:gd name="connsiteY2-18" fmla="*/ 74373 h 2232248"/>
                  <a:gd name="connsiteX3-19" fmla="*/ 2232248 w 2232248"/>
                  <a:gd name="connsiteY3-20" fmla="*/ 1116124 h 2232248"/>
                  <a:gd name="connsiteX4-21" fmla="*/ 1116124 w 2232248"/>
                  <a:gd name="connsiteY4-22" fmla="*/ 2232248 h 2232248"/>
                  <a:gd name="connsiteX5-23" fmla="*/ 0 w 2232248"/>
                  <a:gd name="connsiteY5-24" fmla="*/ 1116124 h 2232248"/>
                  <a:gd name="connsiteX0-25" fmla="*/ 0 w 2232248"/>
                  <a:gd name="connsiteY0-26" fmla="*/ 1116124 h 2232248"/>
                  <a:gd name="connsiteX1-27" fmla="*/ 1116124 w 2232248"/>
                  <a:gd name="connsiteY1-28" fmla="*/ 0 h 2232248"/>
                  <a:gd name="connsiteX2-29" fmla="*/ 2215809 w 2232248"/>
                  <a:gd name="connsiteY2-30" fmla="*/ 74373 h 2232248"/>
                  <a:gd name="connsiteX3-31" fmla="*/ 2232248 w 2232248"/>
                  <a:gd name="connsiteY3-32" fmla="*/ 1116124 h 2232248"/>
                  <a:gd name="connsiteX4-33" fmla="*/ 1116124 w 2232248"/>
                  <a:gd name="connsiteY4-34" fmla="*/ 2232248 h 2232248"/>
                  <a:gd name="connsiteX5-35" fmla="*/ 0 w 2232248"/>
                  <a:gd name="connsiteY5-36" fmla="*/ 1116124 h 223224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232248" h="2232248">
                    <a:moveTo>
                      <a:pt x="0" y="1116124"/>
                    </a:moveTo>
                    <a:cubicBezTo>
                      <a:pt x="0" y="499706"/>
                      <a:pt x="499706" y="0"/>
                      <a:pt x="1116124" y="0"/>
                    </a:cubicBezTo>
                    <a:lnTo>
                      <a:pt x="2215809" y="74373"/>
                    </a:lnTo>
                    <a:cubicBezTo>
                      <a:pt x="1363299" y="358937"/>
                      <a:pt x="2232248" y="744083"/>
                      <a:pt x="2232248" y="1116124"/>
                    </a:cubicBezTo>
                    <a:cubicBezTo>
                      <a:pt x="2232248" y="1732542"/>
                      <a:pt x="1732542" y="2232248"/>
                      <a:pt x="1116124" y="2232248"/>
                    </a:cubicBezTo>
                    <a:cubicBezTo>
                      <a:pt x="499706" y="2232248"/>
                      <a:pt x="0" y="1732542"/>
                      <a:pt x="0" y="1116124"/>
                    </a:cubicBezTo>
                    <a:close/>
                  </a:path>
                </a:pathLst>
              </a:custGeom>
              <a:solidFill>
                <a:sysClr val="window" lastClr="FFFFFF">
                  <a:lumMod val="95000"/>
                </a:sysClr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241300" sx="104000" sy="104000" algn="ctr" rotWithShape="0">
                  <a:prstClr val="black">
                    <a:alpha val="17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>
                  <a:defRPr/>
                </a:pPr>
                <a:endParaRPr lang="en-US" kern="0">
                  <a:solidFill>
                    <a:sysClr val="window" lastClr="FFFFFF"/>
                  </a:solidFill>
                  <a:latin typeface="Calibri"/>
                </a:endParaRPr>
              </a:p>
            </p:txBody>
          </p:sp>
          <p:sp>
            <p:nvSpPr>
              <p:cNvPr id="38" name="椭圆 37"/>
              <p:cNvSpPr/>
              <p:nvPr/>
            </p:nvSpPr>
            <p:spPr>
              <a:xfrm>
                <a:off x="2549444" y="2636912"/>
                <a:ext cx="1872208" cy="1872208"/>
              </a:xfrm>
              <a:prstGeom prst="ellipse">
                <a:avLst/>
              </a:prstGeom>
              <a:solidFill>
                <a:srgbClr val="21644B"/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>
                  <a:defRPr/>
                </a:pPr>
                <a:endParaRPr lang="en-US" kern="0">
                  <a:solidFill>
                    <a:sysClr val="window" lastClr="FFFFFF"/>
                  </a:solidFill>
                  <a:latin typeface="Calibri"/>
                </a:endParaRPr>
              </a:p>
            </p:txBody>
          </p:sp>
        </p:grpSp>
        <p:sp>
          <p:nvSpPr>
            <p:cNvPr id="34" name="TextBox 38"/>
            <p:cNvSpPr txBox="1"/>
            <p:nvPr/>
          </p:nvSpPr>
          <p:spPr>
            <a:xfrm rot="1701029" flipH="1">
              <a:off x="2380036" y="4277303"/>
              <a:ext cx="112145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anose="020B0503020202020204" pitchFamily="34" charset="0"/>
                  <a:ea typeface="微软雅黑" panose="020B0503020204020204" pitchFamily="34" charset="-122"/>
                </a:defRPr>
              </a:lvl1pPr>
            </a:lstStyle>
            <a:p>
              <a:pPr algn="ctr">
                <a:defRPr/>
              </a:pPr>
              <a:r>
                <a:rPr lang="en-US" altLang="zh-CN" sz="6000" dirty="0">
                  <a:solidFill>
                    <a:sysClr val="window" lastClr="FFFFFF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03</a:t>
              </a:r>
              <a:endParaRPr lang="zh-CN" altLang="en-US" sz="6000" dirty="0">
                <a:solidFill>
                  <a:sysClr val="window" lastClr="FFFFFF"/>
                </a:solidFill>
                <a:latin typeface="Arial Narrow" panose="020B0606020202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35" name="TextBox 41"/>
            <p:cNvSpPr txBox="1"/>
            <p:nvPr/>
          </p:nvSpPr>
          <p:spPr>
            <a:xfrm rot="1701029" flipH="1">
              <a:off x="2015312" y="4933094"/>
              <a:ext cx="1456380" cy="2893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anose="020B0503020202020204" pitchFamily="34" charset="0"/>
                  <a:ea typeface="微软雅黑" panose="020B0503020204020204" pitchFamily="34" charset="-122"/>
                </a:defRPr>
              </a:lvl1pPr>
            </a:lstStyle>
            <a:p>
              <a:pPr algn="ctr">
                <a:defRPr/>
              </a:pPr>
              <a:r>
                <a:rPr lang="en-US" altLang="zh-CN" sz="1600" dirty="0">
                  <a:solidFill>
                    <a:sysClr val="window" lastClr="FFFFFF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YOUR TEXT</a:t>
              </a:r>
              <a:endParaRPr lang="zh-CN" altLang="en-US" sz="1600" dirty="0">
                <a:solidFill>
                  <a:sysClr val="window" lastClr="FFFFFF"/>
                </a:solidFill>
                <a:latin typeface="Arial Narrow" panose="020B0606020202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058555" y="1871178"/>
            <a:ext cx="2100288" cy="2350515"/>
            <a:chOff x="3956289" y="2342965"/>
            <a:chExt cx="2100288" cy="2350515"/>
          </a:xfrm>
        </p:grpSpPr>
        <p:grpSp>
          <p:nvGrpSpPr>
            <p:cNvPr id="40" name="组合 39"/>
            <p:cNvGrpSpPr/>
            <p:nvPr/>
          </p:nvGrpSpPr>
          <p:grpSpPr>
            <a:xfrm>
              <a:off x="3956289" y="2342965"/>
              <a:ext cx="2100288" cy="2350515"/>
              <a:chOff x="2369424" y="2522567"/>
              <a:chExt cx="2473215" cy="2767872"/>
            </a:xfrm>
          </p:grpSpPr>
          <p:sp>
            <p:nvSpPr>
              <p:cNvPr id="43" name="泪滴形 1"/>
              <p:cNvSpPr/>
              <p:nvPr/>
            </p:nvSpPr>
            <p:spPr>
              <a:xfrm rot="8194362">
                <a:off x="2810532" y="3321029"/>
                <a:ext cx="2032107" cy="1969410"/>
              </a:xfrm>
              <a:custGeom>
                <a:avLst/>
                <a:gdLst>
                  <a:gd name="connsiteX0" fmla="*/ 0 w 2232248"/>
                  <a:gd name="connsiteY0" fmla="*/ 1116124 h 2232248"/>
                  <a:gd name="connsiteX1" fmla="*/ 1116124 w 2232248"/>
                  <a:gd name="connsiteY1" fmla="*/ 0 h 2232248"/>
                  <a:gd name="connsiteX2" fmla="*/ 2232248 w 2232248"/>
                  <a:gd name="connsiteY2" fmla="*/ 0 h 2232248"/>
                  <a:gd name="connsiteX3" fmla="*/ 2232248 w 2232248"/>
                  <a:gd name="connsiteY3" fmla="*/ 1116124 h 2232248"/>
                  <a:gd name="connsiteX4" fmla="*/ 1116124 w 2232248"/>
                  <a:gd name="connsiteY4" fmla="*/ 2232248 h 2232248"/>
                  <a:gd name="connsiteX5" fmla="*/ 0 w 2232248"/>
                  <a:gd name="connsiteY5" fmla="*/ 1116124 h 2232248"/>
                  <a:gd name="connsiteX0-1" fmla="*/ 0 w 2232248"/>
                  <a:gd name="connsiteY0-2" fmla="*/ 1116124 h 2232248"/>
                  <a:gd name="connsiteX1-3" fmla="*/ 1116124 w 2232248"/>
                  <a:gd name="connsiteY1-4" fmla="*/ 0 h 2232248"/>
                  <a:gd name="connsiteX2-5" fmla="*/ 2232248 w 2232248"/>
                  <a:gd name="connsiteY2-6" fmla="*/ 0 h 2232248"/>
                  <a:gd name="connsiteX3-7" fmla="*/ 2232248 w 2232248"/>
                  <a:gd name="connsiteY3-8" fmla="*/ 1116124 h 2232248"/>
                  <a:gd name="connsiteX4-9" fmla="*/ 1116124 w 2232248"/>
                  <a:gd name="connsiteY4-10" fmla="*/ 2232248 h 2232248"/>
                  <a:gd name="connsiteX5-11" fmla="*/ 0 w 2232248"/>
                  <a:gd name="connsiteY5-12" fmla="*/ 1116124 h 2232248"/>
                  <a:gd name="connsiteX0-13" fmla="*/ 0 w 2232248"/>
                  <a:gd name="connsiteY0-14" fmla="*/ 1116124 h 2232248"/>
                  <a:gd name="connsiteX1-15" fmla="*/ 1116124 w 2232248"/>
                  <a:gd name="connsiteY1-16" fmla="*/ 0 h 2232248"/>
                  <a:gd name="connsiteX2-17" fmla="*/ 2215809 w 2232248"/>
                  <a:gd name="connsiteY2-18" fmla="*/ 74373 h 2232248"/>
                  <a:gd name="connsiteX3-19" fmla="*/ 2232248 w 2232248"/>
                  <a:gd name="connsiteY3-20" fmla="*/ 1116124 h 2232248"/>
                  <a:gd name="connsiteX4-21" fmla="*/ 1116124 w 2232248"/>
                  <a:gd name="connsiteY4-22" fmla="*/ 2232248 h 2232248"/>
                  <a:gd name="connsiteX5-23" fmla="*/ 0 w 2232248"/>
                  <a:gd name="connsiteY5-24" fmla="*/ 1116124 h 2232248"/>
                  <a:gd name="connsiteX0-25" fmla="*/ 0 w 2232248"/>
                  <a:gd name="connsiteY0-26" fmla="*/ 1116124 h 2232248"/>
                  <a:gd name="connsiteX1-27" fmla="*/ 1116124 w 2232248"/>
                  <a:gd name="connsiteY1-28" fmla="*/ 0 h 2232248"/>
                  <a:gd name="connsiteX2-29" fmla="*/ 2215809 w 2232248"/>
                  <a:gd name="connsiteY2-30" fmla="*/ 74373 h 2232248"/>
                  <a:gd name="connsiteX3-31" fmla="*/ 2232248 w 2232248"/>
                  <a:gd name="connsiteY3-32" fmla="*/ 1116124 h 2232248"/>
                  <a:gd name="connsiteX4-33" fmla="*/ 1116124 w 2232248"/>
                  <a:gd name="connsiteY4-34" fmla="*/ 2232248 h 2232248"/>
                  <a:gd name="connsiteX5-35" fmla="*/ 0 w 2232248"/>
                  <a:gd name="connsiteY5-36" fmla="*/ 1116124 h 223224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232248" h="2232248">
                    <a:moveTo>
                      <a:pt x="0" y="1116124"/>
                    </a:moveTo>
                    <a:cubicBezTo>
                      <a:pt x="0" y="499706"/>
                      <a:pt x="499706" y="0"/>
                      <a:pt x="1116124" y="0"/>
                    </a:cubicBezTo>
                    <a:lnTo>
                      <a:pt x="2215809" y="74373"/>
                    </a:lnTo>
                    <a:cubicBezTo>
                      <a:pt x="1363299" y="358937"/>
                      <a:pt x="2232248" y="744083"/>
                      <a:pt x="2232248" y="1116124"/>
                    </a:cubicBezTo>
                    <a:cubicBezTo>
                      <a:pt x="2232248" y="1732542"/>
                      <a:pt x="1732542" y="2232248"/>
                      <a:pt x="1116124" y="2232248"/>
                    </a:cubicBezTo>
                    <a:cubicBezTo>
                      <a:pt x="499706" y="2232248"/>
                      <a:pt x="0" y="1732542"/>
                      <a:pt x="0" y="111612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ysClr val="windowText" lastClr="000000">
                      <a:lumMod val="65000"/>
                      <a:lumOff val="35000"/>
                      <a:shade val="30000"/>
                      <a:satMod val="115000"/>
                    </a:sysClr>
                  </a:gs>
                  <a:gs pos="77000">
                    <a:sysClr val="windowText" lastClr="000000">
                      <a:lumMod val="65000"/>
                      <a:lumOff val="35000"/>
                      <a:shade val="100000"/>
                      <a:satMod val="115000"/>
                      <a:alpha val="0"/>
                    </a:sysClr>
                  </a:gs>
                </a:gsLst>
                <a:lin ang="8400000" scaled="0"/>
                <a:tileRect/>
              </a:gradFill>
              <a:ln w="25400" cap="flat" cmpd="sng" algn="ctr">
                <a:noFill/>
                <a:prstDash val="solid"/>
              </a:ln>
              <a:effectLst/>
              <a:scene3d>
                <a:camera prst="isometricOffAxis1Top">
                  <a:rot lat="19138283" lon="19960832" rev="21342385"/>
                </a:camera>
                <a:lightRig rig="threePt" dir="t"/>
              </a:scene3d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>
                  <a:defRPr/>
                </a:pPr>
                <a:endParaRPr lang="en-US" kern="0">
                  <a:solidFill>
                    <a:sysClr val="window" lastClr="FFFFFF"/>
                  </a:solidFill>
                  <a:latin typeface="Calibri"/>
                </a:endParaRPr>
              </a:p>
            </p:txBody>
          </p:sp>
          <p:sp>
            <p:nvSpPr>
              <p:cNvPr id="44" name="泪滴形 1"/>
              <p:cNvSpPr/>
              <p:nvPr/>
            </p:nvSpPr>
            <p:spPr>
              <a:xfrm rot="8194362">
                <a:off x="2369424" y="2522567"/>
                <a:ext cx="2232248" cy="2232248"/>
              </a:xfrm>
              <a:custGeom>
                <a:avLst/>
                <a:gdLst>
                  <a:gd name="connsiteX0" fmla="*/ 0 w 2232248"/>
                  <a:gd name="connsiteY0" fmla="*/ 1116124 h 2232248"/>
                  <a:gd name="connsiteX1" fmla="*/ 1116124 w 2232248"/>
                  <a:gd name="connsiteY1" fmla="*/ 0 h 2232248"/>
                  <a:gd name="connsiteX2" fmla="*/ 2232248 w 2232248"/>
                  <a:gd name="connsiteY2" fmla="*/ 0 h 2232248"/>
                  <a:gd name="connsiteX3" fmla="*/ 2232248 w 2232248"/>
                  <a:gd name="connsiteY3" fmla="*/ 1116124 h 2232248"/>
                  <a:gd name="connsiteX4" fmla="*/ 1116124 w 2232248"/>
                  <a:gd name="connsiteY4" fmla="*/ 2232248 h 2232248"/>
                  <a:gd name="connsiteX5" fmla="*/ 0 w 2232248"/>
                  <a:gd name="connsiteY5" fmla="*/ 1116124 h 2232248"/>
                  <a:gd name="connsiteX0-1" fmla="*/ 0 w 2232248"/>
                  <a:gd name="connsiteY0-2" fmla="*/ 1116124 h 2232248"/>
                  <a:gd name="connsiteX1-3" fmla="*/ 1116124 w 2232248"/>
                  <a:gd name="connsiteY1-4" fmla="*/ 0 h 2232248"/>
                  <a:gd name="connsiteX2-5" fmla="*/ 2232248 w 2232248"/>
                  <a:gd name="connsiteY2-6" fmla="*/ 0 h 2232248"/>
                  <a:gd name="connsiteX3-7" fmla="*/ 2232248 w 2232248"/>
                  <a:gd name="connsiteY3-8" fmla="*/ 1116124 h 2232248"/>
                  <a:gd name="connsiteX4-9" fmla="*/ 1116124 w 2232248"/>
                  <a:gd name="connsiteY4-10" fmla="*/ 2232248 h 2232248"/>
                  <a:gd name="connsiteX5-11" fmla="*/ 0 w 2232248"/>
                  <a:gd name="connsiteY5-12" fmla="*/ 1116124 h 2232248"/>
                  <a:gd name="connsiteX0-13" fmla="*/ 0 w 2232248"/>
                  <a:gd name="connsiteY0-14" fmla="*/ 1116124 h 2232248"/>
                  <a:gd name="connsiteX1-15" fmla="*/ 1116124 w 2232248"/>
                  <a:gd name="connsiteY1-16" fmla="*/ 0 h 2232248"/>
                  <a:gd name="connsiteX2-17" fmla="*/ 2215809 w 2232248"/>
                  <a:gd name="connsiteY2-18" fmla="*/ 74373 h 2232248"/>
                  <a:gd name="connsiteX3-19" fmla="*/ 2232248 w 2232248"/>
                  <a:gd name="connsiteY3-20" fmla="*/ 1116124 h 2232248"/>
                  <a:gd name="connsiteX4-21" fmla="*/ 1116124 w 2232248"/>
                  <a:gd name="connsiteY4-22" fmla="*/ 2232248 h 2232248"/>
                  <a:gd name="connsiteX5-23" fmla="*/ 0 w 2232248"/>
                  <a:gd name="connsiteY5-24" fmla="*/ 1116124 h 2232248"/>
                  <a:gd name="connsiteX0-25" fmla="*/ 0 w 2232248"/>
                  <a:gd name="connsiteY0-26" fmla="*/ 1116124 h 2232248"/>
                  <a:gd name="connsiteX1-27" fmla="*/ 1116124 w 2232248"/>
                  <a:gd name="connsiteY1-28" fmla="*/ 0 h 2232248"/>
                  <a:gd name="connsiteX2-29" fmla="*/ 2215809 w 2232248"/>
                  <a:gd name="connsiteY2-30" fmla="*/ 74373 h 2232248"/>
                  <a:gd name="connsiteX3-31" fmla="*/ 2232248 w 2232248"/>
                  <a:gd name="connsiteY3-32" fmla="*/ 1116124 h 2232248"/>
                  <a:gd name="connsiteX4-33" fmla="*/ 1116124 w 2232248"/>
                  <a:gd name="connsiteY4-34" fmla="*/ 2232248 h 2232248"/>
                  <a:gd name="connsiteX5-35" fmla="*/ 0 w 2232248"/>
                  <a:gd name="connsiteY5-36" fmla="*/ 1116124 h 223224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232248" h="2232248">
                    <a:moveTo>
                      <a:pt x="0" y="1116124"/>
                    </a:moveTo>
                    <a:cubicBezTo>
                      <a:pt x="0" y="499706"/>
                      <a:pt x="499706" y="0"/>
                      <a:pt x="1116124" y="0"/>
                    </a:cubicBezTo>
                    <a:lnTo>
                      <a:pt x="2215809" y="74373"/>
                    </a:lnTo>
                    <a:cubicBezTo>
                      <a:pt x="1363299" y="358937"/>
                      <a:pt x="2232248" y="744083"/>
                      <a:pt x="2232248" y="1116124"/>
                    </a:cubicBezTo>
                    <a:cubicBezTo>
                      <a:pt x="2232248" y="1732542"/>
                      <a:pt x="1732542" y="2232248"/>
                      <a:pt x="1116124" y="2232248"/>
                    </a:cubicBezTo>
                    <a:cubicBezTo>
                      <a:pt x="499706" y="2232248"/>
                      <a:pt x="0" y="1732542"/>
                      <a:pt x="0" y="1116124"/>
                    </a:cubicBezTo>
                    <a:close/>
                  </a:path>
                </a:pathLst>
              </a:custGeom>
              <a:solidFill>
                <a:sysClr val="window" lastClr="FFFFFF">
                  <a:lumMod val="95000"/>
                </a:sysClr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241300" sx="104000" sy="104000" algn="ctr" rotWithShape="0">
                  <a:prstClr val="black">
                    <a:alpha val="17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>
                  <a:defRPr/>
                </a:pPr>
                <a:endParaRPr lang="en-US" kern="0">
                  <a:solidFill>
                    <a:sysClr val="window" lastClr="FFFFFF"/>
                  </a:solidFill>
                  <a:latin typeface="Calibri"/>
                </a:endParaRPr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2549444" y="2636912"/>
                <a:ext cx="1872208" cy="1872208"/>
              </a:xfrm>
              <a:prstGeom prst="ellipse">
                <a:avLst/>
              </a:prstGeom>
              <a:solidFill>
                <a:srgbClr val="21644B"/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>
                  <a:defRPr/>
                </a:pPr>
                <a:endParaRPr lang="en-US" kern="0">
                  <a:solidFill>
                    <a:sysClr val="window" lastClr="FFFFFF"/>
                  </a:solidFill>
                  <a:latin typeface="Calibri"/>
                </a:endParaRPr>
              </a:p>
            </p:txBody>
          </p:sp>
        </p:grpSp>
        <p:sp>
          <p:nvSpPr>
            <p:cNvPr id="41" name="TextBox 39"/>
            <p:cNvSpPr txBox="1"/>
            <p:nvPr/>
          </p:nvSpPr>
          <p:spPr>
            <a:xfrm rot="1701029" flipH="1">
              <a:off x="4396260" y="2660846"/>
              <a:ext cx="112145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anose="020B0503020202020204" pitchFamily="34" charset="0"/>
                  <a:ea typeface="微软雅黑" panose="020B0503020204020204" pitchFamily="34" charset="-122"/>
                </a:defRPr>
              </a:lvl1pPr>
            </a:lstStyle>
            <a:p>
              <a:pPr algn="ctr">
                <a:defRPr/>
              </a:pPr>
              <a:r>
                <a:rPr lang="en-US" altLang="zh-CN" sz="6000" dirty="0">
                  <a:solidFill>
                    <a:sysClr val="window" lastClr="FFFFFF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02</a:t>
              </a:r>
              <a:endParaRPr lang="zh-CN" altLang="en-US" sz="6000" dirty="0">
                <a:solidFill>
                  <a:sysClr val="window" lastClr="FFFFFF"/>
                </a:solidFill>
                <a:latin typeface="Arial Narrow" panose="020B0606020202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42" name="TextBox 42"/>
            <p:cNvSpPr txBox="1"/>
            <p:nvPr/>
          </p:nvSpPr>
          <p:spPr>
            <a:xfrm rot="1701029" flipH="1">
              <a:off x="4026290" y="3349808"/>
              <a:ext cx="1456380" cy="2893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anose="020B0503020202020204" pitchFamily="34" charset="0"/>
                  <a:ea typeface="微软雅黑" panose="020B0503020204020204" pitchFamily="34" charset="-122"/>
                </a:defRPr>
              </a:lvl1pPr>
            </a:lstStyle>
            <a:p>
              <a:pPr algn="ctr">
                <a:defRPr/>
              </a:pPr>
              <a:r>
                <a:rPr lang="en-US" altLang="zh-CN" sz="1600" dirty="0">
                  <a:solidFill>
                    <a:sysClr val="window" lastClr="FFFFFF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YOUR TEXT</a:t>
              </a:r>
              <a:endParaRPr lang="zh-CN" altLang="en-US" sz="1600" dirty="0">
                <a:solidFill>
                  <a:sysClr val="window" lastClr="FFFFFF"/>
                </a:solidFill>
                <a:latin typeface="Arial Narrow" panose="020B0606020202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152178" y="1847418"/>
            <a:ext cx="2100288" cy="2350515"/>
            <a:chOff x="6217503" y="1167708"/>
            <a:chExt cx="2100288" cy="2350515"/>
          </a:xfrm>
        </p:grpSpPr>
        <p:grpSp>
          <p:nvGrpSpPr>
            <p:cNvPr id="47" name="组合 46"/>
            <p:cNvGrpSpPr/>
            <p:nvPr/>
          </p:nvGrpSpPr>
          <p:grpSpPr>
            <a:xfrm>
              <a:off x="6217503" y="1167708"/>
              <a:ext cx="2100288" cy="2350515"/>
              <a:chOff x="2369424" y="2522567"/>
              <a:chExt cx="2473215" cy="2767872"/>
            </a:xfrm>
          </p:grpSpPr>
          <p:sp>
            <p:nvSpPr>
              <p:cNvPr id="50" name="泪滴形 1"/>
              <p:cNvSpPr/>
              <p:nvPr/>
            </p:nvSpPr>
            <p:spPr>
              <a:xfrm rot="8194362">
                <a:off x="2810532" y="3321029"/>
                <a:ext cx="2032107" cy="1969410"/>
              </a:xfrm>
              <a:custGeom>
                <a:avLst/>
                <a:gdLst>
                  <a:gd name="connsiteX0" fmla="*/ 0 w 2232248"/>
                  <a:gd name="connsiteY0" fmla="*/ 1116124 h 2232248"/>
                  <a:gd name="connsiteX1" fmla="*/ 1116124 w 2232248"/>
                  <a:gd name="connsiteY1" fmla="*/ 0 h 2232248"/>
                  <a:gd name="connsiteX2" fmla="*/ 2232248 w 2232248"/>
                  <a:gd name="connsiteY2" fmla="*/ 0 h 2232248"/>
                  <a:gd name="connsiteX3" fmla="*/ 2232248 w 2232248"/>
                  <a:gd name="connsiteY3" fmla="*/ 1116124 h 2232248"/>
                  <a:gd name="connsiteX4" fmla="*/ 1116124 w 2232248"/>
                  <a:gd name="connsiteY4" fmla="*/ 2232248 h 2232248"/>
                  <a:gd name="connsiteX5" fmla="*/ 0 w 2232248"/>
                  <a:gd name="connsiteY5" fmla="*/ 1116124 h 2232248"/>
                  <a:gd name="connsiteX0-1" fmla="*/ 0 w 2232248"/>
                  <a:gd name="connsiteY0-2" fmla="*/ 1116124 h 2232248"/>
                  <a:gd name="connsiteX1-3" fmla="*/ 1116124 w 2232248"/>
                  <a:gd name="connsiteY1-4" fmla="*/ 0 h 2232248"/>
                  <a:gd name="connsiteX2-5" fmla="*/ 2232248 w 2232248"/>
                  <a:gd name="connsiteY2-6" fmla="*/ 0 h 2232248"/>
                  <a:gd name="connsiteX3-7" fmla="*/ 2232248 w 2232248"/>
                  <a:gd name="connsiteY3-8" fmla="*/ 1116124 h 2232248"/>
                  <a:gd name="connsiteX4-9" fmla="*/ 1116124 w 2232248"/>
                  <a:gd name="connsiteY4-10" fmla="*/ 2232248 h 2232248"/>
                  <a:gd name="connsiteX5-11" fmla="*/ 0 w 2232248"/>
                  <a:gd name="connsiteY5-12" fmla="*/ 1116124 h 2232248"/>
                  <a:gd name="connsiteX0-13" fmla="*/ 0 w 2232248"/>
                  <a:gd name="connsiteY0-14" fmla="*/ 1116124 h 2232248"/>
                  <a:gd name="connsiteX1-15" fmla="*/ 1116124 w 2232248"/>
                  <a:gd name="connsiteY1-16" fmla="*/ 0 h 2232248"/>
                  <a:gd name="connsiteX2-17" fmla="*/ 2215809 w 2232248"/>
                  <a:gd name="connsiteY2-18" fmla="*/ 74373 h 2232248"/>
                  <a:gd name="connsiteX3-19" fmla="*/ 2232248 w 2232248"/>
                  <a:gd name="connsiteY3-20" fmla="*/ 1116124 h 2232248"/>
                  <a:gd name="connsiteX4-21" fmla="*/ 1116124 w 2232248"/>
                  <a:gd name="connsiteY4-22" fmla="*/ 2232248 h 2232248"/>
                  <a:gd name="connsiteX5-23" fmla="*/ 0 w 2232248"/>
                  <a:gd name="connsiteY5-24" fmla="*/ 1116124 h 2232248"/>
                  <a:gd name="connsiteX0-25" fmla="*/ 0 w 2232248"/>
                  <a:gd name="connsiteY0-26" fmla="*/ 1116124 h 2232248"/>
                  <a:gd name="connsiteX1-27" fmla="*/ 1116124 w 2232248"/>
                  <a:gd name="connsiteY1-28" fmla="*/ 0 h 2232248"/>
                  <a:gd name="connsiteX2-29" fmla="*/ 2215809 w 2232248"/>
                  <a:gd name="connsiteY2-30" fmla="*/ 74373 h 2232248"/>
                  <a:gd name="connsiteX3-31" fmla="*/ 2232248 w 2232248"/>
                  <a:gd name="connsiteY3-32" fmla="*/ 1116124 h 2232248"/>
                  <a:gd name="connsiteX4-33" fmla="*/ 1116124 w 2232248"/>
                  <a:gd name="connsiteY4-34" fmla="*/ 2232248 h 2232248"/>
                  <a:gd name="connsiteX5-35" fmla="*/ 0 w 2232248"/>
                  <a:gd name="connsiteY5-36" fmla="*/ 1116124 h 223224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232248" h="2232248">
                    <a:moveTo>
                      <a:pt x="0" y="1116124"/>
                    </a:moveTo>
                    <a:cubicBezTo>
                      <a:pt x="0" y="499706"/>
                      <a:pt x="499706" y="0"/>
                      <a:pt x="1116124" y="0"/>
                    </a:cubicBezTo>
                    <a:lnTo>
                      <a:pt x="2215809" y="74373"/>
                    </a:lnTo>
                    <a:cubicBezTo>
                      <a:pt x="1363299" y="358937"/>
                      <a:pt x="2232248" y="744083"/>
                      <a:pt x="2232248" y="1116124"/>
                    </a:cubicBezTo>
                    <a:cubicBezTo>
                      <a:pt x="2232248" y="1732542"/>
                      <a:pt x="1732542" y="2232248"/>
                      <a:pt x="1116124" y="2232248"/>
                    </a:cubicBezTo>
                    <a:cubicBezTo>
                      <a:pt x="499706" y="2232248"/>
                      <a:pt x="0" y="1732542"/>
                      <a:pt x="0" y="111612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ysClr val="windowText" lastClr="000000">
                      <a:lumMod val="65000"/>
                      <a:lumOff val="35000"/>
                      <a:shade val="30000"/>
                      <a:satMod val="115000"/>
                    </a:sysClr>
                  </a:gs>
                  <a:gs pos="77000">
                    <a:sysClr val="windowText" lastClr="000000">
                      <a:lumMod val="65000"/>
                      <a:lumOff val="35000"/>
                      <a:shade val="100000"/>
                      <a:satMod val="115000"/>
                      <a:alpha val="0"/>
                    </a:sysClr>
                  </a:gs>
                </a:gsLst>
                <a:lin ang="8400000" scaled="0"/>
                <a:tileRect/>
              </a:gradFill>
              <a:ln w="25400" cap="flat" cmpd="sng" algn="ctr">
                <a:noFill/>
                <a:prstDash val="solid"/>
              </a:ln>
              <a:effectLst/>
              <a:scene3d>
                <a:camera prst="isometricOffAxis1Top">
                  <a:rot lat="19138283" lon="19960832" rev="21342385"/>
                </a:camera>
                <a:lightRig rig="threePt" dir="t"/>
              </a:scene3d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>
                  <a:defRPr/>
                </a:pPr>
                <a:endParaRPr lang="en-US" kern="0">
                  <a:solidFill>
                    <a:sysClr val="window" lastClr="FFFFFF"/>
                  </a:solidFill>
                  <a:latin typeface="Calibri"/>
                </a:endParaRPr>
              </a:p>
            </p:txBody>
          </p:sp>
          <p:sp>
            <p:nvSpPr>
              <p:cNvPr id="51" name="泪滴形 1"/>
              <p:cNvSpPr/>
              <p:nvPr/>
            </p:nvSpPr>
            <p:spPr>
              <a:xfrm rot="8194362">
                <a:off x="2369424" y="2522567"/>
                <a:ext cx="2232248" cy="2232248"/>
              </a:xfrm>
              <a:custGeom>
                <a:avLst/>
                <a:gdLst>
                  <a:gd name="connsiteX0" fmla="*/ 0 w 2232248"/>
                  <a:gd name="connsiteY0" fmla="*/ 1116124 h 2232248"/>
                  <a:gd name="connsiteX1" fmla="*/ 1116124 w 2232248"/>
                  <a:gd name="connsiteY1" fmla="*/ 0 h 2232248"/>
                  <a:gd name="connsiteX2" fmla="*/ 2232248 w 2232248"/>
                  <a:gd name="connsiteY2" fmla="*/ 0 h 2232248"/>
                  <a:gd name="connsiteX3" fmla="*/ 2232248 w 2232248"/>
                  <a:gd name="connsiteY3" fmla="*/ 1116124 h 2232248"/>
                  <a:gd name="connsiteX4" fmla="*/ 1116124 w 2232248"/>
                  <a:gd name="connsiteY4" fmla="*/ 2232248 h 2232248"/>
                  <a:gd name="connsiteX5" fmla="*/ 0 w 2232248"/>
                  <a:gd name="connsiteY5" fmla="*/ 1116124 h 2232248"/>
                  <a:gd name="connsiteX0-1" fmla="*/ 0 w 2232248"/>
                  <a:gd name="connsiteY0-2" fmla="*/ 1116124 h 2232248"/>
                  <a:gd name="connsiteX1-3" fmla="*/ 1116124 w 2232248"/>
                  <a:gd name="connsiteY1-4" fmla="*/ 0 h 2232248"/>
                  <a:gd name="connsiteX2-5" fmla="*/ 2232248 w 2232248"/>
                  <a:gd name="connsiteY2-6" fmla="*/ 0 h 2232248"/>
                  <a:gd name="connsiteX3-7" fmla="*/ 2232248 w 2232248"/>
                  <a:gd name="connsiteY3-8" fmla="*/ 1116124 h 2232248"/>
                  <a:gd name="connsiteX4-9" fmla="*/ 1116124 w 2232248"/>
                  <a:gd name="connsiteY4-10" fmla="*/ 2232248 h 2232248"/>
                  <a:gd name="connsiteX5-11" fmla="*/ 0 w 2232248"/>
                  <a:gd name="connsiteY5-12" fmla="*/ 1116124 h 2232248"/>
                  <a:gd name="connsiteX0-13" fmla="*/ 0 w 2232248"/>
                  <a:gd name="connsiteY0-14" fmla="*/ 1116124 h 2232248"/>
                  <a:gd name="connsiteX1-15" fmla="*/ 1116124 w 2232248"/>
                  <a:gd name="connsiteY1-16" fmla="*/ 0 h 2232248"/>
                  <a:gd name="connsiteX2-17" fmla="*/ 2215809 w 2232248"/>
                  <a:gd name="connsiteY2-18" fmla="*/ 74373 h 2232248"/>
                  <a:gd name="connsiteX3-19" fmla="*/ 2232248 w 2232248"/>
                  <a:gd name="connsiteY3-20" fmla="*/ 1116124 h 2232248"/>
                  <a:gd name="connsiteX4-21" fmla="*/ 1116124 w 2232248"/>
                  <a:gd name="connsiteY4-22" fmla="*/ 2232248 h 2232248"/>
                  <a:gd name="connsiteX5-23" fmla="*/ 0 w 2232248"/>
                  <a:gd name="connsiteY5-24" fmla="*/ 1116124 h 2232248"/>
                  <a:gd name="connsiteX0-25" fmla="*/ 0 w 2232248"/>
                  <a:gd name="connsiteY0-26" fmla="*/ 1116124 h 2232248"/>
                  <a:gd name="connsiteX1-27" fmla="*/ 1116124 w 2232248"/>
                  <a:gd name="connsiteY1-28" fmla="*/ 0 h 2232248"/>
                  <a:gd name="connsiteX2-29" fmla="*/ 2215809 w 2232248"/>
                  <a:gd name="connsiteY2-30" fmla="*/ 74373 h 2232248"/>
                  <a:gd name="connsiteX3-31" fmla="*/ 2232248 w 2232248"/>
                  <a:gd name="connsiteY3-32" fmla="*/ 1116124 h 2232248"/>
                  <a:gd name="connsiteX4-33" fmla="*/ 1116124 w 2232248"/>
                  <a:gd name="connsiteY4-34" fmla="*/ 2232248 h 2232248"/>
                  <a:gd name="connsiteX5-35" fmla="*/ 0 w 2232248"/>
                  <a:gd name="connsiteY5-36" fmla="*/ 1116124 h 223224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232248" h="2232248">
                    <a:moveTo>
                      <a:pt x="0" y="1116124"/>
                    </a:moveTo>
                    <a:cubicBezTo>
                      <a:pt x="0" y="499706"/>
                      <a:pt x="499706" y="0"/>
                      <a:pt x="1116124" y="0"/>
                    </a:cubicBezTo>
                    <a:lnTo>
                      <a:pt x="2215809" y="74373"/>
                    </a:lnTo>
                    <a:cubicBezTo>
                      <a:pt x="1363299" y="358937"/>
                      <a:pt x="2232248" y="744083"/>
                      <a:pt x="2232248" y="1116124"/>
                    </a:cubicBezTo>
                    <a:cubicBezTo>
                      <a:pt x="2232248" y="1732542"/>
                      <a:pt x="1732542" y="2232248"/>
                      <a:pt x="1116124" y="2232248"/>
                    </a:cubicBezTo>
                    <a:cubicBezTo>
                      <a:pt x="499706" y="2232248"/>
                      <a:pt x="0" y="1732542"/>
                      <a:pt x="0" y="1116124"/>
                    </a:cubicBezTo>
                    <a:close/>
                  </a:path>
                </a:pathLst>
              </a:custGeom>
              <a:solidFill>
                <a:sysClr val="window" lastClr="FFFFFF">
                  <a:lumMod val="95000"/>
                </a:sysClr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241300" sx="104000" sy="104000" algn="ctr" rotWithShape="0">
                  <a:prstClr val="black">
                    <a:alpha val="17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>
                  <a:defRPr/>
                </a:pPr>
                <a:endParaRPr lang="en-US" kern="0">
                  <a:solidFill>
                    <a:sysClr val="window" lastClr="FFFFFF"/>
                  </a:solidFill>
                  <a:latin typeface="Calibri"/>
                </a:endParaRPr>
              </a:p>
            </p:txBody>
          </p:sp>
          <p:sp>
            <p:nvSpPr>
              <p:cNvPr id="52" name="椭圆 51"/>
              <p:cNvSpPr/>
              <p:nvPr/>
            </p:nvSpPr>
            <p:spPr>
              <a:xfrm>
                <a:off x="2549444" y="2636912"/>
                <a:ext cx="1872208" cy="1872208"/>
              </a:xfrm>
              <a:prstGeom prst="ellipse">
                <a:avLst/>
              </a:prstGeom>
              <a:solidFill>
                <a:srgbClr val="21644B"/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>
                  <a:defRPr/>
                </a:pPr>
                <a:endParaRPr lang="en-US" kern="0">
                  <a:solidFill>
                    <a:sysClr val="window" lastClr="FFFFFF"/>
                  </a:solidFill>
                  <a:latin typeface="Calibri"/>
                </a:endParaRPr>
              </a:p>
            </p:txBody>
          </p:sp>
        </p:grpSp>
        <p:sp>
          <p:nvSpPr>
            <p:cNvPr id="48" name="TextBox 40"/>
            <p:cNvSpPr txBox="1"/>
            <p:nvPr/>
          </p:nvSpPr>
          <p:spPr>
            <a:xfrm rot="1701029" flipH="1">
              <a:off x="6687114" y="1508718"/>
              <a:ext cx="112145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anose="020B0503020202020204" pitchFamily="34" charset="0"/>
                  <a:ea typeface="微软雅黑" panose="020B0503020204020204" pitchFamily="34" charset="-122"/>
                </a:defRPr>
              </a:lvl1pPr>
            </a:lstStyle>
            <a:p>
              <a:pPr algn="ctr">
                <a:defRPr/>
              </a:pPr>
              <a:r>
                <a:rPr lang="en-US" altLang="zh-CN" sz="6000" dirty="0">
                  <a:solidFill>
                    <a:sysClr val="window" lastClr="FFFFFF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01</a:t>
              </a:r>
              <a:endParaRPr lang="zh-CN" altLang="en-US" sz="6000" dirty="0">
                <a:solidFill>
                  <a:sysClr val="window" lastClr="FFFFFF"/>
                </a:solidFill>
                <a:latin typeface="Arial Narrow" panose="020B0606020202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49" name="TextBox 43"/>
            <p:cNvSpPr txBox="1"/>
            <p:nvPr/>
          </p:nvSpPr>
          <p:spPr>
            <a:xfrm rot="1701029" flipH="1">
              <a:off x="6263784" y="2176942"/>
              <a:ext cx="1456380" cy="2893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anose="020B0503020202020204" pitchFamily="34" charset="0"/>
                  <a:ea typeface="微软雅黑" panose="020B0503020204020204" pitchFamily="34" charset="-122"/>
                </a:defRPr>
              </a:lvl1pPr>
            </a:lstStyle>
            <a:p>
              <a:pPr algn="ctr">
                <a:defRPr/>
              </a:pPr>
              <a:r>
                <a:rPr lang="en-US" altLang="zh-CN" sz="1600" dirty="0">
                  <a:solidFill>
                    <a:sysClr val="window" lastClr="FFFFFF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YOUR TEXT</a:t>
              </a:r>
              <a:endParaRPr lang="zh-CN" altLang="en-US" sz="1600" dirty="0">
                <a:solidFill>
                  <a:sysClr val="window" lastClr="FFFFFF"/>
                </a:solidFill>
                <a:latin typeface="Arial Narrow" panose="020B0606020202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1669350" y="4846313"/>
            <a:ext cx="2108063" cy="889395"/>
            <a:chOff x="791193" y="1366105"/>
            <a:chExt cx="2108063" cy="889395"/>
          </a:xfrm>
        </p:grpSpPr>
        <p:sp>
          <p:nvSpPr>
            <p:cNvPr id="63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64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5051601" y="4846313"/>
            <a:ext cx="2108063" cy="889395"/>
            <a:chOff x="791193" y="1366105"/>
            <a:chExt cx="2108063" cy="889395"/>
          </a:xfrm>
        </p:grpSpPr>
        <p:sp>
          <p:nvSpPr>
            <p:cNvPr id="66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67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8433852" y="4846313"/>
            <a:ext cx="2108063" cy="889395"/>
            <a:chOff x="791193" y="1366105"/>
            <a:chExt cx="2108063" cy="889395"/>
          </a:xfrm>
        </p:grpSpPr>
        <p:sp>
          <p:nvSpPr>
            <p:cNvPr id="69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70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sp>
        <p:nvSpPr>
          <p:cNvPr id="53" name="文本框 1"/>
          <p:cNvSpPr txBox="1"/>
          <p:nvPr/>
        </p:nvSpPr>
        <p:spPr>
          <a:xfrm>
            <a:off x="625645" y="425244"/>
            <a:ext cx="10324797" cy="72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7978045" y="1968809"/>
            <a:ext cx="2448934" cy="1837977"/>
            <a:chOff x="6179357" y="2143425"/>
            <a:chExt cx="1956336" cy="1468272"/>
          </a:xfrm>
        </p:grpSpPr>
        <p:sp>
          <p:nvSpPr>
            <p:cNvPr id="35" name="Freeform 10"/>
            <p:cNvSpPr/>
            <p:nvPr/>
          </p:nvSpPr>
          <p:spPr bwMode="auto">
            <a:xfrm>
              <a:off x="6179357" y="2143425"/>
              <a:ext cx="1956336" cy="1468272"/>
            </a:xfrm>
            <a:custGeom>
              <a:avLst/>
              <a:gdLst>
                <a:gd name="T0" fmla="*/ 421 w 1072"/>
                <a:gd name="T1" fmla="*/ 1 h 815"/>
                <a:gd name="T2" fmla="*/ 407 w 1072"/>
                <a:gd name="T3" fmla="*/ 0 h 815"/>
                <a:gd name="T4" fmla="*/ 398 w 1072"/>
                <a:gd name="T5" fmla="*/ 1 h 815"/>
                <a:gd name="T6" fmla="*/ 389 w 1072"/>
                <a:gd name="T7" fmla="*/ 1 h 815"/>
                <a:gd name="T8" fmla="*/ 0 w 1072"/>
                <a:gd name="T9" fmla="*/ 408 h 815"/>
                <a:gd name="T10" fmla="*/ 389 w 1072"/>
                <a:gd name="T11" fmla="*/ 815 h 815"/>
                <a:gd name="T12" fmla="*/ 398 w 1072"/>
                <a:gd name="T13" fmla="*/ 815 h 815"/>
                <a:gd name="T14" fmla="*/ 407 w 1072"/>
                <a:gd name="T15" fmla="*/ 815 h 815"/>
                <a:gd name="T16" fmla="*/ 421 w 1072"/>
                <a:gd name="T17" fmla="*/ 815 h 815"/>
                <a:gd name="T18" fmla="*/ 1072 w 1072"/>
                <a:gd name="T19" fmla="*/ 408 h 815"/>
                <a:gd name="T20" fmla="*/ 421 w 1072"/>
                <a:gd name="T21" fmla="*/ 1 h 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72" h="815">
                  <a:moveTo>
                    <a:pt x="421" y="1"/>
                  </a:moveTo>
                  <a:cubicBezTo>
                    <a:pt x="416" y="0"/>
                    <a:pt x="412" y="0"/>
                    <a:pt x="407" y="0"/>
                  </a:cubicBezTo>
                  <a:cubicBezTo>
                    <a:pt x="404" y="0"/>
                    <a:pt x="401" y="0"/>
                    <a:pt x="398" y="1"/>
                  </a:cubicBezTo>
                  <a:cubicBezTo>
                    <a:pt x="395" y="1"/>
                    <a:pt x="392" y="1"/>
                    <a:pt x="389" y="1"/>
                  </a:cubicBezTo>
                  <a:cubicBezTo>
                    <a:pt x="173" y="11"/>
                    <a:pt x="0" y="189"/>
                    <a:pt x="0" y="408"/>
                  </a:cubicBezTo>
                  <a:cubicBezTo>
                    <a:pt x="0" y="627"/>
                    <a:pt x="173" y="805"/>
                    <a:pt x="389" y="815"/>
                  </a:cubicBezTo>
                  <a:cubicBezTo>
                    <a:pt x="392" y="815"/>
                    <a:pt x="395" y="815"/>
                    <a:pt x="398" y="815"/>
                  </a:cubicBezTo>
                  <a:cubicBezTo>
                    <a:pt x="401" y="815"/>
                    <a:pt x="404" y="815"/>
                    <a:pt x="407" y="815"/>
                  </a:cubicBezTo>
                  <a:cubicBezTo>
                    <a:pt x="412" y="815"/>
                    <a:pt x="416" y="815"/>
                    <a:pt x="421" y="815"/>
                  </a:cubicBezTo>
                  <a:cubicBezTo>
                    <a:pt x="821" y="806"/>
                    <a:pt x="1072" y="408"/>
                    <a:pt x="1072" y="408"/>
                  </a:cubicBezTo>
                  <a:cubicBezTo>
                    <a:pt x="1072" y="408"/>
                    <a:pt x="821" y="9"/>
                    <a:pt x="421" y="1"/>
                  </a:cubicBezTo>
                  <a:close/>
                </a:path>
              </a:pathLst>
            </a:custGeom>
            <a:gradFill>
              <a:gsLst>
                <a:gs pos="0">
                  <a:srgbClr val="DADADA"/>
                </a:gs>
                <a:gs pos="100000">
                  <a:sysClr val="window" lastClr="FFFFFF"/>
                </a:gs>
              </a:gsLst>
              <a:lin ang="5400000" scaled="1"/>
            </a:gradFill>
            <a:ln w="28575" cap="flat">
              <a:gradFill>
                <a:gsLst>
                  <a:gs pos="0">
                    <a:sysClr val="window" lastClr="FFFFFF"/>
                  </a:gs>
                  <a:gs pos="100000">
                    <a:srgbClr val="DDDDDD"/>
                  </a:gs>
                </a:gsLst>
                <a:lin ang="5400000" scaled="1"/>
              </a:gradFill>
              <a:prstDash val="solid"/>
              <a:miter lim="800000"/>
            </a:ln>
            <a:effectLst>
              <a:outerShdw blurRad="228600" dist="228600" dir="5400000" algn="t" rotWithShape="0">
                <a:sysClr val="windowText" lastClr="000000">
                  <a:lumMod val="85000"/>
                  <a:lumOff val="15000"/>
                  <a:alpha val="28000"/>
                </a:sysClr>
              </a:outerShdw>
            </a:effectLst>
          </p:spPr>
          <p:txBody>
            <a:bodyPr lIns="90862" tIns="45431" rIns="90862" bIns="45431"/>
            <a:lstStyle/>
            <a:p>
              <a:pPr>
                <a:defRPr/>
              </a:pPr>
              <a:endParaRPr lang="zh-CN" altLang="en-US" sz="2400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Freeform 17"/>
            <p:cNvSpPr/>
            <p:nvPr/>
          </p:nvSpPr>
          <p:spPr bwMode="auto">
            <a:xfrm>
              <a:off x="6300216" y="2251532"/>
              <a:ext cx="1713982" cy="1251406"/>
            </a:xfrm>
            <a:custGeom>
              <a:avLst/>
              <a:gdLst>
                <a:gd name="T0" fmla="*/ 346 w 939"/>
                <a:gd name="T1" fmla="*/ 695 h 695"/>
                <a:gd name="T2" fmla="*/ 340 w 939"/>
                <a:gd name="T3" fmla="*/ 695 h 695"/>
                <a:gd name="T4" fmla="*/ 340 w 939"/>
                <a:gd name="T5" fmla="*/ 695 h 695"/>
                <a:gd name="T6" fmla="*/ 333 w 939"/>
                <a:gd name="T7" fmla="*/ 695 h 695"/>
                <a:gd name="T8" fmla="*/ 332 w 939"/>
                <a:gd name="T9" fmla="*/ 695 h 695"/>
                <a:gd name="T10" fmla="*/ 0 w 939"/>
                <a:gd name="T11" fmla="*/ 348 h 695"/>
                <a:gd name="T12" fmla="*/ 332 w 939"/>
                <a:gd name="T13" fmla="*/ 1 h 695"/>
                <a:gd name="T14" fmla="*/ 333 w 939"/>
                <a:gd name="T15" fmla="*/ 1 h 695"/>
                <a:gd name="T16" fmla="*/ 339 w 939"/>
                <a:gd name="T17" fmla="*/ 0 h 695"/>
                <a:gd name="T18" fmla="*/ 340 w 939"/>
                <a:gd name="T19" fmla="*/ 0 h 695"/>
                <a:gd name="T20" fmla="*/ 346 w 939"/>
                <a:gd name="T21" fmla="*/ 0 h 695"/>
                <a:gd name="T22" fmla="*/ 349 w 939"/>
                <a:gd name="T23" fmla="*/ 0 h 695"/>
                <a:gd name="T24" fmla="*/ 358 w 939"/>
                <a:gd name="T25" fmla="*/ 0 h 695"/>
                <a:gd name="T26" fmla="*/ 360 w 939"/>
                <a:gd name="T27" fmla="*/ 1 h 695"/>
                <a:gd name="T28" fmla="*/ 794 w 939"/>
                <a:gd name="T29" fmla="*/ 190 h 695"/>
                <a:gd name="T30" fmla="*/ 939 w 939"/>
                <a:gd name="T31" fmla="*/ 348 h 695"/>
                <a:gd name="T32" fmla="*/ 794 w 939"/>
                <a:gd name="T33" fmla="*/ 505 h 695"/>
                <a:gd name="T34" fmla="*/ 360 w 939"/>
                <a:gd name="T35" fmla="*/ 695 h 695"/>
                <a:gd name="T36" fmla="*/ 358 w 939"/>
                <a:gd name="T37" fmla="*/ 695 h 695"/>
                <a:gd name="T38" fmla="*/ 348 w 939"/>
                <a:gd name="T39" fmla="*/ 695 h 695"/>
                <a:gd name="T40" fmla="*/ 346 w 939"/>
                <a:gd name="T41" fmla="*/ 695 h 6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39" h="695">
                  <a:moveTo>
                    <a:pt x="346" y="695"/>
                  </a:moveTo>
                  <a:cubicBezTo>
                    <a:pt x="344" y="695"/>
                    <a:pt x="342" y="695"/>
                    <a:pt x="340" y="695"/>
                  </a:cubicBezTo>
                  <a:cubicBezTo>
                    <a:pt x="340" y="695"/>
                    <a:pt x="340" y="695"/>
                    <a:pt x="340" y="695"/>
                  </a:cubicBezTo>
                  <a:cubicBezTo>
                    <a:pt x="338" y="695"/>
                    <a:pt x="336" y="695"/>
                    <a:pt x="333" y="695"/>
                  </a:cubicBezTo>
                  <a:cubicBezTo>
                    <a:pt x="332" y="695"/>
                    <a:pt x="332" y="695"/>
                    <a:pt x="332" y="695"/>
                  </a:cubicBezTo>
                  <a:cubicBezTo>
                    <a:pt x="146" y="686"/>
                    <a:pt x="0" y="534"/>
                    <a:pt x="0" y="348"/>
                  </a:cubicBezTo>
                  <a:cubicBezTo>
                    <a:pt x="0" y="161"/>
                    <a:pt x="146" y="9"/>
                    <a:pt x="332" y="1"/>
                  </a:cubicBezTo>
                  <a:cubicBezTo>
                    <a:pt x="333" y="1"/>
                    <a:pt x="333" y="1"/>
                    <a:pt x="333" y="1"/>
                  </a:cubicBezTo>
                  <a:cubicBezTo>
                    <a:pt x="335" y="1"/>
                    <a:pt x="337" y="0"/>
                    <a:pt x="339" y="0"/>
                  </a:cubicBezTo>
                  <a:cubicBezTo>
                    <a:pt x="340" y="0"/>
                    <a:pt x="340" y="0"/>
                    <a:pt x="340" y="0"/>
                  </a:cubicBezTo>
                  <a:cubicBezTo>
                    <a:pt x="342" y="0"/>
                    <a:pt x="344" y="0"/>
                    <a:pt x="346" y="0"/>
                  </a:cubicBezTo>
                  <a:cubicBezTo>
                    <a:pt x="349" y="0"/>
                    <a:pt x="349" y="0"/>
                    <a:pt x="349" y="0"/>
                  </a:cubicBezTo>
                  <a:cubicBezTo>
                    <a:pt x="352" y="0"/>
                    <a:pt x="355" y="0"/>
                    <a:pt x="358" y="0"/>
                  </a:cubicBezTo>
                  <a:cubicBezTo>
                    <a:pt x="360" y="1"/>
                    <a:pt x="360" y="1"/>
                    <a:pt x="360" y="1"/>
                  </a:cubicBezTo>
                  <a:cubicBezTo>
                    <a:pt x="510" y="4"/>
                    <a:pt x="656" y="68"/>
                    <a:pt x="794" y="190"/>
                  </a:cubicBezTo>
                  <a:cubicBezTo>
                    <a:pt x="862" y="251"/>
                    <a:pt x="912" y="312"/>
                    <a:pt x="939" y="348"/>
                  </a:cubicBezTo>
                  <a:cubicBezTo>
                    <a:pt x="912" y="384"/>
                    <a:pt x="862" y="445"/>
                    <a:pt x="794" y="505"/>
                  </a:cubicBezTo>
                  <a:cubicBezTo>
                    <a:pt x="656" y="628"/>
                    <a:pt x="510" y="692"/>
                    <a:pt x="360" y="695"/>
                  </a:cubicBezTo>
                  <a:cubicBezTo>
                    <a:pt x="358" y="695"/>
                    <a:pt x="358" y="695"/>
                    <a:pt x="358" y="695"/>
                  </a:cubicBezTo>
                  <a:cubicBezTo>
                    <a:pt x="355" y="695"/>
                    <a:pt x="352" y="695"/>
                    <a:pt x="348" y="695"/>
                  </a:cubicBezTo>
                  <a:cubicBezTo>
                    <a:pt x="347" y="695"/>
                    <a:pt x="347" y="695"/>
                    <a:pt x="346" y="695"/>
                  </a:cubicBezTo>
                  <a:close/>
                </a:path>
              </a:pathLst>
            </a:custGeom>
            <a:solidFill>
              <a:srgbClr val="21644B"/>
            </a:solidFill>
            <a:ln w="22225" cap="flat" cmpd="sng" algn="ctr">
              <a:noFill/>
              <a:prstDash val="solid"/>
              <a:miter lim="800000"/>
            </a:ln>
            <a:effectLst/>
          </p:spPr>
          <p:txBody>
            <a:bodyPr lIns="90862" tIns="45431" rIns="90862" bIns="45431" anchor="ctr"/>
            <a:lstStyle/>
            <a:p>
              <a:pPr algn="ctr"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Freeform 5"/>
            <p:cNvSpPr/>
            <p:nvPr/>
          </p:nvSpPr>
          <p:spPr bwMode="auto">
            <a:xfrm>
              <a:off x="6611789" y="2804611"/>
              <a:ext cx="434192" cy="331292"/>
            </a:xfrm>
            <a:custGeom>
              <a:avLst/>
              <a:gdLst>
                <a:gd name="T0" fmla="*/ 0 w 169"/>
                <a:gd name="T1" fmla="*/ 165039 h 130"/>
                <a:gd name="T2" fmla="*/ 364083 w 169"/>
                <a:gd name="T3" fmla="*/ 165039 h 130"/>
                <a:gd name="T4" fmla="*/ 286755 w 169"/>
                <a:gd name="T5" fmla="*/ 84138 h 130"/>
                <a:gd name="T6" fmla="*/ 286755 w 169"/>
                <a:gd name="T7" fmla="*/ 19416 h 130"/>
                <a:gd name="T8" fmla="*/ 351195 w 169"/>
                <a:gd name="T9" fmla="*/ 19416 h 130"/>
                <a:gd name="T10" fmla="*/ 544513 w 169"/>
                <a:gd name="T11" fmla="*/ 210344 h 130"/>
                <a:gd name="T12" fmla="*/ 351195 w 169"/>
                <a:gd name="T13" fmla="*/ 401272 h 130"/>
                <a:gd name="T14" fmla="*/ 286755 w 169"/>
                <a:gd name="T15" fmla="*/ 401272 h 130"/>
                <a:gd name="T16" fmla="*/ 286755 w 169"/>
                <a:gd name="T17" fmla="*/ 336550 h 130"/>
                <a:gd name="T18" fmla="*/ 364083 w 169"/>
                <a:gd name="T19" fmla="*/ 255649 h 130"/>
                <a:gd name="T20" fmla="*/ 0 w 169"/>
                <a:gd name="T21" fmla="*/ 255649 h 130"/>
                <a:gd name="T22" fmla="*/ 0 w 169"/>
                <a:gd name="T23" fmla="*/ 165039 h 13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69" h="130">
                  <a:moveTo>
                    <a:pt x="0" y="51"/>
                  </a:moveTo>
                  <a:cubicBezTo>
                    <a:pt x="113" y="51"/>
                    <a:pt x="113" y="51"/>
                    <a:pt x="113" y="51"/>
                  </a:cubicBezTo>
                  <a:cubicBezTo>
                    <a:pt x="89" y="26"/>
                    <a:pt x="89" y="26"/>
                    <a:pt x="89" y="26"/>
                  </a:cubicBezTo>
                  <a:cubicBezTo>
                    <a:pt x="83" y="21"/>
                    <a:pt x="83" y="11"/>
                    <a:pt x="89" y="6"/>
                  </a:cubicBezTo>
                  <a:cubicBezTo>
                    <a:pt x="95" y="0"/>
                    <a:pt x="104" y="0"/>
                    <a:pt x="109" y="6"/>
                  </a:cubicBezTo>
                  <a:cubicBezTo>
                    <a:pt x="169" y="65"/>
                    <a:pt x="169" y="65"/>
                    <a:pt x="169" y="65"/>
                  </a:cubicBezTo>
                  <a:cubicBezTo>
                    <a:pt x="109" y="124"/>
                    <a:pt x="109" y="124"/>
                    <a:pt x="109" y="124"/>
                  </a:cubicBezTo>
                  <a:cubicBezTo>
                    <a:pt x="104" y="130"/>
                    <a:pt x="95" y="130"/>
                    <a:pt x="89" y="124"/>
                  </a:cubicBezTo>
                  <a:cubicBezTo>
                    <a:pt x="83" y="119"/>
                    <a:pt x="83" y="110"/>
                    <a:pt x="89" y="104"/>
                  </a:cubicBezTo>
                  <a:cubicBezTo>
                    <a:pt x="113" y="79"/>
                    <a:pt x="113" y="79"/>
                    <a:pt x="113" y="79"/>
                  </a:cubicBezTo>
                  <a:cubicBezTo>
                    <a:pt x="0" y="79"/>
                    <a:pt x="0" y="79"/>
                    <a:pt x="0" y="79"/>
                  </a:cubicBezTo>
                  <a:lnTo>
                    <a:pt x="0" y="51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90862" tIns="45431" rIns="90862" bIns="45431"/>
            <a:lstStyle/>
            <a:p>
              <a:pPr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文本框 1110"/>
            <p:cNvSpPr txBox="1">
              <a:spLocks noChangeArrowheads="1"/>
            </p:cNvSpPr>
            <p:nvPr/>
          </p:nvSpPr>
          <p:spPr bwMode="auto">
            <a:xfrm>
              <a:off x="6956534" y="2412305"/>
              <a:ext cx="628080" cy="786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862" tIns="45431" rIns="90862" bIns="4543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9pPr>
            </a:lstStyle>
            <a:p>
              <a:pPr algn="ctr">
                <a:defRPr/>
              </a:pPr>
              <a:r>
                <a:rPr lang="en-US" altLang="zh-CN" kern="0" dirty="0">
                  <a:solidFill>
                    <a:sysClr val="window" lastClr="FFFFFF"/>
                  </a:solidFill>
                  <a:latin typeface="微软雅黑" panose="020B0503020204020204" pitchFamily="34" charset="-122"/>
                </a:rPr>
                <a:t>STEP</a:t>
              </a:r>
            </a:p>
            <a:p>
              <a:pPr algn="ctr">
                <a:defRPr/>
              </a:pPr>
              <a:r>
                <a:rPr lang="en-US" altLang="zh-CN" sz="4000" kern="0" dirty="0">
                  <a:solidFill>
                    <a:sysClr val="window" lastClr="FFFFFF"/>
                  </a:solidFill>
                  <a:latin typeface="微软雅黑" panose="020B0503020204020204" pitchFamily="34" charset="-122"/>
                </a:rPr>
                <a:t>04</a:t>
              </a:r>
              <a:endParaRPr lang="zh-CN" altLang="en-US" sz="4000" kern="0" dirty="0">
                <a:solidFill>
                  <a:sysClr val="window" lastClr="FFFFFF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6061461" y="1968809"/>
            <a:ext cx="2448934" cy="1837977"/>
            <a:chOff x="4648290" y="2143425"/>
            <a:chExt cx="1956336" cy="1468272"/>
          </a:xfrm>
        </p:grpSpPr>
        <p:sp>
          <p:nvSpPr>
            <p:cNvPr id="52" name="Freeform 10"/>
            <p:cNvSpPr/>
            <p:nvPr/>
          </p:nvSpPr>
          <p:spPr bwMode="auto">
            <a:xfrm>
              <a:off x="4648290" y="2143425"/>
              <a:ext cx="1956336" cy="1468272"/>
            </a:xfrm>
            <a:custGeom>
              <a:avLst/>
              <a:gdLst>
                <a:gd name="T0" fmla="*/ 421 w 1072"/>
                <a:gd name="T1" fmla="*/ 1 h 815"/>
                <a:gd name="T2" fmla="*/ 407 w 1072"/>
                <a:gd name="T3" fmla="*/ 0 h 815"/>
                <a:gd name="T4" fmla="*/ 398 w 1072"/>
                <a:gd name="T5" fmla="*/ 1 h 815"/>
                <a:gd name="T6" fmla="*/ 389 w 1072"/>
                <a:gd name="T7" fmla="*/ 1 h 815"/>
                <a:gd name="T8" fmla="*/ 0 w 1072"/>
                <a:gd name="T9" fmla="*/ 408 h 815"/>
                <a:gd name="T10" fmla="*/ 389 w 1072"/>
                <a:gd name="T11" fmla="*/ 815 h 815"/>
                <a:gd name="T12" fmla="*/ 398 w 1072"/>
                <a:gd name="T13" fmla="*/ 815 h 815"/>
                <a:gd name="T14" fmla="*/ 407 w 1072"/>
                <a:gd name="T15" fmla="*/ 815 h 815"/>
                <a:gd name="T16" fmla="*/ 421 w 1072"/>
                <a:gd name="T17" fmla="*/ 815 h 815"/>
                <a:gd name="T18" fmla="*/ 1072 w 1072"/>
                <a:gd name="T19" fmla="*/ 408 h 815"/>
                <a:gd name="T20" fmla="*/ 421 w 1072"/>
                <a:gd name="T21" fmla="*/ 1 h 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72" h="815">
                  <a:moveTo>
                    <a:pt x="421" y="1"/>
                  </a:moveTo>
                  <a:cubicBezTo>
                    <a:pt x="416" y="0"/>
                    <a:pt x="412" y="0"/>
                    <a:pt x="407" y="0"/>
                  </a:cubicBezTo>
                  <a:cubicBezTo>
                    <a:pt x="404" y="0"/>
                    <a:pt x="401" y="0"/>
                    <a:pt x="398" y="1"/>
                  </a:cubicBezTo>
                  <a:cubicBezTo>
                    <a:pt x="395" y="1"/>
                    <a:pt x="392" y="1"/>
                    <a:pt x="389" y="1"/>
                  </a:cubicBezTo>
                  <a:cubicBezTo>
                    <a:pt x="173" y="11"/>
                    <a:pt x="0" y="189"/>
                    <a:pt x="0" y="408"/>
                  </a:cubicBezTo>
                  <a:cubicBezTo>
                    <a:pt x="0" y="627"/>
                    <a:pt x="173" y="805"/>
                    <a:pt x="389" y="815"/>
                  </a:cubicBezTo>
                  <a:cubicBezTo>
                    <a:pt x="392" y="815"/>
                    <a:pt x="395" y="815"/>
                    <a:pt x="398" y="815"/>
                  </a:cubicBezTo>
                  <a:cubicBezTo>
                    <a:pt x="401" y="815"/>
                    <a:pt x="404" y="815"/>
                    <a:pt x="407" y="815"/>
                  </a:cubicBezTo>
                  <a:cubicBezTo>
                    <a:pt x="412" y="815"/>
                    <a:pt x="416" y="815"/>
                    <a:pt x="421" y="815"/>
                  </a:cubicBezTo>
                  <a:cubicBezTo>
                    <a:pt x="821" y="806"/>
                    <a:pt x="1072" y="408"/>
                    <a:pt x="1072" y="408"/>
                  </a:cubicBezTo>
                  <a:cubicBezTo>
                    <a:pt x="1072" y="408"/>
                    <a:pt x="821" y="9"/>
                    <a:pt x="421" y="1"/>
                  </a:cubicBezTo>
                  <a:close/>
                </a:path>
              </a:pathLst>
            </a:custGeom>
            <a:gradFill>
              <a:gsLst>
                <a:gs pos="0">
                  <a:srgbClr val="DADADA"/>
                </a:gs>
                <a:gs pos="100000">
                  <a:sysClr val="window" lastClr="FFFFFF"/>
                </a:gs>
              </a:gsLst>
              <a:lin ang="5400000" scaled="1"/>
            </a:gradFill>
            <a:ln w="28575" cap="flat">
              <a:gradFill>
                <a:gsLst>
                  <a:gs pos="0">
                    <a:sysClr val="window" lastClr="FFFFFF"/>
                  </a:gs>
                  <a:gs pos="100000">
                    <a:srgbClr val="DDDDDD"/>
                  </a:gs>
                </a:gsLst>
                <a:lin ang="5400000" scaled="1"/>
              </a:gradFill>
              <a:prstDash val="solid"/>
              <a:miter lim="800000"/>
            </a:ln>
            <a:effectLst>
              <a:outerShdw blurRad="228600" dist="228600" dir="5400000" algn="t" rotWithShape="0">
                <a:sysClr val="windowText" lastClr="000000">
                  <a:lumMod val="85000"/>
                  <a:lumOff val="15000"/>
                  <a:alpha val="28000"/>
                </a:sysClr>
              </a:outerShdw>
            </a:effectLst>
          </p:spPr>
          <p:txBody>
            <a:bodyPr lIns="90862" tIns="45431" rIns="90862" bIns="45431"/>
            <a:lstStyle/>
            <a:p>
              <a:pPr>
                <a:defRPr/>
              </a:pPr>
              <a:endParaRPr lang="zh-CN" altLang="en-US" sz="2400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Freeform 17"/>
            <p:cNvSpPr/>
            <p:nvPr/>
          </p:nvSpPr>
          <p:spPr bwMode="auto">
            <a:xfrm>
              <a:off x="4769783" y="2251532"/>
              <a:ext cx="1713982" cy="1251406"/>
            </a:xfrm>
            <a:custGeom>
              <a:avLst/>
              <a:gdLst>
                <a:gd name="T0" fmla="*/ 346 w 939"/>
                <a:gd name="T1" fmla="*/ 695 h 695"/>
                <a:gd name="T2" fmla="*/ 340 w 939"/>
                <a:gd name="T3" fmla="*/ 695 h 695"/>
                <a:gd name="T4" fmla="*/ 340 w 939"/>
                <a:gd name="T5" fmla="*/ 695 h 695"/>
                <a:gd name="T6" fmla="*/ 333 w 939"/>
                <a:gd name="T7" fmla="*/ 695 h 695"/>
                <a:gd name="T8" fmla="*/ 332 w 939"/>
                <a:gd name="T9" fmla="*/ 695 h 695"/>
                <a:gd name="T10" fmla="*/ 0 w 939"/>
                <a:gd name="T11" fmla="*/ 348 h 695"/>
                <a:gd name="T12" fmla="*/ 332 w 939"/>
                <a:gd name="T13" fmla="*/ 1 h 695"/>
                <a:gd name="T14" fmla="*/ 333 w 939"/>
                <a:gd name="T15" fmla="*/ 1 h 695"/>
                <a:gd name="T16" fmla="*/ 339 w 939"/>
                <a:gd name="T17" fmla="*/ 0 h 695"/>
                <a:gd name="T18" fmla="*/ 340 w 939"/>
                <a:gd name="T19" fmla="*/ 0 h 695"/>
                <a:gd name="T20" fmla="*/ 346 w 939"/>
                <a:gd name="T21" fmla="*/ 0 h 695"/>
                <a:gd name="T22" fmla="*/ 349 w 939"/>
                <a:gd name="T23" fmla="*/ 0 h 695"/>
                <a:gd name="T24" fmla="*/ 358 w 939"/>
                <a:gd name="T25" fmla="*/ 0 h 695"/>
                <a:gd name="T26" fmla="*/ 360 w 939"/>
                <a:gd name="T27" fmla="*/ 1 h 695"/>
                <a:gd name="T28" fmla="*/ 794 w 939"/>
                <a:gd name="T29" fmla="*/ 190 h 695"/>
                <a:gd name="T30" fmla="*/ 939 w 939"/>
                <a:gd name="T31" fmla="*/ 348 h 695"/>
                <a:gd name="T32" fmla="*/ 794 w 939"/>
                <a:gd name="T33" fmla="*/ 505 h 695"/>
                <a:gd name="T34" fmla="*/ 360 w 939"/>
                <a:gd name="T35" fmla="*/ 695 h 695"/>
                <a:gd name="T36" fmla="*/ 358 w 939"/>
                <a:gd name="T37" fmla="*/ 695 h 695"/>
                <a:gd name="T38" fmla="*/ 348 w 939"/>
                <a:gd name="T39" fmla="*/ 695 h 695"/>
                <a:gd name="T40" fmla="*/ 346 w 939"/>
                <a:gd name="T41" fmla="*/ 695 h 6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39" h="695">
                  <a:moveTo>
                    <a:pt x="346" y="695"/>
                  </a:moveTo>
                  <a:cubicBezTo>
                    <a:pt x="344" y="695"/>
                    <a:pt x="342" y="695"/>
                    <a:pt x="340" y="695"/>
                  </a:cubicBezTo>
                  <a:cubicBezTo>
                    <a:pt x="340" y="695"/>
                    <a:pt x="340" y="695"/>
                    <a:pt x="340" y="695"/>
                  </a:cubicBezTo>
                  <a:cubicBezTo>
                    <a:pt x="338" y="695"/>
                    <a:pt x="336" y="695"/>
                    <a:pt x="333" y="695"/>
                  </a:cubicBezTo>
                  <a:cubicBezTo>
                    <a:pt x="332" y="695"/>
                    <a:pt x="332" y="695"/>
                    <a:pt x="332" y="695"/>
                  </a:cubicBezTo>
                  <a:cubicBezTo>
                    <a:pt x="146" y="686"/>
                    <a:pt x="0" y="534"/>
                    <a:pt x="0" y="348"/>
                  </a:cubicBezTo>
                  <a:cubicBezTo>
                    <a:pt x="0" y="161"/>
                    <a:pt x="146" y="9"/>
                    <a:pt x="332" y="1"/>
                  </a:cubicBezTo>
                  <a:cubicBezTo>
                    <a:pt x="333" y="1"/>
                    <a:pt x="333" y="1"/>
                    <a:pt x="333" y="1"/>
                  </a:cubicBezTo>
                  <a:cubicBezTo>
                    <a:pt x="335" y="1"/>
                    <a:pt x="337" y="0"/>
                    <a:pt x="339" y="0"/>
                  </a:cubicBezTo>
                  <a:cubicBezTo>
                    <a:pt x="340" y="0"/>
                    <a:pt x="340" y="0"/>
                    <a:pt x="340" y="0"/>
                  </a:cubicBezTo>
                  <a:cubicBezTo>
                    <a:pt x="342" y="0"/>
                    <a:pt x="344" y="0"/>
                    <a:pt x="346" y="0"/>
                  </a:cubicBezTo>
                  <a:cubicBezTo>
                    <a:pt x="349" y="0"/>
                    <a:pt x="349" y="0"/>
                    <a:pt x="349" y="0"/>
                  </a:cubicBezTo>
                  <a:cubicBezTo>
                    <a:pt x="352" y="0"/>
                    <a:pt x="355" y="0"/>
                    <a:pt x="358" y="0"/>
                  </a:cubicBezTo>
                  <a:cubicBezTo>
                    <a:pt x="360" y="1"/>
                    <a:pt x="360" y="1"/>
                    <a:pt x="360" y="1"/>
                  </a:cubicBezTo>
                  <a:cubicBezTo>
                    <a:pt x="510" y="4"/>
                    <a:pt x="656" y="68"/>
                    <a:pt x="794" y="190"/>
                  </a:cubicBezTo>
                  <a:cubicBezTo>
                    <a:pt x="862" y="251"/>
                    <a:pt x="912" y="312"/>
                    <a:pt x="939" y="348"/>
                  </a:cubicBezTo>
                  <a:cubicBezTo>
                    <a:pt x="912" y="384"/>
                    <a:pt x="862" y="445"/>
                    <a:pt x="794" y="505"/>
                  </a:cubicBezTo>
                  <a:cubicBezTo>
                    <a:pt x="656" y="628"/>
                    <a:pt x="510" y="692"/>
                    <a:pt x="360" y="695"/>
                  </a:cubicBezTo>
                  <a:cubicBezTo>
                    <a:pt x="358" y="695"/>
                    <a:pt x="358" y="695"/>
                    <a:pt x="358" y="695"/>
                  </a:cubicBezTo>
                  <a:cubicBezTo>
                    <a:pt x="355" y="695"/>
                    <a:pt x="352" y="695"/>
                    <a:pt x="348" y="695"/>
                  </a:cubicBezTo>
                  <a:cubicBezTo>
                    <a:pt x="347" y="695"/>
                    <a:pt x="347" y="695"/>
                    <a:pt x="346" y="695"/>
                  </a:cubicBezTo>
                  <a:close/>
                </a:path>
              </a:pathLst>
            </a:custGeom>
            <a:solidFill>
              <a:srgbClr val="21644B"/>
            </a:solidFill>
            <a:ln w="22225" cap="flat" cmpd="sng" algn="ctr">
              <a:noFill/>
              <a:prstDash val="solid"/>
              <a:miter lim="800000"/>
            </a:ln>
            <a:effectLst/>
          </p:spPr>
          <p:txBody>
            <a:bodyPr lIns="90862" tIns="45431" rIns="90862" bIns="45431" anchor="ctr"/>
            <a:lstStyle/>
            <a:p>
              <a:pPr algn="ctr"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Freeform 5"/>
            <p:cNvSpPr/>
            <p:nvPr/>
          </p:nvSpPr>
          <p:spPr bwMode="auto">
            <a:xfrm>
              <a:off x="5062389" y="2804611"/>
              <a:ext cx="434192" cy="331292"/>
            </a:xfrm>
            <a:custGeom>
              <a:avLst/>
              <a:gdLst>
                <a:gd name="T0" fmla="*/ 0 w 169"/>
                <a:gd name="T1" fmla="*/ 165039 h 130"/>
                <a:gd name="T2" fmla="*/ 364083 w 169"/>
                <a:gd name="T3" fmla="*/ 165039 h 130"/>
                <a:gd name="T4" fmla="*/ 286755 w 169"/>
                <a:gd name="T5" fmla="*/ 84138 h 130"/>
                <a:gd name="T6" fmla="*/ 286755 w 169"/>
                <a:gd name="T7" fmla="*/ 19416 h 130"/>
                <a:gd name="T8" fmla="*/ 351195 w 169"/>
                <a:gd name="T9" fmla="*/ 19416 h 130"/>
                <a:gd name="T10" fmla="*/ 544513 w 169"/>
                <a:gd name="T11" fmla="*/ 210344 h 130"/>
                <a:gd name="T12" fmla="*/ 351195 w 169"/>
                <a:gd name="T13" fmla="*/ 401272 h 130"/>
                <a:gd name="T14" fmla="*/ 286755 w 169"/>
                <a:gd name="T15" fmla="*/ 401272 h 130"/>
                <a:gd name="T16" fmla="*/ 286755 w 169"/>
                <a:gd name="T17" fmla="*/ 336550 h 130"/>
                <a:gd name="T18" fmla="*/ 364083 w 169"/>
                <a:gd name="T19" fmla="*/ 255649 h 130"/>
                <a:gd name="T20" fmla="*/ 0 w 169"/>
                <a:gd name="T21" fmla="*/ 255649 h 130"/>
                <a:gd name="T22" fmla="*/ 0 w 169"/>
                <a:gd name="T23" fmla="*/ 165039 h 13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69" h="130">
                  <a:moveTo>
                    <a:pt x="0" y="51"/>
                  </a:moveTo>
                  <a:cubicBezTo>
                    <a:pt x="113" y="51"/>
                    <a:pt x="113" y="51"/>
                    <a:pt x="113" y="51"/>
                  </a:cubicBezTo>
                  <a:cubicBezTo>
                    <a:pt x="89" y="26"/>
                    <a:pt x="89" y="26"/>
                    <a:pt x="89" y="26"/>
                  </a:cubicBezTo>
                  <a:cubicBezTo>
                    <a:pt x="83" y="21"/>
                    <a:pt x="83" y="11"/>
                    <a:pt x="89" y="6"/>
                  </a:cubicBezTo>
                  <a:cubicBezTo>
                    <a:pt x="95" y="0"/>
                    <a:pt x="104" y="0"/>
                    <a:pt x="109" y="6"/>
                  </a:cubicBezTo>
                  <a:cubicBezTo>
                    <a:pt x="169" y="65"/>
                    <a:pt x="169" y="65"/>
                    <a:pt x="169" y="65"/>
                  </a:cubicBezTo>
                  <a:cubicBezTo>
                    <a:pt x="109" y="124"/>
                    <a:pt x="109" y="124"/>
                    <a:pt x="109" y="124"/>
                  </a:cubicBezTo>
                  <a:cubicBezTo>
                    <a:pt x="104" y="130"/>
                    <a:pt x="95" y="130"/>
                    <a:pt x="89" y="124"/>
                  </a:cubicBezTo>
                  <a:cubicBezTo>
                    <a:pt x="83" y="119"/>
                    <a:pt x="83" y="110"/>
                    <a:pt x="89" y="104"/>
                  </a:cubicBezTo>
                  <a:cubicBezTo>
                    <a:pt x="113" y="79"/>
                    <a:pt x="113" y="79"/>
                    <a:pt x="113" y="79"/>
                  </a:cubicBezTo>
                  <a:cubicBezTo>
                    <a:pt x="0" y="79"/>
                    <a:pt x="0" y="79"/>
                    <a:pt x="0" y="79"/>
                  </a:cubicBezTo>
                  <a:lnTo>
                    <a:pt x="0" y="51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90862" tIns="45431" rIns="90862" bIns="45431"/>
            <a:lstStyle/>
            <a:p>
              <a:pPr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文本框 1110"/>
            <p:cNvSpPr txBox="1">
              <a:spLocks noChangeArrowheads="1"/>
            </p:cNvSpPr>
            <p:nvPr/>
          </p:nvSpPr>
          <p:spPr bwMode="auto">
            <a:xfrm>
              <a:off x="5407135" y="2412305"/>
              <a:ext cx="628080" cy="786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862" tIns="45431" rIns="90862" bIns="4543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9pPr>
            </a:lstStyle>
            <a:p>
              <a:pPr algn="ctr">
                <a:defRPr/>
              </a:pPr>
              <a:r>
                <a:rPr lang="en-US" altLang="zh-CN" kern="0" dirty="0">
                  <a:solidFill>
                    <a:sysClr val="window" lastClr="FFFFFF"/>
                  </a:solidFill>
                  <a:latin typeface="微软雅黑" panose="020B0503020204020204" pitchFamily="34" charset="-122"/>
                </a:rPr>
                <a:t>STEP</a:t>
              </a:r>
            </a:p>
            <a:p>
              <a:pPr algn="ctr">
                <a:defRPr/>
              </a:pPr>
              <a:r>
                <a:rPr lang="en-US" altLang="zh-CN" sz="4000" kern="0" dirty="0">
                  <a:solidFill>
                    <a:sysClr val="window" lastClr="FFFFFF"/>
                  </a:solidFill>
                  <a:latin typeface="微软雅黑" panose="020B0503020204020204" pitchFamily="34" charset="-122"/>
                </a:rPr>
                <a:t>03</a:t>
              </a:r>
              <a:endParaRPr lang="zh-CN" altLang="en-US" sz="4000" kern="0" dirty="0">
                <a:solidFill>
                  <a:sysClr val="window" lastClr="FFFFFF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4144879" y="1968809"/>
            <a:ext cx="2448934" cy="1837977"/>
            <a:chOff x="3117224" y="2143425"/>
            <a:chExt cx="1956336" cy="1468272"/>
          </a:xfrm>
        </p:grpSpPr>
        <p:sp>
          <p:nvSpPr>
            <p:cNvPr id="57" name="Freeform 10"/>
            <p:cNvSpPr/>
            <p:nvPr/>
          </p:nvSpPr>
          <p:spPr bwMode="auto">
            <a:xfrm>
              <a:off x="3117224" y="2143425"/>
              <a:ext cx="1956336" cy="1468272"/>
            </a:xfrm>
            <a:custGeom>
              <a:avLst/>
              <a:gdLst>
                <a:gd name="T0" fmla="*/ 421 w 1072"/>
                <a:gd name="T1" fmla="*/ 1 h 815"/>
                <a:gd name="T2" fmla="*/ 407 w 1072"/>
                <a:gd name="T3" fmla="*/ 0 h 815"/>
                <a:gd name="T4" fmla="*/ 398 w 1072"/>
                <a:gd name="T5" fmla="*/ 1 h 815"/>
                <a:gd name="T6" fmla="*/ 389 w 1072"/>
                <a:gd name="T7" fmla="*/ 1 h 815"/>
                <a:gd name="T8" fmla="*/ 0 w 1072"/>
                <a:gd name="T9" fmla="*/ 408 h 815"/>
                <a:gd name="T10" fmla="*/ 389 w 1072"/>
                <a:gd name="T11" fmla="*/ 815 h 815"/>
                <a:gd name="T12" fmla="*/ 398 w 1072"/>
                <a:gd name="T13" fmla="*/ 815 h 815"/>
                <a:gd name="T14" fmla="*/ 407 w 1072"/>
                <a:gd name="T15" fmla="*/ 815 h 815"/>
                <a:gd name="T16" fmla="*/ 421 w 1072"/>
                <a:gd name="T17" fmla="*/ 815 h 815"/>
                <a:gd name="T18" fmla="*/ 1072 w 1072"/>
                <a:gd name="T19" fmla="*/ 408 h 815"/>
                <a:gd name="T20" fmla="*/ 421 w 1072"/>
                <a:gd name="T21" fmla="*/ 1 h 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72" h="815">
                  <a:moveTo>
                    <a:pt x="421" y="1"/>
                  </a:moveTo>
                  <a:cubicBezTo>
                    <a:pt x="416" y="0"/>
                    <a:pt x="412" y="0"/>
                    <a:pt x="407" y="0"/>
                  </a:cubicBezTo>
                  <a:cubicBezTo>
                    <a:pt x="404" y="0"/>
                    <a:pt x="401" y="0"/>
                    <a:pt x="398" y="1"/>
                  </a:cubicBezTo>
                  <a:cubicBezTo>
                    <a:pt x="395" y="1"/>
                    <a:pt x="392" y="1"/>
                    <a:pt x="389" y="1"/>
                  </a:cubicBezTo>
                  <a:cubicBezTo>
                    <a:pt x="173" y="11"/>
                    <a:pt x="0" y="189"/>
                    <a:pt x="0" y="408"/>
                  </a:cubicBezTo>
                  <a:cubicBezTo>
                    <a:pt x="0" y="627"/>
                    <a:pt x="173" y="805"/>
                    <a:pt x="389" y="815"/>
                  </a:cubicBezTo>
                  <a:cubicBezTo>
                    <a:pt x="392" y="815"/>
                    <a:pt x="395" y="815"/>
                    <a:pt x="398" y="815"/>
                  </a:cubicBezTo>
                  <a:cubicBezTo>
                    <a:pt x="401" y="815"/>
                    <a:pt x="404" y="815"/>
                    <a:pt x="407" y="815"/>
                  </a:cubicBezTo>
                  <a:cubicBezTo>
                    <a:pt x="412" y="815"/>
                    <a:pt x="416" y="815"/>
                    <a:pt x="421" y="815"/>
                  </a:cubicBezTo>
                  <a:cubicBezTo>
                    <a:pt x="821" y="806"/>
                    <a:pt x="1072" y="408"/>
                    <a:pt x="1072" y="408"/>
                  </a:cubicBezTo>
                  <a:cubicBezTo>
                    <a:pt x="1072" y="408"/>
                    <a:pt x="821" y="9"/>
                    <a:pt x="421" y="1"/>
                  </a:cubicBezTo>
                  <a:close/>
                </a:path>
              </a:pathLst>
            </a:custGeom>
            <a:gradFill>
              <a:gsLst>
                <a:gs pos="0">
                  <a:srgbClr val="DADADA"/>
                </a:gs>
                <a:gs pos="100000">
                  <a:sysClr val="window" lastClr="FFFFFF"/>
                </a:gs>
              </a:gsLst>
              <a:lin ang="5400000" scaled="1"/>
            </a:gradFill>
            <a:ln w="28575" cap="flat">
              <a:gradFill>
                <a:gsLst>
                  <a:gs pos="0">
                    <a:sysClr val="window" lastClr="FFFFFF"/>
                  </a:gs>
                  <a:gs pos="100000">
                    <a:srgbClr val="DDDDDD"/>
                  </a:gs>
                </a:gsLst>
                <a:lin ang="5400000" scaled="1"/>
              </a:gradFill>
              <a:prstDash val="solid"/>
              <a:miter lim="800000"/>
            </a:ln>
            <a:effectLst>
              <a:outerShdw blurRad="228600" dist="228600" dir="5400000" algn="t" rotWithShape="0">
                <a:sysClr val="windowText" lastClr="000000">
                  <a:lumMod val="85000"/>
                  <a:lumOff val="15000"/>
                  <a:alpha val="28000"/>
                </a:sysClr>
              </a:outerShdw>
            </a:effectLst>
          </p:spPr>
          <p:txBody>
            <a:bodyPr lIns="90862" tIns="45431" rIns="90862" bIns="45431"/>
            <a:lstStyle/>
            <a:p>
              <a:pPr>
                <a:defRPr/>
              </a:pPr>
              <a:endParaRPr lang="zh-CN" altLang="en-US" sz="2400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Freeform 17"/>
            <p:cNvSpPr/>
            <p:nvPr/>
          </p:nvSpPr>
          <p:spPr bwMode="auto">
            <a:xfrm>
              <a:off x="3238086" y="2251532"/>
              <a:ext cx="1713982" cy="1251406"/>
            </a:xfrm>
            <a:custGeom>
              <a:avLst/>
              <a:gdLst>
                <a:gd name="T0" fmla="*/ 346 w 939"/>
                <a:gd name="T1" fmla="*/ 695 h 695"/>
                <a:gd name="T2" fmla="*/ 340 w 939"/>
                <a:gd name="T3" fmla="*/ 695 h 695"/>
                <a:gd name="T4" fmla="*/ 340 w 939"/>
                <a:gd name="T5" fmla="*/ 695 h 695"/>
                <a:gd name="T6" fmla="*/ 333 w 939"/>
                <a:gd name="T7" fmla="*/ 695 h 695"/>
                <a:gd name="T8" fmla="*/ 332 w 939"/>
                <a:gd name="T9" fmla="*/ 695 h 695"/>
                <a:gd name="T10" fmla="*/ 0 w 939"/>
                <a:gd name="T11" fmla="*/ 348 h 695"/>
                <a:gd name="T12" fmla="*/ 332 w 939"/>
                <a:gd name="T13" fmla="*/ 1 h 695"/>
                <a:gd name="T14" fmla="*/ 333 w 939"/>
                <a:gd name="T15" fmla="*/ 1 h 695"/>
                <a:gd name="T16" fmla="*/ 339 w 939"/>
                <a:gd name="T17" fmla="*/ 0 h 695"/>
                <a:gd name="T18" fmla="*/ 340 w 939"/>
                <a:gd name="T19" fmla="*/ 0 h 695"/>
                <a:gd name="T20" fmla="*/ 346 w 939"/>
                <a:gd name="T21" fmla="*/ 0 h 695"/>
                <a:gd name="T22" fmla="*/ 349 w 939"/>
                <a:gd name="T23" fmla="*/ 0 h 695"/>
                <a:gd name="T24" fmla="*/ 358 w 939"/>
                <a:gd name="T25" fmla="*/ 0 h 695"/>
                <a:gd name="T26" fmla="*/ 360 w 939"/>
                <a:gd name="T27" fmla="*/ 1 h 695"/>
                <a:gd name="T28" fmla="*/ 794 w 939"/>
                <a:gd name="T29" fmla="*/ 190 h 695"/>
                <a:gd name="T30" fmla="*/ 939 w 939"/>
                <a:gd name="T31" fmla="*/ 348 h 695"/>
                <a:gd name="T32" fmla="*/ 794 w 939"/>
                <a:gd name="T33" fmla="*/ 505 h 695"/>
                <a:gd name="T34" fmla="*/ 360 w 939"/>
                <a:gd name="T35" fmla="*/ 695 h 695"/>
                <a:gd name="T36" fmla="*/ 358 w 939"/>
                <a:gd name="T37" fmla="*/ 695 h 695"/>
                <a:gd name="T38" fmla="*/ 348 w 939"/>
                <a:gd name="T39" fmla="*/ 695 h 695"/>
                <a:gd name="T40" fmla="*/ 346 w 939"/>
                <a:gd name="T41" fmla="*/ 695 h 6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39" h="695">
                  <a:moveTo>
                    <a:pt x="346" y="695"/>
                  </a:moveTo>
                  <a:cubicBezTo>
                    <a:pt x="344" y="695"/>
                    <a:pt x="342" y="695"/>
                    <a:pt x="340" y="695"/>
                  </a:cubicBezTo>
                  <a:cubicBezTo>
                    <a:pt x="340" y="695"/>
                    <a:pt x="340" y="695"/>
                    <a:pt x="340" y="695"/>
                  </a:cubicBezTo>
                  <a:cubicBezTo>
                    <a:pt x="338" y="695"/>
                    <a:pt x="336" y="695"/>
                    <a:pt x="333" y="695"/>
                  </a:cubicBezTo>
                  <a:cubicBezTo>
                    <a:pt x="332" y="695"/>
                    <a:pt x="332" y="695"/>
                    <a:pt x="332" y="695"/>
                  </a:cubicBezTo>
                  <a:cubicBezTo>
                    <a:pt x="146" y="686"/>
                    <a:pt x="0" y="534"/>
                    <a:pt x="0" y="348"/>
                  </a:cubicBezTo>
                  <a:cubicBezTo>
                    <a:pt x="0" y="161"/>
                    <a:pt x="146" y="9"/>
                    <a:pt x="332" y="1"/>
                  </a:cubicBezTo>
                  <a:cubicBezTo>
                    <a:pt x="333" y="1"/>
                    <a:pt x="333" y="1"/>
                    <a:pt x="333" y="1"/>
                  </a:cubicBezTo>
                  <a:cubicBezTo>
                    <a:pt x="335" y="1"/>
                    <a:pt x="337" y="0"/>
                    <a:pt x="339" y="0"/>
                  </a:cubicBezTo>
                  <a:cubicBezTo>
                    <a:pt x="340" y="0"/>
                    <a:pt x="340" y="0"/>
                    <a:pt x="340" y="0"/>
                  </a:cubicBezTo>
                  <a:cubicBezTo>
                    <a:pt x="342" y="0"/>
                    <a:pt x="344" y="0"/>
                    <a:pt x="346" y="0"/>
                  </a:cubicBezTo>
                  <a:cubicBezTo>
                    <a:pt x="349" y="0"/>
                    <a:pt x="349" y="0"/>
                    <a:pt x="349" y="0"/>
                  </a:cubicBezTo>
                  <a:cubicBezTo>
                    <a:pt x="352" y="0"/>
                    <a:pt x="355" y="0"/>
                    <a:pt x="358" y="0"/>
                  </a:cubicBezTo>
                  <a:cubicBezTo>
                    <a:pt x="360" y="1"/>
                    <a:pt x="360" y="1"/>
                    <a:pt x="360" y="1"/>
                  </a:cubicBezTo>
                  <a:cubicBezTo>
                    <a:pt x="510" y="4"/>
                    <a:pt x="656" y="68"/>
                    <a:pt x="794" y="190"/>
                  </a:cubicBezTo>
                  <a:cubicBezTo>
                    <a:pt x="862" y="251"/>
                    <a:pt x="912" y="312"/>
                    <a:pt x="939" y="348"/>
                  </a:cubicBezTo>
                  <a:cubicBezTo>
                    <a:pt x="912" y="384"/>
                    <a:pt x="862" y="445"/>
                    <a:pt x="794" y="505"/>
                  </a:cubicBezTo>
                  <a:cubicBezTo>
                    <a:pt x="656" y="628"/>
                    <a:pt x="510" y="692"/>
                    <a:pt x="360" y="695"/>
                  </a:cubicBezTo>
                  <a:cubicBezTo>
                    <a:pt x="358" y="695"/>
                    <a:pt x="358" y="695"/>
                    <a:pt x="358" y="695"/>
                  </a:cubicBezTo>
                  <a:cubicBezTo>
                    <a:pt x="355" y="695"/>
                    <a:pt x="352" y="695"/>
                    <a:pt x="348" y="695"/>
                  </a:cubicBezTo>
                  <a:cubicBezTo>
                    <a:pt x="347" y="695"/>
                    <a:pt x="347" y="695"/>
                    <a:pt x="346" y="695"/>
                  </a:cubicBezTo>
                  <a:close/>
                </a:path>
              </a:pathLst>
            </a:custGeom>
            <a:solidFill>
              <a:srgbClr val="21644B"/>
            </a:solidFill>
            <a:ln w="22225" cap="flat" cmpd="sng" algn="ctr">
              <a:noFill/>
              <a:prstDash val="solid"/>
              <a:miter lim="800000"/>
            </a:ln>
            <a:effectLst/>
          </p:spPr>
          <p:txBody>
            <a:bodyPr lIns="90862" tIns="45431" rIns="90862" bIns="45431" anchor="ctr"/>
            <a:lstStyle/>
            <a:p>
              <a:pPr algn="ctr"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Freeform 5"/>
            <p:cNvSpPr/>
            <p:nvPr/>
          </p:nvSpPr>
          <p:spPr bwMode="auto">
            <a:xfrm>
              <a:off x="3576489" y="2804611"/>
              <a:ext cx="434192" cy="331292"/>
            </a:xfrm>
            <a:custGeom>
              <a:avLst/>
              <a:gdLst>
                <a:gd name="T0" fmla="*/ 0 w 169"/>
                <a:gd name="T1" fmla="*/ 165039 h 130"/>
                <a:gd name="T2" fmla="*/ 364083 w 169"/>
                <a:gd name="T3" fmla="*/ 165039 h 130"/>
                <a:gd name="T4" fmla="*/ 286755 w 169"/>
                <a:gd name="T5" fmla="*/ 84138 h 130"/>
                <a:gd name="T6" fmla="*/ 286755 w 169"/>
                <a:gd name="T7" fmla="*/ 19416 h 130"/>
                <a:gd name="T8" fmla="*/ 351195 w 169"/>
                <a:gd name="T9" fmla="*/ 19416 h 130"/>
                <a:gd name="T10" fmla="*/ 544513 w 169"/>
                <a:gd name="T11" fmla="*/ 210344 h 130"/>
                <a:gd name="T12" fmla="*/ 351195 w 169"/>
                <a:gd name="T13" fmla="*/ 401272 h 130"/>
                <a:gd name="T14" fmla="*/ 286755 w 169"/>
                <a:gd name="T15" fmla="*/ 401272 h 130"/>
                <a:gd name="T16" fmla="*/ 286755 w 169"/>
                <a:gd name="T17" fmla="*/ 336550 h 130"/>
                <a:gd name="T18" fmla="*/ 364083 w 169"/>
                <a:gd name="T19" fmla="*/ 255649 h 130"/>
                <a:gd name="T20" fmla="*/ 0 w 169"/>
                <a:gd name="T21" fmla="*/ 255649 h 130"/>
                <a:gd name="T22" fmla="*/ 0 w 169"/>
                <a:gd name="T23" fmla="*/ 165039 h 13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69" h="130">
                  <a:moveTo>
                    <a:pt x="0" y="51"/>
                  </a:moveTo>
                  <a:cubicBezTo>
                    <a:pt x="113" y="51"/>
                    <a:pt x="113" y="51"/>
                    <a:pt x="113" y="51"/>
                  </a:cubicBezTo>
                  <a:cubicBezTo>
                    <a:pt x="89" y="26"/>
                    <a:pt x="89" y="26"/>
                    <a:pt x="89" y="26"/>
                  </a:cubicBezTo>
                  <a:cubicBezTo>
                    <a:pt x="83" y="21"/>
                    <a:pt x="83" y="11"/>
                    <a:pt x="89" y="6"/>
                  </a:cubicBezTo>
                  <a:cubicBezTo>
                    <a:pt x="95" y="0"/>
                    <a:pt x="104" y="0"/>
                    <a:pt x="109" y="6"/>
                  </a:cubicBezTo>
                  <a:cubicBezTo>
                    <a:pt x="169" y="65"/>
                    <a:pt x="169" y="65"/>
                    <a:pt x="169" y="65"/>
                  </a:cubicBezTo>
                  <a:cubicBezTo>
                    <a:pt x="109" y="124"/>
                    <a:pt x="109" y="124"/>
                    <a:pt x="109" y="124"/>
                  </a:cubicBezTo>
                  <a:cubicBezTo>
                    <a:pt x="104" y="130"/>
                    <a:pt x="95" y="130"/>
                    <a:pt x="89" y="124"/>
                  </a:cubicBezTo>
                  <a:cubicBezTo>
                    <a:pt x="83" y="119"/>
                    <a:pt x="83" y="110"/>
                    <a:pt x="89" y="104"/>
                  </a:cubicBezTo>
                  <a:cubicBezTo>
                    <a:pt x="113" y="79"/>
                    <a:pt x="113" y="79"/>
                    <a:pt x="113" y="79"/>
                  </a:cubicBezTo>
                  <a:cubicBezTo>
                    <a:pt x="0" y="79"/>
                    <a:pt x="0" y="79"/>
                    <a:pt x="0" y="79"/>
                  </a:cubicBezTo>
                  <a:lnTo>
                    <a:pt x="0" y="51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90862" tIns="45431" rIns="90862" bIns="45431"/>
            <a:lstStyle/>
            <a:p>
              <a:pPr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文本框 1110"/>
            <p:cNvSpPr txBox="1">
              <a:spLocks noChangeArrowheads="1"/>
            </p:cNvSpPr>
            <p:nvPr/>
          </p:nvSpPr>
          <p:spPr bwMode="auto">
            <a:xfrm>
              <a:off x="3921234" y="2412305"/>
              <a:ext cx="628080" cy="786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862" tIns="45431" rIns="90862" bIns="4543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9pPr>
            </a:lstStyle>
            <a:p>
              <a:pPr algn="ctr">
                <a:defRPr/>
              </a:pPr>
              <a:r>
                <a:rPr lang="en-US" altLang="zh-CN" kern="0" dirty="0">
                  <a:solidFill>
                    <a:sysClr val="window" lastClr="FFFFFF"/>
                  </a:solidFill>
                  <a:latin typeface="微软雅黑" panose="020B0503020204020204" pitchFamily="34" charset="-122"/>
                </a:rPr>
                <a:t>STEP</a:t>
              </a:r>
            </a:p>
            <a:p>
              <a:pPr algn="ctr">
                <a:defRPr/>
              </a:pPr>
              <a:r>
                <a:rPr lang="en-US" altLang="zh-CN" sz="4000" kern="0" dirty="0">
                  <a:solidFill>
                    <a:sysClr val="window" lastClr="FFFFFF"/>
                  </a:solidFill>
                  <a:latin typeface="微软雅黑" panose="020B0503020204020204" pitchFamily="34" charset="-122"/>
                </a:rPr>
                <a:t>02</a:t>
              </a:r>
              <a:endParaRPr lang="zh-CN" altLang="en-US" sz="4000" kern="0" dirty="0">
                <a:solidFill>
                  <a:sysClr val="window" lastClr="FFFFFF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2228295" y="1968809"/>
            <a:ext cx="2448934" cy="1837977"/>
            <a:chOff x="1586157" y="2143425"/>
            <a:chExt cx="1956336" cy="1468272"/>
          </a:xfrm>
        </p:grpSpPr>
        <p:sp>
          <p:nvSpPr>
            <p:cNvPr id="62" name="Freeform 10"/>
            <p:cNvSpPr/>
            <p:nvPr/>
          </p:nvSpPr>
          <p:spPr bwMode="auto">
            <a:xfrm>
              <a:off x="1586157" y="2143425"/>
              <a:ext cx="1956336" cy="1468272"/>
            </a:xfrm>
            <a:custGeom>
              <a:avLst/>
              <a:gdLst>
                <a:gd name="T0" fmla="*/ 421 w 1072"/>
                <a:gd name="T1" fmla="*/ 1 h 815"/>
                <a:gd name="T2" fmla="*/ 407 w 1072"/>
                <a:gd name="T3" fmla="*/ 0 h 815"/>
                <a:gd name="T4" fmla="*/ 398 w 1072"/>
                <a:gd name="T5" fmla="*/ 1 h 815"/>
                <a:gd name="T6" fmla="*/ 389 w 1072"/>
                <a:gd name="T7" fmla="*/ 1 h 815"/>
                <a:gd name="T8" fmla="*/ 0 w 1072"/>
                <a:gd name="T9" fmla="*/ 408 h 815"/>
                <a:gd name="T10" fmla="*/ 389 w 1072"/>
                <a:gd name="T11" fmla="*/ 815 h 815"/>
                <a:gd name="T12" fmla="*/ 398 w 1072"/>
                <a:gd name="T13" fmla="*/ 815 h 815"/>
                <a:gd name="T14" fmla="*/ 407 w 1072"/>
                <a:gd name="T15" fmla="*/ 815 h 815"/>
                <a:gd name="T16" fmla="*/ 421 w 1072"/>
                <a:gd name="T17" fmla="*/ 815 h 815"/>
                <a:gd name="T18" fmla="*/ 1072 w 1072"/>
                <a:gd name="T19" fmla="*/ 408 h 815"/>
                <a:gd name="T20" fmla="*/ 421 w 1072"/>
                <a:gd name="T21" fmla="*/ 1 h 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72" h="815">
                  <a:moveTo>
                    <a:pt x="421" y="1"/>
                  </a:moveTo>
                  <a:cubicBezTo>
                    <a:pt x="416" y="0"/>
                    <a:pt x="412" y="0"/>
                    <a:pt x="407" y="0"/>
                  </a:cubicBezTo>
                  <a:cubicBezTo>
                    <a:pt x="404" y="0"/>
                    <a:pt x="401" y="0"/>
                    <a:pt x="398" y="1"/>
                  </a:cubicBezTo>
                  <a:cubicBezTo>
                    <a:pt x="395" y="1"/>
                    <a:pt x="392" y="1"/>
                    <a:pt x="389" y="1"/>
                  </a:cubicBezTo>
                  <a:cubicBezTo>
                    <a:pt x="173" y="11"/>
                    <a:pt x="0" y="189"/>
                    <a:pt x="0" y="408"/>
                  </a:cubicBezTo>
                  <a:cubicBezTo>
                    <a:pt x="0" y="627"/>
                    <a:pt x="173" y="805"/>
                    <a:pt x="389" y="815"/>
                  </a:cubicBezTo>
                  <a:cubicBezTo>
                    <a:pt x="392" y="815"/>
                    <a:pt x="395" y="815"/>
                    <a:pt x="398" y="815"/>
                  </a:cubicBezTo>
                  <a:cubicBezTo>
                    <a:pt x="401" y="815"/>
                    <a:pt x="404" y="815"/>
                    <a:pt x="407" y="815"/>
                  </a:cubicBezTo>
                  <a:cubicBezTo>
                    <a:pt x="412" y="815"/>
                    <a:pt x="416" y="815"/>
                    <a:pt x="421" y="815"/>
                  </a:cubicBezTo>
                  <a:cubicBezTo>
                    <a:pt x="821" y="806"/>
                    <a:pt x="1072" y="408"/>
                    <a:pt x="1072" y="408"/>
                  </a:cubicBezTo>
                  <a:cubicBezTo>
                    <a:pt x="1072" y="408"/>
                    <a:pt x="821" y="9"/>
                    <a:pt x="421" y="1"/>
                  </a:cubicBezTo>
                  <a:close/>
                </a:path>
              </a:pathLst>
            </a:custGeom>
            <a:gradFill>
              <a:gsLst>
                <a:gs pos="0">
                  <a:srgbClr val="DADADA"/>
                </a:gs>
                <a:gs pos="100000">
                  <a:sysClr val="window" lastClr="FFFFFF"/>
                </a:gs>
              </a:gsLst>
              <a:lin ang="5400000" scaled="1"/>
            </a:gradFill>
            <a:ln w="28575" cap="flat">
              <a:gradFill>
                <a:gsLst>
                  <a:gs pos="0">
                    <a:sysClr val="window" lastClr="FFFFFF"/>
                  </a:gs>
                  <a:gs pos="100000">
                    <a:srgbClr val="DDDDDD"/>
                  </a:gs>
                </a:gsLst>
                <a:lin ang="5400000" scaled="1"/>
              </a:gradFill>
              <a:prstDash val="solid"/>
              <a:miter lim="800000"/>
            </a:ln>
            <a:effectLst>
              <a:outerShdw blurRad="228600" dist="228600" dir="5400000" algn="t" rotWithShape="0">
                <a:sysClr val="windowText" lastClr="000000">
                  <a:lumMod val="85000"/>
                  <a:lumOff val="15000"/>
                  <a:alpha val="28000"/>
                </a:sysClr>
              </a:outerShdw>
            </a:effectLst>
          </p:spPr>
          <p:txBody>
            <a:bodyPr lIns="90862" tIns="45431" rIns="90862" bIns="45431"/>
            <a:lstStyle/>
            <a:p>
              <a:pPr>
                <a:defRPr/>
              </a:pPr>
              <a:endParaRPr lang="zh-CN" altLang="en-US" sz="2400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Freeform 17"/>
            <p:cNvSpPr/>
            <p:nvPr/>
          </p:nvSpPr>
          <p:spPr bwMode="auto">
            <a:xfrm>
              <a:off x="1707654" y="2251532"/>
              <a:ext cx="1713982" cy="1251406"/>
            </a:xfrm>
            <a:custGeom>
              <a:avLst/>
              <a:gdLst>
                <a:gd name="T0" fmla="*/ 346 w 939"/>
                <a:gd name="T1" fmla="*/ 695 h 695"/>
                <a:gd name="T2" fmla="*/ 340 w 939"/>
                <a:gd name="T3" fmla="*/ 695 h 695"/>
                <a:gd name="T4" fmla="*/ 340 w 939"/>
                <a:gd name="T5" fmla="*/ 695 h 695"/>
                <a:gd name="T6" fmla="*/ 333 w 939"/>
                <a:gd name="T7" fmla="*/ 695 h 695"/>
                <a:gd name="T8" fmla="*/ 332 w 939"/>
                <a:gd name="T9" fmla="*/ 695 h 695"/>
                <a:gd name="T10" fmla="*/ 0 w 939"/>
                <a:gd name="T11" fmla="*/ 348 h 695"/>
                <a:gd name="T12" fmla="*/ 332 w 939"/>
                <a:gd name="T13" fmla="*/ 1 h 695"/>
                <a:gd name="T14" fmla="*/ 333 w 939"/>
                <a:gd name="T15" fmla="*/ 1 h 695"/>
                <a:gd name="T16" fmla="*/ 339 w 939"/>
                <a:gd name="T17" fmla="*/ 0 h 695"/>
                <a:gd name="T18" fmla="*/ 340 w 939"/>
                <a:gd name="T19" fmla="*/ 0 h 695"/>
                <a:gd name="T20" fmla="*/ 346 w 939"/>
                <a:gd name="T21" fmla="*/ 0 h 695"/>
                <a:gd name="T22" fmla="*/ 349 w 939"/>
                <a:gd name="T23" fmla="*/ 0 h 695"/>
                <a:gd name="T24" fmla="*/ 358 w 939"/>
                <a:gd name="T25" fmla="*/ 0 h 695"/>
                <a:gd name="T26" fmla="*/ 360 w 939"/>
                <a:gd name="T27" fmla="*/ 1 h 695"/>
                <a:gd name="T28" fmla="*/ 794 w 939"/>
                <a:gd name="T29" fmla="*/ 190 h 695"/>
                <a:gd name="T30" fmla="*/ 939 w 939"/>
                <a:gd name="T31" fmla="*/ 348 h 695"/>
                <a:gd name="T32" fmla="*/ 794 w 939"/>
                <a:gd name="T33" fmla="*/ 505 h 695"/>
                <a:gd name="T34" fmla="*/ 360 w 939"/>
                <a:gd name="T35" fmla="*/ 695 h 695"/>
                <a:gd name="T36" fmla="*/ 358 w 939"/>
                <a:gd name="T37" fmla="*/ 695 h 695"/>
                <a:gd name="T38" fmla="*/ 348 w 939"/>
                <a:gd name="T39" fmla="*/ 695 h 695"/>
                <a:gd name="T40" fmla="*/ 346 w 939"/>
                <a:gd name="T41" fmla="*/ 695 h 6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39" h="695">
                  <a:moveTo>
                    <a:pt x="346" y="695"/>
                  </a:moveTo>
                  <a:cubicBezTo>
                    <a:pt x="344" y="695"/>
                    <a:pt x="342" y="695"/>
                    <a:pt x="340" y="695"/>
                  </a:cubicBezTo>
                  <a:cubicBezTo>
                    <a:pt x="340" y="695"/>
                    <a:pt x="340" y="695"/>
                    <a:pt x="340" y="695"/>
                  </a:cubicBezTo>
                  <a:cubicBezTo>
                    <a:pt x="338" y="695"/>
                    <a:pt x="336" y="695"/>
                    <a:pt x="333" y="695"/>
                  </a:cubicBezTo>
                  <a:cubicBezTo>
                    <a:pt x="332" y="695"/>
                    <a:pt x="332" y="695"/>
                    <a:pt x="332" y="695"/>
                  </a:cubicBezTo>
                  <a:cubicBezTo>
                    <a:pt x="146" y="686"/>
                    <a:pt x="0" y="534"/>
                    <a:pt x="0" y="348"/>
                  </a:cubicBezTo>
                  <a:cubicBezTo>
                    <a:pt x="0" y="161"/>
                    <a:pt x="146" y="9"/>
                    <a:pt x="332" y="1"/>
                  </a:cubicBezTo>
                  <a:cubicBezTo>
                    <a:pt x="333" y="1"/>
                    <a:pt x="333" y="1"/>
                    <a:pt x="333" y="1"/>
                  </a:cubicBezTo>
                  <a:cubicBezTo>
                    <a:pt x="335" y="1"/>
                    <a:pt x="337" y="0"/>
                    <a:pt x="339" y="0"/>
                  </a:cubicBezTo>
                  <a:cubicBezTo>
                    <a:pt x="340" y="0"/>
                    <a:pt x="340" y="0"/>
                    <a:pt x="340" y="0"/>
                  </a:cubicBezTo>
                  <a:cubicBezTo>
                    <a:pt x="342" y="0"/>
                    <a:pt x="344" y="0"/>
                    <a:pt x="346" y="0"/>
                  </a:cubicBezTo>
                  <a:cubicBezTo>
                    <a:pt x="349" y="0"/>
                    <a:pt x="349" y="0"/>
                    <a:pt x="349" y="0"/>
                  </a:cubicBezTo>
                  <a:cubicBezTo>
                    <a:pt x="352" y="0"/>
                    <a:pt x="355" y="0"/>
                    <a:pt x="358" y="0"/>
                  </a:cubicBezTo>
                  <a:cubicBezTo>
                    <a:pt x="360" y="1"/>
                    <a:pt x="360" y="1"/>
                    <a:pt x="360" y="1"/>
                  </a:cubicBezTo>
                  <a:cubicBezTo>
                    <a:pt x="510" y="4"/>
                    <a:pt x="656" y="68"/>
                    <a:pt x="794" y="190"/>
                  </a:cubicBezTo>
                  <a:cubicBezTo>
                    <a:pt x="862" y="251"/>
                    <a:pt x="912" y="312"/>
                    <a:pt x="939" y="348"/>
                  </a:cubicBezTo>
                  <a:cubicBezTo>
                    <a:pt x="912" y="384"/>
                    <a:pt x="862" y="445"/>
                    <a:pt x="794" y="505"/>
                  </a:cubicBezTo>
                  <a:cubicBezTo>
                    <a:pt x="656" y="628"/>
                    <a:pt x="510" y="692"/>
                    <a:pt x="360" y="695"/>
                  </a:cubicBezTo>
                  <a:cubicBezTo>
                    <a:pt x="358" y="695"/>
                    <a:pt x="358" y="695"/>
                    <a:pt x="358" y="695"/>
                  </a:cubicBezTo>
                  <a:cubicBezTo>
                    <a:pt x="355" y="695"/>
                    <a:pt x="352" y="695"/>
                    <a:pt x="348" y="695"/>
                  </a:cubicBezTo>
                  <a:cubicBezTo>
                    <a:pt x="347" y="695"/>
                    <a:pt x="347" y="695"/>
                    <a:pt x="346" y="695"/>
                  </a:cubicBezTo>
                  <a:close/>
                </a:path>
              </a:pathLst>
            </a:custGeom>
            <a:solidFill>
              <a:srgbClr val="21644B"/>
            </a:solidFill>
            <a:ln w="22225" cap="flat" cmpd="sng" algn="ctr">
              <a:noFill/>
              <a:prstDash val="solid"/>
              <a:miter lim="800000"/>
            </a:ln>
            <a:effectLst/>
          </p:spPr>
          <p:txBody>
            <a:bodyPr lIns="90862" tIns="45431" rIns="90862" bIns="45431" anchor="ctr"/>
            <a:lstStyle/>
            <a:p>
              <a:pPr algn="ctr"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Freeform 5"/>
            <p:cNvSpPr/>
            <p:nvPr/>
          </p:nvSpPr>
          <p:spPr bwMode="auto">
            <a:xfrm>
              <a:off x="1836589" y="2804611"/>
              <a:ext cx="434192" cy="331292"/>
            </a:xfrm>
            <a:custGeom>
              <a:avLst/>
              <a:gdLst>
                <a:gd name="T0" fmla="*/ 0 w 169"/>
                <a:gd name="T1" fmla="*/ 165039 h 130"/>
                <a:gd name="T2" fmla="*/ 364083 w 169"/>
                <a:gd name="T3" fmla="*/ 165039 h 130"/>
                <a:gd name="T4" fmla="*/ 286755 w 169"/>
                <a:gd name="T5" fmla="*/ 84138 h 130"/>
                <a:gd name="T6" fmla="*/ 286755 w 169"/>
                <a:gd name="T7" fmla="*/ 19416 h 130"/>
                <a:gd name="T8" fmla="*/ 351195 w 169"/>
                <a:gd name="T9" fmla="*/ 19416 h 130"/>
                <a:gd name="T10" fmla="*/ 544513 w 169"/>
                <a:gd name="T11" fmla="*/ 210344 h 130"/>
                <a:gd name="T12" fmla="*/ 351195 w 169"/>
                <a:gd name="T13" fmla="*/ 401272 h 130"/>
                <a:gd name="T14" fmla="*/ 286755 w 169"/>
                <a:gd name="T15" fmla="*/ 401272 h 130"/>
                <a:gd name="T16" fmla="*/ 286755 w 169"/>
                <a:gd name="T17" fmla="*/ 336550 h 130"/>
                <a:gd name="T18" fmla="*/ 364083 w 169"/>
                <a:gd name="T19" fmla="*/ 255649 h 130"/>
                <a:gd name="T20" fmla="*/ 0 w 169"/>
                <a:gd name="T21" fmla="*/ 255649 h 130"/>
                <a:gd name="T22" fmla="*/ 0 w 169"/>
                <a:gd name="T23" fmla="*/ 165039 h 13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69" h="130">
                  <a:moveTo>
                    <a:pt x="0" y="51"/>
                  </a:moveTo>
                  <a:cubicBezTo>
                    <a:pt x="113" y="51"/>
                    <a:pt x="113" y="51"/>
                    <a:pt x="113" y="51"/>
                  </a:cubicBezTo>
                  <a:cubicBezTo>
                    <a:pt x="89" y="26"/>
                    <a:pt x="89" y="26"/>
                    <a:pt x="89" y="26"/>
                  </a:cubicBezTo>
                  <a:cubicBezTo>
                    <a:pt x="83" y="21"/>
                    <a:pt x="83" y="11"/>
                    <a:pt x="89" y="6"/>
                  </a:cubicBezTo>
                  <a:cubicBezTo>
                    <a:pt x="95" y="0"/>
                    <a:pt x="104" y="0"/>
                    <a:pt x="109" y="6"/>
                  </a:cubicBezTo>
                  <a:cubicBezTo>
                    <a:pt x="169" y="65"/>
                    <a:pt x="169" y="65"/>
                    <a:pt x="169" y="65"/>
                  </a:cubicBezTo>
                  <a:cubicBezTo>
                    <a:pt x="109" y="124"/>
                    <a:pt x="109" y="124"/>
                    <a:pt x="109" y="124"/>
                  </a:cubicBezTo>
                  <a:cubicBezTo>
                    <a:pt x="104" y="130"/>
                    <a:pt x="95" y="130"/>
                    <a:pt x="89" y="124"/>
                  </a:cubicBezTo>
                  <a:cubicBezTo>
                    <a:pt x="83" y="119"/>
                    <a:pt x="83" y="110"/>
                    <a:pt x="89" y="104"/>
                  </a:cubicBezTo>
                  <a:cubicBezTo>
                    <a:pt x="113" y="79"/>
                    <a:pt x="113" y="79"/>
                    <a:pt x="113" y="79"/>
                  </a:cubicBezTo>
                  <a:cubicBezTo>
                    <a:pt x="0" y="79"/>
                    <a:pt x="0" y="79"/>
                    <a:pt x="0" y="79"/>
                  </a:cubicBezTo>
                  <a:lnTo>
                    <a:pt x="0" y="51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90862" tIns="45431" rIns="90862" bIns="45431"/>
            <a:lstStyle/>
            <a:p>
              <a:pPr>
                <a:defRPr/>
              </a:pPr>
              <a:endParaRPr lang="zh-CN" altLang="en-US" sz="2400" ker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文本框 1110"/>
            <p:cNvSpPr txBox="1">
              <a:spLocks noChangeArrowheads="1"/>
            </p:cNvSpPr>
            <p:nvPr/>
          </p:nvSpPr>
          <p:spPr bwMode="auto">
            <a:xfrm>
              <a:off x="2181334" y="2412305"/>
              <a:ext cx="628080" cy="786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862" tIns="45431" rIns="90862" bIns="4543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微软雅黑" panose="020B0503020204020204" pitchFamily="34" charset="-122"/>
                </a:defRPr>
              </a:lvl9pPr>
            </a:lstStyle>
            <a:p>
              <a:pPr algn="ctr">
                <a:defRPr/>
              </a:pPr>
              <a:r>
                <a:rPr lang="en-US" altLang="zh-CN" kern="0" dirty="0">
                  <a:solidFill>
                    <a:sysClr val="window" lastClr="FFFFFF"/>
                  </a:solidFill>
                  <a:latin typeface="微软雅黑" panose="020B0503020204020204" pitchFamily="34" charset="-122"/>
                </a:rPr>
                <a:t>STEP</a:t>
              </a:r>
            </a:p>
            <a:p>
              <a:pPr algn="ctr">
                <a:defRPr/>
              </a:pPr>
              <a:r>
                <a:rPr lang="en-US" altLang="zh-CN" sz="4000" kern="0" dirty="0">
                  <a:solidFill>
                    <a:sysClr val="window" lastClr="FFFFFF"/>
                  </a:solidFill>
                  <a:latin typeface="微软雅黑" panose="020B0503020204020204" pitchFamily="34" charset="-122"/>
                </a:rPr>
                <a:t>01</a:t>
              </a:r>
              <a:endParaRPr lang="zh-CN" altLang="en-US" sz="4000" kern="0" dirty="0">
                <a:solidFill>
                  <a:sysClr val="window" lastClr="FFFFFF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1919303" y="4297873"/>
            <a:ext cx="2108063" cy="889395"/>
            <a:chOff x="791193" y="1366105"/>
            <a:chExt cx="2108063" cy="889395"/>
          </a:xfrm>
        </p:grpSpPr>
        <p:sp>
          <p:nvSpPr>
            <p:cNvPr id="67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68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4296174" y="4297873"/>
            <a:ext cx="2108063" cy="889395"/>
            <a:chOff x="791193" y="1366105"/>
            <a:chExt cx="2108063" cy="889395"/>
          </a:xfrm>
        </p:grpSpPr>
        <p:sp>
          <p:nvSpPr>
            <p:cNvPr id="70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71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673045" y="4297873"/>
            <a:ext cx="2108063" cy="889395"/>
            <a:chOff x="791193" y="1366105"/>
            <a:chExt cx="2108063" cy="889395"/>
          </a:xfrm>
        </p:grpSpPr>
        <p:sp>
          <p:nvSpPr>
            <p:cNvPr id="73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74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9049916" y="4297873"/>
            <a:ext cx="2108063" cy="889395"/>
            <a:chOff x="791193" y="1366105"/>
            <a:chExt cx="2108063" cy="889395"/>
          </a:xfrm>
        </p:grpSpPr>
        <p:sp>
          <p:nvSpPr>
            <p:cNvPr id="76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77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sp>
        <p:nvSpPr>
          <p:cNvPr id="39" name="文本框 1"/>
          <p:cNvSpPr txBox="1"/>
          <p:nvPr/>
        </p:nvSpPr>
        <p:spPr>
          <a:xfrm>
            <a:off x="625645" y="425244"/>
            <a:ext cx="10324797" cy="72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组合 105"/>
          <p:cNvGrpSpPr/>
          <p:nvPr/>
        </p:nvGrpSpPr>
        <p:grpSpPr>
          <a:xfrm>
            <a:off x="4158967" y="1888463"/>
            <a:ext cx="1229237" cy="1227993"/>
            <a:chOff x="2721282" y="1528821"/>
            <a:chExt cx="1229237" cy="1227993"/>
          </a:xfrm>
        </p:grpSpPr>
        <p:sp>
          <p:nvSpPr>
            <p:cNvPr id="107" name="MH_Other_1"/>
            <p:cNvSpPr/>
            <p:nvPr>
              <p:custDataLst>
                <p:tags r:id="rId15"/>
              </p:custDataLst>
            </p:nvPr>
          </p:nvSpPr>
          <p:spPr>
            <a:xfrm>
              <a:off x="2721282" y="1528821"/>
              <a:ext cx="1229237" cy="1227993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177800" dist="190500" dir="81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8" name="MH_Other_6"/>
            <p:cNvSpPr/>
            <p:nvPr>
              <p:custDataLst>
                <p:tags r:id="rId16"/>
              </p:custDataLst>
            </p:nvPr>
          </p:nvSpPr>
          <p:spPr>
            <a:xfrm flipH="1">
              <a:off x="2721282" y="1528821"/>
              <a:ext cx="1229237" cy="1227993"/>
            </a:xfrm>
            <a:prstGeom prst="rtTriangle">
              <a:avLst/>
            </a:prstGeom>
            <a:solidFill>
              <a:srgbClr val="A5A5A5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9" name="MH_Other_11"/>
            <p:cNvSpPr>
              <a:spLocks noChangeAspect="1"/>
            </p:cNvSpPr>
            <p:nvPr>
              <p:custDataLst>
                <p:tags r:id="rId17"/>
              </p:custDataLst>
            </p:nvPr>
          </p:nvSpPr>
          <p:spPr>
            <a:xfrm>
              <a:off x="2901684" y="1708054"/>
              <a:ext cx="933720" cy="932774"/>
            </a:xfrm>
            <a:prstGeom prst="ellipse">
              <a:avLst/>
            </a:prstGeom>
            <a:solidFill>
              <a:srgbClr val="21644B"/>
            </a:solidFill>
            <a:ln w="12700" cap="flat" cmpd="sng" algn="ctr">
              <a:noFill/>
              <a:prstDash val="solid"/>
              <a:miter lim="800000"/>
            </a:ln>
            <a:effectLst>
              <a:innerShdw blurRad="114300" dist="114300" dir="18900000">
                <a:prstClr val="black">
                  <a:alpha val="30000"/>
                </a:prstClr>
              </a:innerShdw>
            </a:effectLst>
          </p:spPr>
          <p:txBody>
            <a:bodyPr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0" name="MH_Other_16"/>
            <p:cNvSpPr>
              <a:spLocks noEditPoints="1"/>
            </p:cNvSpPr>
            <p:nvPr>
              <p:custDataLst>
                <p:tags r:id="rId18"/>
              </p:custDataLst>
            </p:nvPr>
          </p:nvSpPr>
          <p:spPr bwMode="auto">
            <a:xfrm>
              <a:off x="3162585" y="1988591"/>
              <a:ext cx="412173" cy="371017"/>
            </a:xfrm>
            <a:custGeom>
              <a:avLst/>
              <a:gdLst>
                <a:gd name="T0" fmla="*/ 198935783 w 116"/>
                <a:gd name="T1" fmla="*/ 349570235 h 104"/>
                <a:gd name="T2" fmla="*/ 298402238 w 116"/>
                <a:gd name="T3" fmla="*/ 482740947 h 104"/>
                <a:gd name="T4" fmla="*/ 431025136 w 116"/>
                <a:gd name="T5" fmla="*/ 391186082 h 104"/>
                <a:gd name="T6" fmla="*/ 331558681 w 116"/>
                <a:gd name="T7" fmla="*/ 258015370 h 104"/>
                <a:gd name="T8" fmla="*/ 439313528 w 116"/>
                <a:gd name="T9" fmla="*/ 199756068 h 104"/>
                <a:gd name="T10" fmla="*/ 58021620 w 116"/>
                <a:gd name="T11" fmla="*/ 0 h 104"/>
                <a:gd name="T12" fmla="*/ 91178063 w 116"/>
                <a:gd name="T13" fmla="*/ 424478761 h 104"/>
                <a:gd name="T14" fmla="*/ 198935783 w 116"/>
                <a:gd name="T15" fmla="*/ 349570235 h 104"/>
                <a:gd name="T16" fmla="*/ 770872209 w 116"/>
                <a:gd name="T17" fmla="*/ 357893404 h 104"/>
                <a:gd name="T18" fmla="*/ 878627056 w 116"/>
                <a:gd name="T19" fmla="*/ 432801930 h 104"/>
                <a:gd name="T20" fmla="*/ 920071891 w 116"/>
                <a:gd name="T21" fmla="*/ 8323170 h 104"/>
                <a:gd name="T22" fmla="*/ 538779983 w 116"/>
                <a:gd name="T23" fmla="*/ 199756068 h 104"/>
                <a:gd name="T24" fmla="*/ 638249311 w 116"/>
                <a:gd name="T25" fmla="*/ 266338540 h 104"/>
                <a:gd name="T26" fmla="*/ 0 w 116"/>
                <a:gd name="T27" fmla="*/ 690817300 h 104"/>
                <a:gd name="T28" fmla="*/ 24868051 w 116"/>
                <a:gd name="T29" fmla="*/ 848957521 h 104"/>
                <a:gd name="T30" fmla="*/ 770872209 w 116"/>
                <a:gd name="T31" fmla="*/ 357893404 h 104"/>
                <a:gd name="T32" fmla="*/ 671402880 w 116"/>
                <a:gd name="T33" fmla="*/ 582618981 h 104"/>
                <a:gd name="T34" fmla="*/ 538779983 w 116"/>
                <a:gd name="T35" fmla="*/ 690817300 h 104"/>
                <a:gd name="T36" fmla="*/ 920071891 w 116"/>
                <a:gd name="T37" fmla="*/ 865603860 h 104"/>
                <a:gd name="T38" fmla="*/ 961516726 w 116"/>
                <a:gd name="T39" fmla="*/ 707463639 h 104"/>
                <a:gd name="T40" fmla="*/ 671402880 w 116"/>
                <a:gd name="T41" fmla="*/ 582618981 h 104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16" h="104">
                  <a:moveTo>
                    <a:pt x="24" y="42"/>
                  </a:moveTo>
                  <a:cubicBezTo>
                    <a:pt x="28" y="48"/>
                    <a:pt x="32" y="53"/>
                    <a:pt x="36" y="58"/>
                  </a:cubicBezTo>
                  <a:cubicBezTo>
                    <a:pt x="41" y="55"/>
                    <a:pt x="47" y="51"/>
                    <a:pt x="52" y="47"/>
                  </a:cubicBezTo>
                  <a:cubicBezTo>
                    <a:pt x="48" y="42"/>
                    <a:pt x="44" y="37"/>
                    <a:pt x="40" y="31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1" y="51"/>
                    <a:pt x="11" y="51"/>
                    <a:pt x="11" y="51"/>
                  </a:cubicBezTo>
                  <a:lnTo>
                    <a:pt x="24" y="42"/>
                  </a:lnTo>
                  <a:close/>
                  <a:moveTo>
                    <a:pt x="93" y="43"/>
                  </a:moveTo>
                  <a:cubicBezTo>
                    <a:pt x="106" y="52"/>
                    <a:pt x="106" y="52"/>
                    <a:pt x="106" y="52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65" y="24"/>
                    <a:pt x="65" y="24"/>
                    <a:pt x="65" y="24"/>
                  </a:cubicBezTo>
                  <a:cubicBezTo>
                    <a:pt x="77" y="32"/>
                    <a:pt x="77" y="32"/>
                    <a:pt x="77" y="32"/>
                  </a:cubicBezTo>
                  <a:cubicBezTo>
                    <a:pt x="49" y="72"/>
                    <a:pt x="0" y="82"/>
                    <a:pt x="0" y="83"/>
                  </a:cubicBezTo>
                  <a:cubicBezTo>
                    <a:pt x="3" y="102"/>
                    <a:pt x="3" y="102"/>
                    <a:pt x="3" y="102"/>
                  </a:cubicBezTo>
                  <a:cubicBezTo>
                    <a:pt x="6" y="102"/>
                    <a:pt x="60" y="90"/>
                    <a:pt x="93" y="43"/>
                  </a:cubicBezTo>
                  <a:close/>
                  <a:moveTo>
                    <a:pt x="81" y="70"/>
                  </a:moveTo>
                  <a:cubicBezTo>
                    <a:pt x="76" y="75"/>
                    <a:pt x="71" y="79"/>
                    <a:pt x="65" y="83"/>
                  </a:cubicBezTo>
                  <a:cubicBezTo>
                    <a:pt x="88" y="98"/>
                    <a:pt x="110" y="104"/>
                    <a:pt x="111" y="104"/>
                  </a:cubicBezTo>
                  <a:cubicBezTo>
                    <a:pt x="116" y="85"/>
                    <a:pt x="116" y="85"/>
                    <a:pt x="116" y="85"/>
                  </a:cubicBezTo>
                  <a:cubicBezTo>
                    <a:pt x="115" y="85"/>
                    <a:pt x="100" y="81"/>
                    <a:pt x="81" y="70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6617441" y="1888463"/>
            <a:ext cx="1229237" cy="1227993"/>
            <a:chOff x="5179756" y="1528821"/>
            <a:chExt cx="1229237" cy="1227993"/>
          </a:xfrm>
        </p:grpSpPr>
        <p:sp>
          <p:nvSpPr>
            <p:cNvPr id="112" name="MH_Other_4"/>
            <p:cNvSpPr/>
            <p:nvPr>
              <p:custDataLst>
                <p:tags r:id="rId11"/>
              </p:custDataLst>
            </p:nvPr>
          </p:nvSpPr>
          <p:spPr>
            <a:xfrm>
              <a:off x="5179756" y="1528821"/>
              <a:ext cx="1229237" cy="1227993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177800" dist="190500" dir="81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3" name="MH_Other_7"/>
            <p:cNvSpPr/>
            <p:nvPr>
              <p:custDataLst>
                <p:tags r:id="rId12"/>
              </p:custDataLst>
            </p:nvPr>
          </p:nvSpPr>
          <p:spPr>
            <a:xfrm flipH="1">
              <a:off x="5179756" y="1528821"/>
              <a:ext cx="1229237" cy="1227993"/>
            </a:xfrm>
            <a:prstGeom prst="rtTriangle">
              <a:avLst/>
            </a:prstGeom>
            <a:solidFill>
              <a:srgbClr val="A5A5A5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4" name="MH_Other_12"/>
            <p:cNvSpPr>
              <a:spLocks noChangeAspect="1"/>
            </p:cNvSpPr>
            <p:nvPr>
              <p:custDataLst>
                <p:tags r:id="rId13"/>
              </p:custDataLst>
            </p:nvPr>
          </p:nvSpPr>
          <p:spPr>
            <a:xfrm>
              <a:off x="5328548" y="1708054"/>
              <a:ext cx="933720" cy="932774"/>
            </a:xfrm>
            <a:prstGeom prst="ellipse">
              <a:avLst/>
            </a:prstGeom>
            <a:solidFill>
              <a:srgbClr val="21644B"/>
            </a:solidFill>
            <a:ln w="12700" cap="flat" cmpd="sng" algn="ctr">
              <a:noFill/>
              <a:prstDash val="solid"/>
              <a:miter lim="800000"/>
            </a:ln>
            <a:effectLst>
              <a:innerShdw blurRad="114300" dist="114300" dir="18900000">
                <a:prstClr val="black">
                  <a:alpha val="30000"/>
                </a:prstClr>
              </a:innerShdw>
            </a:effectLst>
          </p:spPr>
          <p:txBody>
            <a:bodyPr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5" name="MH_Other_17"/>
            <p:cNvSpPr>
              <a:spLocks noEditPoints="1"/>
            </p:cNvSpPr>
            <p:nvPr>
              <p:custDataLst>
                <p:tags r:id="rId14"/>
              </p:custDataLst>
            </p:nvPr>
          </p:nvSpPr>
          <p:spPr bwMode="auto">
            <a:xfrm>
              <a:off x="5599212" y="1959491"/>
              <a:ext cx="393239" cy="430670"/>
            </a:xfrm>
            <a:custGeom>
              <a:avLst/>
              <a:gdLst>
                <a:gd name="T0" fmla="*/ 734054227 w 110"/>
                <a:gd name="T1" fmla="*/ 139634158 h 122"/>
                <a:gd name="T2" fmla="*/ 650638318 w 110"/>
                <a:gd name="T3" fmla="*/ 254626152 h 122"/>
                <a:gd name="T4" fmla="*/ 775759295 w 110"/>
                <a:gd name="T5" fmla="*/ 501036340 h 122"/>
                <a:gd name="T6" fmla="*/ 475464909 w 110"/>
                <a:gd name="T7" fmla="*/ 813157057 h 122"/>
                <a:gd name="T8" fmla="*/ 475464909 w 110"/>
                <a:gd name="T9" fmla="*/ 763875592 h 122"/>
                <a:gd name="T10" fmla="*/ 266928023 w 110"/>
                <a:gd name="T11" fmla="*/ 887080686 h 122"/>
                <a:gd name="T12" fmla="*/ 475464909 w 110"/>
                <a:gd name="T13" fmla="*/ 1002072680 h 122"/>
                <a:gd name="T14" fmla="*/ 475464909 w 110"/>
                <a:gd name="T15" fmla="*/ 952791215 h 122"/>
                <a:gd name="T16" fmla="*/ 917566341 w 110"/>
                <a:gd name="T17" fmla="*/ 501036340 h 122"/>
                <a:gd name="T18" fmla="*/ 734054227 w 110"/>
                <a:gd name="T19" fmla="*/ 139634158 h 122"/>
                <a:gd name="T20" fmla="*/ 417076659 w 110"/>
                <a:gd name="T21" fmla="*/ 0 h 122"/>
                <a:gd name="T22" fmla="*/ 417076659 w 110"/>
                <a:gd name="T23" fmla="*/ 49281465 h 122"/>
                <a:gd name="T24" fmla="*/ 0 w 110"/>
                <a:gd name="T25" fmla="*/ 501036340 h 122"/>
                <a:gd name="T26" fmla="*/ 158487341 w 110"/>
                <a:gd name="T27" fmla="*/ 846012322 h 122"/>
                <a:gd name="T28" fmla="*/ 250244841 w 110"/>
                <a:gd name="T29" fmla="*/ 739233428 h 122"/>
                <a:gd name="T30" fmla="*/ 141807045 w 110"/>
                <a:gd name="T31" fmla="*/ 501036340 h 122"/>
                <a:gd name="T32" fmla="*/ 417076659 w 110"/>
                <a:gd name="T33" fmla="*/ 188915623 h 122"/>
                <a:gd name="T34" fmla="*/ 417076659 w 110"/>
                <a:gd name="T35" fmla="*/ 238197088 h 122"/>
                <a:gd name="T36" fmla="*/ 625613545 w 110"/>
                <a:gd name="T37" fmla="*/ 123205094 h 122"/>
                <a:gd name="T38" fmla="*/ 417076659 w 110"/>
                <a:gd name="T39" fmla="*/ 0 h 122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110" h="122">
                  <a:moveTo>
                    <a:pt x="88" y="17"/>
                  </a:moveTo>
                  <a:cubicBezTo>
                    <a:pt x="78" y="31"/>
                    <a:pt x="78" y="31"/>
                    <a:pt x="78" y="31"/>
                  </a:cubicBezTo>
                  <a:cubicBezTo>
                    <a:pt x="88" y="38"/>
                    <a:pt x="93" y="49"/>
                    <a:pt x="93" y="61"/>
                  </a:cubicBezTo>
                  <a:cubicBezTo>
                    <a:pt x="93" y="81"/>
                    <a:pt x="77" y="98"/>
                    <a:pt x="57" y="99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32" y="108"/>
                    <a:pt x="32" y="108"/>
                    <a:pt x="32" y="108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16"/>
                    <a:pt x="57" y="116"/>
                    <a:pt x="57" y="116"/>
                  </a:cubicBezTo>
                  <a:cubicBezTo>
                    <a:pt x="87" y="115"/>
                    <a:pt x="110" y="91"/>
                    <a:pt x="110" y="61"/>
                  </a:cubicBezTo>
                  <a:cubicBezTo>
                    <a:pt x="110" y="44"/>
                    <a:pt x="102" y="27"/>
                    <a:pt x="88" y="17"/>
                  </a:cubicBezTo>
                  <a:moveTo>
                    <a:pt x="50" y="0"/>
                  </a:moveTo>
                  <a:cubicBezTo>
                    <a:pt x="50" y="6"/>
                    <a:pt x="50" y="6"/>
                    <a:pt x="50" y="6"/>
                  </a:cubicBezTo>
                  <a:cubicBezTo>
                    <a:pt x="22" y="9"/>
                    <a:pt x="0" y="32"/>
                    <a:pt x="0" y="61"/>
                  </a:cubicBezTo>
                  <a:cubicBezTo>
                    <a:pt x="0" y="77"/>
                    <a:pt x="7" y="92"/>
                    <a:pt x="19" y="103"/>
                  </a:cubicBezTo>
                  <a:cubicBezTo>
                    <a:pt x="30" y="90"/>
                    <a:pt x="30" y="90"/>
                    <a:pt x="30" y="90"/>
                  </a:cubicBezTo>
                  <a:cubicBezTo>
                    <a:pt x="22" y="83"/>
                    <a:pt x="17" y="72"/>
                    <a:pt x="17" y="61"/>
                  </a:cubicBezTo>
                  <a:cubicBezTo>
                    <a:pt x="17" y="42"/>
                    <a:pt x="32" y="26"/>
                    <a:pt x="50" y="23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75" y="15"/>
                    <a:pt x="75" y="15"/>
                    <a:pt x="75" y="15"/>
                  </a:cubicBezTo>
                  <a:cubicBezTo>
                    <a:pt x="50" y="0"/>
                    <a:pt x="50" y="0"/>
                    <a:pt x="5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6" name="组合 115"/>
          <p:cNvGrpSpPr/>
          <p:nvPr/>
        </p:nvGrpSpPr>
        <p:grpSpPr>
          <a:xfrm>
            <a:off x="7846679" y="3119363"/>
            <a:ext cx="1230693" cy="1229448"/>
            <a:chOff x="6408994" y="2759722"/>
            <a:chExt cx="1230693" cy="1229448"/>
          </a:xfrm>
        </p:grpSpPr>
        <p:sp>
          <p:nvSpPr>
            <p:cNvPr id="117" name="MH_Other_5"/>
            <p:cNvSpPr/>
            <p:nvPr>
              <p:custDataLst>
                <p:tags r:id="rId7"/>
              </p:custDataLst>
            </p:nvPr>
          </p:nvSpPr>
          <p:spPr>
            <a:xfrm>
              <a:off x="6408994" y="2759722"/>
              <a:ext cx="1230693" cy="1229448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>
              <a:outerShdw blurRad="177800" dist="190500" dir="81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8" name="MH_Other_8"/>
            <p:cNvSpPr/>
            <p:nvPr>
              <p:custDataLst>
                <p:tags r:id="rId8"/>
              </p:custDataLst>
            </p:nvPr>
          </p:nvSpPr>
          <p:spPr>
            <a:xfrm flipH="1">
              <a:off x="6408994" y="2759722"/>
              <a:ext cx="1230693" cy="1229448"/>
            </a:xfrm>
            <a:prstGeom prst="rtTriangle">
              <a:avLst/>
            </a:prstGeom>
            <a:solidFill>
              <a:srgbClr val="A5A5A5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9" name="MH_Other_13"/>
            <p:cNvSpPr>
              <a:spLocks noChangeAspect="1"/>
            </p:cNvSpPr>
            <p:nvPr>
              <p:custDataLst>
                <p:tags r:id="rId9"/>
              </p:custDataLst>
            </p:nvPr>
          </p:nvSpPr>
          <p:spPr>
            <a:xfrm>
              <a:off x="6558088" y="2907577"/>
              <a:ext cx="933720" cy="932774"/>
            </a:xfrm>
            <a:prstGeom prst="ellipse">
              <a:avLst/>
            </a:prstGeom>
            <a:solidFill>
              <a:srgbClr val="21644B"/>
            </a:solidFill>
            <a:ln w="12700" cap="flat" cmpd="sng" algn="ctr">
              <a:noFill/>
              <a:prstDash val="solid"/>
              <a:miter lim="800000"/>
            </a:ln>
            <a:effectLst>
              <a:innerShdw blurRad="114300" dist="114300" dir="18900000">
                <a:prstClr val="black">
                  <a:alpha val="30000"/>
                </a:prstClr>
              </a:innerShdw>
            </a:effectLst>
          </p:spPr>
          <p:txBody>
            <a:bodyPr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0" name="MH_Other_20"/>
            <p:cNvSpPr>
              <a:spLocks noChangeAspect="1" noEditPoints="1"/>
            </p:cNvSpPr>
            <p:nvPr>
              <p:custDataLst>
                <p:tags r:id="rId10"/>
              </p:custDataLst>
            </p:nvPr>
          </p:nvSpPr>
          <p:spPr bwMode="auto">
            <a:xfrm>
              <a:off x="6639112" y="3149654"/>
              <a:ext cx="771914" cy="449586"/>
            </a:xfrm>
            <a:custGeom>
              <a:avLst/>
              <a:gdLst>
                <a:gd name="T0" fmla="*/ 2147483646 w 132"/>
                <a:gd name="T1" fmla="*/ 764995792 h 67"/>
                <a:gd name="T2" fmla="*/ 2147483646 w 132"/>
                <a:gd name="T3" fmla="*/ 941533700 h 67"/>
                <a:gd name="T4" fmla="*/ 2147483646 w 132"/>
                <a:gd name="T5" fmla="*/ 1088646815 h 67"/>
                <a:gd name="T6" fmla="*/ 2147483646 w 132"/>
                <a:gd name="T7" fmla="*/ 1618255113 h 67"/>
                <a:gd name="T8" fmla="*/ 2147483646 w 132"/>
                <a:gd name="T9" fmla="*/ 1618255113 h 67"/>
                <a:gd name="T10" fmla="*/ 2147483646 w 132"/>
                <a:gd name="T11" fmla="*/ 1441717205 h 67"/>
                <a:gd name="T12" fmla="*/ 2147483646 w 132"/>
                <a:gd name="T13" fmla="*/ 1971330929 h 67"/>
                <a:gd name="T14" fmla="*/ 2147483646 w 132"/>
                <a:gd name="T15" fmla="*/ 1971330929 h 67"/>
                <a:gd name="T16" fmla="*/ 2147483646 w 132"/>
                <a:gd name="T17" fmla="*/ 1765373653 h 67"/>
                <a:gd name="T18" fmla="*/ 2147483646 w 132"/>
                <a:gd name="T19" fmla="*/ 1971330929 h 67"/>
                <a:gd name="T20" fmla="*/ 2147483646 w 132"/>
                <a:gd name="T21" fmla="*/ 1971330929 h 67"/>
                <a:gd name="T22" fmla="*/ 2147483646 w 132"/>
                <a:gd name="T23" fmla="*/ 1441717205 h 67"/>
                <a:gd name="T24" fmla="*/ 2147483646 w 132"/>
                <a:gd name="T25" fmla="*/ 1618255113 h 67"/>
                <a:gd name="T26" fmla="*/ 2147483646 w 132"/>
                <a:gd name="T27" fmla="*/ 1618255113 h 67"/>
                <a:gd name="T28" fmla="*/ 2147483646 w 132"/>
                <a:gd name="T29" fmla="*/ 1088646815 h 67"/>
                <a:gd name="T30" fmla="*/ 2147483646 w 132"/>
                <a:gd name="T31" fmla="*/ 941533700 h 67"/>
                <a:gd name="T32" fmla="*/ 2147483646 w 132"/>
                <a:gd name="T33" fmla="*/ 764995792 h 67"/>
                <a:gd name="T34" fmla="*/ 404748663 w 132"/>
                <a:gd name="T35" fmla="*/ 764995792 h 67"/>
                <a:gd name="T36" fmla="*/ 247346932 w 132"/>
                <a:gd name="T37" fmla="*/ 941533700 h 67"/>
                <a:gd name="T38" fmla="*/ 292319532 w 132"/>
                <a:gd name="T39" fmla="*/ 1088646815 h 67"/>
                <a:gd name="T40" fmla="*/ 44972600 w 132"/>
                <a:gd name="T41" fmla="*/ 1618255113 h 67"/>
                <a:gd name="T42" fmla="*/ 67456531 w 132"/>
                <a:gd name="T43" fmla="*/ 1618255113 h 67"/>
                <a:gd name="T44" fmla="*/ 247346932 w 132"/>
                <a:gd name="T45" fmla="*/ 1441717205 h 67"/>
                <a:gd name="T46" fmla="*/ 157401731 w 132"/>
                <a:gd name="T47" fmla="*/ 1971330929 h 67"/>
                <a:gd name="T48" fmla="*/ 292319532 w 132"/>
                <a:gd name="T49" fmla="*/ 1971330929 h 67"/>
                <a:gd name="T50" fmla="*/ 404748663 w 132"/>
                <a:gd name="T51" fmla="*/ 1765373653 h 67"/>
                <a:gd name="T52" fmla="*/ 494693864 w 132"/>
                <a:gd name="T53" fmla="*/ 1971330929 h 67"/>
                <a:gd name="T54" fmla="*/ 629611664 w 132"/>
                <a:gd name="T55" fmla="*/ 1971330929 h 67"/>
                <a:gd name="T56" fmla="*/ 539666464 w 132"/>
                <a:gd name="T57" fmla="*/ 1441717205 h 67"/>
                <a:gd name="T58" fmla="*/ 719552126 w 132"/>
                <a:gd name="T59" fmla="*/ 1618255113 h 67"/>
                <a:gd name="T60" fmla="*/ 742040795 w 132"/>
                <a:gd name="T61" fmla="*/ 1618255113 h 67"/>
                <a:gd name="T62" fmla="*/ 494693864 w 132"/>
                <a:gd name="T63" fmla="*/ 1088646815 h 67"/>
                <a:gd name="T64" fmla="*/ 539666464 w 132"/>
                <a:gd name="T65" fmla="*/ 941533700 h 67"/>
                <a:gd name="T66" fmla="*/ 404748663 w 132"/>
                <a:gd name="T67" fmla="*/ 764995792 h 67"/>
                <a:gd name="T68" fmla="*/ 1506565522 w 132"/>
                <a:gd name="T69" fmla="*/ 0 h 67"/>
                <a:gd name="T70" fmla="*/ 1281702521 w 132"/>
                <a:gd name="T71" fmla="*/ 294226229 h 67"/>
                <a:gd name="T72" fmla="*/ 1349163790 w 132"/>
                <a:gd name="T73" fmla="*/ 529613724 h 67"/>
                <a:gd name="T74" fmla="*/ 944415127 w 132"/>
                <a:gd name="T75" fmla="*/ 1382873044 h 67"/>
                <a:gd name="T76" fmla="*/ 989387727 w 132"/>
                <a:gd name="T77" fmla="*/ 1412297838 h 67"/>
                <a:gd name="T78" fmla="*/ 1259218590 w 132"/>
                <a:gd name="T79" fmla="*/ 1118066182 h 67"/>
                <a:gd name="T80" fmla="*/ 1124300789 w 132"/>
                <a:gd name="T81" fmla="*/ 1971330929 h 67"/>
                <a:gd name="T82" fmla="*/ 1349163790 w 132"/>
                <a:gd name="T83" fmla="*/ 1971330929 h 67"/>
                <a:gd name="T84" fmla="*/ 1506565522 w 132"/>
                <a:gd name="T85" fmla="*/ 1618255113 h 67"/>
                <a:gd name="T86" fmla="*/ 1663967253 w 132"/>
                <a:gd name="T87" fmla="*/ 1971330929 h 67"/>
                <a:gd name="T88" fmla="*/ 1888830254 w 132"/>
                <a:gd name="T89" fmla="*/ 1971330929 h 67"/>
                <a:gd name="T90" fmla="*/ 1753912454 w 132"/>
                <a:gd name="T91" fmla="*/ 1118066182 h 67"/>
                <a:gd name="T92" fmla="*/ 2023743316 w 132"/>
                <a:gd name="T93" fmla="*/ 1412297838 h 67"/>
                <a:gd name="T94" fmla="*/ 2068715916 w 132"/>
                <a:gd name="T95" fmla="*/ 1382873044 h 67"/>
                <a:gd name="T96" fmla="*/ 1663967253 w 132"/>
                <a:gd name="T97" fmla="*/ 529613724 h 67"/>
                <a:gd name="T98" fmla="*/ 1731423784 w 132"/>
                <a:gd name="T99" fmla="*/ 294226229 h 67"/>
                <a:gd name="T100" fmla="*/ 1506565522 w 132"/>
                <a:gd name="T101" fmla="*/ 0 h 67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132" h="67">
                  <a:moveTo>
                    <a:pt x="114" y="26"/>
                  </a:moveTo>
                  <a:cubicBezTo>
                    <a:pt x="111" y="26"/>
                    <a:pt x="108" y="29"/>
                    <a:pt x="108" y="32"/>
                  </a:cubicBezTo>
                  <a:cubicBezTo>
                    <a:pt x="108" y="34"/>
                    <a:pt x="109" y="36"/>
                    <a:pt x="110" y="37"/>
                  </a:cubicBezTo>
                  <a:cubicBezTo>
                    <a:pt x="104" y="40"/>
                    <a:pt x="96" y="53"/>
                    <a:pt x="99" y="55"/>
                  </a:cubicBezTo>
                  <a:cubicBezTo>
                    <a:pt x="99" y="55"/>
                    <a:pt x="100" y="55"/>
                    <a:pt x="100" y="55"/>
                  </a:cubicBezTo>
                  <a:cubicBezTo>
                    <a:pt x="102" y="55"/>
                    <a:pt x="105" y="52"/>
                    <a:pt x="107" y="49"/>
                  </a:cubicBezTo>
                  <a:cubicBezTo>
                    <a:pt x="106" y="55"/>
                    <a:pt x="105" y="62"/>
                    <a:pt x="104" y="67"/>
                  </a:cubicBezTo>
                  <a:cubicBezTo>
                    <a:pt x="110" y="67"/>
                    <a:pt x="110" y="67"/>
                    <a:pt x="110" y="67"/>
                  </a:cubicBezTo>
                  <a:cubicBezTo>
                    <a:pt x="110" y="64"/>
                    <a:pt x="112" y="60"/>
                    <a:pt x="114" y="60"/>
                  </a:cubicBezTo>
                  <a:cubicBezTo>
                    <a:pt x="116" y="60"/>
                    <a:pt x="119" y="64"/>
                    <a:pt x="119" y="67"/>
                  </a:cubicBezTo>
                  <a:cubicBezTo>
                    <a:pt x="124" y="67"/>
                    <a:pt x="124" y="67"/>
                    <a:pt x="124" y="67"/>
                  </a:cubicBezTo>
                  <a:cubicBezTo>
                    <a:pt x="124" y="62"/>
                    <a:pt x="123" y="55"/>
                    <a:pt x="121" y="49"/>
                  </a:cubicBezTo>
                  <a:cubicBezTo>
                    <a:pt x="123" y="52"/>
                    <a:pt x="126" y="55"/>
                    <a:pt x="128" y="55"/>
                  </a:cubicBezTo>
                  <a:cubicBezTo>
                    <a:pt x="129" y="55"/>
                    <a:pt x="129" y="55"/>
                    <a:pt x="130" y="55"/>
                  </a:cubicBezTo>
                  <a:cubicBezTo>
                    <a:pt x="132" y="53"/>
                    <a:pt x="125" y="40"/>
                    <a:pt x="118" y="37"/>
                  </a:cubicBezTo>
                  <a:cubicBezTo>
                    <a:pt x="120" y="36"/>
                    <a:pt x="121" y="34"/>
                    <a:pt x="121" y="32"/>
                  </a:cubicBezTo>
                  <a:cubicBezTo>
                    <a:pt x="121" y="29"/>
                    <a:pt x="118" y="26"/>
                    <a:pt x="114" y="26"/>
                  </a:cubicBezTo>
                  <a:moveTo>
                    <a:pt x="18" y="26"/>
                  </a:moveTo>
                  <a:cubicBezTo>
                    <a:pt x="14" y="26"/>
                    <a:pt x="11" y="29"/>
                    <a:pt x="11" y="32"/>
                  </a:cubicBezTo>
                  <a:cubicBezTo>
                    <a:pt x="11" y="34"/>
                    <a:pt x="12" y="36"/>
                    <a:pt x="13" y="37"/>
                  </a:cubicBezTo>
                  <a:cubicBezTo>
                    <a:pt x="7" y="40"/>
                    <a:pt x="0" y="53"/>
                    <a:pt x="2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6" y="55"/>
                    <a:pt x="8" y="52"/>
                    <a:pt x="11" y="49"/>
                  </a:cubicBezTo>
                  <a:cubicBezTo>
                    <a:pt x="9" y="55"/>
                    <a:pt x="8" y="62"/>
                    <a:pt x="7" y="67"/>
                  </a:cubicBezTo>
                  <a:cubicBezTo>
                    <a:pt x="13" y="67"/>
                    <a:pt x="13" y="67"/>
                    <a:pt x="13" y="67"/>
                  </a:cubicBezTo>
                  <a:cubicBezTo>
                    <a:pt x="13" y="64"/>
                    <a:pt x="15" y="60"/>
                    <a:pt x="18" y="60"/>
                  </a:cubicBezTo>
                  <a:cubicBezTo>
                    <a:pt x="20" y="60"/>
                    <a:pt x="22" y="64"/>
                    <a:pt x="22" y="67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7" y="62"/>
                    <a:pt x="26" y="55"/>
                    <a:pt x="24" y="49"/>
                  </a:cubicBezTo>
                  <a:cubicBezTo>
                    <a:pt x="27" y="52"/>
                    <a:pt x="29" y="55"/>
                    <a:pt x="32" y="55"/>
                  </a:cubicBezTo>
                  <a:cubicBezTo>
                    <a:pt x="32" y="55"/>
                    <a:pt x="33" y="55"/>
                    <a:pt x="33" y="55"/>
                  </a:cubicBezTo>
                  <a:cubicBezTo>
                    <a:pt x="35" y="53"/>
                    <a:pt x="28" y="40"/>
                    <a:pt x="22" y="37"/>
                  </a:cubicBezTo>
                  <a:cubicBezTo>
                    <a:pt x="23" y="36"/>
                    <a:pt x="24" y="34"/>
                    <a:pt x="24" y="32"/>
                  </a:cubicBezTo>
                  <a:cubicBezTo>
                    <a:pt x="24" y="29"/>
                    <a:pt x="21" y="26"/>
                    <a:pt x="18" y="26"/>
                  </a:cubicBezTo>
                  <a:moveTo>
                    <a:pt x="67" y="0"/>
                  </a:moveTo>
                  <a:cubicBezTo>
                    <a:pt x="61" y="0"/>
                    <a:pt x="57" y="5"/>
                    <a:pt x="57" y="10"/>
                  </a:cubicBezTo>
                  <a:cubicBezTo>
                    <a:pt x="57" y="14"/>
                    <a:pt x="58" y="17"/>
                    <a:pt x="60" y="18"/>
                  </a:cubicBezTo>
                  <a:cubicBezTo>
                    <a:pt x="50" y="22"/>
                    <a:pt x="38" y="43"/>
                    <a:pt x="42" y="47"/>
                  </a:cubicBezTo>
                  <a:cubicBezTo>
                    <a:pt x="43" y="48"/>
                    <a:pt x="43" y="48"/>
                    <a:pt x="44" y="48"/>
                  </a:cubicBezTo>
                  <a:cubicBezTo>
                    <a:pt x="48" y="48"/>
                    <a:pt x="52" y="43"/>
                    <a:pt x="56" y="38"/>
                  </a:cubicBezTo>
                  <a:cubicBezTo>
                    <a:pt x="53" y="47"/>
                    <a:pt x="51" y="58"/>
                    <a:pt x="50" y="67"/>
                  </a:cubicBezTo>
                  <a:cubicBezTo>
                    <a:pt x="60" y="67"/>
                    <a:pt x="60" y="67"/>
                    <a:pt x="60" y="67"/>
                  </a:cubicBezTo>
                  <a:cubicBezTo>
                    <a:pt x="60" y="62"/>
                    <a:pt x="63" y="55"/>
                    <a:pt x="67" y="55"/>
                  </a:cubicBezTo>
                  <a:cubicBezTo>
                    <a:pt x="71" y="55"/>
                    <a:pt x="74" y="62"/>
                    <a:pt x="74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3" y="58"/>
                    <a:pt x="81" y="47"/>
                    <a:pt x="78" y="38"/>
                  </a:cubicBezTo>
                  <a:cubicBezTo>
                    <a:pt x="82" y="43"/>
                    <a:pt x="87" y="48"/>
                    <a:pt x="90" y="48"/>
                  </a:cubicBezTo>
                  <a:cubicBezTo>
                    <a:pt x="91" y="48"/>
                    <a:pt x="91" y="48"/>
                    <a:pt x="92" y="47"/>
                  </a:cubicBezTo>
                  <a:cubicBezTo>
                    <a:pt x="96" y="43"/>
                    <a:pt x="84" y="22"/>
                    <a:pt x="74" y="18"/>
                  </a:cubicBezTo>
                  <a:cubicBezTo>
                    <a:pt x="76" y="17"/>
                    <a:pt x="77" y="14"/>
                    <a:pt x="77" y="10"/>
                  </a:cubicBezTo>
                  <a:cubicBezTo>
                    <a:pt x="77" y="5"/>
                    <a:pt x="73" y="0"/>
                    <a:pt x="67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0" name="组合 179"/>
          <p:cNvGrpSpPr/>
          <p:nvPr/>
        </p:nvGrpSpPr>
        <p:grpSpPr>
          <a:xfrm>
            <a:off x="2929731" y="3119363"/>
            <a:ext cx="1233605" cy="1229448"/>
            <a:chOff x="1492046" y="2543698"/>
            <a:chExt cx="1233605" cy="1229448"/>
          </a:xfrm>
        </p:grpSpPr>
        <p:grpSp>
          <p:nvGrpSpPr>
            <p:cNvPr id="181" name="组合 180"/>
            <p:cNvGrpSpPr/>
            <p:nvPr/>
          </p:nvGrpSpPr>
          <p:grpSpPr>
            <a:xfrm>
              <a:off x="1492046" y="2543698"/>
              <a:ext cx="1233605" cy="1229448"/>
              <a:chOff x="1492046" y="2543698"/>
              <a:chExt cx="1233605" cy="1229448"/>
            </a:xfrm>
          </p:grpSpPr>
          <p:sp>
            <p:nvSpPr>
              <p:cNvPr id="185" name="MH_Other_2"/>
              <p:cNvSpPr/>
              <p:nvPr>
                <p:custDataLst>
                  <p:tags r:id="rId5"/>
                </p:custDataLst>
              </p:nvPr>
            </p:nvSpPr>
            <p:spPr>
              <a:xfrm>
                <a:off x="1492046" y="2543698"/>
                <a:ext cx="1229237" cy="1229448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177800" dist="190500" dir="81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zh-CN" altLang="en-US" ker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6" name="MH_Other_10"/>
              <p:cNvSpPr/>
              <p:nvPr>
                <p:custDataLst>
                  <p:tags r:id="rId6"/>
                </p:custDataLst>
              </p:nvPr>
            </p:nvSpPr>
            <p:spPr>
              <a:xfrm flipH="1">
                <a:off x="1496414" y="2543698"/>
                <a:ext cx="1229237" cy="1229448"/>
              </a:xfrm>
              <a:prstGeom prst="rtTriangle">
                <a:avLst/>
              </a:prstGeom>
              <a:solidFill>
                <a:srgbClr val="A5A5A5">
                  <a:lumMod val="20000"/>
                  <a:lumOff val="8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zh-CN" altLang="en-US" ker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2" name="组合 181"/>
            <p:cNvGrpSpPr/>
            <p:nvPr/>
          </p:nvGrpSpPr>
          <p:grpSpPr>
            <a:xfrm>
              <a:off x="1641988" y="2692035"/>
              <a:ext cx="933720" cy="932774"/>
              <a:chOff x="1639926" y="2691553"/>
              <a:chExt cx="933720" cy="932774"/>
            </a:xfrm>
          </p:grpSpPr>
          <p:sp>
            <p:nvSpPr>
              <p:cNvPr id="183" name="MH_Other_14"/>
              <p:cNvSpPr>
                <a:spLocks noChangeAspect="1"/>
              </p:cNvSpPr>
              <p:nvPr>
                <p:custDataLst>
                  <p:tags r:id="rId4"/>
                </p:custDataLst>
              </p:nvPr>
            </p:nvSpPr>
            <p:spPr>
              <a:xfrm>
                <a:off x="1639926" y="2691553"/>
                <a:ext cx="933720" cy="932774"/>
              </a:xfrm>
              <a:prstGeom prst="ellipse">
                <a:avLst/>
              </a:prstGeom>
              <a:solidFill>
                <a:srgbClr val="21644B"/>
              </a:solidFill>
              <a:ln w="12700" cap="flat" cmpd="sng" algn="ctr">
                <a:noFill/>
                <a:prstDash val="solid"/>
                <a:miter lim="800000"/>
              </a:ln>
              <a:effectLst>
                <a:innerShdw blurRad="114300" dist="114300" dir="18900000">
                  <a:prstClr val="black">
                    <a:alpha val="30000"/>
                  </a:prstClr>
                </a:inn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zh-CN" altLang="en-US" ker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4" name="KSO_Shape"/>
              <p:cNvSpPr/>
              <p:nvPr/>
            </p:nvSpPr>
            <p:spPr bwMode="auto">
              <a:xfrm>
                <a:off x="1902535" y="2904395"/>
                <a:ext cx="409898" cy="507090"/>
              </a:xfrm>
              <a:custGeom>
                <a:avLst/>
                <a:gdLst>
                  <a:gd name="T0" fmla="*/ 306930 w 1871664"/>
                  <a:gd name="T1" fmla="*/ 1454229 h 2314575"/>
                  <a:gd name="T2" fmla="*/ 536517 w 1871664"/>
                  <a:gd name="T3" fmla="*/ 826417 h 2314575"/>
                  <a:gd name="T4" fmla="*/ 506517 w 1871664"/>
                  <a:gd name="T5" fmla="*/ 778888 h 2314575"/>
                  <a:gd name="T6" fmla="*/ 556779 w 1871664"/>
                  <a:gd name="T7" fmla="*/ 785754 h 2314575"/>
                  <a:gd name="T8" fmla="*/ 628092 w 1871664"/>
                  <a:gd name="T9" fmla="*/ 775192 h 2314575"/>
                  <a:gd name="T10" fmla="*/ 632566 w 1871664"/>
                  <a:gd name="T11" fmla="*/ 806877 h 2314575"/>
                  <a:gd name="T12" fmla="*/ 612220 w 1871664"/>
                  <a:gd name="T13" fmla="*/ 924343 h 2314575"/>
                  <a:gd name="T14" fmla="*/ 795817 w 1871664"/>
                  <a:gd name="T15" fmla="*/ 767517 h 2314575"/>
                  <a:gd name="T16" fmla="*/ 861428 w 1871664"/>
                  <a:gd name="T17" fmla="*/ 852747 h 2314575"/>
                  <a:gd name="T18" fmla="*/ 593747 w 1871664"/>
                  <a:gd name="T19" fmla="*/ 1018920 h 2314575"/>
                  <a:gd name="T20" fmla="*/ 571805 w 1871664"/>
                  <a:gd name="T21" fmla="*/ 1016317 h 2314575"/>
                  <a:gd name="T22" fmla="*/ 262045 w 1871664"/>
                  <a:gd name="T23" fmla="*/ 889350 h 2314575"/>
                  <a:gd name="T24" fmla="*/ 320075 w 1871664"/>
                  <a:gd name="T25" fmla="*/ 796014 h 2314575"/>
                  <a:gd name="T26" fmla="*/ 402676 w 1871664"/>
                  <a:gd name="T27" fmla="*/ 726470 h 2314575"/>
                  <a:gd name="T28" fmla="*/ 927582 w 1871664"/>
                  <a:gd name="T29" fmla="*/ 331793 h 2314575"/>
                  <a:gd name="T30" fmla="*/ 936459 w 1871664"/>
                  <a:gd name="T31" fmla="*/ 354354 h 2314575"/>
                  <a:gd name="T32" fmla="*/ 1424941 w 1871664"/>
                  <a:gd name="T33" fmla="*/ 348130 h 2314575"/>
                  <a:gd name="T34" fmla="*/ 1420242 w 1871664"/>
                  <a:gd name="T35" fmla="*/ 324013 h 2314575"/>
                  <a:gd name="T36" fmla="*/ 603187 w 1871664"/>
                  <a:gd name="T37" fmla="*/ 303129 h 2314575"/>
                  <a:gd name="T38" fmla="*/ 687685 w 1871664"/>
                  <a:gd name="T39" fmla="*/ 335551 h 2314575"/>
                  <a:gd name="T40" fmla="*/ 733466 w 1871664"/>
                  <a:gd name="T41" fmla="*/ 398044 h 2314575"/>
                  <a:gd name="T42" fmla="*/ 736867 w 1871664"/>
                  <a:gd name="T43" fmla="*/ 459228 h 2314575"/>
                  <a:gd name="T44" fmla="*/ 754133 w 1871664"/>
                  <a:gd name="T45" fmla="*/ 487990 h 2314575"/>
                  <a:gd name="T46" fmla="*/ 737652 w 1871664"/>
                  <a:gd name="T47" fmla="*/ 554404 h 2314575"/>
                  <a:gd name="T48" fmla="*/ 719601 w 1871664"/>
                  <a:gd name="T49" fmla="*/ 616635 h 2314575"/>
                  <a:gd name="T50" fmla="*/ 670158 w 1871664"/>
                  <a:gd name="T51" fmla="*/ 694815 h 2314575"/>
                  <a:gd name="T52" fmla="*/ 593246 w 1871664"/>
                  <a:gd name="T53" fmla="*/ 738220 h 2314575"/>
                  <a:gd name="T54" fmla="*/ 510317 w 1871664"/>
                  <a:gd name="T55" fmla="*/ 714948 h 2314575"/>
                  <a:gd name="T56" fmla="*/ 450148 w 1871664"/>
                  <a:gd name="T57" fmla="*/ 644351 h 2314575"/>
                  <a:gd name="T58" fmla="*/ 425819 w 1871664"/>
                  <a:gd name="T59" fmla="*/ 567216 h 2314575"/>
                  <a:gd name="T60" fmla="*/ 404368 w 1871664"/>
                  <a:gd name="T61" fmla="*/ 525119 h 2314575"/>
                  <a:gd name="T62" fmla="*/ 413524 w 1871664"/>
                  <a:gd name="T63" fmla="*/ 468641 h 2314575"/>
                  <a:gd name="T64" fmla="*/ 419279 w 1871664"/>
                  <a:gd name="T65" fmla="*/ 421314 h 2314575"/>
                  <a:gd name="T66" fmla="*/ 440730 w 1871664"/>
                  <a:gd name="T67" fmla="*/ 363791 h 2314575"/>
                  <a:gd name="T68" fmla="*/ 518950 w 1871664"/>
                  <a:gd name="T69" fmla="*/ 311496 h 2314575"/>
                  <a:gd name="T70" fmla="*/ 938286 w 1871664"/>
                  <a:gd name="T71" fmla="*/ 226812 h 2314575"/>
                  <a:gd name="T72" fmla="*/ 927060 w 1871664"/>
                  <a:gd name="T73" fmla="*/ 248172 h 2314575"/>
                  <a:gd name="T74" fmla="*/ 1413976 w 1871664"/>
                  <a:gd name="T75" fmla="*/ 259753 h 2314575"/>
                  <a:gd name="T76" fmla="*/ 1427291 w 1871664"/>
                  <a:gd name="T77" fmla="*/ 239422 h 2314575"/>
                  <a:gd name="T78" fmla="*/ 941680 w 1871664"/>
                  <a:gd name="T79" fmla="*/ 226040 h 2314575"/>
                  <a:gd name="T80" fmla="*/ 926015 w 1871664"/>
                  <a:gd name="T81" fmla="*/ 143725 h 2314575"/>
                  <a:gd name="T82" fmla="*/ 943517 w 1871664"/>
                  <a:gd name="T83" fmla="*/ 160710 h 2314575"/>
                  <a:gd name="T84" fmla="*/ 1159805 w 1871664"/>
                  <a:gd name="T85" fmla="*/ 145269 h 2314575"/>
                  <a:gd name="T86" fmla="*/ 1144393 w 1871664"/>
                  <a:gd name="T87" fmla="*/ 126739 h 2314575"/>
                  <a:gd name="T88" fmla="*/ 1398136 w 1871664"/>
                  <a:gd name="T89" fmla="*/ 13335 h 2314575"/>
                  <a:gd name="T90" fmla="*/ 1496805 w 1871664"/>
                  <a:gd name="T91" fmla="*/ 87328 h 2314575"/>
                  <a:gd name="T92" fmla="*/ 1539353 w 1871664"/>
                  <a:gd name="T93" fmla="*/ 205249 h 2314575"/>
                  <a:gd name="T94" fmla="*/ 1513511 w 1871664"/>
                  <a:gd name="T95" fmla="*/ 354544 h 2314575"/>
                  <a:gd name="T96" fmla="*/ 1426849 w 1871664"/>
                  <a:gd name="T97" fmla="*/ 441611 h 2314575"/>
                  <a:gd name="T98" fmla="*/ 1125490 w 1871664"/>
                  <a:gd name="T99" fmla="*/ 471737 h 2314575"/>
                  <a:gd name="T100" fmla="*/ 1035381 w 1871664"/>
                  <a:gd name="T101" fmla="*/ 535767 h 2314575"/>
                  <a:gd name="T102" fmla="*/ 949725 w 1871664"/>
                  <a:gd name="T103" fmla="*/ 552686 h 2314575"/>
                  <a:gd name="T104" fmla="*/ 908076 w 1871664"/>
                  <a:gd name="T105" fmla="*/ 536027 h 2314575"/>
                  <a:gd name="T106" fmla="*/ 991374 w 1871664"/>
                  <a:gd name="T107" fmla="*/ 483709 h 2314575"/>
                  <a:gd name="T108" fmla="*/ 917843 w 1871664"/>
                  <a:gd name="T109" fmla="*/ 436382 h 2314575"/>
                  <a:gd name="T110" fmla="*/ 835097 w 1871664"/>
                  <a:gd name="T111" fmla="*/ 345131 h 2314575"/>
                  <a:gd name="T112" fmla="*/ 814736 w 1871664"/>
                  <a:gd name="T113" fmla="*/ 194267 h 2314575"/>
                  <a:gd name="T114" fmla="*/ 863288 w 1871664"/>
                  <a:gd name="T115" fmla="*/ 78962 h 2314575"/>
                  <a:gd name="T116" fmla="*/ 965350 w 1871664"/>
                  <a:gd name="T117" fmla="*/ 9936 h 2314575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0" t="0" r="r" b="b"/>
                <a:pathLst>
                  <a:path w="1871664" h="2314575">
                    <a:moveTo>
                      <a:pt x="420688" y="1514475"/>
                    </a:moveTo>
                    <a:lnTo>
                      <a:pt x="946151" y="1514475"/>
                    </a:lnTo>
                    <a:lnTo>
                      <a:pt x="946151" y="2314575"/>
                    </a:lnTo>
                    <a:lnTo>
                      <a:pt x="420688" y="2314575"/>
                    </a:lnTo>
                    <a:lnTo>
                      <a:pt x="420688" y="1514475"/>
                    </a:lnTo>
                    <a:close/>
                    <a:moveTo>
                      <a:pt x="0" y="1262063"/>
                    </a:moveTo>
                    <a:lnTo>
                      <a:pt x="1430338" y="1262063"/>
                    </a:lnTo>
                    <a:lnTo>
                      <a:pt x="1314742" y="1766888"/>
                    </a:lnTo>
                    <a:lnTo>
                      <a:pt x="993776" y="1766888"/>
                    </a:lnTo>
                    <a:lnTo>
                      <a:pt x="993776" y="1511301"/>
                    </a:lnTo>
                    <a:lnTo>
                      <a:pt x="373063" y="1511301"/>
                    </a:lnTo>
                    <a:lnTo>
                      <a:pt x="373063" y="1766888"/>
                    </a:lnTo>
                    <a:lnTo>
                      <a:pt x="115596" y="1766888"/>
                    </a:lnTo>
                    <a:lnTo>
                      <a:pt x="0" y="1262063"/>
                    </a:lnTo>
                    <a:close/>
                    <a:moveTo>
                      <a:pt x="530107" y="862013"/>
                    </a:moveTo>
                    <a:lnTo>
                      <a:pt x="530385" y="862366"/>
                    </a:lnTo>
                    <a:lnTo>
                      <a:pt x="649861" y="1128664"/>
                    </a:lnTo>
                    <a:lnTo>
                      <a:pt x="681937" y="1017329"/>
                    </a:lnTo>
                    <a:lnTo>
                      <a:pt x="678345" y="1016609"/>
                    </a:lnTo>
                    <a:lnTo>
                      <a:pt x="672587" y="1014684"/>
                    </a:lnTo>
                    <a:lnTo>
                      <a:pt x="666830" y="1012438"/>
                    </a:lnTo>
                    <a:lnTo>
                      <a:pt x="661713" y="1010192"/>
                    </a:lnTo>
                    <a:lnTo>
                      <a:pt x="656915" y="1006984"/>
                    </a:lnTo>
                    <a:lnTo>
                      <a:pt x="652117" y="1004097"/>
                    </a:lnTo>
                    <a:lnTo>
                      <a:pt x="647639" y="1000568"/>
                    </a:lnTo>
                    <a:lnTo>
                      <a:pt x="644121" y="997039"/>
                    </a:lnTo>
                    <a:lnTo>
                      <a:pt x="640283" y="993189"/>
                    </a:lnTo>
                    <a:lnTo>
                      <a:pt x="637084" y="989660"/>
                    </a:lnTo>
                    <a:lnTo>
                      <a:pt x="633886" y="985489"/>
                    </a:lnTo>
                    <a:lnTo>
                      <a:pt x="631007" y="980998"/>
                    </a:lnTo>
                    <a:lnTo>
                      <a:pt x="628448" y="977148"/>
                    </a:lnTo>
                    <a:lnTo>
                      <a:pt x="626209" y="972977"/>
                    </a:lnTo>
                    <a:lnTo>
                      <a:pt x="623970" y="969127"/>
                    </a:lnTo>
                    <a:lnTo>
                      <a:pt x="620452" y="960786"/>
                    </a:lnTo>
                    <a:lnTo>
                      <a:pt x="617893" y="953086"/>
                    </a:lnTo>
                    <a:lnTo>
                      <a:pt x="615654" y="946349"/>
                    </a:lnTo>
                    <a:lnTo>
                      <a:pt x="614375" y="940575"/>
                    </a:lnTo>
                    <a:lnTo>
                      <a:pt x="613415" y="936404"/>
                    </a:lnTo>
                    <a:lnTo>
                      <a:pt x="612776" y="932554"/>
                    </a:lnTo>
                    <a:lnTo>
                      <a:pt x="617254" y="934800"/>
                    </a:lnTo>
                    <a:lnTo>
                      <a:pt x="622051" y="937366"/>
                    </a:lnTo>
                    <a:lnTo>
                      <a:pt x="628768" y="940575"/>
                    </a:lnTo>
                    <a:lnTo>
                      <a:pt x="637404" y="944104"/>
                    </a:lnTo>
                    <a:lnTo>
                      <a:pt x="647000" y="947633"/>
                    </a:lnTo>
                    <a:lnTo>
                      <a:pt x="658194" y="950841"/>
                    </a:lnTo>
                    <a:lnTo>
                      <a:pt x="663952" y="952445"/>
                    </a:lnTo>
                    <a:lnTo>
                      <a:pt x="670348" y="953728"/>
                    </a:lnTo>
                    <a:lnTo>
                      <a:pt x="676745" y="954691"/>
                    </a:lnTo>
                    <a:lnTo>
                      <a:pt x="683142" y="955974"/>
                    </a:lnTo>
                    <a:lnTo>
                      <a:pt x="689859" y="956615"/>
                    </a:lnTo>
                    <a:lnTo>
                      <a:pt x="696896" y="956936"/>
                    </a:lnTo>
                    <a:lnTo>
                      <a:pt x="703933" y="956936"/>
                    </a:lnTo>
                    <a:lnTo>
                      <a:pt x="711289" y="956615"/>
                    </a:lnTo>
                    <a:lnTo>
                      <a:pt x="718326" y="955974"/>
                    </a:lnTo>
                    <a:lnTo>
                      <a:pt x="725682" y="954691"/>
                    </a:lnTo>
                    <a:lnTo>
                      <a:pt x="733678" y="953407"/>
                    </a:lnTo>
                    <a:lnTo>
                      <a:pt x="741035" y="951482"/>
                    </a:lnTo>
                    <a:lnTo>
                      <a:pt x="748391" y="948595"/>
                    </a:lnTo>
                    <a:lnTo>
                      <a:pt x="756068" y="945708"/>
                    </a:lnTo>
                    <a:lnTo>
                      <a:pt x="763424" y="941858"/>
                    </a:lnTo>
                    <a:lnTo>
                      <a:pt x="770781" y="937687"/>
                    </a:lnTo>
                    <a:lnTo>
                      <a:pt x="778457" y="932875"/>
                    </a:lnTo>
                    <a:lnTo>
                      <a:pt x="785814" y="927100"/>
                    </a:lnTo>
                    <a:lnTo>
                      <a:pt x="785494" y="930950"/>
                    </a:lnTo>
                    <a:lnTo>
                      <a:pt x="784534" y="935121"/>
                    </a:lnTo>
                    <a:lnTo>
                      <a:pt x="783575" y="940895"/>
                    </a:lnTo>
                    <a:lnTo>
                      <a:pt x="781976" y="947633"/>
                    </a:lnTo>
                    <a:lnTo>
                      <a:pt x="779737" y="955332"/>
                    </a:lnTo>
                    <a:lnTo>
                      <a:pt x="776858" y="963673"/>
                    </a:lnTo>
                    <a:lnTo>
                      <a:pt x="773340" y="972015"/>
                    </a:lnTo>
                    <a:lnTo>
                      <a:pt x="771101" y="976506"/>
                    </a:lnTo>
                    <a:lnTo>
                      <a:pt x="768862" y="980356"/>
                    </a:lnTo>
                    <a:lnTo>
                      <a:pt x="766303" y="984527"/>
                    </a:lnTo>
                    <a:lnTo>
                      <a:pt x="763424" y="988697"/>
                    </a:lnTo>
                    <a:lnTo>
                      <a:pt x="760226" y="992547"/>
                    </a:lnTo>
                    <a:lnTo>
                      <a:pt x="756708" y="996397"/>
                    </a:lnTo>
                    <a:lnTo>
                      <a:pt x="753509" y="999926"/>
                    </a:lnTo>
                    <a:lnTo>
                      <a:pt x="749351" y="1003455"/>
                    </a:lnTo>
                    <a:lnTo>
                      <a:pt x="744873" y="1006663"/>
                    </a:lnTo>
                    <a:lnTo>
                      <a:pt x="740715" y="1009551"/>
                    </a:lnTo>
                    <a:lnTo>
                      <a:pt x="735917" y="1012117"/>
                    </a:lnTo>
                    <a:lnTo>
                      <a:pt x="730480" y="1014363"/>
                    </a:lnTo>
                    <a:lnTo>
                      <a:pt x="727056" y="1015575"/>
                    </a:lnTo>
                    <a:lnTo>
                      <a:pt x="744132" y="1123077"/>
                    </a:lnTo>
                    <a:lnTo>
                      <a:pt x="876255" y="864324"/>
                    </a:lnTo>
                    <a:lnTo>
                      <a:pt x="884999" y="869319"/>
                    </a:lnTo>
                    <a:lnTo>
                      <a:pt x="893578" y="874719"/>
                    </a:lnTo>
                    <a:lnTo>
                      <a:pt x="902474" y="880119"/>
                    </a:lnTo>
                    <a:lnTo>
                      <a:pt x="911052" y="885837"/>
                    </a:lnTo>
                    <a:lnTo>
                      <a:pt x="919313" y="891555"/>
                    </a:lnTo>
                    <a:lnTo>
                      <a:pt x="927891" y="897591"/>
                    </a:lnTo>
                    <a:lnTo>
                      <a:pt x="936152" y="904261"/>
                    </a:lnTo>
                    <a:lnTo>
                      <a:pt x="944095" y="910932"/>
                    </a:lnTo>
                    <a:lnTo>
                      <a:pt x="951720" y="917921"/>
                    </a:lnTo>
                    <a:lnTo>
                      <a:pt x="959663" y="925227"/>
                    </a:lnTo>
                    <a:lnTo>
                      <a:pt x="967288" y="932533"/>
                    </a:lnTo>
                    <a:lnTo>
                      <a:pt x="974596" y="939839"/>
                    </a:lnTo>
                    <a:lnTo>
                      <a:pt x="981903" y="947462"/>
                    </a:lnTo>
                    <a:lnTo>
                      <a:pt x="988893" y="955404"/>
                    </a:lnTo>
                    <a:lnTo>
                      <a:pt x="995883" y="963981"/>
                    </a:lnTo>
                    <a:lnTo>
                      <a:pt x="1002873" y="972240"/>
                    </a:lnTo>
                    <a:lnTo>
                      <a:pt x="1009545" y="980816"/>
                    </a:lnTo>
                    <a:lnTo>
                      <a:pt x="1016217" y="989711"/>
                    </a:lnTo>
                    <a:lnTo>
                      <a:pt x="1022571" y="998605"/>
                    </a:lnTo>
                    <a:lnTo>
                      <a:pt x="1028926" y="1007499"/>
                    </a:lnTo>
                    <a:lnTo>
                      <a:pt x="1034962" y="1017029"/>
                    </a:lnTo>
                    <a:lnTo>
                      <a:pt x="1040999" y="1026241"/>
                    </a:lnTo>
                    <a:lnTo>
                      <a:pt x="1047036" y="1036088"/>
                    </a:lnTo>
                    <a:lnTo>
                      <a:pt x="1052755" y="1045618"/>
                    </a:lnTo>
                    <a:lnTo>
                      <a:pt x="1063875" y="1065630"/>
                    </a:lnTo>
                    <a:lnTo>
                      <a:pt x="1074042" y="1086278"/>
                    </a:lnTo>
                    <a:lnTo>
                      <a:pt x="1083891" y="1107561"/>
                    </a:lnTo>
                    <a:lnTo>
                      <a:pt x="1093105" y="1128844"/>
                    </a:lnTo>
                    <a:lnTo>
                      <a:pt x="1102001" y="1151080"/>
                    </a:lnTo>
                    <a:lnTo>
                      <a:pt x="1109944" y="1173633"/>
                    </a:lnTo>
                    <a:lnTo>
                      <a:pt x="1117569" y="1196504"/>
                    </a:lnTo>
                    <a:lnTo>
                      <a:pt x="1123454" y="1216025"/>
                    </a:lnTo>
                    <a:lnTo>
                      <a:pt x="739950" y="1216025"/>
                    </a:lnTo>
                    <a:lnTo>
                      <a:pt x="730569" y="1227551"/>
                    </a:lnTo>
                    <a:lnTo>
                      <a:pt x="721679" y="1237988"/>
                    </a:lnTo>
                    <a:lnTo>
                      <a:pt x="713424" y="1247161"/>
                    </a:lnTo>
                    <a:lnTo>
                      <a:pt x="710249" y="1250008"/>
                    </a:lnTo>
                    <a:lnTo>
                      <a:pt x="708027" y="1252222"/>
                    </a:lnTo>
                    <a:lnTo>
                      <a:pt x="706757" y="1252538"/>
                    </a:lnTo>
                    <a:lnTo>
                      <a:pt x="706122" y="1252538"/>
                    </a:lnTo>
                    <a:lnTo>
                      <a:pt x="705804" y="1252222"/>
                    </a:lnTo>
                    <a:lnTo>
                      <a:pt x="705487" y="1251273"/>
                    </a:lnTo>
                    <a:lnTo>
                      <a:pt x="705487" y="1250008"/>
                    </a:lnTo>
                    <a:lnTo>
                      <a:pt x="704852" y="1248743"/>
                    </a:lnTo>
                    <a:lnTo>
                      <a:pt x="702947" y="1244947"/>
                    </a:lnTo>
                    <a:lnTo>
                      <a:pt x="699137" y="1240519"/>
                    </a:lnTo>
                    <a:lnTo>
                      <a:pt x="695009" y="1234825"/>
                    </a:lnTo>
                    <a:lnTo>
                      <a:pt x="683896" y="1222490"/>
                    </a:lnTo>
                    <a:lnTo>
                      <a:pt x="677716" y="1216025"/>
                    </a:lnTo>
                    <a:lnTo>
                      <a:pt x="273011" y="1216025"/>
                    </a:lnTo>
                    <a:lnTo>
                      <a:pt x="273390" y="1214293"/>
                    </a:lnTo>
                    <a:lnTo>
                      <a:pt x="279427" y="1190787"/>
                    </a:lnTo>
                    <a:lnTo>
                      <a:pt x="286099" y="1167598"/>
                    </a:lnTo>
                    <a:lnTo>
                      <a:pt x="293089" y="1145044"/>
                    </a:lnTo>
                    <a:lnTo>
                      <a:pt x="300714" y="1122808"/>
                    </a:lnTo>
                    <a:lnTo>
                      <a:pt x="305162" y="1112326"/>
                    </a:lnTo>
                    <a:lnTo>
                      <a:pt x="309610" y="1101525"/>
                    </a:lnTo>
                    <a:lnTo>
                      <a:pt x="313741" y="1090725"/>
                    </a:lnTo>
                    <a:lnTo>
                      <a:pt x="318506" y="1080560"/>
                    </a:lnTo>
                    <a:lnTo>
                      <a:pt x="323272" y="1070078"/>
                    </a:lnTo>
                    <a:lnTo>
                      <a:pt x="328356" y="1059913"/>
                    </a:lnTo>
                    <a:lnTo>
                      <a:pt x="333757" y="1049748"/>
                    </a:lnTo>
                    <a:lnTo>
                      <a:pt x="338840" y="1039900"/>
                    </a:lnTo>
                    <a:lnTo>
                      <a:pt x="344559" y="1030371"/>
                    </a:lnTo>
                    <a:lnTo>
                      <a:pt x="350278" y="1020523"/>
                    </a:lnTo>
                    <a:lnTo>
                      <a:pt x="356315" y="1011311"/>
                    </a:lnTo>
                    <a:lnTo>
                      <a:pt x="362352" y="1002417"/>
                    </a:lnTo>
                    <a:lnTo>
                      <a:pt x="368706" y="993205"/>
                    </a:lnTo>
                    <a:lnTo>
                      <a:pt x="375378" y="984311"/>
                    </a:lnTo>
                    <a:lnTo>
                      <a:pt x="382050" y="976051"/>
                    </a:lnTo>
                    <a:lnTo>
                      <a:pt x="389040" y="967157"/>
                    </a:lnTo>
                    <a:lnTo>
                      <a:pt x="396030" y="959216"/>
                    </a:lnTo>
                    <a:lnTo>
                      <a:pt x="403337" y="950957"/>
                    </a:lnTo>
                    <a:lnTo>
                      <a:pt x="411280" y="943015"/>
                    </a:lnTo>
                    <a:lnTo>
                      <a:pt x="418906" y="935392"/>
                    </a:lnTo>
                    <a:lnTo>
                      <a:pt x="426848" y="928085"/>
                    </a:lnTo>
                    <a:lnTo>
                      <a:pt x="435109" y="920779"/>
                    </a:lnTo>
                    <a:lnTo>
                      <a:pt x="443688" y="913791"/>
                    </a:lnTo>
                    <a:lnTo>
                      <a:pt x="452266" y="907120"/>
                    </a:lnTo>
                    <a:lnTo>
                      <a:pt x="461162" y="900767"/>
                    </a:lnTo>
                    <a:lnTo>
                      <a:pt x="470376" y="894414"/>
                    </a:lnTo>
                    <a:lnTo>
                      <a:pt x="479590" y="888379"/>
                    </a:lnTo>
                    <a:lnTo>
                      <a:pt x="489439" y="882661"/>
                    </a:lnTo>
                    <a:lnTo>
                      <a:pt x="498971" y="876943"/>
                    </a:lnTo>
                    <a:lnTo>
                      <a:pt x="509138" y="871543"/>
                    </a:lnTo>
                    <a:lnTo>
                      <a:pt x="519305" y="866778"/>
                    </a:lnTo>
                    <a:lnTo>
                      <a:pt x="530107" y="862013"/>
                    </a:lnTo>
                    <a:close/>
                    <a:moveTo>
                      <a:pt x="1144579" y="390525"/>
                    </a:moveTo>
                    <a:lnTo>
                      <a:pt x="1142358" y="390840"/>
                    </a:lnTo>
                    <a:lnTo>
                      <a:pt x="1140454" y="391155"/>
                    </a:lnTo>
                    <a:lnTo>
                      <a:pt x="1138233" y="391785"/>
                    </a:lnTo>
                    <a:lnTo>
                      <a:pt x="1135059" y="393676"/>
                    </a:lnTo>
                    <a:lnTo>
                      <a:pt x="1131569" y="396512"/>
                    </a:lnTo>
                    <a:lnTo>
                      <a:pt x="1129347" y="399347"/>
                    </a:lnTo>
                    <a:lnTo>
                      <a:pt x="1127443" y="403128"/>
                    </a:lnTo>
                    <a:lnTo>
                      <a:pt x="1126809" y="405019"/>
                    </a:lnTo>
                    <a:lnTo>
                      <a:pt x="1125857" y="406909"/>
                    </a:lnTo>
                    <a:lnTo>
                      <a:pt x="1125539" y="409115"/>
                    </a:lnTo>
                    <a:lnTo>
                      <a:pt x="1125539" y="411005"/>
                    </a:lnTo>
                    <a:lnTo>
                      <a:pt x="1125539" y="413211"/>
                    </a:lnTo>
                    <a:lnTo>
                      <a:pt x="1125857" y="415416"/>
                    </a:lnTo>
                    <a:lnTo>
                      <a:pt x="1126809" y="417307"/>
                    </a:lnTo>
                    <a:lnTo>
                      <a:pt x="1127443" y="419197"/>
                    </a:lnTo>
                    <a:lnTo>
                      <a:pt x="1129347" y="422978"/>
                    </a:lnTo>
                    <a:lnTo>
                      <a:pt x="1131569" y="425814"/>
                    </a:lnTo>
                    <a:lnTo>
                      <a:pt x="1135059" y="428649"/>
                    </a:lnTo>
                    <a:lnTo>
                      <a:pt x="1138233" y="430540"/>
                    </a:lnTo>
                    <a:lnTo>
                      <a:pt x="1140454" y="431170"/>
                    </a:lnTo>
                    <a:lnTo>
                      <a:pt x="1142358" y="431485"/>
                    </a:lnTo>
                    <a:lnTo>
                      <a:pt x="1144579" y="431800"/>
                    </a:lnTo>
                    <a:lnTo>
                      <a:pt x="1146801" y="431800"/>
                    </a:lnTo>
                    <a:lnTo>
                      <a:pt x="1714195" y="431800"/>
                    </a:lnTo>
                    <a:lnTo>
                      <a:pt x="1716416" y="431800"/>
                    </a:lnTo>
                    <a:lnTo>
                      <a:pt x="1718638" y="431485"/>
                    </a:lnTo>
                    <a:lnTo>
                      <a:pt x="1720542" y="431170"/>
                    </a:lnTo>
                    <a:lnTo>
                      <a:pt x="1722446" y="430540"/>
                    </a:lnTo>
                    <a:lnTo>
                      <a:pt x="1726254" y="428649"/>
                    </a:lnTo>
                    <a:lnTo>
                      <a:pt x="1729110" y="425814"/>
                    </a:lnTo>
                    <a:lnTo>
                      <a:pt x="1731966" y="422978"/>
                    </a:lnTo>
                    <a:lnTo>
                      <a:pt x="1733552" y="419197"/>
                    </a:lnTo>
                    <a:lnTo>
                      <a:pt x="1734504" y="417307"/>
                    </a:lnTo>
                    <a:lnTo>
                      <a:pt x="1734822" y="415416"/>
                    </a:lnTo>
                    <a:lnTo>
                      <a:pt x="1735139" y="413211"/>
                    </a:lnTo>
                    <a:lnTo>
                      <a:pt x="1735139" y="411005"/>
                    </a:lnTo>
                    <a:lnTo>
                      <a:pt x="1735139" y="409115"/>
                    </a:lnTo>
                    <a:lnTo>
                      <a:pt x="1734822" y="406909"/>
                    </a:lnTo>
                    <a:lnTo>
                      <a:pt x="1734504" y="405019"/>
                    </a:lnTo>
                    <a:lnTo>
                      <a:pt x="1733552" y="403128"/>
                    </a:lnTo>
                    <a:lnTo>
                      <a:pt x="1731966" y="399347"/>
                    </a:lnTo>
                    <a:lnTo>
                      <a:pt x="1729110" y="396512"/>
                    </a:lnTo>
                    <a:lnTo>
                      <a:pt x="1726254" y="393676"/>
                    </a:lnTo>
                    <a:lnTo>
                      <a:pt x="1722446" y="391785"/>
                    </a:lnTo>
                    <a:lnTo>
                      <a:pt x="1720542" y="391155"/>
                    </a:lnTo>
                    <a:lnTo>
                      <a:pt x="1718638" y="390840"/>
                    </a:lnTo>
                    <a:lnTo>
                      <a:pt x="1716416" y="390525"/>
                    </a:lnTo>
                    <a:lnTo>
                      <a:pt x="1714195" y="390525"/>
                    </a:lnTo>
                    <a:lnTo>
                      <a:pt x="1146801" y="390525"/>
                    </a:lnTo>
                    <a:lnTo>
                      <a:pt x="1144579" y="390525"/>
                    </a:lnTo>
                    <a:close/>
                    <a:moveTo>
                      <a:pt x="703263" y="365125"/>
                    </a:moveTo>
                    <a:lnTo>
                      <a:pt x="710259" y="365761"/>
                    </a:lnTo>
                    <a:lnTo>
                      <a:pt x="717572" y="366078"/>
                    </a:lnTo>
                    <a:lnTo>
                      <a:pt x="724885" y="367031"/>
                    </a:lnTo>
                    <a:lnTo>
                      <a:pt x="733153" y="368302"/>
                    </a:lnTo>
                    <a:lnTo>
                      <a:pt x="741420" y="369573"/>
                    </a:lnTo>
                    <a:lnTo>
                      <a:pt x="749687" y="371479"/>
                    </a:lnTo>
                    <a:lnTo>
                      <a:pt x="758590" y="373385"/>
                    </a:lnTo>
                    <a:lnTo>
                      <a:pt x="767175" y="375609"/>
                    </a:lnTo>
                    <a:lnTo>
                      <a:pt x="775761" y="378468"/>
                    </a:lnTo>
                    <a:lnTo>
                      <a:pt x="784664" y="381327"/>
                    </a:lnTo>
                    <a:lnTo>
                      <a:pt x="793567" y="384822"/>
                    </a:lnTo>
                    <a:lnTo>
                      <a:pt x="802152" y="388634"/>
                    </a:lnTo>
                    <a:lnTo>
                      <a:pt x="811055" y="392764"/>
                    </a:lnTo>
                    <a:lnTo>
                      <a:pt x="819323" y="397529"/>
                    </a:lnTo>
                    <a:lnTo>
                      <a:pt x="827590" y="402612"/>
                    </a:lnTo>
                    <a:lnTo>
                      <a:pt x="835857" y="407695"/>
                    </a:lnTo>
                    <a:lnTo>
                      <a:pt x="843489" y="413414"/>
                    </a:lnTo>
                    <a:lnTo>
                      <a:pt x="851120" y="419768"/>
                    </a:lnTo>
                    <a:lnTo>
                      <a:pt x="858115" y="426757"/>
                    </a:lnTo>
                    <a:lnTo>
                      <a:pt x="864793" y="434064"/>
                    </a:lnTo>
                    <a:lnTo>
                      <a:pt x="870834" y="442006"/>
                    </a:lnTo>
                    <a:lnTo>
                      <a:pt x="876557" y="450266"/>
                    </a:lnTo>
                    <a:lnTo>
                      <a:pt x="881645" y="458843"/>
                    </a:lnTo>
                    <a:lnTo>
                      <a:pt x="883871" y="463609"/>
                    </a:lnTo>
                    <a:lnTo>
                      <a:pt x="885779" y="468692"/>
                    </a:lnTo>
                    <a:lnTo>
                      <a:pt x="888004" y="473457"/>
                    </a:lnTo>
                    <a:lnTo>
                      <a:pt x="889912" y="478222"/>
                    </a:lnTo>
                    <a:lnTo>
                      <a:pt x="891502" y="483623"/>
                    </a:lnTo>
                    <a:lnTo>
                      <a:pt x="892774" y="489024"/>
                    </a:lnTo>
                    <a:lnTo>
                      <a:pt x="894364" y="494425"/>
                    </a:lnTo>
                    <a:lnTo>
                      <a:pt x="895318" y="500143"/>
                    </a:lnTo>
                    <a:lnTo>
                      <a:pt x="896272" y="506179"/>
                    </a:lnTo>
                    <a:lnTo>
                      <a:pt x="896908" y="511897"/>
                    </a:lnTo>
                    <a:lnTo>
                      <a:pt x="897226" y="517934"/>
                    </a:lnTo>
                    <a:lnTo>
                      <a:pt x="897544" y="523970"/>
                    </a:lnTo>
                    <a:lnTo>
                      <a:pt x="897544" y="530323"/>
                    </a:lnTo>
                    <a:lnTo>
                      <a:pt x="897544" y="536995"/>
                    </a:lnTo>
                    <a:lnTo>
                      <a:pt x="896908" y="543666"/>
                    </a:lnTo>
                    <a:lnTo>
                      <a:pt x="896272" y="550973"/>
                    </a:lnTo>
                    <a:lnTo>
                      <a:pt x="895636" y="557962"/>
                    </a:lnTo>
                    <a:lnTo>
                      <a:pt x="894364" y="565269"/>
                    </a:lnTo>
                    <a:lnTo>
                      <a:pt x="895318" y="565269"/>
                    </a:lnTo>
                    <a:lnTo>
                      <a:pt x="897862" y="566222"/>
                    </a:lnTo>
                    <a:lnTo>
                      <a:pt x="901677" y="568128"/>
                    </a:lnTo>
                    <a:lnTo>
                      <a:pt x="903903" y="569399"/>
                    </a:lnTo>
                    <a:lnTo>
                      <a:pt x="905811" y="571623"/>
                    </a:lnTo>
                    <a:lnTo>
                      <a:pt x="908355" y="573847"/>
                    </a:lnTo>
                    <a:lnTo>
                      <a:pt x="910262" y="576706"/>
                    </a:lnTo>
                    <a:lnTo>
                      <a:pt x="912170" y="579883"/>
                    </a:lnTo>
                    <a:lnTo>
                      <a:pt x="914078" y="583695"/>
                    </a:lnTo>
                    <a:lnTo>
                      <a:pt x="915668" y="587825"/>
                    </a:lnTo>
                    <a:lnTo>
                      <a:pt x="916622" y="592908"/>
                    </a:lnTo>
                    <a:lnTo>
                      <a:pt x="917576" y="598944"/>
                    </a:lnTo>
                    <a:lnTo>
                      <a:pt x="917576" y="605298"/>
                    </a:lnTo>
                    <a:lnTo>
                      <a:pt x="917258" y="618006"/>
                    </a:lnTo>
                    <a:lnTo>
                      <a:pt x="916622" y="628807"/>
                    </a:lnTo>
                    <a:lnTo>
                      <a:pt x="915032" y="638020"/>
                    </a:lnTo>
                    <a:lnTo>
                      <a:pt x="914078" y="642468"/>
                    </a:lnTo>
                    <a:lnTo>
                      <a:pt x="913124" y="645962"/>
                    </a:lnTo>
                    <a:lnTo>
                      <a:pt x="910262" y="652951"/>
                    </a:lnTo>
                    <a:lnTo>
                      <a:pt x="907401" y="658988"/>
                    </a:lnTo>
                    <a:lnTo>
                      <a:pt x="903903" y="664071"/>
                    </a:lnTo>
                    <a:lnTo>
                      <a:pt x="900723" y="668836"/>
                    </a:lnTo>
                    <a:lnTo>
                      <a:pt x="896590" y="673601"/>
                    </a:lnTo>
                    <a:lnTo>
                      <a:pt x="894682" y="676460"/>
                    </a:lnTo>
                    <a:lnTo>
                      <a:pt x="892456" y="679955"/>
                    </a:lnTo>
                    <a:lnTo>
                      <a:pt x="890866" y="684085"/>
                    </a:lnTo>
                    <a:lnTo>
                      <a:pt x="889276" y="689168"/>
                    </a:lnTo>
                    <a:lnTo>
                      <a:pt x="888004" y="694886"/>
                    </a:lnTo>
                    <a:lnTo>
                      <a:pt x="886733" y="701558"/>
                    </a:lnTo>
                    <a:lnTo>
                      <a:pt x="885461" y="708865"/>
                    </a:lnTo>
                    <a:lnTo>
                      <a:pt x="884189" y="716807"/>
                    </a:lnTo>
                    <a:lnTo>
                      <a:pt x="882599" y="725067"/>
                    </a:lnTo>
                    <a:lnTo>
                      <a:pt x="880055" y="733009"/>
                    </a:lnTo>
                    <a:lnTo>
                      <a:pt x="877511" y="740951"/>
                    </a:lnTo>
                    <a:lnTo>
                      <a:pt x="874650" y="749211"/>
                    </a:lnTo>
                    <a:lnTo>
                      <a:pt x="871152" y="757789"/>
                    </a:lnTo>
                    <a:lnTo>
                      <a:pt x="867972" y="766049"/>
                    </a:lnTo>
                    <a:lnTo>
                      <a:pt x="863839" y="774309"/>
                    </a:lnTo>
                    <a:lnTo>
                      <a:pt x="859387" y="782886"/>
                    </a:lnTo>
                    <a:lnTo>
                      <a:pt x="854617" y="790829"/>
                    </a:lnTo>
                    <a:lnTo>
                      <a:pt x="849848" y="799088"/>
                    </a:lnTo>
                    <a:lnTo>
                      <a:pt x="844760" y="806713"/>
                    </a:lnTo>
                    <a:lnTo>
                      <a:pt x="839037" y="814973"/>
                    </a:lnTo>
                    <a:lnTo>
                      <a:pt x="833313" y="822597"/>
                    </a:lnTo>
                    <a:lnTo>
                      <a:pt x="827272" y="829904"/>
                    </a:lnTo>
                    <a:lnTo>
                      <a:pt x="820913" y="837211"/>
                    </a:lnTo>
                    <a:lnTo>
                      <a:pt x="814553" y="844200"/>
                    </a:lnTo>
                    <a:lnTo>
                      <a:pt x="807876" y="850872"/>
                    </a:lnTo>
                    <a:lnTo>
                      <a:pt x="800880" y="857226"/>
                    </a:lnTo>
                    <a:lnTo>
                      <a:pt x="793567" y="863262"/>
                    </a:lnTo>
                    <a:lnTo>
                      <a:pt x="786254" y="868662"/>
                    </a:lnTo>
                    <a:lnTo>
                      <a:pt x="778940" y="874063"/>
                    </a:lnTo>
                    <a:lnTo>
                      <a:pt x="770673" y="878511"/>
                    </a:lnTo>
                    <a:lnTo>
                      <a:pt x="763042" y="882958"/>
                    </a:lnTo>
                    <a:lnTo>
                      <a:pt x="754775" y="887088"/>
                    </a:lnTo>
                    <a:lnTo>
                      <a:pt x="746825" y="890265"/>
                    </a:lnTo>
                    <a:lnTo>
                      <a:pt x="737922" y="893124"/>
                    </a:lnTo>
                    <a:lnTo>
                      <a:pt x="729655" y="895348"/>
                    </a:lnTo>
                    <a:lnTo>
                      <a:pt x="721070" y="896937"/>
                    </a:lnTo>
                    <a:lnTo>
                      <a:pt x="712166" y="897890"/>
                    </a:lnTo>
                    <a:lnTo>
                      <a:pt x="703263" y="898525"/>
                    </a:lnTo>
                    <a:lnTo>
                      <a:pt x="694360" y="897890"/>
                    </a:lnTo>
                    <a:lnTo>
                      <a:pt x="685457" y="896937"/>
                    </a:lnTo>
                    <a:lnTo>
                      <a:pt x="676872" y="895348"/>
                    </a:lnTo>
                    <a:lnTo>
                      <a:pt x="668604" y="893124"/>
                    </a:lnTo>
                    <a:lnTo>
                      <a:pt x="659701" y="890265"/>
                    </a:lnTo>
                    <a:lnTo>
                      <a:pt x="651752" y="887088"/>
                    </a:lnTo>
                    <a:lnTo>
                      <a:pt x="643803" y="882958"/>
                    </a:lnTo>
                    <a:lnTo>
                      <a:pt x="635853" y="878511"/>
                    </a:lnTo>
                    <a:lnTo>
                      <a:pt x="627904" y="874063"/>
                    </a:lnTo>
                    <a:lnTo>
                      <a:pt x="620273" y="868662"/>
                    </a:lnTo>
                    <a:lnTo>
                      <a:pt x="612959" y="863262"/>
                    </a:lnTo>
                    <a:lnTo>
                      <a:pt x="605646" y="857226"/>
                    </a:lnTo>
                    <a:lnTo>
                      <a:pt x="598651" y="850872"/>
                    </a:lnTo>
                    <a:lnTo>
                      <a:pt x="591973" y="844200"/>
                    </a:lnTo>
                    <a:lnTo>
                      <a:pt x="585614" y="837211"/>
                    </a:lnTo>
                    <a:lnTo>
                      <a:pt x="579255" y="829904"/>
                    </a:lnTo>
                    <a:lnTo>
                      <a:pt x="573213" y="822597"/>
                    </a:lnTo>
                    <a:lnTo>
                      <a:pt x="567490" y="814973"/>
                    </a:lnTo>
                    <a:lnTo>
                      <a:pt x="561766" y="806713"/>
                    </a:lnTo>
                    <a:lnTo>
                      <a:pt x="556679" y="799088"/>
                    </a:lnTo>
                    <a:lnTo>
                      <a:pt x="551591" y="790829"/>
                    </a:lnTo>
                    <a:lnTo>
                      <a:pt x="547139" y="782886"/>
                    </a:lnTo>
                    <a:lnTo>
                      <a:pt x="543006" y="774309"/>
                    </a:lnTo>
                    <a:lnTo>
                      <a:pt x="539190" y="766049"/>
                    </a:lnTo>
                    <a:lnTo>
                      <a:pt x="535375" y="757789"/>
                    </a:lnTo>
                    <a:lnTo>
                      <a:pt x="531877" y="749211"/>
                    </a:lnTo>
                    <a:lnTo>
                      <a:pt x="529015" y="740951"/>
                    </a:lnTo>
                    <a:lnTo>
                      <a:pt x="526471" y="733009"/>
                    </a:lnTo>
                    <a:lnTo>
                      <a:pt x="524246" y="725067"/>
                    </a:lnTo>
                    <a:lnTo>
                      <a:pt x="522338" y="716807"/>
                    </a:lnTo>
                    <a:lnTo>
                      <a:pt x="521066" y="708865"/>
                    </a:lnTo>
                    <a:lnTo>
                      <a:pt x="520112" y="701558"/>
                    </a:lnTo>
                    <a:lnTo>
                      <a:pt x="518840" y="694886"/>
                    </a:lnTo>
                    <a:lnTo>
                      <a:pt x="517568" y="689168"/>
                    </a:lnTo>
                    <a:lnTo>
                      <a:pt x="515978" y="684085"/>
                    </a:lnTo>
                    <a:lnTo>
                      <a:pt x="514070" y="679955"/>
                    </a:lnTo>
                    <a:lnTo>
                      <a:pt x="511845" y="676460"/>
                    </a:lnTo>
                    <a:lnTo>
                      <a:pt x="509937" y="673601"/>
                    </a:lnTo>
                    <a:lnTo>
                      <a:pt x="506121" y="668836"/>
                    </a:lnTo>
                    <a:lnTo>
                      <a:pt x="502624" y="664071"/>
                    </a:lnTo>
                    <a:lnTo>
                      <a:pt x="499126" y="658988"/>
                    </a:lnTo>
                    <a:lnTo>
                      <a:pt x="496264" y="652951"/>
                    </a:lnTo>
                    <a:lnTo>
                      <a:pt x="494992" y="649775"/>
                    </a:lnTo>
                    <a:lnTo>
                      <a:pt x="494038" y="645962"/>
                    </a:lnTo>
                    <a:lnTo>
                      <a:pt x="492448" y="642468"/>
                    </a:lnTo>
                    <a:lnTo>
                      <a:pt x="491495" y="638020"/>
                    </a:lnTo>
                    <a:lnTo>
                      <a:pt x="490223" y="628807"/>
                    </a:lnTo>
                    <a:lnTo>
                      <a:pt x="489269" y="618006"/>
                    </a:lnTo>
                    <a:lnTo>
                      <a:pt x="488951" y="605298"/>
                    </a:lnTo>
                    <a:lnTo>
                      <a:pt x="489269" y="598944"/>
                    </a:lnTo>
                    <a:lnTo>
                      <a:pt x="489905" y="592908"/>
                    </a:lnTo>
                    <a:lnTo>
                      <a:pt x="490859" y="587825"/>
                    </a:lnTo>
                    <a:lnTo>
                      <a:pt x="492448" y="583695"/>
                    </a:lnTo>
                    <a:lnTo>
                      <a:pt x="494356" y="579883"/>
                    </a:lnTo>
                    <a:lnTo>
                      <a:pt x="496264" y="576706"/>
                    </a:lnTo>
                    <a:lnTo>
                      <a:pt x="498172" y="573847"/>
                    </a:lnTo>
                    <a:lnTo>
                      <a:pt x="500716" y="571623"/>
                    </a:lnTo>
                    <a:lnTo>
                      <a:pt x="502624" y="569399"/>
                    </a:lnTo>
                    <a:lnTo>
                      <a:pt x="504849" y="568128"/>
                    </a:lnTo>
                    <a:lnTo>
                      <a:pt x="508665" y="566222"/>
                    </a:lnTo>
                    <a:lnTo>
                      <a:pt x="511209" y="565269"/>
                    </a:lnTo>
                    <a:lnTo>
                      <a:pt x="512163" y="565269"/>
                    </a:lnTo>
                    <a:lnTo>
                      <a:pt x="511209" y="557962"/>
                    </a:lnTo>
                    <a:lnTo>
                      <a:pt x="510255" y="550973"/>
                    </a:lnTo>
                    <a:lnTo>
                      <a:pt x="509619" y="543666"/>
                    </a:lnTo>
                    <a:lnTo>
                      <a:pt x="509301" y="536995"/>
                    </a:lnTo>
                    <a:lnTo>
                      <a:pt x="508983" y="530323"/>
                    </a:lnTo>
                    <a:lnTo>
                      <a:pt x="508983" y="523970"/>
                    </a:lnTo>
                    <a:lnTo>
                      <a:pt x="509301" y="517934"/>
                    </a:lnTo>
                    <a:lnTo>
                      <a:pt x="509619" y="511897"/>
                    </a:lnTo>
                    <a:lnTo>
                      <a:pt x="510573" y="506179"/>
                    </a:lnTo>
                    <a:lnTo>
                      <a:pt x="511209" y="500143"/>
                    </a:lnTo>
                    <a:lnTo>
                      <a:pt x="512163" y="494425"/>
                    </a:lnTo>
                    <a:lnTo>
                      <a:pt x="513752" y="489024"/>
                    </a:lnTo>
                    <a:lnTo>
                      <a:pt x="515342" y="483623"/>
                    </a:lnTo>
                    <a:lnTo>
                      <a:pt x="516932" y="478222"/>
                    </a:lnTo>
                    <a:lnTo>
                      <a:pt x="518522" y="473457"/>
                    </a:lnTo>
                    <a:lnTo>
                      <a:pt x="520748" y="468692"/>
                    </a:lnTo>
                    <a:lnTo>
                      <a:pt x="522656" y="463609"/>
                    </a:lnTo>
                    <a:lnTo>
                      <a:pt x="524881" y="458843"/>
                    </a:lnTo>
                    <a:lnTo>
                      <a:pt x="529969" y="450266"/>
                    </a:lnTo>
                    <a:lnTo>
                      <a:pt x="535692" y="442006"/>
                    </a:lnTo>
                    <a:lnTo>
                      <a:pt x="542052" y="434064"/>
                    </a:lnTo>
                    <a:lnTo>
                      <a:pt x="548729" y="426757"/>
                    </a:lnTo>
                    <a:lnTo>
                      <a:pt x="555725" y="419768"/>
                    </a:lnTo>
                    <a:lnTo>
                      <a:pt x="563038" y="413414"/>
                    </a:lnTo>
                    <a:lnTo>
                      <a:pt x="570669" y="407695"/>
                    </a:lnTo>
                    <a:lnTo>
                      <a:pt x="578937" y="402612"/>
                    </a:lnTo>
                    <a:lnTo>
                      <a:pt x="587204" y="397529"/>
                    </a:lnTo>
                    <a:lnTo>
                      <a:pt x="595471" y="392764"/>
                    </a:lnTo>
                    <a:lnTo>
                      <a:pt x="604374" y="388634"/>
                    </a:lnTo>
                    <a:lnTo>
                      <a:pt x="613277" y="384822"/>
                    </a:lnTo>
                    <a:lnTo>
                      <a:pt x="621863" y="381327"/>
                    </a:lnTo>
                    <a:lnTo>
                      <a:pt x="630766" y="378468"/>
                    </a:lnTo>
                    <a:lnTo>
                      <a:pt x="639669" y="375609"/>
                    </a:lnTo>
                    <a:lnTo>
                      <a:pt x="648254" y="373385"/>
                    </a:lnTo>
                    <a:lnTo>
                      <a:pt x="656839" y="371479"/>
                    </a:lnTo>
                    <a:lnTo>
                      <a:pt x="665425" y="369573"/>
                    </a:lnTo>
                    <a:lnTo>
                      <a:pt x="673374" y="368302"/>
                    </a:lnTo>
                    <a:lnTo>
                      <a:pt x="681641" y="367031"/>
                    </a:lnTo>
                    <a:lnTo>
                      <a:pt x="689273" y="366078"/>
                    </a:lnTo>
                    <a:lnTo>
                      <a:pt x="696268" y="365761"/>
                    </a:lnTo>
                    <a:lnTo>
                      <a:pt x="703263" y="365125"/>
                    </a:lnTo>
                    <a:close/>
                    <a:moveTo>
                      <a:pt x="1144579" y="274638"/>
                    </a:moveTo>
                    <a:lnTo>
                      <a:pt x="1142358" y="274951"/>
                    </a:lnTo>
                    <a:lnTo>
                      <a:pt x="1140454" y="275576"/>
                    </a:lnTo>
                    <a:lnTo>
                      <a:pt x="1138233" y="276202"/>
                    </a:lnTo>
                    <a:lnTo>
                      <a:pt x="1135059" y="278078"/>
                    </a:lnTo>
                    <a:lnTo>
                      <a:pt x="1131569" y="280892"/>
                    </a:lnTo>
                    <a:lnTo>
                      <a:pt x="1129347" y="283706"/>
                    </a:lnTo>
                    <a:lnTo>
                      <a:pt x="1127443" y="287458"/>
                    </a:lnTo>
                    <a:lnTo>
                      <a:pt x="1126809" y="289022"/>
                    </a:lnTo>
                    <a:lnTo>
                      <a:pt x="1125857" y="290898"/>
                    </a:lnTo>
                    <a:lnTo>
                      <a:pt x="1125539" y="293399"/>
                    </a:lnTo>
                    <a:lnTo>
                      <a:pt x="1125539" y="295276"/>
                    </a:lnTo>
                    <a:lnTo>
                      <a:pt x="1125539" y="297464"/>
                    </a:lnTo>
                    <a:lnTo>
                      <a:pt x="1125857" y="299653"/>
                    </a:lnTo>
                    <a:lnTo>
                      <a:pt x="1126809" y="301529"/>
                    </a:lnTo>
                    <a:lnTo>
                      <a:pt x="1127443" y="303406"/>
                    </a:lnTo>
                    <a:lnTo>
                      <a:pt x="1129347" y="306845"/>
                    </a:lnTo>
                    <a:lnTo>
                      <a:pt x="1131569" y="309972"/>
                    </a:lnTo>
                    <a:lnTo>
                      <a:pt x="1135059" y="312474"/>
                    </a:lnTo>
                    <a:lnTo>
                      <a:pt x="1138233" y="314350"/>
                    </a:lnTo>
                    <a:lnTo>
                      <a:pt x="1140454" y="314975"/>
                    </a:lnTo>
                    <a:lnTo>
                      <a:pt x="1142358" y="315600"/>
                    </a:lnTo>
                    <a:lnTo>
                      <a:pt x="1144579" y="315913"/>
                    </a:lnTo>
                    <a:lnTo>
                      <a:pt x="1146801" y="315913"/>
                    </a:lnTo>
                    <a:lnTo>
                      <a:pt x="1714195" y="315913"/>
                    </a:lnTo>
                    <a:lnTo>
                      <a:pt x="1716416" y="315913"/>
                    </a:lnTo>
                    <a:lnTo>
                      <a:pt x="1718638" y="315600"/>
                    </a:lnTo>
                    <a:lnTo>
                      <a:pt x="1720542" y="314975"/>
                    </a:lnTo>
                    <a:lnTo>
                      <a:pt x="1722446" y="314350"/>
                    </a:lnTo>
                    <a:lnTo>
                      <a:pt x="1726254" y="312474"/>
                    </a:lnTo>
                    <a:lnTo>
                      <a:pt x="1729110" y="309972"/>
                    </a:lnTo>
                    <a:lnTo>
                      <a:pt x="1731966" y="306845"/>
                    </a:lnTo>
                    <a:lnTo>
                      <a:pt x="1733552" y="303406"/>
                    </a:lnTo>
                    <a:lnTo>
                      <a:pt x="1734504" y="301529"/>
                    </a:lnTo>
                    <a:lnTo>
                      <a:pt x="1734822" y="299653"/>
                    </a:lnTo>
                    <a:lnTo>
                      <a:pt x="1735139" y="297464"/>
                    </a:lnTo>
                    <a:lnTo>
                      <a:pt x="1735139" y="295276"/>
                    </a:lnTo>
                    <a:lnTo>
                      <a:pt x="1735139" y="293399"/>
                    </a:lnTo>
                    <a:lnTo>
                      <a:pt x="1734822" y="290898"/>
                    </a:lnTo>
                    <a:lnTo>
                      <a:pt x="1734504" y="289022"/>
                    </a:lnTo>
                    <a:lnTo>
                      <a:pt x="1733552" y="287458"/>
                    </a:lnTo>
                    <a:lnTo>
                      <a:pt x="1731966" y="283706"/>
                    </a:lnTo>
                    <a:lnTo>
                      <a:pt x="1729110" y="280892"/>
                    </a:lnTo>
                    <a:lnTo>
                      <a:pt x="1726254" y="278078"/>
                    </a:lnTo>
                    <a:lnTo>
                      <a:pt x="1722446" y="276202"/>
                    </a:lnTo>
                    <a:lnTo>
                      <a:pt x="1720542" y="275576"/>
                    </a:lnTo>
                    <a:lnTo>
                      <a:pt x="1718638" y="274951"/>
                    </a:lnTo>
                    <a:lnTo>
                      <a:pt x="1716416" y="274638"/>
                    </a:lnTo>
                    <a:lnTo>
                      <a:pt x="1714195" y="274638"/>
                    </a:lnTo>
                    <a:lnTo>
                      <a:pt x="1146801" y="274638"/>
                    </a:lnTo>
                    <a:lnTo>
                      <a:pt x="1144579" y="274638"/>
                    </a:lnTo>
                    <a:close/>
                    <a:moveTo>
                      <a:pt x="1144589" y="153988"/>
                    </a:moveTo>
                    <a:lnTo>
                      <a:pt x="1142367" y="154301"/>
                    </a:lnTo>
                    <a:lnTo>
                      <a:pt x="1140462" y="154926"/>
                    </a:lnTo>
                    <a:lnTo>
                      <a:pt x="1138239" y="155552"/>
                    </a:lnTo>
                    <a:lnTo>
                      <a:pt x="1135064" y="157428"/>
                    </a:lnTo>
                    <a:lnTo>
                      <a:pt x="1131572" y="159929"/>
                    </a:lnTo>
                    <a:lnTo>
                      <a:pt x="1129349" y="163056"/>
                    </a:lnTo>
                    <a:lnTo>
                      <a:pt x="1127444" y="166808"/>
                    </a:lnTo>
                    <a:lnTo>
                      <a:pt x="1126809" y="168372"/>
                    </a:lnTo>
                    <a:lnTo>
                      <a:pt x="1125857" y="170248"/>
                    </a:lnTo>
                    <a:lnTo>
                      <a:pt x="1125539" y="172749"/>
                    </a:lnTo>
                    <a:lnTo>
                      <a:pt x="1125539" y="174626"/>
                    </a:lnTo>
                    <a:lnTo>
                      <a:pt x="1125539" y="176502"/>
                    </a:lnTo>
                    <a:lnTo>
                      <a:pt x="1125857" y="179003"/>
                    </a:lnTo>
                    <a:lnTo>
                      <a:pt x="1126809" y="180879"/>
                    </a:lnTo>
                    <a:lnTo>
                      <a:pt x="1127444" y="182756"/>
                    </a:lnTo>
                    <a:lnTo>
                      <a:pt x="1129349" y="186195"/>
                    </a:lnTo>
                    <a:lnTo>
                      <a:pt x="1131572" y="189322"/>
                    </a:lnTo>
                    <a:lnTo>
                      <a:pt x="1135064" y="191824"/>
                    </a:lnTo>
                    <a:lnTo>
                      <a:pt x="1138239" y="193700"/>
                    </a:lnTo>
                    <a:lnTo>
                      <a:pt x="1140462" y="194325"/>
                    </a:lnTo>
                    <a:lnTo>
                      <a:pt x="1142367" y="194950"/>
                    </a:lnTo>
                    <a:lnTo>
                      <a:pt x="1144589" y="195263"/>
                    </a:lnTo>
                    <a:lnTo>
                      <a:pt x="1146812" y="195263"/>
                    </a:lnTo>
                    <a:lnTo>
                      <a:pt x="1388430" y="195263"/>
                    </a:lnTo>
                    <a:lnTo>
                      <a:pt x="1390970" y="195263"/>
                    </a:lnTo>
                    <a:lnTo>
                      <a:pt x="1392875" y="194950"/>
                    </a:lnTo>
                    <a:lnTo>
                      <a:pt x="1394780" y="194325"/>
                    </a:lnTo>
                    <a:lnTo>
                      <a:pt x="1397002" y="193700"/>
                    </a:lnTo>
                    <a:lnTo>
                      <a:pt x="1400177" y="191824"/>
                    </a:lnTo>
                    <a:lnTo>
                      <a:pt x="1403670" y="189322"/>
                    </a:lnTo>
                    <a:lnTo>
                      <a:pt x="1405892" y="186195"/>
                    </a:lnTo>
                    <a:lnTo>
                      <a:pt x="1407797" y="182756"/>
                    </a:lnTo>
                    <a:lnTo>
                      <a:pt x="1408432" y="180879"/>
                    </a:lnTo>
                    <a:lnTo>
                      <a:pt x="1409067" y="179003"/>
                    </a:lnTo>
                    <a:lnTo>
                      <a:pt x="1409702" y="176502"/>
                    </a:lnTo>
                    <a:lnTo>
                      <a:pt x="1409702" y="174626"/>
                    </a:lnTo>
                    <a:lnTo>
                      <a:pt x="1409702" y="172749"/>
                    </a:lnTo>
                    <a:lnTo>
                      <a:pt x="1409067" y="170248"/>
                    </a:lnTo>
                    <a:lnTo>
                      <a:pt x="1408432" y="168372"/>
                    </a:lnTo>
                    <a:lnTo>
                      <a:pt x="1407797" y="166808"/>
                    </a:lnTo>
                    <a:lnTo>
                      <a:pt x="1405892" y="163056"/>
                    </a:lnTo>
                    <a:lnTo>
                      <a:pt x="1403670" y="159929"/>
                    </a:lnTo>
                    <a:lnTo>
                      <a:pt x="1400177" y="157428"/>
                    </a:lnTo>
                    <a:lnTo>
                      <a:pt x="1397002" y="155552"/>
                    </a:lnTo>
                    <a:lnTo>
                      <a:pt x="1394780" y="154926"/>
                    </a:lnTo>
                    <a:lnTo>
                      <a:pt x="1392875" y="154301"/>
                    </a:lnTo>
                    <a:lnTo>
                      <a:pt x="1390970" y="153988"/>
                    </a:lnTo>
                    <a:lnTo>
                      <a:pt x="1388430" y="153988"/>
                    </a:lnTo>
                    <a:lnTo>
                      <a:pt x="1146812" y="153988"/>
                    </a:lnTo>
                    <a:lnTo>
                      <a:pt x="1144589" y="153988"/>
                    </a:lnTo>
                    <a:close/>
                    <a:moveTo>
                      <a:pt x="1251081" y="0"/>
                    </a:moveTo>
                    <a:lnTo>
                      <a:pt x="1609598" y="0"/>
                    </a:lnTo>
                    <a:lnTo>
                      <a:pt x="1622923" y="318"/>
                    </a:lnTo>
                    <a:lnTo>
                      <a:pt x="1636248" y="1588"/>
                    </a:lnTo>
                    <a:lnTo>
                      <a:pt x="1649257" y="3495"/>
                    </a:lnTo>
                    <a:lnTo>
                      <a:pt x="1662265" y="5718"/>
                    </a:lnTo>
                    <a:lnTo>
                      <a:pt x="1674955" y="8260"/>
                    </a:lnTo>
                    <a:lnTo>
                      <a:pt x="1687329" y="12072"/>
                    </a:lnTo>
                    <a:lnTo>
                      <a:pt x="1699385" y="16202"/>
                    </a:lnTo>
                    <a:lnTo>
                      <a:pt x="1711125" y="20649"/>
                    </a:lnTo>
                    <a:lnTo>
                      <a:pt x="1722864" y="26050"/>
                    </a:lnTo>
                    <a:lnTo>
                      <a:pt x="1734285" y="32085"/>
                    </a:lnTo>
                    <a:lnTo>
                      <a:pt x="1745390" y="38439"/>
                    </a:lnTo>
                    <a:lnTo>
                      <a:pt x="1755543" y="45110"/>
                    </a:lnTo>
                    <a:lnTo>
                      <a:pt x="1766013" y="52417"/>
                    </a:lnTo>
                    <a:lnTo>
                      <a:pt x="1776165" y="60041"/>
                    </a:lnTo>
                    <a:lnTo>
                      <a:pt x="1785366" y="68618"/>
                    </a:lnTo>
                    <a:lnTo>
                      <a:pt x="1794567" y="77196"/>
                    </a:lnTo>
                    <a:lnTo>
                      <a:pt x="1803451" y="86726"/>
                    </a:lnTo>
                    <a:lnTo>
                      <a:pt x="1811700" y="95939"/>
                    </a:lnTo>
                    <a:lnTo>
                      <a:pt x="1819314" y="106104"/>
                    </a:lnTo>
                    <a:lnTo>
                      <a:pt x="1826611" y="116270"/>
                    </a:lnTo>
                    <a:lnTo>
                      <a:pt x="1833274" y="126753"/>
                    </a:lnTo>
                    <a:lnTo>
                      <a:pt x="1839620" y="137872"/>
                    </a:lnTo>
                    <a:lnTo>
                      <a:pt x="1845648" y="148991"/>
                    </a:lnTo>
                    <a:lnTo>
                      <a:pt x="1851041" y="160745"/>
                    </a:lnTo>
                    <a:lnTo>
                      <a:pt x="1855800" y="172817"/>
                    </a:lnTo>
                    <a:lnTo>
                      <a:pt x="1859925" y="184888"/>
                    </a:lnTo>
                    <a:lnTo>
                      <a:pt x="1863415" y="197278"/>
                    </a:lnTo>
                    <a:lnTo>
                      <a:pt x="1866270" y="209985"/>
                    </a:lnTo>
                    <a:lnTo>
                      <a:pt x="1868491" y="223010"/>
                    </a:lnTo>
                    <a:lnTo>
                      <a:pt x="1870078" y="236034"/>
                    </a:lnTo>
                    <a:lnTo>
                      <a:pt x="1871029" y="249377"/>
                    </a:lnTo>
                    <a:lnTo>
                      <a:pt x="1871664" y="262719"/>
                    </a:lnTo>
                    <a:lnTo>
                      <a:pt x="1871664" y="305924"/>
                    </a:lnTo>
                    <a:lnTo>
                      <a:pt x="1871029" y="319584"/>
                    </a:lnTo>
                    <a:lnTo>
                      <a:pt x="1870078" y="332608"/>
                    </a:lnTo>
                    <a:lnTo>
                      <a:pt x="1868491" y="345633"/>
                    </a:lnTo>
                    <a:lnTo>
                      <a:pt x="1866270" y="358658"/>
                    </a:lnTo>
                    <a:lnTo>
                      <a:pt x="1863415" y="371365"/>
                    </a:lnTo>
                    <a:lnTo>
                      <a:pt x="1859925" y="383755"/>
                    </a:lnTo>
                    <a:lnTo>
                      <a:pt x="1855800" y="396144"/>
                    </a:lnTo>
                    <a:lnTo>
                      <a:pt x="1851041" y="407580"/>
                    </a:lnTo>
                    <a:lnTo>
                      <a:pt x="1845648" y="419334"/>
                    </a:lnTo>
                    <a:lnTo>
                      <a:pt x="1839620" y="430771"/>
                    </a:lnTo>
                    <a:lnTo>
                      <a:pt x="1833274" y="441890"/>
                    </a:lnTo>
                    <a:lnTo>
                      <a:pt x="1826611" y="452373"/>
                    </a:lnTo>
                    <a:lnTo>
                      <a:pt x="1819314" y="462539"/>
                    </a:lnTo>
                    <a:lnTo>
                      <a:pt x="1811700" y="472387"/>
                    </a:lnTo>
                    <a:lnTo>
                      <a:pt x="1803451" y="482235"/>
                    </a:lnTo>
                    <a:lnTo>
                      <a:pt x="1794567" y="491130"/>
                    </a:lnTo>
                    <a:lnTo>
                      <a:pt x="1785366" y="500024"/>
                    </a:lnTo>
                    <a:lnTo>
                      <a:pt x="1776165" y="508284"/>
                    </a:lnTo>
                    <a:lnTo>
                      <a:pt x="1766013" y="515908"/>
                    </a:lnTo>
                    <a:lnTo>
                      <a:pt x="1755543" y="523215"/>
                    </a:lnTo>
                    <a:lnTo>
                      <a:pt x="1745390" y="530204"/>
                    </a:lnTo>
                    <a:lnTo>
                      <a:pt x="1734285" y="536557"/>
                    </a:lnTo>
                    <a:lnTo>
                      <a:pt x="1722864" y="542276"/>
                    </a:lnTo>
                    <a:lnTo>
                      <a:pt x="1711125" y="547676"/>
                    </a:lnTo>
                    <a:lnTo>
                      <a:pt x="1699385" y="552441"/>
                    </a:lnTo>
                    <a:lnTo>
                      <a:pt x="1687329" y="556571"/>
                    </a:lnTo>
                    <a:lnTo>
                      <a:pt x="1674955" y="560066"/>
                    </a:lnTo>
                    <a:lnTo>
                      <a:pt x="1662265" y="563242"/>
                    </a:lnTo>
                    <a:lnTo>
                      <a:pt x="1649257" y="565466"/>
                    </a:lnTo>
                    <a:lnTo>
                      <a:pt x="1636248" y="567054"/>
                    </a:lnTo>
                    <a:lnTo>
                      <a:pt x="1622923" y="568007"/>
                    </a:lnTo>
                    <a:lnTo>
                      <a:pt x="1609598" y="568325"/>
                    </a:lnTo>
                    <a:lnTo>
                      <a:pt x="1371924" y="568325"/>
                    </a:lnTo>
                    <a:lnTo>
                      <a:pt x="1367993" y="573160"/>
                    </a:lnTo>
                    <a:lnTo>
                      <a:pt x="1360352" y="581382"/>
                    </a:lnTo>
                    <a:lnTo>
                      <a:pt x="1352074" y="589921"/>
                    </a:lnTo>
                    <a:lnTo>
                      <a:pt x="1342841" y="598460"/>
                    </a:lnTo>
                    <a:lnTo>
                      <a:pt x="1333289" y="606682"/>
                    </a:lnTo>
                    <a:lnTo>
                      <a:pt x="1322782" y="615221"/>
                    </a:lnTo>
                    <a:lnTo>
                      <a:pt x="1311320" y="623127"/>
                    </a:lnTo>
                    <a:lnTo>
                      <a:pt x="1299222" y="630717"/>
                    </a:lnTo>
                    <a:lnTo>
                      <a:pt x="1286486" y="637991"/>
                    </a:lnTo>
                    <a:lnTo>
                      <a:pt x="1279800" y="641470"/>
                    </a:lnTo>
                    <a:lnTo>
                      <a:pt x="1272796" y="644632"/>
                    </a:lnTo>
                    <a:lnTo>
                      <a:pt x="1265791" y="648111"/>
                    </a:lnTo>
                    <a:lnTo>
                      <a:pt x="1258469" y="650957"/>
                    </a:lnTo>
                    <a:lnTo>
                      <a:pt x="1251146" y="654119"/>
                    </a:lnTo>
                    <a:lnTo>
                      <a:pt x="1243505" y="656649"/>
                    </a:lnTo>
                    <a:lnTo>
                      <a:pt x="1235545" y="658863"/>
                    </a:lnTo>
                    <a:lnTo>
                      <a:pt x="1227267" y="661393"/>
                    </a:lnTo>
                    <a:lnTo>
                      <a:pt x="1218989" y="663607"/>
                    </a:lnTo>
                    <a:lnTo>
                      <a:pt x="1210393" y="665188"/>
                    </a:lnTo>
                    <a:lnTo>
                      <a:pt x="1201478" y="667086"/>
                    </a:lnTo>
                    <a:lnTo>
                      <a:pt x="1192563" y="668351"/>
                    </a:lnTo>
                    <a:lnTo>
                      <a:pt x="1183012" y="669616"/>
                    </a:lnTo>
                    <a:lnTo>
                      <a:pt x="1173778" y="670564"/>
                    </a:lnTo>
                    <a:lnTo>
                      <a:pt x="1164227" y="671197"/>
                    </a:lnTo>
                    <a:lnTo>
                      <a:pt x="1154357" y="671513"/>
                    </a:lnTo>
                    <a:lnTo>
                      <a:pt x="1144169" y="671513"/>
                    </a:lnTo>
                    <a:lnTo>
                      <a:pt x="1133980" y="671197"/>
                    </a:lnTo>
                    <a:lnTo>
                      <a:pt x="1123155" y="670881"/>
                    </a:lnTo>
                    <a:lnTo>
                      <a:pt x="1112649" y="669932"/>
                    </a:lnTo>
                    <a:lnTo>
                      <a:pt x="1101505" y="668667"/>
                    </a:lnTo>
                    <a:lnTo>
                      <a:pt x="1090043" y="667402"/>
                    </a:lnTo>
                    <a:lnTo>
                      <a:pt x="1078581" y="665188"/>
                    </a:lnTo>
                    <a:lnTo>
                      <a:pt x="1066801" y="662974"/>
                    </a:lnTo>
                    <a:lnTo>
                      <a:pt x="1073806" y="661393"/>
                    </a:lnTo>
                    <a:lnTo>
                      <a:pt x="1081765" y="658863"/>
                    </a:lnTo>
                    <a:lnTo>
                      <a:pt x="1091635" y="655701"/>
                    </a:lnTo>
                    <a:lnTo>
                      <a:pt x="1103734" y="651273"/>
                    </a:lnTo>
                    <a:lnTo>
                      <a:pt x="1117424" y="645897"/>
                    </a:lnTo>
                    <a:lnTo>
                      <a:pt x="1132388" y="639256"/>
                    </a:lnTo>
                    <a:lnTo>
                      <a:pt x="1139711" y="635777"/>
                    </a:lnTo>
                    <a:lnTo>
                      <a:pt x="1147352" y="631666"/>
                    </a:lnTo>
                    <a:lnTo>
                      <a:pt x="1154994" y="627555"/>
                    </a:lnTo>
                    <a:lnTo>
                      <a:pt x="1162635" y="622811"/>
                    </a:lnTo>
                    <a:lnTo>
                      <a:pt x="1169958" y="617751"/>
                    </a:lnTo>
                    <a:lnTo>
                      <a:pt x="1177599" y="612375"/>
                    </a:lnTo>
                    <a:lnTo>
                      <a:pt x="1184922" y="606682"/>
                    </a:lnTo>
                    <a:lnTo>
                      <a:pt x="1191926" y="600673"/>
                    </a:lnTo>
                    <a:lnTo>
                      <a:pt x="1198612" y="594348"/>
                    </a:lnTo>
                    <a:lnTo>
                      <a:pt x="1204980" y="587707"/>
                    </a:lnTo>
                    <a:lnTo>
                      <a:pt x="1210711" y="580750"/>
                    </a:lnTo>
                    <a:lnTo>
                      <a:pt x="1216124" y="573476"/>
                    </a:lnTo>
                    <a:lnTo>
                      <a:pt x="1220469" y="566570"/>
                    </a:lnTo>
                    <a:lnTo>
                      <a:pt x="1211422" y="565466"/>
                    </a:lnTo>
                    <a:lnTo>
                      <a:pt x="1198731" y="563242"/>
                    </a:lnTo>
                    <a:lnTo>
                      <a:pt x="1186040" y="560066"/>
                    </a:lnTo>
                    <a:lnTo>
                      <a:pt x="1173349" y="556571"/>
                    </a:lnTo>
                    <a:lnTo>
                      <a:pt x="1161293" y="552441"/>
                    </a:lnTo>
                    <a:lnTo>
                      <a:pt x="1149236" y="547676"/>
                    </a:lnTo>
                    <a:lnTo>
                      <a:pt x="1137815" y="542276"/>
                    </a:lnTo>
                    <a:lnTo>
                      <a:pt x="1126710" y="536557"/>
                    </a:lnTo>
                    <a:lnTo>
                      <a:pt x="1115606" y="530204"/>
                    </a:lnTo>
                    <a:lnTo>
                      <a:pt x="1104818" y="523215"/>
                    </a:lnTo>
                    <a:lnTo>
                      <a:pt x="1094666" y="515908"/>
                    </a:lnTo>
                    <a:lnTo>
                      <a:pt x="1084513" y="508284"/>
                    </a:lnTo>
                    <a:lnTo>
                      <a:pt x="1075312" y="500024"/>
                    </a:lnTo>
                    <a:lnTo>
                      <a:pt x="1066111" y="491130"/>
                    </a:lnTo>
                    <a:lnTo>
                      <a:pt x="1057545" y="482235"/>
                    </a:lnTo>
                    <a:lnTo>
                      <a:pt x="1049296" y="472387"/>
                    </a:lnTo>
                    <a:lnTo>
                      <a:pt x="1041047" y="462539"/>
                    </a:lnTo>
                    <a:lnTo>
                      <a:pt x="1033750" y="452373"/>
                    </a:lnTo>
                    <a:lnTo>
                      <a:pt x="1027087" y="441890"/>
                    </a:lnTo>
                    <a:lnTo>
                      <a:pt x="1020741" y="430771"/>
                    </a:lnTo>
                    <a:lnTo>
                      <a:pt x="1015031" y="419334"/>
                    </a:lnTo>
                    <a:lnTo>
                      <a:pt x="1009637" y="407580"/>
                    </a:lnTo>
                    <a:lnTo>
                      <a:pt x="1005195" y="396144"/>
                    </a:lnTo>
                    <a:lnTo>
                      <a:pt x="1000753" y="383755"/>
                    </a:lnTo>
                    <a:lnTo>
                      <a:pt x="997581" y="371365"/>
                    </a:lnTo>
                    <a:lnTo>
                      <a:pt x="994408" y="358658"/>
                    </a:lnTo>
                    <a:lnTo>
                      <a:pt x="992187" y="345633"/>
                    </a:lnTo>
                    <a:lnTo>
                      <a:pt x="990283" y="332608"/>
                    </a:lnTo>
                    <a:lnTo>
                      <a:pt x="989332" y="319584"/>
                    </a:lnTo>
                    <a:lnTo>
                      <a:pt x="989014" y="305924"/>
                    </a:lnTo>
                    <a:lnTo>
                      <a:pt x="989014" y="262719"/>
                    </a:lnTo>
                    <a:lnTo>
                      <a:pt x="989332" y="249377"/>
                    </a:lnTo>
                    <a:lnTo>
                      <a:pt x="990283" y="236034"/>
                    </a:lnTo>
                    <a:lnTo>
                      <a:pt x="992187" y="223010"/>
                    </a:lnTo>
                    <a:lnTo>
                      <a:pt x="994408" y="209985"/>
                    </a:lnTo>
                    <a:lnTo>
                      <a:pt x="997581" y="197278"/>
                    </a:lnTo>
                    <a:lnTo>
                      <a:pt x="1000753" y="184888"/>
                    </a:lnTo>
                    <a:lnTo>
                      <a:pt x="1005195" y="172817"/>
                    </a:lnTo>
                    <a:lnTo>
                      <a:pt x="1009637" y="160745"/>
                    </a:lnTo>
                    <a:lnTo>
                      <a:pt x="1015031" y="148991"/>
                    </a:lnTo>
                    <a:lnTo>
                      <a:pt x="1020741" y="137872"/>
                    </a:lnTo>
                    <a:lnTo>
                      <a:pt x="1027087" y="126753"/>
                    </a:lnTo>
                    <a:lnTo>
                      <a:pt x="1033750" y="116270"/>
                    </a:lnTo>
                    <a:lnTo>
                      <a:pt x="1041047" y="106104"/>
                    </a:lnTo>
                    <a:lnTo>
                      <a:pt x="1049296" y="95939"/>
                    </a:lnTo>
                    <a:lnTo>
                      <a:pt x="1057545" y="86726"/>
                    </a:lnTo>
                    <a:lnTo>
                      <a:pt x="1066111" y="77196"/>
                    </a:lnTo>
                    <a:lnTo>
                      <a:pt x="1075312" y="68618"/>
                    </a:lnTo>
                    <a:lnTo>
                      <a:pt x="1084513" y="60041"/>
                    </a:lnTo>
                    <a:lnTo>
                      <a:pt x="1094666" y="52417"/>
                    </a:lnTo>
                    <a:lnTo>
                      <a:pt x="1104818" y="45110"/>
                    </a:lnTo>
                    <a:lnTo>
                      <a:pt x="1115606" y="38439"/>
                    </a:lnTo>
                    <a:lnTo>
                      <a:pt x="1126710" y="32085"/>
                    </a:lnTo>
                    <a:lnTo>
                      <a:pt x="1137815" y="26050"/>
                    </a:lnTo>
                    <a:lnTo>
                      <a:pt x="1149236" y="20649"/>
                    </a:lnTo>
                    <a:lnTo>
                      <a:pt x="1161293" y="16202"/>
                    </a:lnTo>
                    <a:lnTo>
                      <a:pt x="1173349" y="12072"/>
                    </a:lnTo>
                    <a:lnTo>
                      <a:pt x="1186040" y="8260"/>
                    </a:lnTo>
                    <a:lnTo>
                      <a:pt x="1198731" y="5718"/>
                    </a:lnTo>
                    <a:lnTo>
                      <a:pt x="1211422" y="3495"/>
                    </a:lnTo>
                    <a:lnTo>
                      <a:pt x="1224430" y="1588"/>
                    </a:lnTo>
                    <a:lnTo>
                      <a:pt x="1237755" y="318"/>
                    </a:lnTo>
                    <a:lnTo>
                      <a:pt x="1251081" y="0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87" name="组合 186"/>
          <p:cNvGrpSpPr/>
          <p:nvPr/>
        </p:nvGrpSpPr>
        <p:grpSpPr>
          <a:xfrm>
            <a:off x="5388203" y="3119363"/>
            <a:ext cx="1232150" cy="1229448"/>
            <a:chOff x="3950519" y="2543698"/>
            <a:chExt cx="1232150" cy="1229448"/>
          </a:xfrm>
        </p:grpSpPr>
        <p:grpSp>
          <p:nvGrpSpPr>
            <p:cNvPr id="188" name="组合 187"/>
            <p:cNvGrpSpPr/>
            <p:nvPr/>
          </p:nvGrpSpPr>
          <p:grpSpPr>
            <a:xfrm>
              <a:off x="3950519" y="2543698"/>
              <a:ext cx="1232150" cy="1229448"/>
              <a:chOff x="3950519" y="2543698"/>
              <a:chExt cx="1232150" cy="1229448"/>
            </a:xfrm>
          </p:grpSpPr>
          <p:sp>
            <p:nvSpPr>
              <p:cNvPr id="192" name="MH_Other_3"/>
              <p:cNvSpPr/>
              <p:nvPr>
                <p:custDataLst>
                  <p:tags r:id="rId2"/>
                </p:custDataLst>
              </p:nvPr>
            </p:nvSpPr>
            <p:spPr>
              <a:xfrm>
                <a:off x="3950519" y="2543698"/>
                <a:ext cx="1229237" cy="1229448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177800" dist="190500" dir="81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zh-CN" altLang="en-US" ker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3" name="MH_Other_9"/>
              <p:cNvSpPr/>
              <p:nvPr>
                <p:custDataLst>
                  <p:tags r:id="rId3"/>
                </p:custDataLst>
              </p:nvPr>
            </p:nvSpPr>
            <p:spPr>
              <a:xfrm flipH="1">
                <a:off x="3953432" y="2543698"/>
                <a:ext cx="1229237" cy="1229448"/>
              </a:xfrm>
              <a:prstGeom prst="rtTriangle">
                <a:avLst/>
              </a:prstGeom>
              <a:solidFill>
                <a:srgbClr val="A5A5A5">
                  <a:lumMod val="20000"/>
                  <a:lumOff val="8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zh-CN" altLang="en-US" ker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9" name="组合 188"/>
            <p:cNvGrpSpPr/>
            <p:nvPr/>
          </p:nvGrpSpPr>
          <p:grpSpPr>
            <a:xfrm>
              <a:off x="4099734" y="2692035"/>
              <a:ext cx="933720" cy="932774"/>
              <a:chOff x="4099008" y="2691553"/>
              <a:chExt cx="933720" cy="932774"/>
            </a:xfrm>
          </p:grpSpPr>
          <p:sp>
            <p:nvSpPr>
              <p:cNvPr id="190" name="MH_Other_15"/>
              <p:cNvSpPr>
                <a:spLocks noChangeAspect="1"/>
              </p:cNvSpPr>
              <p:nvPr>
                <p:custDataLst>
                  <p:tags r:id="rId1"/>
                </p:custDataLst>
              </p:nvPr>
            </p:nvSpPr>
            <p:spPr>
              <a:xfrm>
                <a:off x="4099008" y="2691553"/>
                <a:ext cx="933720" cy="932774"/>
              </a:xfrm>
              <a:prstGeom prst="ellipse">
                <a:avLst/>
              </a:prstGeom>
              <a:solidFill>
                <a:srgbClr val="21644B"/>
              </a:solidFill>
              <a:ln w="12700" cap="flat" cmpd="sng" algn="ctr">
                <a:noFill/>
                <a:prstDash val="solid"/>
                <a:miter lim="800000"/>
              </a:ln>
              <a:effectLst>
                <a:innerShdw blurRad="114300" dist="114300" dir="18900000">
                  <a:prstClr val="black">
                    <a:alpha val="30000"/>
                  </a:prstClr>
                </a:inn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zh-CN" altLang="en-US" kern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1" name="KSO_Shape"/>
              <p:cNvSpPr>
                <a:spLocks noChangeArrowheads="1"/>
              </p:cNvSpPr>
              <p:nvPr/>
            </p:nvSpPr>
            <p:spPr bwMode="auto">
              <a:xfrm>
                <a:off x="4291033" y="2940190"/>
                <a:ext cx="561934" cy="435499"/>
              </a:xfrm>
              <a:custGeom>
                <a:avLst/>
                <a:gdLst>
                  <a:gd name="T0" fmla="*/ 440149 w 2617787"/>
                  <a:gd name="T1" fmla="*/ 960910 h 2027238"/>
                  <a:gd name="T2" fmla="*/ 446420 w 2617787"/>
                  <a:gd name="T3" fmla="*/ 1010762 h 2027238"/>
                  <a:gd name="T4" fmla="*/ 392784 w 2617787"/>
                  <a:gd name="T5" fmla="*/ 997859 h 2027238"/>
                  <a:gd name="T6" fmla="*/ 536034 w 2617787"/>
                  <a:gd name="T7" fmla="*/ 1234904 h 2027238"/>
                  <a:gd name="T8" fmla="*/ 599738 w 2617787"/>
                  <a:gd name="T9" fmla="*/ 1028958 h 2027238"/>
                  <a:gd name="T10" fmla="*/ 604854 w 2617787"/>
                  <a:gd name="T11" fmla="*/ 920277 h 2027238"/>
                  <a:gd name="T12" fmla="*/ 1414526 w 2617787"/>
                  <a:gd name="T13" fmla="*/ 492770 h 2027238"/>
                  <a:gd name="T14" fmla="*/ 683929 w 2617787"/>
                  <a:gd name="T15" fmla="*/ 50226 h 2027238"/>
                  <a:gd name="T16" fmla="*/ 687722 w 2617787"/>
                  <a:gd name="T17" fmla="*/ 115156 h 2027238"/>
                  <a:gd name="T18" fmla="*/ 704049 w 2617787"/>
                  <a:gd name="T19" fmla="*/ 179756 h 2027238"/>
                  <a:gd name="T20" fmla="*/ 686073 w 2617787"/>
                  <a:gd name="T21" fmla="*/ 227504 h 2027238"/>
                  <a:gd name="T22" fmla="*/ 657872 w 2617787"/>
                  <a:gd name="T23" fmla="*/ 269964 h 2027238"/>
                  <a:gd name="T24" fmla="*/ 597345 w 2617787"/>
                  <a:gd name="T25" fmla="*/ 303173 h 2027238"/>
                  <a:gd name="T26" fmla="*/ 646492 w 2617787"/>
                  <a:gd name="T27" fmla="*/ 409242 h 2027238"/>
                  <a:gd name="T28" fmla="*/ 877052 w 2617787"/>
                  <a:gd name="T29" fmla="*/ 589494 h 2027238"/>
                  <a:gd name="T30" fmla="*/ 1027189 w 2617787"/>
                  <a:gd name="T31" fmla="*/ 559717 h 2027238"/>
                  <a:gd name="T32" fmla="*/ 1250616 w 2617787"/>
                  <a:gd name="T33" fmla="*/ 478643 h 2027238"/>
                  <a:gd name="T34" fmla="*/ 1451096 w 2617787"/>
                  <a:gd name="T35" fmla="*/ 507883 h 2027238"/>
                  <a:gd name="T36" fmla="*/ 1636312 w 2617787"/>
                  <a:gd name="T37" fmla="*/ 1463820 h 2027238"/>
                  <a:gd name="T38" fmla="*/ 1598208 w 2617787"/>
                  <a:gd name="T39" fmla="*/ 1462003 h 2027238"/>
                  <a:gd name="T40" fmla="*/ 1534532 w 2617787"/>
                  <a:gd name="T41" fmla="*/ 1390982 h 2027238"/>
                  <a:gd name="T42" fmla="*/ 1233472 w 2617787"/>
                  <a:gd name="T43" fmla="*/ 733661 h 2027238"/>
                  <a:gd name="T44" fmla="*/ 1018927 w 2617787"/>
                  <a:gd name="T45" fmla="*/ 1460351 h 2027238"/>
                  <a:gd name="T46" fmla="*/ 981159 w 2617787"/>
                  <a:gd name="T47" fmla="*/ 1465472 h 2027238"/>
                  <a:gd name="T48" fmla="*/ 893170 w 2617787"/>
                  <a:gd name="T49" fmla="*/ 737794 h 2027238"/>
                  <a:gd name="T50" fmla="*/ 598334 w 2617787"/>
                  <a:gd name="T51" fmla="*/ 591312 h 2027238"/>
                  <a:gd name="T52" fmla="*/ 524285 w 2617787"/>
                  <a:gd name="T53" fmla="*/ 706633 h 2027238"/>
                  <a:gd name="T54" fmla="*/ 724829 w 2617787"/>
                  <a:gd name="T55" fmla="*/ 781972 h 2027238"/>
                  <a:gd name="T56" fmla="*/ 883319 w 2617787"/>
                  <a:gd name="T57" fmla="*/ 880441 h 2027238"/>
                  <a:gd name="T58" fmla="*/ 838130 w 2617787"/>
                  <a:gd name="T59" fmla="*/ 1295466 h 2027238"/>
                  <a:gd name="T60" fmla="*/ 788984 w 2617787"/>
                  <a:gd name="T61" fmla="*/ 1358414 h 2027238"/>
                  <a:gd name="T62" fmla="*/ 946648 w 2617787"/>
                  <a:gd name="T63" fmla="*/ 1414091 h 2027238"/>
                  <a:gd name="T64" fmla="*/ 863693 w 2617787"/>
                  <a:gd name="T65" fmla="*/ 1459196 h 2027238"/>
                  <a:gd name="T66" fmla="*/ 710811 w 2617787"/>
                  <a:gd name="T67" fmla="*/ 1443500 h 2027238"/>
                  <a:gd name="T68" fmla="*/ 637421 w 2617787"/>
                  <a:gd name="T69" fmla="*/ 1454900 h 2027238"/>
                  <a:gd name="T70" fmla="*/ 593552 w 2617787"/>
                  <a:gd name="T71" fmla="*/ 1435570 h 2027238"/>
                  <a:gd name="T72" fmla="*/ 571782 w 2617787"/>
                  <a:gd name="T73" fmla="*/ 1353457 h 2027238"/>
                  <a:gd name="T74" fmla="*/ 487343 w 2617787"/>
                  <a:gd name="T75" fmla="*/ 1291666 h 2027238"/>
                  <a:gd name="T76" fmla="*/ 400429 w 2617787"/>
                  <a:gd name="T77" fmla="*/ 1311161 h 2027238"/>
                  <a:gd name="T78" fmla="*/ 368105 w 2617787"/>
                  <a:gd name="T79" fmla="*/ 1356266 h 2027238"/>
                  <a:gd name="T80" fmla="*/ 351118 w 2617787"/>
                  <a:gd name="T81" fmla="*/ 1302239 h 2027238"/>
                  <a:gd name="T82" fmla="*/ 275748 w 2617787"/>
                  <a:gd name="T83" fmla="*/ 1380222 h 2027238"/>
                  <a:gd name="T84" fmla="*/ 283995 w 2617787"/>
                  <a:gd name="T85" fmla="*/ 1435405 h 2027238"/>
                  <a:gd name="T86" fmla="*/ 227921 w 2617787"/>
                  <a:gd name="T87" fmla="*/ 1462004 h 2027238"/>
                  <a:gd name="T88" fmla="*/ 225118 w 2617787"/>
                  <a:gd name="T89" fmla="*/ 1403022 h 2027238"/>
                  <a:gd name="T90" fmla="*/ 293725 w 2617787"/>
                  <a:gd name="T91" fmla="*/ 1298935 h 2027238"/>
                  <a:gd name="T92" fmla="*/ 216872 w 2617787"/>
                  <a:gd name="T93" fmla="*/ 1287865 h 2027238"/>
                  <a:gd name="T94" fmla="*/ 131772 w 2617787"/>
                  <a:gd name="T95" fmla="*/ 1361387 h 2027238"/>
                  <a:gd name="T96" fmla="*/ 100932 w 2617787"/>
                  <a:gd name="T97" fmla="*/ 1404839 h 2027238"/>
                  <a:gd name="T98" fmla="*/ 71411 w 2617787"/>
                  <a:gd name="T99" fmla="*/ 1407483 h 2027238"/>
                  <a:gd name="T100" fmla="*/ 82461 w 2617787"/>
                  <a:gd name="T101" fmla="*/ 1346518 h 2027238"/>
                  <a:gd name="T102" fmla="*/ 136390 w 2617787"/>
                  <a:gd name="T103" fmla="*/ 1298440 h 2027238"/>
                  <a:gd name="T104" fmla="*/ 359199 w 2617787"/>
                  <a:gd name="T105" fmla="*/ 1229214 h 2027238"/>
                  <a:gd name="T106" fmla="*/ 356890 w 2617787"/>
                  <a:gd name="T107" fmla="*/ 959745 h 2027238"/>
                  <a:gd name="T108" fmla="*/ 228086 w 2617787"/>
                  <a:gd name="T109" fmla="*/ 948676 h 2027238"/>
                  <a:gd name="T110" fmla="*/ 95654 w 2617787"/>
                  <a:gd name="T111" fmla="*/ 702337 h 2027238"/>
                  <a:gd name="T112" fmla="*/ 495 w 2617787"/>
                  <a:gd name="T113" fmla="*/ 635259 h 2027238"/>
                  <a:gd name="T114" fmla="*/ 34633 w 2617787"/>
                  <a:gd name="T115" fmla="*/ 487720 h 2027238"/>
                  <a:gd name="T116" fmla="*/ 81636 w 2617787"/>
                  <a:gd name="T117" fmla="*/ 485903 h 2027238"/>
                  <a:gd name="T118" fmla="*/ 229241 w 2617787"/>
                  <a:gd name="T119" fmla="*/ 539599 h 2027238"/>
                  <a:gd name="T120" fmla="*/ 325225 w 2617787"/>
                  <a:gd name="T121" fmla="*/ 273764 h 2027238"/>
                  <a:gd name="T122" fmla="*/ 460296 w 2617787"/>
                  <a:gd name="T123" fmla="*/ 200739 h 2027238"/>
                  <a:gd name="T124" fmla="*/ 480910 w 2617787"/>
                  <a:gd name="T125" fmla="*/ 51217 h 2027238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2617787" h="2027238">
                    <a:moveTo>
                      <a:pt x="865187" y="1674812"/>
                    </a:moveTo>
                    <a:lnTo>
                      <a:pt x="865187" y="1715407"/>
                    </a:lnTo>
                    <a:lnTo>
                      <a:pt x="908050" y="1755775"/>
                    </a:lnTo>
                    <a:lnTo>
                      <a:pt x="908050" y="1674812"/>
                    </a:lnTo>
                    <a:lnTo>
                      <a:pt x="865187" y="1674812"/>
                    </a:lnTo>
                    <a:close/>
                    <a:moveTo>
                      <a:pt x="619125" y="1287462"/>
                    </a:moveTo>
                    <a:lnTo>
                      <a:pt x="538162" y="1305075"/>
                    </a:lnTo>
                    <a:lnTo>
                      <a:pt x="541337" y="1308783"/>
                    </a:lnTo>
                    <a:lnTo>
                      <a:pt x="549728" y="1318980"/>
                    </a:lnTo>
                    <a:lnTo>
                      <a:pt x="555171" y="1325006"/>
                    </a:lnTo>
                    <a:lnTo>
                      <a:pt x="561068" y="1331495"/>
                    </a:lnTo>
                    <a:lnTo>
                      <a:pt x="567418" y="1337984"/>
                    </a:lnTo>
                    <a:lnTo>
                      <a:pt x="573768" y="1343778"/>
                    </a:lnTo>
                    <a:lnTo>
                      <a:pt x="576716" y="1346095"/>
                    </a:lnTo>
                    <a:lnTo>
                      <a:pt x="579437" y="1347949"/>
                    </a:lnTo>
                    <a:lnTo>
                      <a:pt x="581932" y="1349572"/>
                    </a:lnTo>
                    <a:lnTo>
                      <a:pt x="584200" y="1350267"/>
                    </a:lnTo>
                    <a:lnTo>
                      <a:pt x="586468" y="1350962"/>
                    </a:lnTo>
                    <a:lnTo>
                      <a:pt x="588055" y="1350499"/>
                    </a:lnTo>
                    <a:lnTo>
                      <a:pt x="590096" y="1350035"/>
                    </a:lnTo>
                    <a:lnTo>
                      <a:pt x="591911" y="1348876"/>
                    </a:lnTo>
                    <a:lnTo>
                      <a:pt x="593271" y="1347022"/>
                    </a:lnTo>
                    <a:lnTo>
                      <a:pt x="595086" y="1344705"/>
                    </a:lnTo>
                    <a:lnTo>
                      <a:pt x="596673" y="1341924"/>
                    </a:lnTo>
                    <a:lnTo>
                      <a:pt x="598034" y="1338447"/>
                    </a:lnTo>
                    <a:lnTo>
                      <a:pt x="599848" y="1334739"/>
                    </a:lnTo>
                    <a:lnTo>
                      <a:pt x="601209" y="1330104"/>
                    </a:lnTo>
                    <a:lnTo>
                      <a:pt x="604838" y="1319444"/>
                    </a:lnTo>
                    <a:lnTo>
                      <a:pt x="608239" y="1309015"/>
                    </a:lnTo>
                    <a:lnTo>
                      <a:pt x="611188" y="1301135"/>
                    </a:lnTo>
                    <a:lnTo>
                      <a:pt x="613682" y="1295573"/>
                    </a:lnTo>
                    <a:lnTo>
                      <a:pt x="615723" y="1291865"/>
                    </a:lnTo>
                    <a:lnTo>
                      <a:pt x="617084" y="1289316"/>
                    </a:lnTo>
                    <a:lnTo>
                      <a:pt x="618218" y="1288157"/>
                    </a:lnTo>
                    <a:lnTo>
                      <a:pt x="618898" y="1287694"/>
                    </a:lnTo>
                    <a:lnTo>
                      <a:pt x="619125" y="1287462"/>
                    </a:lnTo>
                    <a:close/>
                    <a:moveTo>
                      <a:pt x="826181" y="1263650"/>
                    </a:moveTo>
                    <a:lnTo>
                      <a:pt x="813935" y="1264104"/>
                    </a:lnTo>
                    <a:lnTo>
                      <a:pt x="798059" y="1265240"/>
                    </a:lnTo>
                    <a:lnTo>
                      <a:pt x="778783" y="1266376"/>
                    </a:lnTo>
                    <a:lnTo>
                      <a:pt x="756784" y="1268193"/>
                    </a:lnTo>
                    <a:lnTo>
                      <a:pt x="733879" y="1270464"/>
                    </a:lnTo>
                    <a:lnTo>
                      <a:pt x="711654" y="1272736"/>
                    </a:lnTo>
                    <a:lnTo>
                      <a:pt x="674915" y="1276824"/>
                    </a:lnTo>
                    <a:lnTo>
                      <a:pt x="659947" y="1278641"/>
                    </a:lnTo>
                    <a:lnTo>
                      <a:pt x="654504" y="1293633"/>
                    </a:lnTo>
                    <a:lnTo>
                      <a:pt x="648834" y="1309532"/>
                    </a:lnTo>
                    <a:lnTo>
                      <a:pt x="641577" y="1328158"/>
                    </a:lnTo>
                    <a:lnTo>
                      <a:pt x="634093" y="1347465"/>
                    </a:lnTo>
                    <a:lnTo>
                      <a:pt x="630011" y="1356550"/>
                    </a:lnTo>
                    <a:lnTo>
                      <a:pt x="626382" y="1365182"/>
                    </a:lnTo>
                    <a:lnTo>
                      <a:pt x="622527" y="1372904"/>
                    </a:lnTo>
                    <a:lnTo>
                      <a:pt x="619125" y="1379491"/>
                    </a:lnTo>
                    <a:lnTo>
                      <a:pt x="616177" y="1384489"/>
                    </a:lnTo>
                    <a:lnTo>
                      <a:pt x="614590" y="1386306"/>
                    </a:lnTo>
                    <a:lnTo>
                      <a:pt x="613456" y="1387896"/>
                    </a:lnTo>
                    <a:lnTo>
                      <a:pt x="611868" y="1389031"/>
                    </a:lnTo>
                    <a:lnTo>
                      <a:pt x="610734" y="1390167"/>
                    </a:lnTo>
                    <a:lnTo>
                      <a:pt x="609373" y="1390848"/>
                    </a:lnTo>
                    <a:lnTo>
                      <a:pt x="608013" y="1391530"/>
                    </a:lnTo>
                    <a:lnTo>
                      <a:pt x="606652" y="1392211"/>
                    </a:lnTo>
                    <a:lnTo>
                      <a:pt x="605291" y="1392438"/>
                    </a:lnTo>
                    <a:lnTo>
                      <a:pt x="602343" y="1392666"/>
                    </a:lnTo>
                    <a:lnTo>
                      <a:pt x="599168" y="1392666"/>
                    </a:lnTo>
                    <a:lnTo>
                      <a:pt x="595993" y="1391757"/>
                    </a:lnTo>
                    <a:lnTo>
                      <a:pt x="592818" y="1390848"/>
                    </a:lnTo>
                    <a:lnTo>
                      <a:pt x="589643" y="1389258"/>
                    </a:lnTo>
                    <a:lnTo>
                      <a:pt x="586468" y="1387668"/>
                    </a:lnTo>
                    <a:lnTo>
                      <a:pt x="583066" y="1385624"/>
                    </a:lnTo>
                    <a:lnTo>
                      <a:pt x="576716" y="1381309"/>
                    </a:lnTo>
                    <a:lnTo>
                      <a:pt x="564243" y="1372223"/>
                    </a:lnTo>
                    <a:lnTo>
                      <a:pt x="561295" y="1370406"/>
                    </a:lnTo>
                    <a:lnTo>
                      <a:pt x="558573" y="1369043"/>
                    </a:lnTo>
                    <a:lnTo>
                      <a:pt x="556079" y="1367907"/>
                    </a:lnTo>
                    <a:lnTo>
                      <a:pt x="553811" y="1367226"/>
                    </a:lnTo>
                    <a:lnTo>
                      <a:pt x="551770" y="1366999"/>
                    </a:lnTo>
                    <a:lnTo>
                      <a:pt x="549729" y="1366772"/>
                    </a:lnTo>
                    <a:lnTo>
                      <a:pt x="547914" y="1366772"/>
                    </a:lnTo>
                    <a:lnTo>
                      <a:pt x="546100" y="1366999"/>
                    </a:lnTo>
                    <a:lnTo>
                      <a:pt x="544739" y="1367453"/>
                    </a:lnTo>
                    <a:lnTo>
                      <a:pt x="543379" y="1367907"/>
                    </a:lnTo>
                    <a:lnTo>
                      <a:pt x="541564" y="1369043"/>
                    </a:lnTo>
                    <a:lnTo>
                      <a:pt x="540204" y="1369724"/>
                    </a:lnTo>
                    <a:lnTo>
                      <a:pt x="539750" y="1370179"/>
                    </a:lnTo>
                    <a:lnTo>
                      <a:pt x="542018" y="1486020"/>
                    </a:lnTo>
                    <a:lnTo>
                      <a:pt x="564243" y="1486020"/>
                    </a:lnTo>
                    <a:lnTo>
                      <a:pt x="564243" y="1689083"/>
                    </a:lnTo>
                    <a:lnTo>
                      <a:pt x="568098" y="1689083"/>
                    </a:lnTo>
                    <a:lnTo>
                      <a:pt x="578531" y="1688856"/>
                    </a:lnTo>
                    <a:lnTo>
                      <a:pt x="593272" y="1688402"/>
                    </a:lnTo>
                    <a:lnTo>
                      <a:pt x="601890" y="1687720"/>
                    </a:lnTo>
                    <a:lnTo>
                      <a:pt x="611188" y="1687039"/>
                    </a:lnTo>
                    <a:lnTo>
                      <a:pt x="615950" y="1686585"/>
                    </a:lnTo>
                    <a:lnTo>
                      <a:pt x="621393" y="1686585"/>
                    </a:lnTo>
                    <a:lnTo>
                      <a:pt x="627290" y="1687039"/>
                    </a:lnTo>
                    <a:lnTo>
                      <a:pt x="633640" y="1687266"/>
                    </a:lnTo>
                    <a:lnTo>
                      <a:pt x="647020" y="1688402"/>
                    </a:lnTo>
                    <a:lnTo>
                      <a:pt x="661081" y="1690219"/>
                    </a:lnTo>
                    <a:lnTo>
                      <a:pt x="674915" y="1692263"/>
                    </a:lnTo>
                    <a:lnTo>
                      <a:pt x="687841" y="1694080"/>
                    </a:lnTo>
                    <a:lnTo>
                      <a:pt x="699408" y="1696352"/>
                    </a:lnTo>
                    <a:lnTo>
                      <a:pt x="709159" y="1698169"/>
                    </a:lnTo>
                    <a:lnTo>
                      <a:pt x="716643" y="1699532"/>
                    </a:lnTo>
                    <a:lnTo>
                      <a:pt x="719818" y="1699759"/>
                    </a:lnTo>
                    <a:lnTo>
                      <a:pt x="722540" y="1700213"/>
                    </a:lnTo>
                    <a:lnTo>
                      <a:pt x="725034" y="1700213"/>
                    </a:lnTo>
                    <a:lnTo>
                      <a:pt x="727302" y="1700213"/>
                    </a:lnTo>
                    <a:lnTo>
                      <a:pt x="729343" y="1699532"/>
                    </a:lnTo>
                    <a:lnTo>
                      <a:pt x="731384" y="1699077"/>
                    </a:lnTo>
                    <a:lnTo>
                      <a:pt x="733199" y="1698169"/>
                    </a:lnTo>
                    <a:lnTo>
                      <a:pt x="735013" y="1697033"/>
                    </a:lnTo>
                    <a:lnTo>
                      <a:pt x="736600" y="1695670"/>
                    </a:lnTo>
                    <a:lnTo>
                      <a:pt x="738642" y="1694080"/>
                    </a:lnTo>
                    <a:lnTo>
                      <a:pt x="742270" y="1689992"/>
                    </a:lnTo>
                    <a:lnTo>
                      <a:pt x="747033" y="1684768"/>
                    </a:lnTo>
                    <a:lnTo>
                      <a:pt x="749527" y="1681588"/>
                    </a:lnTo>
                    <a:lnTo>
                      <a:pt x="751795" y="1677499"/>
                    </a:lnTo>
                    <a:lnTo>
                      <a:pt x="753836" y="1672956"/>
                    </a:lnTo>
                    <a:lnTo>
                      <a:pt x="755650" y="1667732"/>
                    </a:lnTo>
                    <a:lnTo>
                      <a:pt x="757465" y="1662281"/>
                    </a:lnTo>
                    <a:lnTo>
                      <a:pt x="759052" y="1656148"/>
                    </a:lnTo>
                    <a:lnTo>
                      <a:pt x="760640" y="1649788"/>
                    </a:lnTo>
                    <a:lnTo>
                      <a:pt x="762227" y="1642974"/>
                    </a:lnTo>
                    <a:lnTo>
                      <a:pt x="764949" y="1628891"/>
                    </a:lnTo>
                    <a:lnTo>
                      <a:pt x="767670" y="1613900"/>
                    </a:lnTo>
                    <a:lnTo>
                      <a:pt x="770618" y="1598909"/>
                    </a:lnTo>
                    <a:lnTo>
                      <a:pt x="773567" y="1584372"/>
                    </a:lnTo>
                    <a:lnTo>
                      <a:pt x="781958" y="1549392"/>
                    </a:lnTo>
                    <a:lnTo>
                      <a:pt x="786947" y="1528268"/>
                    </a:lnTo>
                    <a:lnTo>
                      <a:pt x="792617" y="1506463"/>
                    </a:lnTo>
                    <a:lnTo>
                      <a:pt x="798513" y="1484203"/>
                    </a:lnTo>
                    <a:lnTo>
                      <a:pt x="801915" y="1473527"/>
                    </a:lnTo>
                    <a:lnTo>
                      <a:pt x="805090" y="1463079"/>
                    </a:lnTo>
                    <a:lnTo>
                      <a:pt x="808265" y="1453539"/>
                    </a:lnTo>
                    <a:lnTo>
                      <a:pt x="811440" y="1444226"/>
                    </a:lnTo>
                    <a:lnTo>
                      <a:pt x="815069" y="1435822"/>
                    </a:lnTo>
                    <a:lnTo>
                      <a:pt x="818244" y="1428099"/>
                    </a:lnTo>
                    <a:lnTo>
                      <a:pt x="820058" y="1424692"/>
                    </a:lnTo>
                    <a:lnTo>
                      <a:pt x="821419" y="1420831"/>
                    </a:lnTo>
                    <a:lnTo>
                      <a:pt x="824140" y="1412881"/>
                    </a:lnTo>
                    <a:lnTo>
                      <a:pt x="826408" y="1404704"/>
                    </a:lnTo>
                    <a:lnTo>
                      <a:pt x="828449" y="1396300"/>
                    </a:lnTo>
                    <a:lnTo>
                      <a:pt x="830036" y="1387668"/>
                    </a:lnTo>
                    <a:lnTo>
                      <a:pt x="831624" y="1378356"/>
                    </a:lnTo>
                    <a:lnTo>
                      <a:pt x="832758" y="1369497"/>
                    </a:lnTo>
                    <a:lnTo>
                      <a:pt x="833892" y="1360412"/>
                    </a:lnTo>
                    <a:lnTo>
                      <a:pt x="835706" y="1342240"/>
                    </a:lnTo>
                    <a:lnTo>
                      <a:pt x="837747" y="1324751"/>
                    </a:lnTo>
                    <a:lnTo>
                      <a:pt x="838881" y="1316574"/>
                    </a:lnTo>
                    <a:lnTo>
                      <a:pt x="839788" y="1308624"/>
                    </a:lnTo>
                    <a:lnTo>
                      <a:pt x="841376" y="1301128"/>
                    </a:lnTo>
                    <a:lnTo>
                      <a:pt x="842736" y="1294314"/>
                    </a:lnTo>
                    <a:lnTo>
                      <a:pt x="844324" y="1287954"/>
                    </a:lnTo>
                    <a:lnTo>
                      <a:pt x="845231" y="1282503"/>
                    </a:lnTo>
                    <a:lnTo>
                      <a:pt x="845911" y="1278187"/>
                    </a:lnTo>
                    <a:lnTo>
                      <a:pt x="846138" y="1274326"/>
                    </a:lnTo>
                    <a:lnTo>
                      <a:pt x="845911" y="1272736"/>
                    </a:lnTo>
                    <a:lnTo>
                      <a:pt x="845685" y="1271146"/>
                    </a:lnTo>
                    <a:lnTo>
                      <a:pt x="845458" y="1269783"/>
                    </a:lnTo>
                    <a:lnTo>
                      <a:pt x="845004" y="1268874"/>
                    </a:lnTo>
                    <a:lnTo>
                      <a:pt x="844324" y="1267739"/>
                    </a:lnTo>
                    <a:lnTo>
                      <a:pt x="843417" y="1266830"/>
                    </a:lnTo>
                    <a:lnTo>
                      <a:pt x="842510" y="1266149"/>
                    </a:lnTo>
                    <a:lnTo>
                      <a:pt x="841376" y="1265467"/>
                    </a:lnTo>
                    <a:lnTo>
                      <a:pt x="840015" y="1265013"/>
                    </a:lnTo>
                    <a:lnTo>
                      <a:pt x="838654" y="1264331"/>
                    </a:lnTo>
                    <a:lnTo>
                      <a:pt x="835253" y="1263877"/>
                    </a:lnTo>
                    <a:lnTo>
                      <a:pt x="831170" y="1263650"/>
                    </a:lnTo>
                    <a:lnTo>
                      <a:pt x="826181" y="1263650"/>
                    </a:lnTo>
                    <a:close/>
                    <a:moveTo>
                      <a:pt x="2151062" y="963613"/>
                    </a:moveTo>
                    <a:lnTo>
                      <a:pt x="2151062" y="1035193"/>
                    </a:lnTo>
                    <a:lnTo>
                      <a:pt x="2195512" y="1080009"/>
                    </a:lnTo>
                    <a:lnTo>
                      <a:pt x="2195512" y="963613"/>
                    </a:lnTo>
                    <a:lnTo>
                      <a:pt x="2151062" y="963613"/>
                    </a:lnTo>
                    <a:close/>
                    <a:moveTo>
                      <a:pt x="1301750" y="963613"/>
                    </a:moveTo>
                    <a:lnTo>
                      <a:pt x="1301750" y="977900"/>
                    </a:lnTo>
                    <a:lnTo>
                      <a:pt x="1346200" y="977900"/>
                    </a:lnTo>
                    <a:lnTo>
                      <a:pt x="1346200" y="963613"/>
                    </a:lnTo>
                    <a:lnTo>
                      <a:pt x="1301750" y="963613"/>
                    </a:lnTo>
                    <a:close/>
                    <a:moveTo>
                      <a:pt x="182562" y="928687"/>
                    </a:moveTo>
                    <a:lnTo>
                      <a:pt x="206961" y="985837"/>
                    </a:lnTo>
                    <a:lnTo>
                      <a:pt x="241300" y="928687"/>
                    </a:lnTo>
                    <a:lnTo>
                      <a:pt x="182562" y="928687"/>
                    </a:lnTo>
                    <a:close/>
                    <a:moveTo>
                      <a:pt x="1943794" y="676631"/>
                    </a:moveTo>
                    <a:lnTo>
                      <a:pt x="1909300" y="783480"/>
                    </a:lnTo>
                    <a:lnTo>
                      <a:pt x="1914401" y="783108"/>
                    </a:lnTo>
                    <a:lnTo>
                      <a:pt x="1928246" y="782651"/>
                    </a:lnTo>
                    <a:lnTo>
                      <a:pt x="1939368" y="782422"/>
                    </a:lnTo>
                    <a:lnTo>
                      <a:pt x="1947085" y="782651"/>
                    </a:lnTo>
                    <a:lnTo>
                      <a:pt x="1950263" y="782879"/>
                    </a:lnTo>
                    <a:lnTo>
                      <a:pt x="1954803" y="782879"/>
                    </a:lnTo>
                    <a:lnTo>
                      <a:pt x="1965925" y="782422"/>
                    </a:lnTo>
                    <a:lnTo>
                      <a:pt x="1981904" y="781773"/>
                    </a:lnTo>
                    <a:lnTo>
                      <a:pt x="1979044" y="773626"/>
                    </a:lnTo>
                    <a:lnTo>
                      <a:pt x="1964950" y="734713"/>
                    </a:lnTo>
                    <a:lnTo>
                      <a:pt x="1943794" y="676631"/>
                    </a:lnTo>
                    <a:close/>
                    <a:moveTo>
                      <a:pt x="778019" y="0"/>
                    </a:moveTo>
                    <a:lnTo>
                      <a:pt x="787084" y="0"/>
                    </a:lnTo>
                    <a:lnTo>
                      <a:pt x="796376" y="681"/>
                    </a:lnTo>
                    <a:lnTo>
                      <a:pt x="805667" y="1588"/>
                    </a:lnTo>
                    <a:lnTo>
                      <a:pt x="815186" y="3176"/>
                    </a:lnTo>
                    <a:lnTo>
                      <a:pt x="824704" y="4991"/>
                    </a:lnTo>
                    <a:lnTo>
                      <a:pt x="843061" y="9301"/>
                    </a:lnTo>
                    <a:lnTo>
                      <a:pt x="851447" y="11570"/>
                    </a:lnTo>
                    <a:lnTo>
                      <a:pt x="859832" y="13839"/>
                    </a:lnTo>
                    <a:lnTo>
                      <a:pt x="867084" y="15881"/>
                    </a:lnTo>
                    <a:lnTo>
                      <a:pt x="874109" y="18149"/>
                    </a:lnTo>
                    <a:lnTo>
                      <a:pt x="880682" y="20645"/>
                    </a:lnTo>
                    <a:lnTo>
                      <a:pt x="887254" y="23140"/>
                    </a:lnTo>
                    <a:lnTo>
                      <a:pt x="892920" y="25862"/>
                    </a:lnTo>
                    <a:lnTo>
                      <a:pt x="898585" y="28585"/>
                    </a:lnTo>
                    <a:lnTo>
                      <a:pt x="903798" y="31534"/>
                    </a:lnTo>
                    <a:lnTo>
                      <a:pt x="908784" y="34483"/>
                    </a:lnTo>
                    <a:lnTo>
                      <a:pt x="913316" y="37886"/>
                    </a:lnTo>
                    <a:lnTo>
                      <a:pt x="917622" y="41289"/>
                    </a:lnTo>
                    <a:lnTo>
                      <a:pt x="921702" y="44919"/>
                    </a:lnTo>
                    <a:lnTo>
                      <a:pt x="925554" y="49002"/>
                    </a:lnTo>
                    <a:lnTo>
                      <a:pt x="929180" y="52859"/>
                    </a:lnTo>
                    <a:lnTo>
                      <a:pt x="932127" y="56489"/>
                    </a:lnTo>
                    <a:lnTo>
                      <a:pt x="934619" y="59665"/>
                    </a:lnTo>
                    <a:lnTo>
                      <a:pt x="936206" y="62387"/>
                    </a:lnTo>
                    <a:lnTo>
                      <a:pt x="937792" y="64883"/>
                    </a:lnTo>
                    <a:lnTo>
                      <a:pt x="938925" y="67151"/>
                    </a:lnTo>
                    <a:lnTo>
                      <a:pt x="939832" y="68966"/>
                    </a:lnTo>
                    <a:lnTo>
                      <a:pt x="940059" y="70554"/>
                    </a:lnTo>
                    <a:lnTo>
                      <a:pt x="940059" y="72142"/>
                    </a:lnTo>
                    <a:lnTo>
                      <a:pt x="939832" y="73277"/>
                    </a:lnTo>
                    <a:lnTo>
                      <a:pt x="939379" y="74184"/>
                    </a:lnTo>
                    <a:lnTo>
                      <a:pt x="938472" y="75092"/>
                    </a:lnTo>
                    <a:lnTo>
                      <a:pt x="937566" y="75545"/>
                    </a:lnTo>
                    <a:lnTo>
                      <a:pt x="936206" y="75999"/>
                    </a:lnTo>
                    <a:lnTo>
                      <a:pt x="933713" y="76453"/>
                    </a:lnTo>
                    <a:lnTo>
                      <a:pt x="930087" y="76680"/>
                    </a:lnTo>
                    <a:lnTo>
                      <a:pt x="927367" y="76906"/>
                    </a:lnTo>
                    <a:lnTo>
                      <a:pt x="926234" y="76906"/>
                    </a:lnTo>
                    <a:lnTo>
                      <a:pt x="925328" y="77360"/>
                    </a:lnTo>
                    <a:lnTo>
                      <a:pt x="924648" y="77814"/>
                    </a:lnTo>
                    <a:lnTo>
                      <a:pt x="924195" y="78268"/>
                    </a:lnTo>
                    <a:lnTo>
                      <a:pt x="923968" y="78948"/>
                    </a:lnTo>
                    <a:lnTo>
                      <a:pt x="923741" y="80309"/>
                    </a:lnTo>
                    <a:lnTo>
                      <a:pt x="923968" y="83486"/>
                    </a:lnTo>
                    <a:lnTo>
                      <a:pt x="924874" y="88703"/>
                    </a:lnTo>
                    <a:lnTo>
                      <a:pt x="926461" y="95509"/>
                    </a:lnTo>
                    <a:lnTo>
                      <a:pt x="927367" y="100046"/>
                    </a:lnTo>
                    <a:lnTo>
                      <a:pt x="928954" y="104584"/>
                    </a:lnTo>
                    <a:lnTo>
                      <a:pt x="931900" y="113658"/>
                    </a:lnTo>
                    <a:lnTo>
                      <a:pt x="938699" y="133168"/>
                    </a:lnTo>
                    <a:lnTo>
                      <a:pt x="941645" y="142243"/>
                    </a:lnTo>
                    <a:lnTo>
                      <a:pt x="943005" y="146553"/>
                    </a:lnTo>
                    <a:lnTo>
                      <a:pt x="943911" y="150637"/>
                    </a:lnTo>
                    <a:lnTo>
                      <a:pt x="944818" y="154493"/>
                    </a:lnTo>
                    <a:lnTo>
                      <a:pt x="945044" y="158123"/>
                    </a:lnTo>
                    <a:lnTo>
                      <a:pt x="944818" y="161072"/>
                    </a:lnTo>
                    <a:lnTo>
                      <a:pt x="944138" y="164022"/>
                    </a:lnTo>
                    <a:lnTo>
                      <a:pt x="942098" y="169693"/>
                    </a:lnTo>
                    <a:lnTo>
                      <a:pt x="940738" y="173323"/>
                    </a:lnTo>
                    <a:lnTo>
                      <a:pt x="939832" y="176726"/>
                    </a:lnTo>
                    <a:lnTo>
                      <a:pt x="938925" y="179902"/>
                    </a:lnTo>
                    <a:lnTo>
                      <a:pt x="938472" y="183078"/>
                    </a:lnTo>
                    <a:lnTo>
                      <a:pt x="938699" y="184439"/>
                    </a:lnTo>
                    <a:lnTo>
                      <a:pt x="938925" y="185800"/>
                    </a:lnTo>
                    <a:lnTo>
                      <a:pt x="939605" y="186935"/>
                    </a:lnTo>
                    <a:lnTo>
                      <a:pt x="940285" y="187842"/>
                    </a:lnTo>
                    <a:lnTo>
                      <a:pt x="947764" y="195556"/>
                    </a:lnTo>
                    <a:lnTo>
                      <a:pt x="954110" y="202361"/>
                    </a:lnTo>
                    <a:lnTo>
                      <a:pt x="959775" y="208487"/>
                    </a:lnTo>
                    <a:lnTo>
                      <a:pt x="964308" y="214158"/>
                    </a:lnTo>
                    <a:lnTo>
                      <a:pt x="967934" y="219149"/>
                    </a:lnTo>
                    <a:lnTo>
                      <a:pt x="970880" y="223686"/>
                    </a:lnTo>
                    <a:lnTo>
                      <a:pt x="973373" y="227543"/>
                    </a:lnTo>
                    <a:lnTo>
                      <a:pt x="974960" y="231400"/>
                    </a:lnTo>
                    <a:lnTo>
                      <a:pt x="975639" y="234349"/>
                    </a:lnTo>
                    <a:lnTo>
                      <a:pt x="976093" y="237071"/>
                    </a:lnTo>
                    <a:lnTo>
                      <a:pt x="975866" y="239340"/>
                    </a:lnTo>
                    <a:lnTo>
                      <a:pt x="975186" y="241155"/>
                    </a:lnTo>
                    <a:lnTo>
                      <a:pt x="974280" y="242970"/>
                    </a:lnTo>
                    <a:lnTo>
                      <a:pt x="972693" y="244104"/>
                    </a:lnTo>
                    <a:lnTo>
                      <a:pt x="970880" y="245465"/>
                    </a:lnTo>
                    <a:lnTo>
                      <a:pt x="968841" y="246373"/>
                    </a:lnTo>
                    <a:lnTo>
                      <a:pt x="967481" y="246826"/>
                    </a:lnTo>
                    <a:lnTo>
                      <a:pt x="966121" y="247280"/>
                    </a:lnTo>
                    <a:lnTo>
                      <a:pt x="962495" y="247507"/>
                    </a:lnTo>
                    <a:lnTo>
                      <a:pt x="959322" y="247734"/>
                    </a:lnTo>
                    <a:lnTo>
                      <a:pt x="955923" y="247961"/>
                    </a:lnTo>
                    <a:lnTo>
                      <a:pt x="954336" y="248188"/>
                    </a:lnTo>
                    <a:lnTo>
                      <a:pt x="952976" y="248868"/>
                    </a:lnTo>
                    <a:lnTo>
                      <a:pt x="951390" y="249322"/>
                    </a:lnTo>
                    <a:lnTo>
                      <a:pt x="950484" y="250456"/>
                    </a:lnTo>
                    <a:lnTo>
                      <a:pt x="949350" y="251817"/>
                    </a:lnTo>
                    <a:lnTo>
                      <a:pt x="948444" y="253405"/>
                    </a:lnTo>
                    <a:lnTo>
                      <a:pt x="947991" y="255447"/>
                    </a:lnTo>
                    <a:lnTo>
                      <a:pt x="947764" y="257943"/>
                    </a:lnTo>
                    <a:lnTo>
                      <a:pt x="947537" y="261346"/>
                    </a:lnTo>
                    <a:lnTo>
                      <a:pt x="946857" y="265883"/>
                    </a:lnTo>
                    <a:lnTo>
                      <a:pt x="945951" y="275411"/>
                    </a:lnTo>
                    <a:lnTo>
                      <a:pt x="944818" y="285393"/>
                    </a:lnTo>
                    <a:lnTo>
                      <a:pt x="944365" y="289703"/>
                    </a:lnTo>
                    <a:lnTo>
                      <a:pt x="944138" y="293106"/>
                    </a:lnTo>
                    <a:lnTo>
                      <a:pt x="944365" y="296282"/>
                    </a:lnTo>
                    <a:lnTo>
                      <a:pt x="945044" y="299458"/>
                    </a:lnTo>
                    <a:lnTo>
                      <a:pt x="945498" y="302408"/>
                    </a:lnTo>
                    <a:lnTo>
                      <a:pt x="945724" y="305584"/>
                    </a:lnTo>
                    <a:lnTo>
                      <a:pt x="945724" y="306718"/>
                    </a:lnTo>
                    <a:lnTo>
                      <a:pt x="945498" y="308079"/>
                    </a:lnTo>
                    <a:lnTo>
                      <a:pt x="945271" y="309214"/>
                    </a:lnTo>
                    <a:lnTo>
                      <a:pt x="944818" y="310348"/>
                    </a:lnTo>
                    <a:lnTo>
                      <a:pt x="943911" y="311482"/>
                    </a:lnTo>
                    <a:lnTo>
                      <a:pt x="942778" y="312390"/>
                    </a:lnTo>
                    <a:lnTo>
                      <a:pt x="941418" y="313524"/>
                    </a:lnTo>
                    <a:lnTo>
                      <a:pt x="939832" y="314205"/>
                    </a:lnTo>
                    <a:lnTo>
                      <a:pt x="938019" y="315112"/>
                    </a:lnTo>
                    <a:lnTo>
                      <a:pt x="936433" y="316473"/>
                    </a:lnTo>
                    <a:lnTo>
                      <a:pt x="935299" y="317834"/>
                    </a:lnTo>
                    <a:lnTo>
                      <a:pt x="934166" y="319876"/>
                    </a:lnTo>
                    <a:lnTo>
                      <a:pt x="933033" y="321918"/>
                    </a:lnTo>
                    <a:lnTo>
                      <a:pt x="932353" y="324413"/>
                    </a:lnTo>
                    <a:lnTo>
                      <a:pt x="931900" y="326909"/>
                    </a:lnTo>
                    <a:lnTo>
                      <a:pt x="931447" y="329404"/>
                    </a:lnTo>
                    <a:lnTo>
                      <a:pt x="930540" y="335076"/>
                    </a:lnTo>
                    <a:lnTo>
                      <a:pt x="929860" y="340521"/>
                    </a:lnTo>
                    <a:lnTo>
                      <a:pt x="929634" y="345738"/>
                    </a:lnTo>
                    <a:lnTo>
                      <a:pt x="928954" y="350729"/>
                    </a:lnTo>
                    <a:lnTo>
                      <a:pt x="928274" y="354813"/>
                    </a:lnTo>
                    <a:lnTo>
                      <a:pt x="927594" y="359123"/>
                    </a:lnTo>
                    <a:lnTo>
                      <a:pt x="927141" y="361165"/>
                    </a:lnTo>
                    <a:lnTo>
                      <a:pt x="926687" y="362980"/>
                    </a:lnTo>
                    <a:lnTo>
                      <a:pt x="925781" y="364795"/>
                    </a:lnTo>
                    <a:lnTo>
                      <a:pt x="924874" y="366156"/>
                    </a:lnTo>
                    <a:lnTo>
                      <a:pt x="923515" y="367744"/>
                    </a:lnTo>
                    <a:lnTo>
                      <a:pt x="921928" y="368652"/>
                    </a:lnTo>
                    <a:lnTo>
                      <a:pt x="919889" y="369786"/>
                    </a:lnTo>
                    <a:lnTo>
                      <a:pt x="917622" y="370466"/>
                    </a:lnTo>
                    <a:lnTo>
                      <a:pt x="914903" y="370920"/>
                    </a:lnTo>
                    <a:lnTo>
                      <a:pt x="911730" y="371147"/>
                    </a:lnTo>
                    <a:lnTo>
                      <a:pt x="908330" y="370920"/>
                    </a:lnTo>
                    <a:lnTo>
                      <a:pt x="904025" y="370693"/>
                    </a:lnTo>
                    <a:lnTo>
                      <a:pt x="894959" y="369332"/>
                    </a:lnTo>
                    <a:lnTo>
                      <a:pt x="885441" y="367290"/>
                    </a:lnTo>
                    <a:lnTo>
                      <a:pt x="866404" y="362980"/>
                    </a:lnTo>
                    <a:lnTo>
                      <a:pt x="848727" y="359123"/>
                    </a:lnTo>
                    <a:lnTo>
                      <a:pt x="841248" y="357535"/>
                    </a:lnTo>
                    <a:lnTo>
                      <a:pt x="834903" y="356855"/>
                    </a:lnTo>
                    <a:lnTo>
                      <a:pt x="831050" y="356628"/>
                    </a:lnTo>
                    <a:lnTo>
                      <a:pt x="827197" y="357081"/>
                    </a:lnTo>
                    <a:lnTo>
                      <a:pt x="824024" y="357762"/>
                    </a:lnTo>
                    <a:lnTo>
                      <a:pt x="821305" y="358896"/>
                    </a:lnTo>
                    <a:lnTo>
                      <a:pt x="818812" y="360031"/>
                    </a:lnTo>
                    <a:lnTo>
                      <a:pt x="816546" y="361846"/>
                    </a:lnTo>
                    <a:lnTo>
                      <a:pt x="814733" y="363434"/>
                    </a:lnTo>
                    <a:lnTo>
                      <a:pt x="812920" y="365702"/>
                    </a:lnTo>
                    <a:lnTo>
                      <a:pt x="811333" y="367744"/>
                    </a:lnTo>
                    <a:lnTo>
                      <a:pt x="810200" y="370013"/>
                    </a:lnTo>
                    <a:lnTo>
                      <a:pt x="807934" y="374550"/>
                    </a:lnTo>
                    <a:lnTo>
                      <a:pt x="806121" y="378634"/>
                    </a:lnTo>
                    <a:lnTo>
                      <a:pt x="804308" y="382490"/>
                    </a:lnTo>
                    <a:lnTo>
                      <a:pt x="803401" y="383851"/>
                    </a:lnTo>
                    <a:lnTo>
                      <a:pt x="803174" y="385893"/>
                    </a:lnTo>
                    <a:lnTo>
                      <a:pt x="803401" y="387708"/>
                    </a:lnTo>
                    <a:lnTo>
                      <a:pt x="804081" y="389523"/>
                    </a:lnTo>
                    <a:lnTo>
                      <a:pt x="804761" y="391791"/>
                    </a:lnTo>
                    <a:lnTo>
                      <a:pt x="805894" y="394060"/>
                    </a:lnTo>
                    <a:lnTo>
                      <a:pt x="808840" y="399051"/>
                    </a:lnTo>
                    <a:lnTo>
                      <a:pt x="816546" y="410167"/>
                    </a:lnTo>
                    <a:lnTo>
                      <a:pt x="820852" y="416293"/>
                    </a:lnTo>
                    <a:lnTo>
                      <a:pt x="824704" y="423099"/>
                    </a:lnTo>
                    <a:lnTo>
                      <a:pt x="842835" y="456901"/>
                    </a:lnTo>
                    <a:lnTo>
                      <a:pt x="851447" y="473462"/>
                    </a:lnTo>
                    <a:lnTo>
                      <a:pt x="858245" y="485259"/>
                    </a:lnTo>
                    <a:lnTo>
                      <a:pt x="863458" y="494106"/>
                    </a:lnTo>
                    <a:lnTo>
                      <a:pt x="865724" y="497963"/>
                    </a:lnTo>
                    <a:lnTo>
                      <a:pt x="867990" y="502274"/>
                    </a:lnTo>
                    <a:lnTo>
                      <a:pt x="869350" y="506130"/>
                    </a:lnTo>
                    <a:lnTo>
                      <a:pt x="870030" y="508399"/>
                    </a:lnTo>
                    <a:lnTo>
                      <a:pt x="870483" y="510441"/>
                    </a:lnTo>
                    <a:lnTo>
                      <a:pt x="870710" y="512482"/>
                    </a:lnTo>
                    <a:lnTo>
                      <a:pt x="870710" y="514524"/>
                    </a:lnTo>
                    <a:lnTo>
                      <a:pt x="870483" y="516793"/>
                    </a:lnTo>
                    <a:lnTo>
                      <a:pt x="869804" y="518834"/>
                    </a:lnTo>
                    <a:lnTo>
                      <a:pt x="869577" y="521330"/>
                    </a:lnTo>
                    <a:lnTo>
                      <a:pt x="869350" y="523825"/>
                    </a:lnTo>
                    <a:lnTo>
                      <a:pt x="869577" y="526548"/>
                    </a:lnTo>
                    <a:lnTo>
                      <a:pt x="870030" y="529497"/>
                    </a:lnTo>
                    <a:lnTo>
                      <a:pt x="870937" y="532446"/>
                    </a:lnTo>
                    <a:lnTo>
                      <a:pt x="872070" y="535622"/>
                    </a:lnTo>
                    <a:lnTo>
                      <a:pt x="873430" y="539025"/>
                    </a:lnTo>
                    <a:lnTo>
                      <a:pt x="875016" y="542201"/>
                    </a:lnTo>
                    <a:lnTo>
                      <a:pt x="876829" y="545604"/>
                    </a:lnTo>
                    <a:lnTo>
                      <a:pt x="878869" y="548780"/>
                    </a:lnTo>
                    <a:lnTo>
                      <a:pt x="881135" y="552410"/>
                    </a:lnTo>
                    <a:lnTo>
                      <a:pt x="883175" y="555586"/>
                    </a:lnTo>
                    <a:lnTo>
                      <a:pt x="885668" y="558762"/>
                    </a:lnTo>
                    <a:lnTo>
                      <a:pt x="888387" y="561938"/>
                    </a:lnTo>
                    <a:lnTo>
                      <a:pt x="890880" y="564888"/>
                    </a:lnTo>
                    <a:lnTo>
                      <a:pt x="893826" y="568064"/>
                    </a:lnTo>
                    <a:lnTo>
                      <a:pt x="916489" y="591204"/>
                    </a:lnTo>
                    <a:lnTo>
                      <a:pt x="952976" y="628409"/>
                    </a:lnTo>
                    <a:lnTo>
                      <a:pt x="971787" y="647239"/>
                    </a:lnTo>
                    <a:lnTo>
                      <a:pt x="988557" y="664026"/>
                    </a:lnTo>
                    <a:lnTo>
                      <a:pt x="995809" y="670832"/>
                    </a:lnTo>
                    <a:lnTo>
                      <a:pt x="1001928" y="676277"/>
                    </a:lnTo>
                    <a:lnTo>
                      <a:pt x="1006688" y="680587"/>
                    </a:lnTo>
                    <a:lnTo>
                      <a:pt x="1009634" y="682856"/>
                    </a:lnTo>
                    <a:lnTo>
                      <a:pt x="1013033" y="685125"/>
                    </a:lnTo>
                    <a:lnTo>
                      <a:pt x="1018472" y="688981"/>
                    </a:lnTo>
                    <a:lnTo>
                      <a:pt x="1035243" y="701232"/>
                    </a:lnTo>
                    <a:lnTo>
                      <a:pt x="1057679" y="718020"/>
                    </a:lnTo>
                    <a:lnTo>
                      <a:pt x="1070597" y="727775"/>
                    </a:lnTo>
                    <a:lnTo>
                      <a:pt x="1084421" y="737757"/>
                    </a:lnTo>
                    <a:lnTo>
                      <a:pt x="1098926" y="747739"/>
                    </a:lnTo>
                    <a:lnTo>
                      <a:pt x="1113657" y="757947"/>
                    </a:lnTo>
                    <a:lnTo>
                      <a:pt x="1128841" y="767929"/>
                    </a:lnTo>
                    <a:lnTo>
                      <a:pt x="1144025" y="777684"/>
                    </a:lnTo>
                    <a:lnTo>
                      <a:pt x="1158756" y="786532"/>
                    </a:lnTo>
                    <a:lnTo>
                      <a:pt x="1166235" y="790842"/>
                    </a:lnTo>
                    <a:lnTo>
                      <a:pt x="1173260" y="794472"/>
                    </a:lnTo>
                    <a:lnTo>
                      <a:pt x="1180286" y="798102"/>
                    </a:lnTo>
                    <a:lnTo>
                      <a:pt x="1187085" y="801505"/>
                    </a:lnTo>
                    <a:lnTo>
                      <a:pt x="1193657" y="804454"/>
                    </a:lnTo>
                    <a:lnTo>
                      <a:pt x="1200229" y="807176"/>
                    </a:lnTo>
                    <a:lnTo>
                      <a:pt x="1205215" y="809445"/>
                    </a:lnTo>
                    <a:lnTo>
                      <a:pt x="1209521" y="811260"/>
                    </a:lnTo>
                    <a:lnTo>
                      <a:pt x="1213374" y="813529"/>
                    </a:lnTo>
                    <a:lnTo>
                      <a:pt x="1216546" y="815570"/>
                    </a:lnTo>
                    <a:lnTo>
                      <a:pt x="1219266" y="817839"/>
                    </a:lnTo>
                    <a:lnTo>
                      <a:pt x="1221306" y="820108"/>
                    </a:lnTo>
                    <a:lnTo>
                      <a:pt x="1222892" y="821923"/>
                    </a:lnTo>
                    <a:lnTo>
                      <a:pt x="1224252" y="824191"/>
                    </a:lnTo>
                    <a:lnTo>
                      <a:pt x="1224688" y="825500"/>
                    </a:lnTo>
                    <a:lnTo>
                      <a:pt x="1394461" y="825500"/>
                    </a:lnTo>
                    <a:lnTo>
                      <a:pt x="1407672" y="816269"/>
                    </a:lnTo>
                    <a:lnTo>
                      <a:pt x="1406764" y="814679"/>
                    </a:lnTo>
                    <a:lnTo>
                      <a:pt x="1405176" y="810816"/>
                    </a:lnTo>
                    <a:lnTo>
                      <a:pt x="1404041" y="808090"/>
                    </a:lnTo>
                    <a:lnTo>
                      <a:pt x="1403133" y="804909"/>
                    </a:lnTo>
                    <a:lnTo>
                      <a:pt x="1402226" y="801274"/>
                    </a:lnTo>
                    <a:lnTo>
                      <a:pt x="1401318" y="797866"/>
                    </a:lnTo>
                    <a:lnTo>
                      <a:pt x="1400864" y="794004"/>
                    </a:lnTo>
                    <a:lnTo>
                      <a:pt x="1400637" y="789915"/>
                    </a:lnTo>
                    <a:lnTo>
                      <a:pt x="1400864" y="786052"/>
                    </a:lnTo>
                    <a:lnTo>
                      <a:pt x="1401545" y="782190"/>
                    </a:lnTo>
                    <a:lnTo>
                      <a:pt x="1402453" y="780145"/>
                    </a:lnTo>
                    <a:lnTo>
                      <a:pt x="1403133" y="778328"/>
                    </a:lnTo>
                    <a:lnTo>
                      <a:pt x="1404041" y="776510"/>
                    </a:lnTo>
                    <a:lnTo>
                      <a:pt x="1405176" y="774693"/>
                    </a:lnTo>
                    <a:lnTo>
                      <a:pt x="1406310" y="773102"/>
                    </a:lnTo>
                    <a:lnTo>
                      <a:pt x="1407899" y="771512"/>
                    </a:lnTo>
                    <a:lnTo>
                      <a:pt x="1409487" y="770149"/>
                    </a:lnTo>
                    <a:lnTo>
                      <a:pt x="1411529" y="768558"/>
                    </a:lnTo>
                    <a:lnTo>
                      <a:pt x="1416068" y="765605"/>
                    </a:lnTo>
                    <a:lnTo>
                      <a:pt x="1421060" y="762197"/>
                    </a:lnTo>
                    <a:lnTo>
                      <a:pt x="1432406" y="753336"/>
                    </a:lnTo>
                    <a:lnTo>
                      <a:pt x="1446475" y="743340"/>
                    </a:lnTo>
                    <a:lnTo>
                      <a:pt x="1454418" y="737433"/>
                    </a:lnTo>
                    <a:lnTo>
                      <a:pt x="1463041" y="731753"/>
                    </a:lnTo>
                    <a:lnTo>
                      <a:pt x="1472571" y="725846"/>
                    </a:lnTo>
                    <a:lnTo>
                      <a:pt x="1482556" y="719939"/>
                    </a:lnTo>
                    <a:lnTo>
                      <a:pt x="1493448" y="713577"/>
                    </a:lnTo>
                    <a:lnTo>
                      <a:pt x="1504794" y="707670"/>
                    </a:lnTo>
                    <a:lnTo>
                      <a:pt x="1517275" y="701763"/>
                    </a:lnTo>
                    <a:lnTo>
                      <a:pt x="1530436" y="695856"/>
                    </a:lnTo>
                    <a:lnTo>
                      <a:pt x="1544279" y="690404"/>
                    </a:lnTo>
                    <a:lnTo>
                      <a:pt x="1558802" y="684951"/>
                    </a:lnTo>
                    <a:lnTo>
                      <a:pt x="1584671" y="676318"/>
                    </a:lnTo>
                    <a:lnTo>
                      <a:pt x="1607363" y="669502"/>
                    </a:lnTo>
                    <a:lnTo>
                      <a:pt x="1626878" y="664049"/>
                    </a:lnTo>
                    <a:lnTo>
                      <a:pt x="1643443" y="659732"/>
                    </a:lnTo>
                    <a:lnTo>
                      <a:pt x="1657739" y="656552"/>
                    </a:lnTo>
                    <a:lnTo>
                      <a:pt x="1669539" y="654507"/>
                    </a:lnTo>
                    <a:lnTo>
                      <a:pt x="1679070" y="653144"/>
                    </a:lnTo>
                    <a:lnTo>
                      <a:pt x="1686331" y="652462"/>
                    </a:lnTo>
                    <a:lnTo>
                      <a:pt x="1689735" y="652462"/>
                    </a:lnTo>
                    <a:lnTo>
                      <a:pt x="1693366" y="652462"/>
                    </a:lnTo>
                    <a:lnTo>
                      <a:pt x="1697451" y="653144"/>
                    </a:lnTo>
                    <a:lnTo>
                      <a:pt x="1701535" y="653825"/>
                    </a:lnTo>
                    <a:lnTo>
                      <a:pt x="1710158" y="655188"/>
                    </a:lnTo>
                    <a:lnTo>
                      <a:pt x="1718554" y="657233"/>
                    </a:lnTo>
                    <a:lnTo>
                      <a:pt x="1725816" y="659505"/>
                    </a:lnTo>
                    <a:lnTo>
                      <a:pt x="1732170" y="661323"/>
                    </a:lnTo>
                    <a:lnTo>
                      <a:pt x="1737843" y="662913"/>
                    </a:lnTo>
                    <a:lnTo>
                      <a:pt x="1757955" y="825500"/>
                    </a:lnTo>
                    <a:lnTo>
                      <a:pt x="1795330" y="825500"/>
                    </a:lnTo>
                    <a:lnTo>
                      <a:pt x="1795464" y="825183"/>
                    </a:lnTo>
                    <a:lnTo>
                      <a:pt x="1796372" y="823354"/>
                    </a:lnTo>
                    <a:lnTo>
                      <a:pt x="1797734" y="821525"/>
                    </a:lnTo>
                    <a:lnTo>
                      <a:pt x="1799096" y="819924"/>
                    </a:lnTo>
                    <a:lnTo>
                      <a:pt x="1802727" y="816265"/>
                    </a:lnTo>
                    <a:lnTo>
                      <a:pt x="1806813" y="812835"/>
                    </a:lnTo>
                    <a:lnTo>
                      <a:pt x="1811807" y="809405"/>
                    </a:lnTo>
                    <a:lnTo>
                      <a:pt x="1817254" y="806432"/>
                    </a:lnTo>
                    <a:lnTo>
                      <a:pt x="1822928" y="803002"/>
                    </a:lnTo>
                    <a:lnTo>
                      <a:pt x="1829284" y="800258"/>
                    </a:lnTo>
                    <a:lnTo>
                      <a:pt x="1835639" y="797514"/>
                    </a:lnTo>
                    <a:lnTo>
                      <a:pt x="1842222" y="794999"/>
                    </a:lnTo>
                    <a:lnTo>
                      <a:pt x="1849712" y="792712"/>
                    </a:lnTo>
                    <a:lnTo>
                      <a:pt x="1856734" y="791048"/>
                    </a:lnTo>
                    <a:lnTo>
                      <a:pt x="1803400" y="640325"/>
                    </a:lnTo>
                    <a:lnTo>
                      <a:pt x="1969600" y="134937"/>
                    </a:lnTo>
                    <a:lnTo>
                      <a:pt x="2003338" y="139243"/>
                    </a:lnTo>
                    <a:lnTo>
                      <a:pt x="2091185" y="215534"/>
                    </a:lnTo>
                    <a:lnTo>
                      <a:pt x="2092325" y="215676"/>
                    </a:lnTo>
                    <a:lnTo>
                      <a:pt x="2092111" y="216338"/>
                    </a:lnTo>
                    <a:lnTo>
                      <a:pt x="2092325" y="216524"/>
                    </a:lnTo>
                    <a:lnTo>
                      <a:pt x="1963865" y="614454"/>
                    </a:lnTo>
                    <a:lnTo>
                      <a:pt x="1994048" y="697384"/>
                    </a:lnTo>
                    <a:lnTo>
                      <a:pt x="2016098" y="758694"/>
                    </a:lnTo>
                    <a:lnTo>
                      <a:pt x="2023600" y="779961"/>
                    </a:lnTo>
                    <a:lnTo>
                      <a:pt x="2024052" y="781280"/>
                    </a:lnTo>
                    <a:lnTo>
                      <a:pt x="2026755" y="781507"/>
                    </a:lnTo>
                    <a:lnTo>
                      <a:pt x="2031294" y="781965"/>
                    </a:lnTo>
                    <a:lnTo>
                      <a:pt x="2034926" y="782879"/>
                    </a:lnTo>
                    <a:lnTo>
                      <a:pt x="2036288" y="783337"/>
                    </a:lnTo>
                    <a:lnTo>
                      <a:pt x="2037423" y="783794"/>
                    </a:lnTo>
                    <a:lnTo>
                      <a:pt x="2039011" y="785166"/>
                    </a:lnTo>
                    <a:lnTo>
                      <a:pt x="2041054" y="786767"/>
                    </a:lnTo>
                    <a:lnTo>
                      <a:pt x="2045140" y="790654"/>
                    </a:lnTo>
                    <a:lnTo>
                      <a:pt x="2048999" y="794999"/>
                    </a:lnTo>
                    <a:lnTo>
                      <a:pt x="2052857" y="800030"/>
                    </a:lnTo>
                    <a:lnTo>
                      <a:pt x="2056035" y="804603"/>
                    </a:lnTo>
                    <a:lnTo>
                      <a:pt x="2058532" y="809176"/>
                    </a:lnTo>
                    <a:lnTo>
                      <a:pt x="2060120" y="812606"/>
                    </a:lnTo>
                    <a:lnTo>
                      <a:pt x="2060801" y="813978"/>
                    </a:lnTo>
                    <a:lnTo>
                      <a:pt x="2061028" y="815122"/>
                    </a:lnTo>
                    <a:lnTo>
                      <a:pt x="2061217" y="825500"/>
                    </a:lnTo>
                    <a:lnTo>
                      <a:pt x="2617787" y="825500"/>
                    </a:lnTo>
                    <a:lnTo>
                      <a:pt x="2617787" y="866775"/>
                    </a:lnTo>
                    <a:lnTo>
                      <a:pt x="2617787" y="874713"/>
                    </a:lnTo>
                    <a:lnTo>
                      <a:pt x="2617787" y="963613"/>
                    </a:lnTo>
                    <a:lnTo>
                      <a:pt x="2249487" y="963613"/>
                    </a:lnTo>
                    <a:lnTo>
                      <a:pt x="2249487" y="2002513"/>
                    </a:lnTo>
                    <a:lnTo>
                      <a:pt x="2249487" y="2005235"/>
                    </a:lnTo>
                    <a:lnTo>
                      <a:pt x="2249026" y="2007504"/>
                    </a:lnTo>
                    <a:lnTo>
                      <a:pt x="2248565" y="2009999"/>
                    </a:lnTo>
                    <a:lnTo>
                      <a:pt x="2247642" y="2012267"/>
                    </a:lnTo>
                    <a:lnTo>
                      <a:pt x="2246489" y="2014536"/>
                    </a:lnTo>
                    <a:lnTo>
                      <a:pt x="2245335" y="2016577"/>
                    </a:lnTo>
                    <a:lnTo>
                      <a:pt x="2243951" y="2018165"/>
                    </a:lnTo>
                    <a:lnTo>
                      <a:pt x="2242337" y="2019980"/>
                    </a:lnTo>
                    <a:lnTo>
                      <a:pt x="2240491" y="2021794"/>
                    </a:lnTo>
                    <a:lnTo>
                      <a:pt x="2238646" y="2022928"/>
                    </a:lnTo>
                    <a:lnTo>
                      <a:pt x="2236570" y="2024289"/>
                    </a:lnTo>
                    <a:lnTo>
                      <a:pt x="2234494" y="2025197"/>
                    </a:lnTo>
                    <a:lnTo>
                      <a:pt x="2232188" y="2026104"/>
                    </a:lnTo>
                    <a:lnTo>
                      <a:pt x="2229650" y="2026558"/>
                    </a:lnTo>
                    <a:lnTo>
                      <a:pt x="2227113" y="2027238"/>
                    </a:lnTo>
                    <a:lnTo>
                      <a:pt x="2224576" y="2027238"/>
                    </a:lnTo>
                    <a:lnTo>
                      <a:pt x="2220424" y="2027238"/>
                    </a:lnTo>
                    <a:lnTo>
                      <a:pt x="2217887" y="2027238"/>
                    </a:lnTo>
                    <a:lnTo>
                      <a:pt x="2215580" y="2026558"/>
                    </a:lnTo>
                    <a:lnTo>
                      <a:pt x="2213043" y="2026104"/>
                    </a:lnTo>
                    <a:lnTo>
                      <a:pt x="2210736" y="2025197"/>
                    </a:lnTo>
                    <a:lnTo>
                      <a:pt x="2208429" y="2024289"/>
                    </a:lnTo>
                    <a:lnTo>
                      <a:pt x="2206353" y="2022928"/>
                    </a:lnTo>
                    <a:lnTo>
                      <a:pt x="2204739" y="2021794"/>
                    </a:lnTo>
                    <a:lnTo>
                      <a:pt x="2202893" y="2019980"/>
                    </a:lnTo>
                    <a:lnTo>
                      <a:pt x="2201279" y="2018165"/>
                    </a:lnTo>
                    <a:lnTo>
                      <a:pt x="2199895" y="2016577"/>
                    </a:lnTo>
                    <a:lnTo>
                      <a:pt x="2198742" y="2014536"/>
                    </a:lnTo>
                    <a:lnTo>
                      <a:pt x="2197588" y="2012267"/>
                    </a:lnTo>
                    <a:lnTo>
                      <a:pt x="2196666" y="2009999"/>
                    </a:lnTo>
                    <a:lnTo>
                      <a:pt x="2196204" y="2007504"/>
                    </a:lnTo>
                    <a:lnTo>
                      <a:pt x="2195512" y="2005235"/>
                    </a:lnTo>
                    <a:lnTo>
                      <a:pt x="2195512" y="2002513"/>
                    </a:lnTo>
                    <a:lnTo>
                      <a:pt x="2195512" y="1138896"/>
                    </a:lnTo>
                    <a:lnTo>
                      <a:pt x="2151062" y="1092447"/>
                    </a:lnTo>
                    <a:lnTo>
                      <a:pt x="2151062" y="1888408"/>
                    </a:lnTo>
                    <a:lnTo>
                      <a:pt x="2150835" y="1890907"/>
                    </a:lnTo>
                    <a:lnTo>
                      <a:pt x="2150607" y="1893632"/>
                    </a:lnTo>
                    <a:lnTo>
                      <a:pt x="2149924" y="1896130"/>
                    </a:lnTo>
                    <a:lnTo>
                      <a:pt x="2149240" y="1898628"/>
                    </a:lnTo>
                    <a:lnTo>
                      <a:pt x="2148102" y="1900899"/>
                    </a:lnTo>
                    <a:lnTo>
                      <a:pt x="2146963" y="1903170"/>
                    </a:lnTo>
                    <a:lnTo>
                      <a:pt x="2145369" y="1905214"/>
                    </a:lnTo>
                    <a:lnTo>
                      <a:pt x="2144002" y="1906804"/>
                    </a:lnTo>
                    <a:lnTo>
                      <a:pt x="2142180" y="1908620"/>
                    </a:lnTo>
                    <a:lnTo>
                      <a:pt x="2140131" y="1909983"/>
                    </a:lnTo>
                    <a:lnTo>
                      <a:pt x="2138309" y="1911573"/>
                    </a:lnTo>
                    <a:lnTo>
                      <a:pt x="2136031" y="1912481"/>
                    </a:lnTo>
                    <a:lnTo>
                      <a:pt x="2133754" y="1913617"/>
                    </a:lnTo>
                    <a:lnTo>
                      <a:pt x="2131476" y="1914071"/>
                    </a:lnTo>
                    <a:lnTo>
                      <a:pt x="2128971" y="1914525"/>
                    </a:lnTo>
                    <a:lnTo>
                      <a:pt x="2126466" y="1914525"/>
                    </a:lnTo>
                    <a:lnTo>
                      <a:pt x="2122367" y="1914525"/>
                    </a:lnTo>
                    <a:lnTo>
                      <a:pt x="2119862" y="1914525"/>
                    </a:lnTo>
                    <a:lnTo>
                      <a:pt x="2117356" y="1914071"/>
                    </a:lnTo>
                    <a:lnTo>
                      <a:pt x="2115079" y="1913617"/>
                    </a:lnTo>
                    <a:lnTo>
                      <a:pt x="2112801" y="1912481"/>
                    </a:lnTo>
                    <a:lnTo>
                      <a:pt x="2110524" y="1911573"/>
                    </a:lnTo>
                    <a:lnTo>
                      <a:pt x="2108702" y="1909983"/>
                    </a:lnTo>
                    <a:lnTo>
                      <a:pt x="2106652" y="1908620"/>
                    </a:lnTo>
                    <a:lnTo>
                      <a:pt x="2104830" y="1906804"/>
                    </a:lnTo>
                    <a:lnTo>
                      <a:pt x="2103464" y="1905214"/>
                    </a:lnTo>
                    <a:lnTo>
                      <a:pt x="2101870" y="1903170"/>
                    </a:lnTo>
                    <a:lnTo>
                      <a:pt x="2100731" y="1900899"/>
                    </a:lnTo>
                    <a:lnTo>
                      <a:pt x="2099592" y="1898628"/>
                    </a:lnTo>
                    <a:lnTo>
                      <a:pt x="2098909" y="1896130"/>
                    </a:lnTo>
                    <a:lnTo>
                      <a:pt x="2098226" y="1893632"/>
                    </a:lnTo>
                    <a:lnTo>
                      <a:pt x="2097998" y="1890907"/>
                    </a:lnTo>
                    <a:lnTo>
                      <a:pt x="2097543" y="1888408"/>
                    </a:lnTo>
                    <a:lnTo>
                      <a:pt x="2097099" y="963613"/>
                    </a:lnTo>
                    <a:lnTo>
                      <a:pt x="1400175" y="963613"/>
                    </a:lnTo>
                    <a:lnTo>
                      <a:pt x="1400175" y="977900"/>
                    </a:lnTo>
                    <a:lnTo>
                      <a:pt x="1631496" y="977900"/>
                    </a:lnTo>
                    <a:lnTo>
                      <a:pt x="1638300" y="978127"/>
                    </a:lnTo>
                    <a:lnTo>
                      <a:pt x="1644650" y="979035"/>
                    </a:lnTo>
                    <a:lnTo>
                      <a:pt x="1651000" y="979943"/>
                    </a:lnTo>
                    <a:lnTo>
                      <a:pt x="1657123" y="981077"/>
                    </a:lnTo>
                    <a:lnTo>
                      <a:pt x="1662793" y="982666"/>
                    </a:lnTo>
                    <a:lnTo>
                      <a:pt x="1668235" y="984709"/>
                    </a:lnTo>
                    <a:lnTo>
                      <a:pt x="1673225" y="986978"/>
                    </a:lnTo>
                    <a:lnTo>
                      <a:pt x="1677760" y="989702"/>
                    </a:lnTo>
                    <a:lnTo>
                      <a:pt x="1682069" y="992425"/>
                    </a:lnTo>
                    <a:lnTo>
                      <a:pt x="1685698" y="995376"/>
                    </a:lnTo>
                    <a:lnTo>
                      <a:pt x="1689100" y="998553"/>
                    </a:lnTo>
                    <a:lnTo>
                      <a:pt x="1691821" y="1001957"/>
                    </a:lnTo>
                    <a:lnTo>
                      <a:pt x="1694089" y="1005589"/>
                    </a:lnTo>
                    <a:lnTo>
                      <a:pt x="1694996" y="1007404"/>
                    </a:lnTo>
                    <a:lnTo>
                      <a:pt x="1695677" y="1009220"/>
                    </a:lnTo>
                    <a:lnTo>
                      <a:pt x="1696130" y="1011263"/>
                    </a:lnTo>
                    <a:lnTo>
                      <a:pt x="1696810" y="1013078"/>
                    </a:lnTo>
                    <a:lnTo>
                      <a:pt x="1697037" y="1015121"/>
                    </a:lnTo>
                    <a:lnTo>
                      <a:pt x="1697037" y="1017164"/>
                    </a:lnTo>
                    <a:lnTo>
                      <a:pt x="1697037" y="1843966"/>
                    </a:lnTo>
                    <a:lnTo>
                      <a:pt x="1697037" y="1845781"/>
                    </a:lnTo>
                    <a:lnTo>
                      <a:pt x="1696810" y="1847824"/>
                    </a:lnTo>
                    <a:lnTo>
                      <a:pt x="1696130" y="1849866"/>
                    </a:lnTo>
                    <a:lnTo>
                      <a:pt x="1695677" y="1851909"/>
                    </a:lnTo>
                    <a:lnTo>
                      <a:pt x="1694996" y="1853498"/>
                    </a:lnTo>
                    <a:lnTo>
                      <a:pt x="1694089" y="1855540"/>
                    </a:lnTo>
                    <a:lnTo>
                      <a:pt x="1691821" y="1858945"/>
                    </a:lnTo>
                    <a:lnTo>
                      <a:pt x="1689100" y="1862576"/>
                    </a:lnTo>
                    <a:lnTo>
                      <a:pt x="1685698" y="1865753"/>
                    </a:lnTo>
                    <a:lnTo>
                      <a:pt x="1682069" y="1868704"/>
                    </a:lnTo>
                    <a:lnTo>
                      <a:pt x="1677760" y="1871427"/>
                    </a:lnTo>
                    <a:lnTo>
                      <a:pt x="1673225" y="1873924"/>
                    </a:lnTo>
                    <a:lnTo>
                      <a:pt x="1668235" y="1876420"/>
                    </a:lnTo>
                    <a:lnTo>
                      <a:pt x="1662793" y="1878236"/>
                    </a:lnTo>
                    <a:lnTo>
                      <a:pt x="1657123" y="1879825"/>
                    </a:lnTo>
                    <a:lnTo>
                      <a:pt x="1651000" y="1881186"/>
                    </a:lnTo>
                    <a:lnTo>
                      <a:pt x="1644650" y="1882094"/>
                    </a:lnTo>
                    <a:lnTo>
                      <a:pt x="1638300" y="1882775"/>
                    </a:lnTo>
                    <a:lnTo>
                      <a:pt x="1631496" y="1882775"/>
                    </a:lnTo>
                    <a:lnTo>
                      <a:pt x="1400175" y="1882775"/>
                    </a:lnTo>
                    <a:lnTo>
                      <a:pt x="1400175" y="2002513"/>
                    </a:lnTo>
                    <a:lnTo>
                      <a:pt x="1400175" y="2005235"/>
                    </a:lnTo>
                    <a:lnTo>
                      <a:pt x="1399714" y="2007504"/>
                    </a:lnTo>
                    <a:lnTo>
                      <a:pt x="1399022" y="2009999"/>
                    </a:lnTo>
                    <a:lnTo>
                      <a:pt x="1398330" y="2012267"/>
                    </a:lnTo>
                    <a:lnTo>
                      <a:pt x="1397177" y="2014536"/>
                    </a:lnTo>
                    <a:lnTo>
                      <a:pt x="1395793" y="2016577"/>
                    </a:lnTo>
                    <a:lnTo>
                      <a:pt x="1394639" y="2018165"/>
                    </a:lnTo>
                    <a:lnTo>
                      <a:pt x="1392794" y="2019980"/>
                    </a:lnTo>
                    <a:lnTo>
                      <a:pt x="1390949" y="2021794"/>
                    </a:lnTo>
                    <a:lnTo>
                      <a:pt x="1389334" y="2022928"/>
                    </a:lnTo>
                    <a:lnTo>
                      <a:pt x="1387258" y="2024289"/>
                    </a:lnTo>
                    <a:lnTo>
                      <a:pt x="1384952" y="2025197"/>
                    </a:lnTo>
                    <a:lnTo>
                      <a:pt x="1382645" y="2026104"/>
                    </a:lnTo>
                    <a:lnTo>
                      <a:pt x="1380338" y="2026558"/>
                    </a:lnTo>
                    <a:lnTo>
                      <a:pt x="1378032" y="2027238"/>
                    </a:lnTo>
                    <a:lnTo>
                      <a:pt x="1375494" y="2027238"/>
                    </a:lnTo>
                    <a:lnTo>
                      <a:pt x="1371112" y="2027238"/>
                    </a:lnTo>
                    <a:lnTo>
                      <a:pt x="1368575" y="2027238"/>
                    </a:lnTo>
                    <a:lnTo>
                      <a:pt x="1366037" y="2026558"/>
                    </a:lnTo>
                    <a:lnTo>
                      <a:pt x="1363500" y="2026104"/>
                    </a:lnTo>
                    <a:lnTo>
                      <a:pt x="1361193" y="2025197"/>
                    </a:lnTo>
                    <a:lnTo>
                      <a:pt x="1359348" y="2024289"/>
                    </a:lnTo>
                    <a:lnTo>
                      <a:pt x="1357272" y="2022928"/>
                    </a:lnTo>
                    <a:lnTo>
                      <a:pt x="1355196" y="2021794"/>
                    </a:lnTo>
                    <a:lnTo>
                      <a:pt x="1353351" y="2019980"/>
                    </a:lnTo>
                    <a:lnTo>
                      <a:pt x="1351967" y="2018165"/>
                    </a:lnTo>
                    <a:lnTo>
                      <a:pt x="1350352" y="2016577"/>
                    </a:lnTo>
                    <a:lnTo>
                      <a:pt x="1349199" y="2014536"/>
                    </a:lnTo>
                    <a:lnTo>
                      <a:pt x="1348276" y="2012267"/>
                    </a:lnTo>
                    <a:lnTo>
                      <a:pt x="1347123" y="2009999"/>
                    </a:lnTo>
                    <a:lnTo>
                      <a:pt x="1346662" y="2007504"/>
                    </a:lnTo>
                    <a:lnTo>
                      <a:pt x="1346431" y="2005235"/>
                    </a:lnTo>
                    <a:lnTo>
                      <a:pt x="1346200" y="2002513"/>
                    </a:lnTo>
                    <a:lnTo>
                      <a:pt x="1346200" y="1882775"/>
                    </a:lnTo>
                    <a:lnTo>
                      <a:pt x="1292452" y="1882775"/>
                    </a:lnTo>
                    <a:lnTo>
                      <a:pt x="1285875" y="1882775"/>
                    </a:lnTo>
                    <a:lnTo>
                      <a:pt x="1279071" y="1882094"/>
                    </a:lnTo>
                    <a:lnTo>
                      <a:pt x="1272948" y="1881186"/>
                    </a:lnTo>
                    <a:lnTo>
                      <a:pt x="1267052" y="1879825"/>
                    </a:lnTo>
                    <a:lnTo>
                      <a:pt x="1261382" y="1878236"/>
                    </a:lnTo>
                    <a:lnTo>
                      <a:pt x="1255939" y="1876420"/>
                    </a:lnTo>
                    <a:lnTo>
                      <a:pt x="1250950" y="1873924"/>
                    </a:lnTo>
                    <a:lnTo>
                      <a:pt x="1246187" y="1871427"/>
                    </a:lnTo>
                    <a:lnTo>
                      <a:pt x="1241878" y="1868704"/>
                    </a:lnTo>
                    <a:lnTo>
                      <a:pt x="1238250" y="1865753"/>
                    </a:lnTo>
                    <a:lnTo>
                      <a:pt x="1235075" y="1862576"/>
                    </a:lnTo>
                    <a:lnTo>
                      <a:pt x="1232353" y="1858945"/>
                    </a:lnTo>
                    <a:lnTo>
                      <a:pt x="1230085" y="1855540"/>
                    </a:lnTo>
                    <a:lnTo>
                      <a:pt x="1229178" y="1853498"/>
                    </a:lnTo>
                    <a:lnTo>
                      <a:pt x="1228271" y="1851909"/>
                    </a:lnTo>
                    <a:lnTo>
                      <a:pt x="1227818" y="1849866"/>
                    </a:lnTo>
                    <a:lnTo>
                      <a:pt x="1227364" y="1847824"/>
                    </a:lnTo>
                    <a:lnTo>
                      <a:pt x="1227137" y="1845781"/>
                    </a:lnTo>
                    <a:lnTo>
                      <a:pt x="1227137" y="1843966"/>
                    </a:lnTo>
                    <a:lnTo>
                      <a:pt x="1227137" y="1017164"/>
                    </a:lnTo>
                    <a:lnTo>
                      <a:pt x="1227137" y="1015121"/>
                    </a:lnTo>
                    <a:lnTo>
                      <a:pt x="1227364" y="1013078"/>
                    </a:lnTo>
                    <a:lnTo>
                      <a:pt x="1227818" y="1011263"/>
                    </a:lnTo>
                    <a:lnTo>
                      <a:pt x="1228271" y="1009220"/>
                    </a:lnTo>
                    <a:lnTo>
                      <a:pt x="1229178" y="1007404"/>
                    </a:lnTo>
                    <a:lnTo>
                      <a:pt x="1230085" y="1005589"/>
                    </a:lnTo>
                    <a:lnTo>
                      <a:pt x="1232353" y="1001957"/>
                    </a:lnTo>
                    <a:lnTo>
                      <a:pt x="1235075" y="998553"/>
                    </a:lnTo>
                    <a:lnTo>
                      <a:pt x="1238250" y="995376"/>
                    </a:lnTo>
                    <a:lnTo>
                      <a:pt x="1241878" y="992425"/>
                    </a:lnTo>
                    <a:lnTo>
                      <a:pt x="1246187" y="989702"/>
                    </a:lnTo>
                    <a:lnTo>
                      <a:pt x="1247833" y="988761"/>
                    </a:lnTo>
                    <a:lnTo>
                      <a:pt x="1247813" y="963613"/>
                    </a:lnTo>
                    <a:lnTo>
                      <a:pt x="881062" y="963613"/>
                    </a:lnTo>
                    <a:lnTo>
                      <a:pt x="881062" y="874713"/>
                    </a:lnTo>
                    <a:lnTo>
                      <a:pt x="881062" y="866775"/>
                    </a:lnTo>
                    <a:lnTo>
                      <a:pt x="881062" y="848089"/>
                    </a:lnTo>
                    <a:lnTo>
                      <a:pt x="840568" y="827821"/>
                    </a:lnTo>
                    <a:lnTo>
                      <a:pt x="839888" y="826233"/>
                    </a:lnTo>
                    <a:lnTo>
                      <a:pt x="837849" y="823057"/>
                    </a:lnTo>
                    <a:lnTo>
                      <a:pt x="836716" y="821015"/>
                    </a:lnTo>
                    <a:lnTo>
                      <a:pt x="834903" y="818746"/>
                    </a:lnTo>
                    <a:lnTo>
                      <a:pt x="833316" y="816705"/>
                    </a:lnTo>
                    <a:lnTo>
                      <a:pt x="831277" y="814890"/>
                    </a:lnTo>
                    <a:lnTo>
                      <a:pt x="829010" y="813302"/>
                    </a:lnTo>
                    <a:lnTo>
                      <a:pt x="826744" y="812167"/>
                    </a:lnTo>
                    <a:lnTo>
                      <a:pt x="825837" y="811941"/>
                    </a:lnTo>
                    <a:lnTo>
                      <a:pt x="824478" y="811487"/>
                    </a:lnTo>
                    <a:lnTo>
                      <a:pt x="823345" y="811487"/>
                    </a:lnTo>
                    <a:lnTo>
                      <a:pt x="822211" y="811941"/>
                    </a:lnTo>
                    <a:lnTo>
                      <a:pt x="821078" y="812167"/>
                    </a:lnTo>
                    <a:lnTo>
                      <a:pt x="819945" y="812848"/>
                    </a:lnTo>
                    <a:lnTo>
                      <a:pt x="818812" y="813755"/>
                    </a:lnTo>
                    <a:lnTo>
                      <a:pt x="817679" y="814890"/>
                    </a:lnTo>
                    <a:lnTo>
                      <a:pt x="816319" y="816251"/>
                    </a:lnTo>
                    <a:lnTo>
                      <a:pt x="815412" y="818066"/>
                    </a:lnTo>
                    <a:lnTo>
                      <a:pt x="814053" y="820335"/>
                    </a:lnTo>
                    <a:lnTo>
                      <a:pt x="813146" y="822830"/>
                    </a:lnTo>
                    <a:lnTo>
                      <a:pt x="810653" y="828275"/>
                    </a:lnTo>
                    <a:lnTo>
                      <a:pt x="807480" y="834400"/>
                    </a:lnTo>
                    <a:lnTo>
                      <a:pt x="803401" y="841433"/>
                    </a:lnTo>
                    <a:lnTo>
                      <a:pt x="799095" y="848692"/>
                    </a:lnTo>
                    <a:lnTo>
                      <a:pt x="794109" y="856406"/>
                    </a:lnTo>
                    <a:lnTo>
                      <a:pt x="788897" y="864346"/>
                    </a:lnTo>
                    <a:lnTo>
                      <a:pt x="777792" y="880907"/>
                    </a:lnTo>
                    <a:lnTo>
                      <a:pt x="766234" y="897014"/>
                    </a:lnTo>
                    <a:lnTo>
                      <a:pt x="755356" y="911760"/>
                    </a:lnTo>
                    <a:lnTo>
                      <a:pt x="745611" y="924691"/>
                    </a:lnTo>
                    <a:lnTo>
                      <a:pt x="737905" y="934446"/>
                    </a:lnTo>
                    <a:lnTo>
                      <a:pt x="734506" y="938303"/>
                    </a:lnTo>
                    <a:lnTo>
                      <a:pt x="731786" y="942386"/>
                    </a:lnTo>
                    <a:lnTo>
                      <a:pt x="729747" y="946016"/>
                    </a:lnTo>
                    <a:lnTo>
                      <a:pt x="727707" y="949873"/>
                    </a:lnTo>
                    <a:lnTo>
                      <a:pt x="725894" y="953503"/>
                    </a:lnTo>
                    <a:lnTo>
                      <a:pt x="724534" y="956906"/>
                    </a:lnTo>
                    <a:lnTo>
                      <a:pt x="723174" y="960535"/>
                    </a:lnTo>
                    <a:lnTo>
                      <a:pt x="722041" y="963938"/>
                    </a:lnTo>
                    <a:lnTo>
                      <a:pt x="720455" y="970291"/>
                    </a:lnTo>
                    <a:lnTo>
                      <a:pt x="719548" y="976870"/>
                    </a:lnTo>
                    <a:lnTo>
                      <a:pt x="717735" y="988440"/>
                    </a:lnTo>
                    <a:lnTo>
                      <a:pt x="717509" y="991162"/>
                    </a:lnTo>
                    <a:lnTo>
                      <a:pt x="717509" y="993657"/>
                    </a:lnTo>
                    <a:lnTo>
                      <a:pt x="717735" y="996153"/>
                    </a:lnTo>
                    <a:lnTo>
                      <a:pt x="718415" y="998195"/>
                    </a:lnTo>
                    <a:lnTo>
                      <a:pt x="719775" y="1000463"/>
                    </a:lnTo>
                    <a:lnTo>
                      <a:pt x="721135" y="1002051"/>
                    </a:lnTo>
                    <a:lnTo>
                      <a:pt x="722948" y="1003866"/>
                    </a:lnTo>
                    <a:lnTo>
                      <a:pt x="725214" y="1005681"/>
                    </a:lnTo>
                    <a:lnTo>
                      <a:pt x="727934" y="1006815"/>
                    </a:lnTo>
                    <a:lnTo>
                      <a:pt x="731106" y="1008403"/>
                    </a:lnTo>
                    <a:lnTo>
                      <a:pt x="734506" y="1009538"/>
                    </a:lnTo>
                    <a:lnTo>
                      <a:pt x="738585" y="1010899"/>
                    </a:lnTo>
                    <a:lnTo>
                      <a:pt x="743118" y="1011806"/>
                    </a:lnTo>
                    <a:lnTo>
                      <a:pt x="747877" y="1012941"/>
                    </a:lnTo>
                    <a:lnTo>
                      <a:pt x="759208" y="1014982"/>
                    </a:lnTo>
                    <a:lnTo>
                      <a:pt x="767140" y="1016344"/>
                    </a:lnTo>
                    <a:lnTo>
                      <a:pt x="778019" y="1018385"/>
                    </a:lnTo>
                    <a:lnTo>
                      <a:pt x="807934" y="1024738"/>
                    </a:lnTo>
                    <a:lnTo>
                      <a:pt x="845781" y="1033358"/>
                    </a:lnTo>
                    <a:lnTo>
                      <a:pt x="866631" y="1038349"/>
                    </a:lnTo>
                    <a:lnTo>
                      <a:pt x="888387" y="1043794"/>
                    </a:lnTo>
                    <a:lnTo>
                      <a:pt x="910823" y="1049465"/>
                    </a:lnTo>
                    <a:lnTo>
                      <a:pt x="933033" y="1055364"/>
                    </a:lnTo>
                    <a:lnTo>
                      <a:pt x="954790" y="1061489"/>
                    </a:lnTo>
                    <a:lnTo>
                      <a:pt x="975866" y="1067614"/>
                    </a:lnTo>
                    <a:lnTo>
                      <a:pt x="996036" y="1073740"/>
                    </a:lnTo>
                    <a:lnTo>
                      <a:pt x="1014620" y="1079865"/>
                    </a:lnTo>
                    <a:lnTo>
                      <a:pt x="1030937" y="1085763"/>
                    </a:lnTo>
                    <a:lnTo>
                      <a:pt x="1038416" y="1088713"/>
                    </a:lnTo>
                    <a:lnTo>
                      <a:pt x="1045215" y="1091662"/>
                    </a:lnTo>
                    <a:lnTo>
                      <a:pt x="1072637" y="1103912"/>
                    </a:lnTo>
                    <a:lnTo>
                      <a:pt x="1087141" y="1110491"/>
                    </a:lnTo>
                    <a:lnTo>
                      <a:pt x="1101872" y="1117524"/>
                    </a:lnTo>
                    <a:lnTo>
                      <a:pt x="1116376" y="1124557"/>
                    </a:lnTo>
                    <a:lnTo>
                      <a:pt x="1130880" y="1132270"/>
                    </a:lnTo>
                    <a:lnTo>
                      <a:pt x="1144705" y="1139984"/>
                    </a:lnTo>
                    <a:lnTo>
                      <a:pt x="1158076" y="1147924"/>
                    </a:lnTo>
                    <a:lnTo>
                      <a:pt x="1164422" y="1152007"/>
                    </a:lnTo>
                    <a:lnTo>
                      <a:pt x="1170541" y="1155864"/>
                    </a:lnTo>
                    <a:lnTo>
                      <a:pt x="1176206" y="1159947"/>
                    </a:lnTo>
                    <a:lnTo>
                      <a:pt x="1181872" y="1163804"/>
                    </a:lnTo>
                    <a:lnTo>
                      <a:pt x="1186858" y="1168115"/>
                    </a:lnTo>
                    <a:lnTo>
                      <a:pt x="1191844" y="1171971"/>
                    </a:lnTo>
                    <a:lnTo>
                      <a:pt x="1195923" y="1176055"/>
                    </a:lnTo>
                    <a:lnTo>
                      <a:pt x="1200002" y="1179911"/>
                    </a:lnTo>
                    <a:lnTo>
                      <a:pt x="1203628" y="1183995"/>
                    </a:lnTo>
                    <a:lnTo>
                      <a:pt x="1206575" y="1187852"/>
                    </a:lnTo>
                    <a:lnTo>
                      <a:pt x="1209068" y="1191935"/>
                    </a:lnTo>
                    <a:lnTo>
                      <a:pt x="1211334" y="1195792"/>
                    </a:lnTo>
                    <a:lnTo>
                      <a:pt x="1212467" y="1199648"/>
                    </a:lnTo>
                    <a:lnTo>
                      <a:pt x="1213600" y="1203505"/>
                    </a:lnTo>
                    <a:lnTo>
                      <a:pt x="1213827" y="1205320"/>
                    </a:lnTo>
                    <a:lnTo>
                      <a:pt x="1213827" y="1207362"/>
                    </a:lnTo>
                    <a:lnTo>
                      <a:pt x="1213827" y="1208950"/>
                    </a:lnTo>
                    <a:lnTo>
                      <a:pt x="1213600" y="1210992"/>
                    </a:lnTo>
                    <a:lnTo>
                      <a:pt x="1211787" y="1221200"/>
                    </a:lnTo>
                    <a:lnTo>
                      <a:pt x="1210201" y="1237081"/>
                    </a:lnTo>
                    <a:lnTo>
                      <a:pt x="1207934" y="1257498"/>
                    </a:lnTo>
                    <a:lnTo>
                      <a:pt x="1205441" y="1281999"/>
                    </a:lnTo>
                    <a:lnTo>
                      <a:pt x="1200229" y="1340076"/>
                    </a:lnTo>
                    <a:lnTo>
                      <a:pt x="1194337" y="1404959"/>
                    </a:lnTo>
                    <a:lnTo>
                      <a:pt x="1188444" y="1471203"/>
                    </a:lnTo>
                    <a:lnTo>
                      <a:pt x="1182779" y="1532682"/>
                    </a:lnTo>
                    <a:lnTo>
                      <a:pt x="1180059" y="1560133"/>
                    </a:lnTo>
                    <a:lnTo>
                      <a:pt x="1177566" y="1583953"/>
                    </a:lnTo>
                    <a:lnTo>
                      <a:pt x="1175300" y="1603237"/>
                    </a:lnTo>
                    <a:lnTo>
                      <a:pt x="1173487" y="1618210"/>
                    </a:lnTo>
                    <a:lnTo>
                      <a:pt x="1166235" y="1661086"/>
                    </a:lnTo>
                    <a:lnTo>
                      <a:pt x="1163288" y="1679462"/>
                    </a:lnTo>
                    <a:lnTo>
                      <a:pt x="1160796" y="1695796"/>
                    </a:lnTo>
                    <a:lnTo>
                      <a:pt x="1158756" y="1710316"/>
                    </a:lnTo>
                    <a:lnTo>
                      <a:pt x="1157169" y="1724154"/>
                    </a:lnTo>
                    <a:lnTo>
                      <a:pt x="1156036" y="1736632"/>
                    </a:lnTo>
                    <a:lnTo>
                      <a:pt x="1155810" y="1742984"/>
                    </a:lnTo>
                    <a:lnTo>
                      <a:pt x="1155810" y="1748882"/>
                    </a:lnTo>
                    <a:lnTo>
                      <a:pt x="1155583" y="1759318"/>
                    </a:lnTo>
                    <a:lnTo>
                      <a:pt x="1155356" y="1763628"/>
                    </a:lnTo>
                    <a:lnTo>
                      <a:pt x="1154903" y="1767712"/>
                    </a:lnTo>
                    <a:lnTo>
                      <a:pt x="1154450" y="1771115"/>
                    </a:lnTo>
                    <a:lnTo>
                      <a:pt x="1153543" y="1774064"/>
                    </a:lnTo>
                    <a:lnTo>
                      <a:pt x="1152863" y="1776559"/>
                    </a:lnTo>
                    <a:lnTo>
                      <a:pt x="1151730" y="1778828"/>
                    </a:lnTo>
                    <a:lnTo>
                      <a:pt x="1150371" y="1780643"/>
                    </a:lnTo>
                    <a:lnTo>
                      <a:pt x="1148784" y="1782004"/>
                    </a:lnTo>
                    <a:lnTo>
                      <a:pt x="1147198" y="1783138"/>
                    </a:lnTo>
                    <a:lnTo>
                      <a:pt x="1145158" y="1783819"/>
                    </a:lnTo>
                    <a:lnTo>
                      <a:pt x="1142892" y="1784500"/>
                    </a:lnTo>
                    <a:lnTo>
                      <a:pt x="1140399" y="1785180"/>
                    </a:lnTo>
                    <a:lnTo>
                      <a:pt x="1137453" y="1785180"/>
                    </a:lnTo>
                    <a:lnTo>
                      <a:pt x="1134280" y="1785407"/>
                    </a:lnTo>
                    <a:lnTo>
                      <a:pt x="1112750" y="1785634"/>
                    </a:lnTo>
                    <a:lnTo>
                      <a:pt x="1081929" y="1786541"/>
                    </a:lnTo>
                    <a:lnTo>
                      <a:pt x="1042948" y="1787903"/>
                    </a:lnTo>
                    <a:lnTo>
                      <a:pt x="1043175" y="1793801"/>
                    </a:lnTo>
                    <a:lnTo>
                      <a:pt x="1043402" y="1800153"/>
                    </a:lnTo>
                    <a:lnTo>
                      <a:pt x="1044308" y="1807866"/>
                    </a:lnTo>
                    <a:lnTo>
                      <a:pt x="1044988" y="1812177"/>
                    </a:lnTo>
                    <a:lnTo>
                      <a:pt x="1045894" y="1816487"/>
                    </a:lnTo>
                    <a:lnTo>
                      <a:pt x="1046801" y="1821024"/>
                    </a:lnTo>
                    <a:lnTo>
                      <a:pt x="1047934" y="1825335"/>
                    </a:lnTo>
                    <a:lnTo>
                      <a:pt x="1049521" y="1829419"/>
                    </a:lnTo>
                    <a:lnTo>
                      <a:pt x="1051334" y="1833502"/>
                    </a:lnTo>
                    <a:lnTo>
                      <a:pt x="1052920" y="1837132"/>
                    </a:lnTo>
                    <a:lnTo>
                      <a:pt x="1055186" y="1840308"/>
                    </a:lnTo>
                    <a:lnTo>
                      <a:pt x="1057906" y="1843711"/>
                    </a:lnTo>
                    <a:lnTo>
                      <a:pt x="1060852" y="1846660"/>
                    </a:lnTo>
                    <a:lnTo>
                      <a:pt x="1064251" y="1849836"/>
                    </a:lnTo>
                    <a:lnTo>
                      <a:pt x="1067877" y="1852785"/>
                    </a:lnTo>
                    <a:lnTo>
                      <a:pt x="1075583" y="1858911"/>
                    </a:lnTo>
                    <a:lnTo>
                      <a:pt x="1084195" y="1865263"/>
                    </a:lnTo>
                    <a:lnTo>
                      <a:pt x="1092807" y="1871161"/>
                    </a:lnTo>
                    <a:lnTo>
                      <a:pt x="1101645" y="1876606"/>
                    </a:lnTo>
                    <a:lnTo>
                      <a:pt x="1109804" y="1882051"/>
                    </a:lnTo>
                    <a:lnTo>
                      <a:pt x="1116829" y="1887042"/>
                    </a:lnTo>
                    <a:lnTo>
                      <a:pt x="1120682" y="1889537"/>
                    </a:lnTo>
                    <a:lnTo>
                      <a:pt x="1125668" y="1892486"/>
                    </a:lnTo>
                    <a:lnTo>
                      <a:pt x="1131334" y="1895435"/>
                    </a:lnTo>
                    <a:lnTo>
                      <a:pt x="1137679" y="1898838"/>
                    </a:lnTo>
                    <a:lnTo>
                      <a:pt x="1144931" y="1902468"/>
                    </a:lnTo>
                    <a:lnTo>
                      <a:pt x="1152863" y="1905871"/>
                    </a:lnTo>
                    <a:lnTo>
                      <a:pt x="1161022" y="1909501"/>
                    </a:lnTo>
                    <a:lnTo>
                      <a:pt x="1169407" y="1913131"/>
                    </a:lnTo>
                    <a:lnTo>
                      <a:pt x="1178473" y="1916534"/>
                    </a:lnTo>
                    <a:lnTo>
                      <a:pt x="1187311" y="1919710"/>
                    </a:lnTo>
                    <a:lnTo>
                      <a:pt x="1196150" y="1923113"/>
                    </a:lnTo>
                    <a:lnTo>
                      <a:pt x="1205215" y="1926062"/>
                    </a:lnTo>
                    <a:lnTo>
                      <a:pt x="1213827" y="1928557"/>
                    </a:lnTo>
                    <a:lnTo>
                      <a:pt x="1221985" y="1930599"/>
                    </a:lnTo>
                    <a:lnTo>
                      <a:pt x="1229917" y="1932187"/>
                    </a:lnTo>
                    <a:lnTo>
                      <a:pt x="1237396" y="1933321"/>
                    </a:lnTo>
                    <a:lnTo>
                      <a:pt x="1250994" y="1935136"/>
                    </a:lnTo>
                    <a:lnTo>
                      <a:pt x="1263685" y="1936044"/>
                    </a:lnTo>
                    <a:lnTo>
                      <a:pt x="1275243" y="1937178"/>
                    </a:lnTo>
                    <a:lnTo>
                      <a:pt x="1285442" y="1938086"/>
                    </a:lnTo>
                    <a:lnTo>
                      <a:pt x="1289974" y="1938993"/>
                    </a:lnTo>
                    <a:lnTo>
                      <a:pt x="1293827" y="1939674"/>
                    </a:lnTo>
                    <a:lnTo>
                      <a:pt x="1297453" y="1940581"/>
                    </a:lnTo>
                    <a:lnTo>
                      <a:pt x="1300852" y="1941715"/>
                    </a:lnTo>
                    <a:lnTo>
                      <a:pt x="1303799" y="1942850"/>
                    </a:lnTo>
                    <a:lnTo>
                      <a:pt x="1306065" y="1944665"/>
                    </a:lnTo>
                    <a:lnTo>
                      <a:pt x="1306745" y="1945345"/>
                    </a:lnTo>
                    <a:lnTo>
                      <a:pt x="1307651" y="1946253"/>
                    </a:lnTo>
                    <a:lnTo>
                      <a:pt x="1308331" y="1947387"/>
                    </a:lnTo>
                    <a:lnTo>
                      <a:pt x="1309011" y="1948521"/>
                    </a:lnTo>
                    <a:lnTo>
                      <a:pt x="1311051" y="1953285"/>
                    </a:lnTo>
                    <a:lnTo>
                      <a:pt x="1312637" y="1958276"/>
                    </a:lnTo>
                    <a:lnTo>
                      <a:pt x="1313317" y="1960545"/>
                    </a:lnTo>
                    <a:lnTo>
                      <a:pt x="1314224" y="1963040"/>
                    </a:lnTo>
                    <a:lnTo>
                      <a:pt x="1314450" y="1965536"/>
                    </a:lnTo>
                    <a:lnTo>
                      <a:pt x="1314450" y="1967578"/>
                    </a:lnTo>
                    <a:lnTo>
                      <a:pt x="1313997" y="1970073"/>
                    </a:lnTo>
                    <a:lnTo>
                      <a:pt x="1313090" y="1972342"/>
                    </a:lnTo>
                    <a:lnTo>
                      <a:pt x="1311957" y="1974610"/>
                    </a:lnTo>
                    <a:lnTo>
                      <a:pt x="1310144" y="1976879"/>
                    </a:lnTo>
                    <a:lnTo>
                      <a:pt x="1307651" y="1979148"/>
                    </a:lnTo>
                    <a:lnTo>
                      <a:pt x="1304705" y="1980963"/>
                    </a:lnTo>
                    <a:lnTo>
                      <a:pt x="1300852" y="1983004"/>
                    </a:lnTo>
                    <a:lnTo>
                      <a:pt x="1296320" y="1985046"/>
                    </a:lnTo>
                    <a:lnTo>
                      <a:pt x="1290427" y="1987088"/>
                    </a:lnTo>
                    <a:lnTo>
                      <a:pt x="1282722" y="1988903"/>
                    </a:lnTo>
                    <a:lnTo>
                      <a:pt x="1273204" y="1990945"/>
                    </a:lnTo>
                    <a:lnTo>
                      <a:pt x="1262552" y="1992986"/>
                    </a:lnTo>
                    <a:lnTo>
                      <a:pt x="1250994" y="1994801"/>
                    </a:lnTo>
                    <a:lnTo>
                      <a:pt x="1238529" y="1996616"/>
                    </a:lnTo>
                    <a:lnTo>
                      <a:pt x="1212467" y="2000473"/>
                    </a:lnTo>
                    <a:lnTo>
                      <a:pt x="1186858" y="2003649"/>
                    </a:lnTo>
                    <a:lnTo>
                      <a:pt x="1163288" y="2006598"/>
                    </a:lnTo>
                    <a:lnTo>
                      <a:pt x="1131787" y="2010001"/>
                    </a:lnTo>
                    <a:lnTo>
                      <a:pt x="1127254" y="2010682"/>
                    </a:lnTo>
                    <a:lnTo>
                      <a:pt x="1122269" y="2010682"/>
                    </a:lnTo>
                    <a:lnTo>
                      <a:pt x="1116603" y="2010682"/>
                    </a:lnTo>
                    <a:lnTo>
                      <a:pt x="1110710" y="2010228"/>
                    </a:lnTo>
                    <a:lnTo>
                      <a:pt x="1104591" y="2010001"/>
                    </a:lnTo>
                    <a:lnTo>
                      <a:pt x="1097793" y="2009320"/>
                    </a:lnTo>
                    <a:lnTo>
                      <a:pt x="1090994" y="2008640"/>
                    </a:lnTo>
                    <a:lnTo>
                      <a:pt x="1083742" y="2007505"/>
                    </a:lnTo>
                    <a:lnTo>
                      <a:pt x="1076489" y="2006371"/>
                    </a:lnTo>
                    <a:lnTo>
                      <a:pt x="1069011" y="2004783"/>
                    </a:lnTo>
                    <a:lnTo>
                      <a:pt x="1061759" y="2003422"/>
                    </a:lnTo>
                    <a:lnTo>
                      <a:pt x="1054053" y="2001380"/>
                    </a:lnTo>
                    <a:lnTo>
                      <a:pt x="1046574" y="1999565"/>
                    </a:lnTo>
                    <a:lnTo>
                      <a:pt x="1039322" y="1997524"/>
                    </a:lnTo>
                    <a:lnTo>
                      <a:pt x="1032297" y="1995255"/>
                    </a:lnTo>
                    <a:lnTo>
                      <a:pt x="1025271" y="1992533"/>
                    </a:lnTo>
                    <a:lnTo>
                      <a:pt x="1012580" y="1987768"/>
                    </a:lnTo>
                    <a:lnTo>
                      <a:pt x="1001702" y="1984366"/>
                    </a:lnTo>
                    <a:lnTo>
                      <a:pt x="997169" y="1982777"/>
                    </a:lnTo>
                    <a:lnTo>
                      <a:pt x="993090" y="1981870"/>
                    </a:lnTo>
                    <a:lnTo>
                      <a:pt x="989011" y="1980736"/>
                    </a:lnTo>
                    <a:lnTo>
                      <a:pt x="985838" y="1980509"/>
                    </a:lnTo>
                    <a:lnTo>
                      <a:pt x="982892" y="1980282"/>
                    </a:lnTo>
                    <a:lnTo>
                      <a:pt x="980399" y="1980509"/>
                    </a:lnTo>
                    <a:lnTo>
                      <a:pt x="978359" y="1980963"/>
                    </a:lnTo>
                    <a:lnTo>
                      <a:pt x="976773" y="1982097"/>
                    </a:lnTo>
                    <a:lnTo>
                      <a:pt x="975413" y="1983458"/>
                    </a:lnTo>
                    <a:lnTo>
                      <a:pt x="974506" y="1985273"/>
                    </a:lnTo>
                    <a:lnTo>
                      <a:pt x="974053" y="1987542"/>
                    </a:lnTo>
                    <a:lnTo>
                      <a:pt x="973600" y="1990037"/>
                    </a:lnTo>
                    <a:lnTo>
                      <a:pt x="973600" y="1992759"/>
                    </a:lnTo>
                    <a:lnTo>
                      <a:pt x="973373" y="1995255"/>
                    </a:lnTo>
                    <a:lnTo>
                      <a:pt x="972920" y="1997524"/>
                    </a:lnTo>
                    <a:lnTo>
                      <a:pt x="972240" y="1999565"/>
                    </a:lnTo>
                    <a:lnTo>
                      <a:pt x="971560" y="2001380"/>
                    </a:lnTo>
                    <a:lnTo>
                      <a:pt x="970200" y="2003195"/>
                    </a:lnTo>
                    <a:lnTo>
                      <a:pt x="968841" y="2004329"/>
                    </a:lnTo>
                    <a:lnTo>
                      <a:pt x="967027" y="2005917"/>
                    </a:lnTo>
                    <a:lnTo>
                      <a:pt x="964988" y="2006825"/>
                    </a:lnTo>
                    <a:lnTo>
                      <a:pt x="962722" y="2007959"/>
                    </a:lnTo>
                    <a:lnTo>
                      <a:pt x="959775" y="2008640"/>
                    </a:lnTo>
                    <a:lnTo>
                      <a:pt x="956829" y="2009094"/>
                    </a:lnTo>
                    <a:lnTo>
                      <a:pt x="953203" y="2009547"/>
                    </a:lnTo>
                    <a:lnTo>
                      <a:pt x="949124" y="2009774"/>
                    </a:lnTo>
                    <a:lnTo>
                      <a:pt x="939832" y="2010001"/>
                    </a:lnTo>
                    <a:lnTo>
                      <a:pt x="934619" y="2010001"/>
                    </a:lnTo>
                    <a:lnTo>
                      <a:pt x="929634" y="2009547"/>
                    </a:lnTo>
                    <a:lnTo>
                      <a:pt x="924421" y="2009094"/>
                    </a:lnTo>
                    <a:lnTo>
                      <a:pt x="919435" y="2008186"/>
                    </a:lnTo>
                    <a:lnTo>
                      <a:pt x="910144" y="2006144"/>
                    </a:lnTo>
                    <a:lnTo>
                      <a:pt x="900852" y="2003876"/>
                    </a:lnTo>
                    <a:lnTo>
                      <a:pt x="884988" y="1999565"/>
                    </a:lnTo>
                    <a:lnTo>
                      <a:pt x="878642" y="1998204"/>
                    </a:lnTo>
                    <a:lnTo>
                      <a:pt x="875923" y="1997750"/>
                    </a:lnTo>
                    <a:lnTo>
                      <a:pt x="873430" y="1997750"/>
                    </a:lnTo>
                    <a:lnTo>
                      <a:pt x="870937" y="1997524"/>
                    </a:lnTo>
                    <a:lnTo>
                      <a:pt x="868217" y="1996843"/>
                    </a:lnTo>
                    <a:lnTo>
                      <a:pt x="865498" y="1995936"/>
                    </a:lnTo>
                    <a:lnTo>
                      <a:pt x="862551" y="1995028"/>
                    </a:lnTo>
                    <a:lnTo>
                      <a:pt x="859832" y="1993440"/>
                    </a:lnTo>
                    <a:lnTo>
                      <a:pt x="856659" y="1992079"/>
                    </a:lnTo>
                    <a:lnTo>
                      <a:pt x="853713" y="1990037"/>
                    </a:lnTo>
                    <a:lnTo>
                      <a:pt x="850993" y="1988222"/>
                    </a:lnTo>
                    <a:lnTo>
                      <a:pt x="848274" y="1985954"/>
                    </a:lnTo>
                    <a:lnTo>
                      <a:pt x="846007" y="1984139"/>
                    </a:lnTo>
                    <a:lnTo>
                      <a:pt x="843968" y="1981870"/>
                    </a:lnTo>
                    <a:lnTo>
                      <a:pt x="841928" y="1979601"/>
                    </a:lnTo>
                    <a:lnTo>
                      <a:pt x="840342" y="1977333"/>
                    </a:lnTo>
                    <a:lnTo>
                      <a:pt x="839209" y="1975064"/>
                    </a:lnTo>
                    <a:lnTo>
                      <a:pt x="838529" y="1973022"/>
                    </a:lnTo>
                    <a:lnTo>
                      <a:pt x="838075" y="1971208"/>
                    </a:lnTo>
                    <a:lnTo>
                      <a:pt x="838075" y="1969393"/>
                    </a:lnTo>
                    <a:lnTo>
                      <a:pt x="837622" y="1968258"/>
                    </a:lnTo>
                    <a:lnTo>
                      <a:pt x="837169" y="1967351"/>
                    </a:lnTo>
                    <a:lnTo>
                      <a:pt x="836262" y="1966897"/>
                    </a:lnTo>
                    <a:lnTo>
                      <a:pt x="835129" y="1966670"/>
                    </a:lnTo>
                    <a:lnTo>
                      <a:pt x="833996" y="1966670"/>
                    </a:lnTo>
                    <a:lnTo>
                      <a:pt x="831277" y="1967351"/>
                    </a:lnTo>
                    <a:lnTo>
                      <a:pt x="824024" y="1969619"/>
                    </a:lnTo>
                    <a:lnTo>
                      <a:pt x="819945" y="1970527"/>
                    </a:lnTo>
                    <a:lnTo>
                      <a:pt x="817905" y="1971208"/>
                    </a:lnTo>
                    <a:lnTo>
                      <a:pt x="815639" y="1971208"/>
                    </a:lnTo>
                    <a:lnTo>
                      <a:pt x="813373" y="1970981"/>
                    </a:lnTo>
                    <a:lnTo>
                      <a:pt x="811107" y="1970300"/>
                    </a:lnTo>
                    <a:lnTo>
                      <a:pt x="808840" y="1969393"/>
                    </a:lnTo>
                    <a:lnTo>
                      <a:pt x="806801" y="1968258"/>
                    </a:lnTo>
                    <a:lnTo>
                      <a:pt x="804534" y="1966670"/>
                    </a:lnTo>
                    <a:lnTo>
                      <a:pt x="802495" y="1964628"/>
                    </a:lnTo>
                    <a:lnTo>
                      <a:pt x="800455" y="1962360"/>
                    </a:lnTo>
                    <a:lnTo>
                      <a:pt x="798415" y="1960318"/>
                    </a:lnTo>
                    <a:lnTo>
                      <a:pt x="796829" y="1957596"/>
                    </a:lnTo>
                    <a:lnTo>
                      <a:pt x="795242" y="1954873"/>
                    </a:lnTo>
                    <a:lnTo>
                      <a:pt x="793883" y="1951924"/>
                    </a:lnTo>
                    <a:lnTo>
                      <a:pt x="792749" y="1948748"/>
                    </a:lnTo>
                    <a:lnTo>
                      <a:pt x="792070" y="1945799"/>
                    </a:lnTo>
                    <a:lnTo>
                      <a:pt x="791616" y="1942623"/>
                    </a:lnTo>
                    <a:lnTo>
                      <a:pt x="791616" y="1939447"/>
                    </a:lnTo>
                    <a:lnTo>
                      <a:pt x="791843" y="1935817"/>
                    </a:lnTo>
                    <a:lnTo>
                      <a:pt x="792523" y="1932641"/>
                    </a:lnTo>
                    <a:lnTo>
                      <a:pt x="793883" y="1929011"/>
                    </a:lnTo>
                    <a:lnTo>
                      <a:pt x="795242" y="1925154"/>
                    </a:lnTo>
                    <a:lnTo>
                      <a:pt x="797282" y="1921298"/>
                    </a:lnTo>
                    <a:lnTo>
                      <a:pt x="799548" y="1917441"/>
                    </a:lnTo>
                    <a:lnTo>
                      <a:pt x="802041" y="1913584"/>
                    </a:lnTo>
                    <a:lnTo>
                      <a:pt x="807254" y="1906098"/>
                    </a:lnTo>
                    <a:lnTo>
                      <a:pt x="812240" y="1899746"/>
                    </a:lnTo>
                    <a:lnTo>
                      <a:pt x="816319" y="1894301"/>
                    </a:lnTo>
                    <a:lnTo>
                      <a:pt x="820625" y="1889537"/>
                    </a:lnTo>
                    <a:lnTo>
                      <a:pt x="786630" y="1856869"/>
                    </a:lnTo>
                    <a:lnTo>
                      <a:pt x="785724" y="1858457"/>
                    </a:lnTo>
                    <a:lnTo>
                      <a:pt x="784364" y="1860272"/>
                    </a:lnTo>
                    <a:lnTo>
                      <a:pt x="782325" y="1862314"/>
                    </a:lnTo>
                    <a:lnTo>
                      <a:pt x="779605" y="1864128"/>
                    </a:lnTo>
                    <a:lnTo>
                      <a:pt x="778019" y="1865490"/>
                    </a:lnTo>
                    <a:lnTo>
                      <a:pt x="776206" y="1866397"/>
                    </a:lnTo>
                    <a:lnTo>
                      <a:pt x="773939" y="1867531"/>
                    </a:lnTo>
                    <a:lnTo>
                      <a:pt x="771673" y="1868212"/>
                    </a:lnTo>
                    <a:lnTo>
                      <a:pt x="769180" y="1868893"/>
                    </a:lnTo>
                    <a:lnTo>
                      <a:pt x="766460" y="1869346"/>
                    </a:lnTo>
                    <a:lnTo>
                      <a:pt x="763288" y="1869573"/>
                    </a:lnTo>
                    <a:lnTo>
                      <a:pt x="759208" y="1869573"/>
                    </a:lnTo>
                    <a:lnTo>
                      <a:pt x="754223" y="1869119"/>
                    </a:lnTo>
                    <a:lnTo>
                      <a:pt x="748783" y="1868439"/>
                    </a:lnTo>
                    <a:lnTo>
                      <a:pt x="736545" y="1866397"/>
                    </a:lnTo>
                    <a:lnTo>
                      <a:pt x="723854" y="1863902"/>
                    </a:lnTo>
                    <a:lnTo>
                      <a:pt x="712069" y="1861406"/>
                    </a:lnTo>
                    <a:lnTo>
                      <a:pt x="702098" y="1859137"/>
                    </a:lnTo>
                    <a:lnTo>
                      <a:pt x="692806" y="1856869"/>
                    </a:lnTo>
                    <a:lnTo>
                      <a:pt x="687593" y="1795162"/>
                    </a:lnTo>
                    <a:lnTo>
                      <a:pt x="686914" y="1793347"/>
                    </a:lnTo>
                    <a:lnTo>
                      <a:pt x="685780" y="1791079"/>
                    </a:lnTo>
                    <a:lnTo>
                      <a:pt x="683967" y="1787903"/>
                    </a:lnTo>
                    <a:lnTo>
                      <a:pt x="681248" y="1784273"/>
                    </a:lnTo>
                    <a:lnTo>
                      <a:pt x="679661" y="1782231"/>
                    </a:lnTo>
                    <a:lnTo>
                      <a:pt x="677622" y="1780189"/>
                    </a:lnTo>
                    <a:lnTo>
                      <a:pt x="675129" y="1778147"/>
                    </a:lnTo>
                    <a:lnTo>
                      <a:pt x="672636" y="1775879"/>
                    </a:lnTo>
                    <a:lnTo>
                      <a:pt x="669690" y="1773610"/>
                    </a:lnTo>
                    <a:lnTo>
                      <a:pt x="666290" y="1771342"/>
                    </a:lnTo>
                    <a:lnTo>
                      <a:pt x="658132" y="1766124"/>
                    </a:lnTo>
                    <a:lnTo>
                      <a:pt x="648387" y="1760452"/>
                    </a:lnTo>
                    <a:lnTo>
                      <a:pt x="637735" y="1754781"/>
                    </a:lnTo>
                    <a:lnTo>
                      <a:pt x="631843" y="1752058"/>
                    </a:lnTo>
                    <a:lnTo>
                      <a:pt x="625724" y="1749336"/>
                    </a:lnTo>
                    <a:lnTo>
                      <a:pt x="619378" y="1746614"/>
                    </a:lnTo>
                    <a:lnTo>
                      <a:pt x="613032" y="1744118"/>
                    </a:lnTo>
                    <a:lnTo>
                      <a:pt x="606234" y="1741623"/>
                    </a:lnTo>
                    <a:lnTo>
                      <a:pt x="598981" y="1739581"/>
                    </a:lnTo>
                    <a:lnTo>
                      <a:pt x="592183" y="1737766"/>
                    </a:lnTo>
                    <a:lnTo>
                      <a:pt x="584704" y="1735951"/>
                    </a:lnTo>
                    <a:lnTo>
                      <a:pt x="577225" y="1734817"/>
                    </a:lnTo>
                    <a:lnTo>
                      <a:pt x="569520" y="1733682"/>
                    </a:lnTo>
                    <a:lnTo>
                      <a:pt x="568613" y="1733682"/>
                    </a:lnTo>
                    <a:lnTo>
                      <a:pt x="567933" y="1733909"/>
                    </a:lnTo>
                    <a:lnTo>
                      <a:pt x="567480" y="1734817"/>
                    </a:lnTo>
                    <a:lnTo>
                      <a:pt x="567480" y="1735724"/>
                    </a:lnTo>
                    <a:lnTo>
                      <a:pt x="567933" y="1738220"/>
                    </a:lnTo>
                    <a:lnTo>
                      <a:pt x="567933" y="1739808"/>
                    </a:lnTo>
                    <a:lnTo>
                      <a:pt x="567933" y="1741850"/>
                    </a:lnTo>
                    <a:lnTo>
                      <a:pt x="567480" y="1751605"/>
                    </a:lnTo>
                    <a:lnTo>
                      <a:pt x="567253" y="1767258"/>
                    </a:lnTo>
                    <a:lnTo>
                      <a:pt x="567027" y="1788356"/>
                    </a:lnTo>
                    <a:lnTo>
                      <a:pt x="545270" y="1788129"/>
                    </a:lnTo>
                    <a:lnTo>
                      <a:pt x="544817" y="1794255"/>
                    </a:lnTo>
                    <a:lnTo>
                      <a:pt x="547537" y="1797204"/>
                    </a:lnTo>
                    <a:lnTo>
                      <a:pt x="550256" y="1800380"/>
                    </a:lnTo>
                    <a:lnTo>
                      <a:pt x="553202" y="1804690"/>
                    </a:lnTo>
                    <a:lnTo>
                      <a:pt x="556375" y="1809228"/>
                    </a:lnTo>
                    <a:lnTo>
                      <a:pt x="557962" y="1811723"/>
                    </a:lnTo>
                    <a:lnTo>
                      <a:pt x="559095" y="1814445"/>
                    </a:lnTo>
                    <a:lnTo>
                      <a:pt x="560228" y="1816714"/>
                    </a:lnTo>
                    <a:lnTo>
                      <a:pt x="560908" y="1819210"/>
                    </a:lnTo>
                    <a:lnTo>
                      <a:pt x="561361" y="1821705"/>
                    </a:lnTo>
                    <a:lnTo>
                      <a:pt x="561361" y="1824201"/>
                    </a:lnTo>
                    <a:lnTo>
                      <a:pt x="561361" y="1826696"/>
                    </a:lnTo>
                    <a:lnTo>
                      <a:pt x="560908" y="1829645"/>
                    </a:lnTo>
                    <a:lnTo>
                      <a:pt x="560001" y="1832595"/>
                    </a:lnTo>
                    <a:lnTo>
                      <a:pt x="558868" y="1835771"/>
                    </a:lnTo>
                    <a:lnTo>
                      <a:pt x="557508" y="1838947"/>
                    </a:lnTo>
                    <a:lnTo>
                      <a:pt x="555695" y="1842350"/>
                    </a:lnTo>
                    <a:lnTo>
                      <a:pt x="553656" y="1845526"/>
                    </a:lnTo>
                    <a:lnTo>
                      <a:pt x="551163" y="1848475"/>
                    </a:lnTo>
                    <a:lnTo>
                      <a:pt x="548443" y="1851651"/>
                    </a:lnTo>
                    <a:lnTo>
                      <a:pt x="545270" y="1854373"/>
                    </a:lnTo>
                    <a:lnTo>
                      <a:pt x="541644" y="1857096"/>
                    </a:lnTo>
                    <a:lnTo>
                      <a:pt x="537565" y="1858911"/>
                    </a:lnTo>
                    <a:lnTo>
                      <a:pt x="533259" y="1860952"/>
                    </a:lnTo>
                    <a:lnTo>
                      <a:pt x="528273" y="1862314"/>
                    </a:lnTo>
                    <a:lnTo>
                      <a:pt x="525780" y="1862767"/>
                    </a:lnTo>
                    <a:lnTo>
                      <a:pt x="523061" y="1862994"/>
                    </a:lnTo>
                    <a:lnTo>
                      <a:pt x="520114" y="1863221"/>
                    </a:lnTo>
                    <a:lnTo>
                      <a:pt x="516942" y="1863448"/>
                    </a:lnTo>
                    <a:lnTo>
                      <a:pt x="511276" y="1863221"/>
                    </a:lnTo>
                    <a:lnTo>
                      <a:pt x="505837" y="1862314"/>
                    </a:lnTo>
                    <a:lnTo>
                      <a:pt x="500624" y="1860952"/>
                    </a:lnTo>
                    <a:lnTo>
                      <a:pt x="496092" y="1859137"/>
                    </a:lnTo>
                    <a:lnTo>
                      <a:pt x="491559" y="1857323"/>
                    </a:lnTo>
                    <a:lnTo>
                      <a:pt x="487480" y="1854827"/>
                    </a:lnTo>
                    <a:lnTo>
                      <a:pt x="483854" y="1852105"/>
                    </a:lnTo>
                    <a:lnTo>
                      <a:pt x="480681" y="1849156"/>
                    </a:lnTo>
                    <a:lnTo>
                      <a:pt x="477961" y="1845753"/>
                    </a:lnTo>
                    <a:lnTo>
                      <a:pt x="475242" y="1842350"/>
                    </a:lnTo>
                    <a:lnTo>
                      <a:pt x="473202" y="1838947"/>
                    </a:lnTo>
                    <a:lnTo>
                      <a:pt x="471389" y="1835544"/>
                    </a:lnTo>
                    <a:lnTo>
                      <a:pt x="470029" y="1831687"/>
                    </a:lnTo>
                    <a:lnTo>
                      <a:pt x="468896" y="1828284"/>
                    </a:lnTo>
                    <a:lnTo>
                      <a:pt x="468443" y="1824427"/>
                    </a:lnTo>
                    <a:lnTo>
                      <a:pt x="468216" y="1821024"/>
                    </a:lnTo>
                    <a:lnTo>
                      <a:pt x="468443" y="1817622"/>
                    </a:lnTo>
                    <a:lnTo>
                      <a:pt x="468670" y="1814672"/>
                    </a:lnTo>
                    <a:lnTo>
                      <a:pt x="468896" y="1811269"/>
                    </a:lnTo>
                    <a:lnTo>
                      <a:pt x="469803" y="1808547"/>
                    </a:lnTo>
                    <a:lnTo>
                      <a:pt x="470483" y="1805825"/>
                    </a:lnTo>
                    <a:lnTo>
                      <a:pt x="471162" y="1803329"/>
                    </a:lnTo>
                    <a:lnTo>
                      <a:pt x="472976" y="1799019"/>
                    </a:lnTo>
                    <a:lnTo>
                      <a:pt x="475242" y="1795389"/>
                    </a:lnTo>
                    <a:lnTo>
                      <a:pt x="477508" y="1792667"/>
                    </a:lnTo>
                    <a:lnTo>
                      <a:pt x="479321" y="1790852"/>
                    </a:lnTo>
                    <a:lnTo>
                      <a:pt x="480454" y="1789944"/>
                    </a:lnTo>
                    <a:lnTo>
                      <a:pt x="481361" y="1789717"/>
                    </a:lnTo>
                    <a:lnTo>
                      <a:pt x="482041" y="1789037"/>
                    </a:lnTo>
                    <a:lnTo>
                      <a:pt x="482494" y="1788129"/>
                    </a:lnTo>
                    <a:lnTo>
                      <a:pt x="483400" y="1786541"/>
                    </a:lnTo>
                    <a:lnTo>
                      <a:pt x="483627" y="1784500"/>
                    </a:lnTo>
                    <a:lnTo>
                      <a:pt x="484307" y="1780189"/>
                    </a:lnTo>
                    <a:lnTo>
                      <a:pt x="484534" y="1775198"/>
                    </a:lnTo>
                    <a:lnTo>
                      <a:pt x="484534" y="1770207"/>
                    </a:lnTo>
                    <a:lnTo>
                      <a:pt x="484534" y="1765897"/>
                    </a:lnTo>
                    <a:lnTo>
                      <a:pt x="484307" y="1761813"/>
                    </a:lnTo>
                    <a:lnTo>
                      <a:pt x="482947" y="1762040"/>
                    </a:lnTo>
                    <a:lnTo>
                      <a:pt x="481361" y="1762267"/>
                    </a:lnTo>
                    <a:lnTo>
                      <a:pt x="479321" y="1762494"/>
                    </a:lnTo>
                    <a:lnTo>
                      <a:pt x="476828" y="1763175"/>
                    </a:lnTo>
                    <a:lnTo>
                      <a:pt x="474335" y="1764536"/>
                    </a:lnTo>
                    <a:lnTo>
                      <a:pt x="471616" y="1765897"/>
                    </a:lnTo>
                    <a:lnTo>
                      <a:pt x="468896" y="1767939"/>
                    </a:lnTo>
                    <a:lnTo>
                      <a:pt x="463684" y="1772703"/>
                    </a:lnTo>
                    <a:lnTo>
                      <a:pt x="457111" y="1779055"/>
                    </a:lnTo>
                    <a:lnTo>
                      <a:pt x="449179" y="1786995"/>
                    </a:lnTo>
                    <a:lnTo>
                      <a:pt x="440568" y="1796750"/>
                    </a:lnTo>
                    <a:lnTo>
                      <a:pt x="435808" y="1802195"/>
                    </a:lnTo>
                    <a:lnTo>
                      <a:pt x="431276" y="1807866"/>
                    </a:lnTo>
                    <a:lnTo>
                      <a:pt x="426517" y="1813765"/>
                    </a:lnTo>
                    <a:lnTo>
                      <a:pt x="421984" y="1820344"/>
                    </a:lnTo>
                    <a:lnTo>
                      <a:pt x="417225" y="1826923"/>
                    </a:lnTo>
                    <a:lnTo>
                      <a:pt x="412465" y="1833956"/>
                    </a:lnTo>
                    <a:lnTo>
                      <a:pt x="407933" y="1841215"/>
                    </a:lnTo>
                    <a:lnTo>
                      <a:pt x="403854" y="1848929"/>
                    </a:lnTo>
                    <a:lnTo>
                      <a:pt x="389123" y="1875925"/>
                    </a:lnTo>
                    <a:lnTo>
                      <a:pt x="378924" y="1895209"/>
                    </a:lnTo>
                    <a:lnTo>
                      <a:pt x="375298" y="1902695"/>
                    </a:lnTo>
                    <a:lnTo>
                      <a:pt x="372352" y="1908367"/>
                    </a:lnTo>
                    <a:lnTo>
                      <a:pt x="370312" y="1913131"/>
                    </a:lnTo>
                    <a:lnTo>
                      <a:pt x="369179" y="1916534"/>
                    </a:lnTo>
                    <a:lnTo>
                      <a:pt x="368273" y="1918802"/>
                    </a:lnTo>
                    <a:lnTo>
                      <a:pt x="368046" y="1920844"/>
                    </a:lnTo>
                    <a:lnTo>
                      <a:pt x="368273" y="1921978"/>
                    </a:lnTo>
                    <a:lnTo>
                      <a:pt x="368953" y="1922659"/>
                    </a:lnTo>
                    <a:lnTo>
                      <a:pt x="369633" y="1923566"/>
                    </a:lnTo>
                    <a:lnTo>
                      <a:pt x="370992" y="1924247"/>
                    </a:lnTo>
                    <a:lnTo>
                      <a:pt x="375298" y="1926516"/>
                    </a:lnTo>
                    <a:lnTo>
                      <a:pt x="376658" y="1927196"/>
                    </a:lnTo>
                    <a:lnTo>
                      <a:pt x="378018" y="1928557"/>
                    </a:lnTo>
                    <a:lnTo>
                      <a:pt x="379604" y="1929692"/>
                    </a:lnTo>
                    <a:lnTo>
                      <a:pt x="380964" y="1931507"/>
                    </a:lnTo>
                    <a:lnTo>
                      <a:pt x="383684" y="1935363"/>
                    </a:lnTo>
                    <a:lnTo>
                      <a:pt x="385270" y="1937859"/>
                    </a:lnTo>
                    <a:lnTo>
                      <a:pt x="386403" y="1940127"/>
                    </a:lnTo>
                    <a:lnTo>
                      <a:pt x="387763" y="1942850"/>
                    </a:lnTo>
                    <a:lnTo>
                      <a:pt x="388669" y="1945572"/>
                    </a:lnTo>
                    <a:lnTo>
                      <a:pt x="389576" y="1948521"/>
                    </a:lnTo>
                    <a:lnTo>
                      <a:pt x="390482" y="1951470"/>
                    </a:lnTo>
                    <a:lnTo>
                      <a:pt x="390936" y="1954420"/>
                    </a:lnTo>
                    <a:lnTo>
                      <a:pt x="391389" y="1957596"/>
                    </a:lnTo>
                    <a:lnTo>
                      <a:pt x="391389" y="1960772"/>
                    </a:lnTo>
                    <a:lnTo>
                      <a:pt x="391389" y="1963948"/>
                    </a:lnTo>
                    <a:lnTo>
                      <a:pt x="390936" y="1967124"/>
                    </a:lnTo>
                    <a:lnTo>
                      <a:pt x="390256" y="1970981"/>
                    </a:lnTo>
                    <a:lnTo>
                      <a:pt x="389349" y="1974610"/>
                    </a:lnTo>
                    <a:lnTo>
                      <a:pt x="387990" y="1978921"/>
                    </a:lnTo>
                    <a:lnTo>
                      <a:pt x="386403" y="1982777"/>
                    </a:lnTo>
                    <a:lnTo>
                      <a:pt x="384590" y="1987088"/>
                    </a:lnTo>
                    <a:lnTo>
                      <a:pt x="382324" y="1991171"/>
                    </a:lnTo>
                    <a:lnTo>
                      <a:pt x="379378" y="1995028"/>
                    </a:lnTo>
                    <a:lnTo>
                      <a:pt x="375978" y="1998885"/>
                    </a:lnTo>
                    <a:lnTo>
                      <a:pt x="372579" y="2002288"/>
                    </a:lnTo>
                    <a:lnTo>
                      <a:pt x="370312" y="2003876"/>
                    </a:lnTo>
                    <a:lnTo>
                      <a:pt x="368273" y="2005464"/>
                    </a:lnTo>
                    <a:lnTo>
                      <a:pt x="366006" y="2006825"/>
                    </a:lnTo>
                    <a:lnTo>
                      <a:pt x="363514" y="2008186"/>
                    </a:lnTo>
                    <a:lnTo>
                      <a:pt x="361021" y="2009320"/>
                    </a:lnTo>
                    <a:lnTo>
                      <a:pt x="358301" y="2010228"/>
                    </a:lnTo>
                    <a:lnTo>
                      <a:pt x="355355" y="2011135"/>
                    </a:lnTo>
                    <a:lnTo>
                      <a:pt x="352182" y="2011816"/>
                    </a:lnTo>
                    <a:lnTo>
                      <a:pt x="349009" y="2012496"/>
                    </a:lnTo>
                    <a:lnTo>
                      <a:pt x="345836" y="2012723"/>
                    </a:lnTo>
                    <a:lnTo>
                      <a:pt x="342437" y="2012950"/>
                    </a:lnTo>
                    <a:lnTo>
                      <a:pt x="338584" y="2012950"/>
                    </a:lnTo>
                    <a:lnTo>
                      <a:pt x="334958" y="2012723"/>
                    </a:lnTo>
                    <a:lnTo>
                      <a:pt x="331559" y="2012496"/>
                    </a:lnTo>
                    <a:lnTo>
                      <a:pt x="327933" y="2012043"/>
                    </a:lnTo>
                    <a:lnTo>
                      <a:pt x="324760" y="2011589"/>
                    </a:lnTo>
                    <a:lnTo>
                      <a:pt x="321587" y="2010908"/>
                    </a:lnTo>
                    <a:lnTo>
                      <a:pt x="318641" y="2009774"/>
                    </a:lnTo>
                    <a:lnTo>
                      <a:pt x="315921" y="2008867"/>
                    </a:lnTo>
                    <a:lnTo>
                      <a:pt x="313202" y="2007505"/>
                    </a:lnTo>
                    <a:lnTo>
                      <a:pt x="310709" y="2006371"/>
                    </a:lnTo>
                    <a:lnTo>
                      <a:pt x="308216" y="2005010"/>
                    </a:lnTo>
                    <a:lnTo>
                      <a:pt x="303683" y="2001834"/>
                    </a:lnTo>
                    <a:lnTo>
                      <a:pt x="299831" y="1998658"/>
                    </a:lnTo>
                    <a:lnTo>
                      <a:pt x="296205" y="1995028"/>
                    </a:lnTo>
                    <a:lnTo>
                      <a:pt x="293032" y="1991171"/>
                    </a:lnTo>
                    <a:lnTo>
                      <a:pt x="290539" y="1987315"/>
                    </a:lnTo>
                    <a:lnTo>
                      <a:pt x="288499" y="1983231"/>
                    </a:lnTo>
                    <a:lnTo>
                      <a:pt x="287139" y="1979148"/>
                    </a:lnTo>
                    <a:lnTo>
                      <a:pt x="285780" y="1975064"/>
                    </a:lnTo>
                    <a:lnTo>
                      <a:pt x="285100" y="1971208"/>
                    </a:lnTo>
                    <a:lnTo>
                      <a:pt x="284873" y="1967351"/>
                    </a:lnTo>
                    <a:lnTo>
                      <a:pt x="284873" y="1963948"/>
                    </a:lnTo>
                    <a:lnTo>
                      <a:pt x="285326" y="1960545"/>
                    </a:lnTo>
                    <a:lnTo>
                      <a:pt x="285780" y="1956915"/>
                    </a:lnTo>
                    <a:lnTo>
                      <a:pt x="286913" y="1953739"/>
                    </a:lnTo>
                    <a:lnTo>
                      <a:pt x="287819" y="1950790"/>
                    </a:lnTo>
                    <a:lnTo>
                      <a:pt x="289406" y="1947614"/>
                    </a:lnTo>
                    <a:lnTo>
                      <a:pt x="290766" y="1944665"/>
                    </a:lnTo>
                    <a:lnTo>
                      <a:pt x="292352" y="1941942"/>
                    </a:lnTo>
                    <a:lnTo>
                      <a:pt x="294392" y="1939447"/>
                    </a:lnTo>
                    <a:lnTo>
                      <a:pt x="295978" y="1936951"/>
                    </a:lnTo>
                    <a:lnTo>
                      <a:pt x="298244" y="1934683"/>
                    </a:lnTo>
                    <a:lnTo>
                      <a:pt x="300284" y="1932414"/>
                    </a:lnTo>
                    <a:lnTo>
                      <a:pt x="302550" y="1930599"/>
                    </a:lnTo>
                    <a:lnTo>
                      <a:pt x="304590" y="1929011"/>
                    </a:lnTo>
                    <a:lnTo>
                      <a:pt x="306856" y="1927650"/>
                    </a:lnTo>
                    <a:lnTo>
                      <a:pt x="309349" y="1926516"/>
                    </a:lnTo>
                    <a:lnTo>
                      <a:pt x="311615" y="1925835"/>
                    </a:lnTo>
                    <a:lnTo>
                      <a:pt x="315921" y="1924247"/>
                    </a:lnTo>
                    <a:lnTo>
                      <a:pt x="319547" y="1922659"/>
                    </a:lnTo>
                    <a:lnTo>
                      <a:pt x="322494" y="1921298"/>
                    </a:lnTo>
                    <a:lnTo>
                      <a:pt x="324987" y="1919483"/>
                    </a:lnTo>
                    <a:lnTo>
                      <a:pt x="327026" y="1918122"/>
                    </a:lnTo>
                    <a:lnTo>
                      <a:pt x="328839" y="1916534"/>
                    </a:lnTo>
                    <a:lnTo>
                      <a:pt x="329972" y="1914719"/>
                    </a:lnTo>
                    <a:lnTo>
                      <a:pt x="330879" y="1913131"/>
                    </a:lnTo>
                    <a:lnTo>
                      <a:pt x="332012" y="1911089"/>
                    </a:lnTo>
                    <a:lnTo>
                      <a:pt x="332692" y="1908820"/>
                    </a:lnTo>
                    <a:lnTo>
                      <a:pt x="334732" y="1903149"/>
                    </a:lnTo>
                    <a:lnTo>
                      <a:pt x="336771" y="1896797"/>
                    </a:lnTo>
                    <a:lnTo>
                      <a:pt x="337904" y="1893394"/>
                    </a:lnTo>
                    <a:lnTo>
                      <a:pt x="339491" y="1890218"/>
                    </a:lnTo>
                    <a:lnTo>
                      <a:pt x="342890" y="1882277"/>
                    </a:lnTo>
                    <a:lnTo>
                      <a:pt x="347876" y="1871161"/>
                    </a:lnTo>
                    <a:lnTo>
                      <a:pt x="354222" y="1857323"/>
                    </a:lnTo>
                    <a:lnTo>
                      <a:pt x="358301" y="1849609"/>
                    </a:lnTo>
                    <a:lnTo>
                      <a:pt x="362154" y="1841669"/>
                    </a:lnTo>
                    <a:lnTo>
                      <a:pt x="366686" y="1833729"/>
                    </a:lnTo>
                    <a:lnTo>
                      <a:pt x="371672" y="1825562"/>
                    </a:lnTo>
                    <a:lnTo>
                      <a:pt x="376885" y="1817395"/>
                    </a:lnTo>
                    <a:lnTo>
                      <a:pt x="382324" y="1809228"/>
                    </a:lnTo>
                    <a:lnTo>
                      <a:pt x="387990" y="1801514"/>
                    </a:lnTo>
                    <a:lnTo>
                      <a:pt x="393882" y="1794028"/>
                    </a:lnTo>
                    <a:lnTo>
                      <a:pt x="400228" y="1786768"/>
                    </a:lnTo>
                    <a:lnTo>
                      <a:pt x="403627" y="1783592"/>
                    </a:lnTo>
                    <a:lnTo>
                      <a:pt x="406800" y="1780643"/>
                    </a:lnTo>
                    <a:lnTo>
                      <a:pt x="428783" y="1760452"/>
                    </a:lnTo>
                    <a:lnTo>
                      <a:pt x="442154" y="1748429"/>
                    </a:lnTo>
                    <a:lnTo>
                      <a:pt x="450313" y="1740488"/>
                    </a:lnTo>
                    <a:lnTo>
                      <a:pt x="450539" y="1740261"/>
                    </a:lnTo>
                    <a:lnTo>
                      <a:pt x="451219" y="1739127"/>
                    </a:lnTo>
                    <a:lnTo>
                      <a:pt x="451219" y="1737766"/>
                    </a:lnTo>
                    <a:lnTo>
                      <a:pt x="451219" y="1736859"/>
                    </a:lnTo>
                    <a:lnTo>
                      <a:pt x="450539" y="1736178"/>
                    </a:lnTo>
                    <a:lnTo>
                      <a:pt x="450086" y="1735497"/>
                    </a:lnTo>
                    <a:lnTo>
                      <a:pt x="449179" y="1734817"/>
                    </a:lnTo>
                    <a:lnTo>
                      <a:pt x="447820" y="1734136"/>
                    </a:lnTo>
                    <a:lnTo>
                      <a:pt x="446233" y="1733682"/>
                    </a:lnTo>
                    <a:lnTo>
                      <a:pt x="444194" y="1733456"/>
                    </a:lnTo>
                    <a:lnTo>
                      <a:pt x="441474" y="1733229"/>
                    </a:lnTo>
                    <a:lnTo>
                      <a:pt x="438301" y="1733229"/>
                    </a:lnTo>
                    <a:lnTo>
                      <a:pt x="434222" y="1733456"/>
                    </a:lnTo>
                    <a:lnTo>
                      <a:pt x="423344" y="1735044"/>
                    </a:lnTo>
                    <a:lnTo>
                      <a:pt x="407706" y="1737766"/>
                    </a:lnTo>
                    <a:lnTo>
                      <a:pt x="388669" y="1741623"/>
                    </a:lnTo>
                    <a:lnTo>
                      <a:pt x="378244" y="1744118"/>
                    </a:lnTo>
                    <a:lnTo>
                      <a:pt x="367140" y="1746840"/>
                    </a:lnTo>
                    <a:lnTo>
                      <a:pt x="355808" y="1749790"/>
                    </a:lnTo>
                    <a:lnTo>
                      <a:pt x="344023" y="1752966"/>
                    </a:lnTo>
                    <a:lnTo>
                      <a:pt x="332465" y="1756596"/>
                    </a:lnTo>
                    <a:lnTo>
                      <a:pt x="320454" y="1760225"/>
                    </a:lnTo>
                    <a:lnTo>
                      <a:pt x="309123" y="1764309"/>
                    </a:lnTo>
                    <a:lnTo>
                      <a:pt x="298018" y="1768392"/>
                    </a:lnTo>
                    <a:lnTo>
                      <a:pt x="287139" y="1772930"/>
                    </a:lnTo>
                    <a:lnTo>
                      <a:pt x="276941" y="1777694"/>
                    </a:lnTo>
                    <a:lnTo>
                      <a:pt x="257904" y="1786995"/>
                    </a:lnTo>
                    <a:lnTo>
                      <a:pt x="240227" y="1795843"/>
                    </a:lnTo>
                    <a:lnTo>
                      <a:pt x="224363" y="1804237"/>
                    </a:lnTo>
                    <a:lnTo>
                      <a:pt x="210312" y="1811723"/>
                    </a:lnTo>
                    <a:lnTo>
                      <a:pt x="198301" y="1818075"/>
                    </a:lnTo>
                    <a:lnTo>
                      <a:pt x="188556" y="1823520"/>
                    </a:lnTo>
                    <a:lnTo>
                      <a:pt x="181077" y="1828284"/>
                    </a:lnTo>
                    <a:lnTo>
                      <a:pt x="176318" y="1831460"/>
                    </a:lnTo>
                    <a:lnTo>
                      <a:pt x="174505" y="1832595"/>
                    </a:lnTo>
                    <a:lnTo>
                      <a:pt x="173145" y="1834183"/>
                    </a:lnTo>
                    <a:lnTo>
                      <a:pt x="171785" y="1835998"/>
                    </a:lnTo>
                    <a:lnTo>
                      <a:pt x="170879" y="1837586"/>
                    </a:lnTo>
                    <a:lnTo>
                      <a:pt x="170199" y="1839400"/>
                    </a:lnTo>
                    <a:lnTo>
                      <a:pt x="169292" y="1841215"/>
                    </a:lnTo>
                    <a:lnTo>
                      <a:pt x="169066" y="1843030"/>
                    </a:lnTo>
                    <a:lnTo>
                      <a:pt x="168839" y="1845299"/>
                    </a:lnTo>
                    <a:lnTo>
                      <a:pt x="169066" y="1847568"/>
                    </a:lnTo>
                    <a:lnTo>
                      <a:pt x="169745" y="1849836"/>
                    </a:lnTo>
                    <a:lnTo>
                      <a:pt x="170425" y="1852105"/>
                    </a:lnTo>
                    <a:lnTo>
                      <a:pt x="171332" y="1854600"/>
                    </a:lnTo>
                    <a:lnTo>
                      <a:pt x="172692" y="1857096"/>
                    </a:lnTo>
                    <a:lnTo>
                      <a:pt x="174051" y="1859591"/>
                    </a:lnTo>
                    <a:lnTo>
                      <a:pt x="175864" y="1862087"/>
                    </a:lnTo>
                    <a:lnTo>
                      <a:pt x="178131" y="1864809"/>
                    </a:lnTo>
                    <a:lnTo>
                      <a:pt x="179717" y="1866851"/>
                    </a:lnTo>
                    <a:lnTo>
                      <a:pt x="181077" y="1869346"/>
                    </a:lnTo>
                    <a:lnTo>
                      <a:pt x="182210" y="1872296"/>
                    </a:lnTo>
                    <a:lnTo>
                      <a:pt x="183343" y="1875472"/>
                    </a:lnTo>
                    <a:lnTo>
                      <a:pt x="184023" y="1878875"/>
                    </a:lnTo>
                    <a:lnTo>
                      <a:pt x="184476" y="1882277"/>
                    </a:lnTo>
                    <a:lnTo>
                      <a:pt x="184703" y="1885907"/>
                    </a:lnTo>
                    <a:lnTo>
                      <a:pt x="184930" y="1889537"/>
                    </a:lnTo>
                    <a:lnTo>
                      <a:pt x="184930" y="1896797"/>
                    </a:lnTo>
                    <a:lnTo>
                      <a:pt x="184250" y="1903603"/>
                    </a:lnTo>
                    <a:lnTo>
                      <a:pt x="183343" y="1909955"/>
                    </a:lnTo>
                    <a:lnTo>
                      <a:pt x="181983" y="1915172"/>
                    </a:lnTo>
                    <a:lnTo>
                      <a:pt x="180850" y="1918349"/>
                    </a:lnTo>
                    <a:lnTo>
                      <a:pt x="179037" y="1921071"/>
                    </a:lnTo>
                    <a:lnTo>
                      <a:pt x="177224" y="1923340"/>
                    </a:lnTo>
                    <a:lnTo>
                      <a:pt x="175185" y="1925154"/>
                    </a:lnTo>
                    <a:lnTo>
                      <a:pt x="173145" y="1926969"/>
                    </a:lnTo>
                    <a:lnTo>
                      <a:pt x="170652" y="1928557"/>
                    </a:lnTo>
                    <a:lnTo>
                      <a:pt x="168386" y="1929692"/>
                    </a:lnTo>
                    <a:lnTo>
                      <a:pt x="165893" y="1930372"/>
                    </a:lnTo>
                    <a:lnTo>
                      <a:pt x="163626" y="1931280"/>
                    </a:lnTo>
                    <a:lnTo>
                      <a:pt x="161587" y="1931733"/>
                    </a:lnTo>
                    <a:lnTo>
                      <a:pt x="157734" y="1932414"/>
                    </a:lnTo>
                    <a:lnTo>
                      <a:pt x="155241" y="1932641"/>
                    </a:lnTo>
                    <a:lnTo>
                      <a:pt x="154335" y="1932641"/>
                    </a:lnTo>
                    <a:lnTo>
                      <a:pt x="143230" y="1932868"/>
                    </a:lnTo>
                    <a:lnTo>
                      <a:pt x="142323" y="1932641"/>
                    </a:lnTo>
                    <a:lnTo>
                      <a:pt x="141643" y="1932414"/>
                    </a:lnTo>
                    <a:lnTo>
                      <a:pt x="140057" y="1931053"/>
                    </a:lnTo>
                    <a:lnTo>
                      <a:pt x="138697" y="1929011"/>
                    </a:lnTo>
                    <a:lnTo>
                      <a:pt x="138017" y="1927650"/>
                    </a:lnTo>
                    <a:lnTo>
                      <a:pt x="137791" y="1926516"/>
                    </a:lnTo>
                    <a:lnTo>
                      <a:pt x="136658" y="1924020"/>
                    </a:lnTo>
                    <a:lnTo>
                      <a:pt x="135751" y="1921978"/>
                    </a:lnTo>
                    <a:lnTo>
                      <a:pt x="135071" y="1921298"/>
                    </a:lnTo>
                    <a:lnTo>
                      <a:pt x="134391" y="1920617"/>
                    </a:lnTo>
                    <a:lnTo>
                      <a:pt x="133711" y="1920390"/>
                    </a:lnTo>
                    <a:lnTo>
                      <a:pt x="132805" y="1919937"/>
                    </a:lnTo>
                    <a:lnTo>
                      <a:pt x="131898" y="1920390"/>
                    </a:lnTo>
                    <a:lnTo>
                      <a:pt x="131219" y="1920617"/>
                    </a:lnTo>
                    <a:lnTo>
                      <a:pt x="130765" y="1921298"/>
                    </a:lnTo>
                    <a:lnTo>
                      <a:pt x="130312" y="1921978"/>
                    </a:lnTo>
                    <a:lnTo>
                      <a:pt x="129405" y="1923793"/>
                    </a:lnTo>
                    <a:lnTo>
                      <a:pt x="128952" y="1926062"/>
                    </a:lnTo>
                    <a:lnTo>
                      <a:pt x="128499" y="1926969"/>
                    </a:lnTo>
                    <a:lnTo>
                      <a:pt x="127819" y="1928557"/>
                    </a:lnTo>
                    <a:lnTo>
                      <a:pt x="126686" y="1929919"/>
                    </a:lnTo>
                    <a:lnTo>
                      <a:pt x="125553" y="1931507"/>
                    </a:lnTo>
                    <a:lnTo>
                      <a:pt x="123740" y="1932868"/>
                    </a:lnTo>
                    <a:lnTo>
                      <a:pt x="122153" y="1934002"/>
                    </a:lnTo>
                    <a:lnTo>
                      <a:pt x="120340" y="1934683"/>
                    </a:lnTo>
                    <a:lnTo>
                      <a:pt x="118301" y="1935136"/>
                    </a:lnTo>
                    <a:lnTo>
                      <a:pt x="113995" y="1935136"/>
                    </a:lnTo>
                    <a:lnTo>
                      <a:pt x="110822" y="1935136"/>
                    </a:lnTo>
                    <a:lnTo>
                      <a:pt x="107649" y="1934910"/>
                    </a:lnTo>
                    <a:lnTo>
                      <a:pt x="104476" y="1934456"/>
                    </a:lnTo>
                    <a:lnTo>
                      <a:pt x="101303" y="1933775"/>
                    </a:lnTo>
                    <a:lnTo>
                      <a:pt x="98131" y="1932641"/>
                    </a:lnTo>
                    <a:lnTo>
                      <a:pt x="94958" y="1931280"/>
                    </a:lnTo>
                    <a:lnTo>
                      <a:pt x="92918" y="1929692"/>
                    </a:lnTo>
                    <a:lnTo>
                      <a:pt x="90652" y="1927650"/>
                    </a:lnTo>
                    <a:lnTo>
                      <a:pt x="88839" y="1925381"/>
                    </a:lnTo>
                    <a:lnTo>
                      <a:pt x="87252" y="1922659"/>
                    </a:lnTo>
                    <a:lnTo>
                      <a:pt x="85666" y="1919710"/>
                    </a:lnTo>
                    <a:lnTo>
                      <a:pt x="84306" y="1916534"/>
                    </a:lnTo>
                    <a:lnTo>
                      <a:pt x="83173" y="1913131"/>
                    </a:lnTo>
                    <a:lnTo>
                      <a:pt x="82493" y="1909501"/>
                    </a:lnTo>
                    <a:lnTo>
                      <a:pt x="81587" y="1905871"/>
                    </a:lnTo>
                    <a:lnTo>
                      <a:pt x="81133" y="1902241"/>
                    </a:lnTo>
                    <a:lnTo>
                      <a:pt x="80907" y="1898612"/>
                    </a:lnTo>
                    <a:lnTo>
                      <a:pt x="80907" y="1894982"/>
                    </a:lnTo>
                    <a:lnTo>
                      <a:pt x="81133" y="1891806"/>
                    </a:lnTo>
                    <a:lnTo>
                      <a:pt x="81360" y="1888630"/>
                    </a:lnTo>
                    <a:lnTo>
                      <a:pt x="82267" y="1885454"/>
                    </a:lnTo>
                    <a:lnTo>
                      <a:pt x="82946" y="1882958"/>
                    </a:lnTo>
                    <a:lnTo>
                      <a:pt x="85213" y="1878194"/>
                    </a:lnTo>
                    <a:lnTo>
                      <a:pt x="87932" y="1873203"/>
                    </a:lnTo>
                    <a:lnTo>
                      <a:pt x="91105" y="1868212"/>
                    </a:lnTo>
                    <a:lnTo>
                      <a:pt x="94505" y="1863448"/>
                    </a:lnTo>
                    <a:lnTo>
                      <a:pt x="98584" y="1859137"/>
                    </a:lnTo>
                    <a:lnTo>
                      <a:pt x="102663" y="1855508"/>
                    </a:lnTo>
                    <a:lnTo>
                      <a:pt x="104703" y="1853693"/>
                    </a:lnTo>
                    <a:lnTo>
                      <a:pt x="106969" y="1852332"/>
                    </a:lnTo>
                    <a:lnTo>
                      <a:pt x="109235" y="1850744"/>
                    </a:lnTo>
                    <a:lnTo>
                      <a:pt x="111502" y="1849836"/>
                    </a:lnTo>
                    <a:lnTo>
                      <a:pt x="113315" y="1848929"/>
                    </a:lnTo>
                    <a:lnTo>
                      <a:pt x="114901" y="1847794"/>
                    </a:lnTo>
                    <a:lnTo>
                      <a:pt x="115808" y="1847114"/>
                    </a:lnTo>
                    <a:lnTo>
                      <a:pt x="116714" y="1846433"/>
                    </a:lnTo>
                    <a:lnTo>
                      <a:pt x="116941" y="1845526"/>
                    </a:lnTo>
                    <a:lnTo>
                      <a:pt x="116941" y="1844845"/>
                    </a:lnTo>
                    <a:lnTo>
                      <a:pt x="116714" y="1844391"/>
                    </a:lnTo>
                    <a:lnTo>
                      <a:pt x="116034" y="1843938"/>
                    </a:lnTo>
                    <a:lnTo>
                      <a:pt x="114448" y="1843030"/>
                    </a:lnTo>
                    <a:lnTo>
                      <a:pt x="112408" y="1842577"/>
                    </a:lnTo>
                    <a:lnTo>
                      <a:pt x="110369" y="1842123"/>
                    </a:lnTo>
                    <a:lnTo>
                      <a:pt x="108782" y="1842123"/>
                    </a:lnTo>
                    <a:lnTo>
                      <a:pt x="107876" y="1842123"/>
                    </a:lnTo>
                    <a:lnTo>
                      <a:pt x="107422" y="1841896"/>
                    </a:lnTo>
                    <a:lnTo>
                      <a:pt x="107196" y="1841442"/>
                    </a:lnTo>
                    <a:lnTo>
                      <a:pt x="107196" y="1840535"/>
                    </a:lnTo>
                    <a:lnTo>
                      <a:pt x="107196" y="1839854"/>
                    </a:lnTo>
                    <a:lnTo>
                      <a:pt x="107422" y="1839174"/>
                    </a:lnTo>
                    <a:lnTo>
                      <a:pt x="108782" y="1836905"/>
                    </a:lnTo>
                    <a:lnTo>
                      <a:pt x="110822" y="1834409"/>
                    </a:lnTo>
                    <a:lnTo>
                      <a:pt x="113541" y="1831687"/>
                    </a:lnTo>
                    <a:lnTo>
                      <a:pt x="117167" y="1828738"/>
                    </a:lnTo>
                    <a:lnTo>
                      <a:pt x="121020" y="1826015"/>
                    </a:lnTo>
                    <a:lnTo>
                      <a:pt x="129859" y="1820117"/>
                    </a:lnTo>
                    <a:lnTo>
                      <a:pt x="144363" y="1810135"/>
                    </a:lnTo>
                    <a:lnTo>
                      <a:pt x="153655" y="1804237"/>
                    </a:lnTo>
                    <a:lnTo>
                      <a:pt x="163853" y="1797431"/>
                    </a:lnTo>
                    <a:lnTo>
                      <a:pt x="175411" y="1790171"/>
                    </a:lnTo>
                    <a:lnTo>
                      <a:pt x="187423" y="1782912"/>
                    </a:lnTo>
                    <a:lnTo>
                      <a:pt x="200567" y="1775425"/>
                    </a:lnTo>
                    <a:lnTo>
                      <a:pt x="214391" y="1767712"/>
                    </a:lnTo>
                    <a:lnTo>
                      <a:pt x="228896" y="1760225"/>
                    </a:lnTo>
                    <a:lnTo>
                      <a:pt x="243627" y="1752966"/>
                    </a:lnTo>
                    <a:lnTo>
                      <a:pt x="259037" y="1746387"/>
                    </a:lnTo>
                    <a:lnTo>
                      <a:pt x="266743" y="1743211"/>
                    </a:lnTo>
                    <a:lnTo>
                      <a:pt x="274448" y="1740261"/>
                    </a:lnTo>
                    <a:lnTo>
                      <a:pt x="282380" y="1737085"/>
                    </a:lnTo>
                    <a:lnTo>
                      <a:pt x="290086" y="1734817"/>
                    </a:lnTo>
                    <a:lnTo>
                      <a:pt x="298018" y="1732321"/>
                    </a:lnTo>
                    <a:lnTo>
                      <a:pt x="305723" y="1730053"/>
                    </a:lnTo>
                    <a:lnTo>
                      <a:pt x="321134" y="1725742"/>
                    </a:lnTo>
                    <a:lnTo>
                      <a:pt x="335865" y="1722112"/>
                    </a:lnTo>
                    <a:lnTo>
                      <a:pt x="350142" y="1718483"/>
                    </a:lnTo>
                    <a:lnTo>
                      <a:pt x="363514" y="1715533"/>
                    </a:lnTo>
                    <a:lnTo>
                      <a:pt x="388216" y="1710089"/>
                    </a:lnTo>
                    <a:lnTo>
                      <a:pt x="410199" y="1705778"/>
                    </a:lnTo>
                    <a:lnTo>
                      <a:pt x="429009" y="1702375"/>
                    </a:lnTo>
                    <a:lnTo>
                      <a:pt x="444647" y="1699880"/>
                    </a:lnTo>
                    <a:lnTo>
                      <a:pt x="456658" y="1698065"/>
                    </a:lnTo>
                    <a:lnTo>
                      <a:pt x="464817" y="1696931"/>
                    </a:lnTo>
                    <a:lnTo>
                      <a:pt x="484534" y="1694662"/>
                    </a:lnTo>
                    <a:lnTo>
                      <a:pt x="491786" y="1693982"/>
                    </a:lnTo>
                    <a:lnTo>
                      <a:pt x="492239" y="1693528"/>
                    </a:lnTo>
                    <a:lnTo>
                      <a:pt x="492466" y="1693074"/>
                    </a:lnTo>
                    <a:lnTo>
                      <a:pt x="492692" y="1691713"/>
                    </a:lnTo>
                    <a:lnTo>
                      <a:pt x="493146" y="1690125"/>
                    </a:lnTo>
                    <a:lnTo>
                      <a:pt x="493599" y="1687856"/>
                    </a:lnTo>
                    <a:lnTo>
                      <a:pt x="493825" y="1684680"/>
                    </a:lnTo>
                    <a:lnTo>
                      <a:pt x="494052" y="1680370"/>
                    </a:lnTo>
                    <a:lnTo>
                      <a:pt x="492692" y="1490940"/>
                    </a:lnTo>
                    <a:lnTo>
                      <a:pt x="505384" y="1490940"/>
                    </a:lnTo>
                    <a:lnTo>
                      <a:pt x="503344" y="1373425"/>
                    </a:lnTo>
                    <a:lnTo>
                      <a:pt x="501078" y="1372518"/>
                    </a:lnTo>
                    <a:lnTo>
                      <a:pt x="496092" y="1370249"/>
                    </a:lnTo>
                    <a:lnTo>
                      <a:pt x="492919" y="1368888"/>
                    </a:lnTo>
                    <a:lnTo>
                      <a:pt x="489746" y="1366846"/>
                    </a:lnTo>
                    <a:lnTo>
                      <a:pt x="487027" y="1364804"/>
                    </a:lnTo>
                    <a:lnTo>
                      <a:pt x="484760" y="1362762"/>
                    </a:lnTo>
                    <a:lnTo>
                      <a:pt x="483854" y="1361401"/>
                    </a:lnTo>
                    <a:lnTo>
                      <a:pt x="482947" y="1359813"/>
                    </a:lnTo>
                    <a:lnTo>
                      <a:pt x="480908" y="1355730"/>
                    </a:lnTo>
                    <a:lnTo>
                      <a:pt x="479321" y="1350966"/>
                    </a:lnTo>
                    <a:lnTo>
                      <a:pt x="478188" y="1345748"/>
                    </a:lnTo>
                    <a:lnTo>
                      <a:pt x="477508" y="1340303"/>
                    </a:lnTo>
                    <a:lnTo>
                      <a:pt x="477055" y="1337808"/>
                    </a:lnTo>
                    <a:lnTo>
                      <a:pt x="477055" y="1335539"/>
                    </a:lnTo>
                    <a:lnTo>
                      <a:pt x="477508" y="1333270"/>
                    </a:lnTo>
                    <a:lnTo>
                      <a:pt x="477961" y="1331229"/>
                    </a:lnTo>
                    <a:lnTo>
                      <a:pt x="478641" y="1329641"/>
                    </a:lnTo>
                    <a:lnTo>
                      <a:pt x="479321" y="1328279"/>
                    </a:lnTo>
                    <a:lnTo>
                      <a:pt x="481814" y="1325784"/>
                    </a:lnTo>
                    <a:lnTo>
                      <a:pt x="484987" y="1323062"/>
                    </a:lnTo>
                    <a:lnTo>
                      <a:pt x="488386" y="1320339"/>
                    </a:lnTo>
                    <a:lnTo>
                      <a:pt x="489519" y="1319205"/>
                    </a:lnTo>
                    <a:lnTo>
                      <a:pt x="490426" y="1317844"/>
                    </a:lnTo>
                    <a:lnTo>
                      <a:pt x="491332" y="1316709"/>
                    </a:lnTo>
                    <a:lnTo>
                      <a:pt x="491332" y="1315802"/>
                    </a:lnTo>
                    <a:lnTo>
                      <a:pt x="491332" y="1315348"/>
                    </a:lnTo>
                    <a:lnTo>
                      <a:pt x="491106" y="1314894"/>
                    </a:lnTo>
                    <a:lnTo>
                      <a:pt x="489973" y="1314214"/>
                    </a:lnTo>
                    <a:lnTo>
                      <a:pt x="488613" y="1313987"/>
                    </a:lnTo>
                    <a:lnTo>
                      <a:pt x="486120" y="1313760"/>
                    </a:lnTo>
                    <a:lnTo>
                      <a:pt x="482947" y="1313760"/>
                    </a:lnTo>
                    <a:lnTo>
                      <a:pt x="478641" y="1313987"/>
                    </a:lnTo>
                    <a:lnTo>
                      <a:pt x="433315" y="1318524"/>
                    </a:lnTo>
                    <a:lnTo>
                      <a:pt x="409519" y="1320793"/>
                    </a:lnTo>
                    <a:lnTo>
                      <a:pt x="388443" y="1322835"/>
                    </a:lnTo>
                    <a:lnTo>
                      <a:pt x="383684" y="1323288"/>
                    </a:lnTo>
                    <a:lnTo>
                      <a:pt x="379378" y="1323742"/>
                    </a:lnTo>
                    <a:lnTo>
                      <a:pt x="375072" y="1323742"/>
                    </a:lnTo>
                    <a:lnTo>
                      <a:pt x="370539" y="1323742"/>
                    </a:lnTo>
                    <a:lnTo>
                      <a:pt x="366460" y="1323062"/>
                    </a:lnTo>
                    <a:lnTo>
                      <a:pt x="362154" y="1322608"/>
                    </a:lnTo>
                    <a:lnTo>
                      <a:pt x="358074" y="1321927"/>
                    </a:lnTo>
                    <a:lnTo>
                      <a:pt x="353768" y="1321247"/>
                    </a:lnTo>
                    <a:lnTo>
                      <a:pt x="349463" y="1319885"/>
                    </a:lnTo>
                    <a:lnTo>
                      <a:pt x="345383" y="1318524"/>
                    </a:lnTo>
                    <a:lnTo>
                      <a:pt x="341077" y="1316936"/>
                    </a:lnTo>
                    <a:lnTo>
                      <a:pt x="336771" y="1314894"/>
                    </a:lnTo>
                    <a:lnTo>
                      <a:pt x="332012" y="1312853"/>
                    </a:lnTo>
                    <a:lnTo>
                      <a:pt x="327479" y="1310811"/>
                    </a:lnTo>
                    <a:lnTo>
                      <a:pt x="317508" y="1305366"/>
                    </a:lnTo>
                    <a:lnTo>
                      <a:pt x="313428" y="1302644"/>
                    </a:lnTo>
                    <a:lnTo>
                      <a:pt x="308896" y="1299468"/>
                    </a:lnTo>
                    <a:lnTo>
                      <a:pt x="304590" y="1296519"/>
                    </a:lnTo>
                    <a:lnTo>
                      <a:pt x="300737" y="1293343"/>
                    </a:lnTo>
                    <a:lnTo>
                      <a:pt x="296431" y="1290166"/>
                    </a:lnTo>
                    <a:lnTo>
                      <a:pt x="292579" y="1286764"/>
                    </a:lnTo>
                    <a:lnTo>
                      <a:pt x="284647" y="1279277"/>
                    </a:lnTo>
                    <a:lnTo>
                      <a:pt x="276941" y="1271337"/>
                    </a:lnTo>
                    <a:lnTo>
                      <a:pt x="269689" y="1262943"/>
                    </a:lnTo>
                    <a:lnTo>
                      <a:pt x="262664" y="1254095"/>
                    </a:lnTo>
                    <a:lnTo>
                      <a:pt x="255638" y="1244794"/>
                    </a:lnTo>
                    <a:lnTo>
                      <a:pt x="248839" y="1235039"/>
                    </a:lnTo>
                    <a:lnTo>
                      <a:pt x="242493" y="1225057"/>
                    </a:lnTo>
                    <a:lnTo>
                      <a:pt x="236148" y="1215075"/>
                    </a:lnTo>
                    <a:lnTo>
                      <a:pt x="230029" y="1204412"/>
                    </a:lnTo>
                    <a:lnTo>
                      <a:pt x="224137" y="1193523"/>
                    </a:lnTo>
                    <a:lnTo>
                      <a:pt x="218697" y="1182634"/>
                    </a:lnTo>
                    <a:lnTo>
                      <a:pt x="213258" y="1171744"/>
                    </a:lnTo>
                    <a:lnTo>
                      <a:pt x="208046" y="1160628"/>
                    </a:lnTo>
                    <a:lnTo>
                      <a:pt x="202833" y="1149512"/>
                    </a:lnTo>
                    <a:lnTo>
                      <a:pt x="198074" y="1138396"/>
                    </a:lnTo>
                    <a:lnTo>
                      <a:pt x="189009" y="1116163"/>
                    </a:lnTo>
                    <a:lnTo>
                      <a:pt x="180624" y="1094611"/>
                    </a:lnTo>
                    <a:lnTo>
                      <a:pt x="172918" y="1073740"/>
                    </a:lnTo>
                    <a:lnTo>
                      <a:pt x="159321" y="1035854"/>
                    </a:lnTo>
                    <a:lnTo>
                      <a:pt x="153202" y="1019747"/>
                    </a:lnTo>
                    <a:lnTo>
                      <a:pt x="147989" y="1005681"/>
                    </a:lnTo>
                    <a:lnTo>
                      <a:pt x="138924" y="982314"/>
                    </a:lnTo>
                    <a:lnTo>
                      <a:pt x="131445" y="964392"/>
                    </a:lnTo>
                    <a:lnTo>
                      <a:pt x="126006" y="951007"/>
                    </a:lnTo>
                    <a:lnTo>
                      <a:pt x="121927" y="941252"/>
                    </a:lnTo>
                    <a:lnTo>
                      <a:pt x="118754" y="934900"/>
                    </a:lnTo>
                    <a:lnTo>
                      <a:pt x="117167" y="931270"/>
                    </a:lnTo>
                    <a:lnTo>
                      <a:pt x="115581" y="929002"/>
                    </a:lnTo>
                    <a:lnTo>
                      <a:pt x="54391" y="929002"/>
                    </a:lnTo>
                    <a:lnTo>
                      <a:pt x="50765" y="929002"/>
                    </a:lnTo>
                    <a:lnTo>
                      <a:pt x="47139" y="928321"/>
                    </a:lnTo>
                    <a:lnTo>
                      <a:pt x="43966" y="927640"/>
                    </a:lnTo>
                    <a:lnTo>
                      <a:pt x="40793" y="926733"/>
                    </a:lnTo>
                    <a:lnTo>
                      <a:pt x="37621" y="925599"/>
                    </a:lnTo>
                    <a:lnTo>
                      <a:pt x="34674" y="924011"/>
                    </a:lnTo>
                    <a:lnTo>
                      <a:pt x="31955" y="922196"/>
                    </a:lnTo>
                    <a:lnTo>
                      <a:pt x="29009" y="920154"/>
                    </a:lnTo>
                    <a:lnTo>
                      <a:pt x="26289" y="918112"/>
                    </a:lnTo>
                    <a:lnTo>
                      <a:pt x="23570" y="915390"/>
                    </a:lnTo>
                    <a:lnTo>
                      <a:pt x="21077" y="912441"/>
                    </a:lnTo>
                    <a:lnTo>
                      <a:pt x="18357" y="909491"/>
                    </a:lnTo>
                    <a:lnTo>
                      <a:pt x="12918" y="902686"/>
                    </a:lnTo>
                    <a:lnTo>
                      <a:pt x="7706" y="894745"/>
                    </a:lnTo>
                    <a:lnTo>
                      <a:pt x="4986" y="890435"/>
                    </a:lnTo>
                    <a:lnTo>
                      <a:pt x="2946" y="886805"/>
                    </a:lnTo>
                    <a:lnTo>
                      <a:pt x="1360" y="883175"/>
                    </a:lnTo>
                    <a:lnTo>
                      <a:pt x="453" y="879999"/>
                    </a:lnTo>
                    <a:lnTo>
                      <a:pt x="0" y="877277"/>
                    </a:lnTo>
                    <a:lnTo>
                      <a:pt x="0" y="874555"/>
                    </a:lnTo>
                    <a:lnTo>
                      <a:pt x="227" y="873647"/>
                    </a:lnTo>
                    <a:lnTo>
                      <a:pt x="680" y="872286"/>
                    </a:lnTo>
                    <a:lnTo>
                      <a:pt x="1133" y="871379"/>
                    </a:lnTo>
                    <a:lnTo>
                      <a:pt x="1813" y="870471"/>
                    </a:lnTo>
                    <a:lnTo>
                      <a:pt x="2720" y="869337"/>
                    </a:lnTo>
                    <a:lnTo>
                      <a:pt x="3626" y="868656"/>
                    </a:lnTo>
                    <a:lnTo>
                      <a:pt x="6346" y="867068"/>
                    </a:lnTo>
                    <a:lnTo>
                      <a:pt x="9519" y="866161"/>
                    </a:lnTo>
                    <a:lnTo>
                      <a:pt x="13598" y="865253"/>
                    </a:lnTo>
                    <a:lnTo>
                      <a:pt x="18357" y="864573"/>
                    </a:lnTo>
                    <a:lnTo>
                      <a:pt x="23796" y="864346"/>
                    </a:lnTo>
                    <a:lnTo>
                      <a:pt x="29915" y="864346"/>
                    </a:lnTo>
                    <a:lnTo>
                      <a:pt x="36941" y="865026"/>
                    </a:lnTo>
                    <a:lnTo>
                      <a:pt x="62550" y="866161"/>
                    </a:lnTo>
                    <a:lnTo>
                      <a:pt x="80227" y="866841"/>
                    </a:lnTo>
                    <a:lnTo>
                      <a:pt x="93598" y="867068"/>
                    </a:lnTo>
                    <a:lnTo>
                      <a:pt x="91105" y="854818"/>
                    </a:lnTo>
                    <a:lnTo>
                      <a:pt x="88159" y="840298"/>
                    </a:lnTo>
                    <a:lnTo>
                      <a:pt x="83853" y="821923"/>
                    </a:lnTo>
                    <a:lnTo>
                      <a:pt x="78867" y="800371"/>
                    </a:lnTo>
                    <a:lnTo>
                      <a:pt x="73201" y="776550"/>
                    </a:lnTo>
                    <a:lnTo>
                      <a:pt x="66629" y="751822"/>
                    </a:lnTo>
                    <a:lnTo>
                      <a:pt x="63003" y="739118"/>
                    </a:lnTo>
                    <a:lnTo>
                      <a:pt x="59377" y="726414"/>
                    </a:lnTo>
                    <a:lnTo>
                      <a:pt x="55978" y="714617"/>
                    </a:lnTo>
                    <a:lnTo>
                      <a:pt x="53031" y="703727"/>
                    </a:lnTo>
                    <a:lnTo>
                      <a:pt x="50765" y="693745"/>
                    </a:lnTo>
                    <a:lnTo>
                      <a:pt x="49179" y="684898"/>
                    </a:lnTo>
                    <a:lnTo>
                      <a:pt x="48046" y="676958"/>
                    </a:lnTo>
                    <a:lnTo>
                      <a:pt x="47592" y="669698"/>
                    </a:lnTo>
                    <a:lnTo>
                      <a:pt x="47592" y="666522"/>
                    </a:lnTo>
                    <a:lnTo>
                      <a:pt x="47819" y="663800"/>
                    </a:lnTo>
                    <a:lnTo>
                      <a:pt x="48046" y="661077"/>
                    </a:lnTo>
                    <a:lnTo>
                      <a:pt x="48499" y="658582"/>
                    </a:lnTo>
                    <a:lnTo>
                      <a:pt x="48952" y="656313"/>
                    </a:lnTo>
                    <a:lnTo>
                      <a:pt x="49632" y="654044"/>
                    </a:lnTo>
                    <a:lnTo>
                      <a:pt x="50765" y="652230"/>
                    </a:lnTo>
                    <a:lnTo>
                      <a:pt x="51672" y="650868"/>
                    </a:lnTo>
                    <a:lnTo>
                      <a:pt x="53031" y="649280"/>
                    </a:lnTo>
                    <a:lnTo>
                      <a:pt x="54391" y="648146"/>
                    </a:lnTo>
                    <a:lnTo>
                      <a:pt x="55978" y="647239"/>
                    </a:lnTo>
                    <a:lnTo>
                      <a:pt x="57564" y="646331"/>
                    </a:lnTo>
                    <a:lnTo>
                      <a:pt x="59377" y="645877"/>
                    </a:lnTo>
                    <a:lnTo>
                      <a:pt x="61417" y="645651"/>
                    </a:lnTo>
                    <a:lnTo>
                      <a:pt x="63683" y="645424"/>
                    </a:lnTo>
                    <a:lnTo>
                      <a:pt x="65723" y="645651"/>
                    </a:lnTo>
                    <a:lnTo>
                      <a:pt x="68216" y="645877"/>
                    </a:lnTo>
                    <a:lnTo>
                      <a:pt x="70708" y="646104"/>
                    </a:lnTo>
                    <a:lnTo>
                      <a:pt x="76374" y="647692"/>
                    </a:lnTo>
                    <a:lnTo>
                      <a:pt x="87479" y="651095"/>
                    </a:lnTo>
                    <a:lnTo>
                      <a:pt x="91785" y="652910"/>
                    </a:lnTo>
                    <a:lnTo>
                      <a:pt x="95864" y="654498"/>
                    </a:lnTo>
                    <a:lnTo>
                      <a:pt x="99490" y="656313"/>
                    </a:lnTo>
                    <a:lnTo>
                      <a:pt x="102663" y="658355"/>
                    </a:lnTo>
                    <a:lnTo>
                      <a:pt x="105383" y="660170"/>
                    </a:lnTo>
                    <a:lnTo>
                      <a:pt x="107876" y="662211"/>
                    </a:lnTo>
                    <a:lnTo>
                      <a:pt x="110142" y="664707"/>
                    </a:lnTo>
                    <a:lnTo>
                      <a:pt x="112182" y="667202"/>
                    </a:lnTo>
                    <a:lnTo>
                      <a:pt x="113995" y="669925"/>
                    </a:lnTo>
                    <a:lnTo>
                      <a:pt x="115354" y="673101"/>
                    </a:lnTo>
                    <a:lnTo>
                      <a:pt x="116941" y="676731"/>
                    </a:lnTo>
                    <a:lnTo>
                      <a:pt x="118301" y="680587"/>
                    </a:lnTo>
                    <a:lnTo>
                      <a:pt x="121020" y="689662"/>
                    </a:lnTo>
                    <a:lnTo>
                      <a:pt x="131445" y="730043"/>
                    </a:lnTo>
                    <a:lnTo>
                      <a:pt x="147083" y="792204"/>
                    </a:lnTo>
                    <a:lnTo>
                      <a:pt x="167706" y="874555"/>
                    </a:lnTo>
                    <a:lnTo>
                      <a:pt x="264023" y="879772"/>
                    </a:lnTo>
                    <a:lnTo>
                      <a:pt x="264023" y="877050"/>
                    </a:lnTo>
                    <a:lnTo>
                      <a:pt x="264703" y="869110"/>
                    </a:lnTo>
                    <a:lnTo>
                      <a:pt x="266290" y="857540"/>
                    </a:lnTo>
                    <a:lnTo>
                      <a:pt x="267423" y="850280"/>
                    </a:lnTo>
                    <a:lnTo>
                      <a:pt x="269009" y="842567"/>
                    </a:lnTo>
                    <a:lnTo>
                      <a:pt x="270822" y="834400"/>
                    </a:lnTo>
                    <a:lnTo>
                      <a:pt x="273088" y="825779"/>
                    </a:lnTo>
                    <a:lnTo>
                      <a:pt x="275355" y="816932"/>
                    </a:lnTo>
                    <a:lnTo>
                      <a:pt x="278528" y="808084"/>
                    </a:lnTo>
                    <a:lnTo>
                      <a:pt x="281927" y="799236"/>
                    </a:lnTo>
                    <a:lnTo>
                      <a:pt x="286006" y="790162"/>
                    </a:lnTo>
                    <a:lnTo>
                      <a:pt x="288273" y="786078"/>
                    </a:lnTo>
                    <a:lnTo>
                      <a:pt x="290539" y="781768"/>
                    </a:lnTo>
                    <a:lnTo>
                      <a:pt x="293258" y="777684"/>
                    </a:lnTo>
                    <a:lnTo>
                      <a:pt x="295751" y="773601"/>
                    </a:lnTo>
                    <a:lnTo>
                      <a:pt x="301190" y="765661"/>
                    </a:lnTo>
                    <a:lnTo>
                      <a:pt x="306176" y="757494"/>
                    </a:lnTo>
                    <a:lnTo>
                      <a:pt x="310936" y="749327"/>
                    </a:lnTo>
                    <a:lnTo>
                      <a:pt x="315015" y="740933"/>
                    </a:lnTo>
                    <a:lnTo>
                      <a:pt x="319094" y="731858"/>
                    </a:lnTo>
                    <a:lnTo>
                      <a:pt x="322720" y="722784"/>
                    </a:lnTo>
                    <a:lnTo>
                      <a:pt x="326573" y="713256"/>
                    </a:lnTo>
                    <a:lnTo>
                      <a:pt x="329746" y="703500"/>
                    </a:lnTo>
                    <a:lnTo>
                      <a:pt x="332919" y="693065"/>
                    </a:lnTo>
                    <a:lnTo>
                      <a:pt x="335865" y="682175"/>
                    </a:lnTo>
                    <a:lnTo>
                      <a:pt x="338811" y="670605"/>
                    </a:lnTo>
                    <a:lnTo>
                      <a:pt x="341531" y="658582"/>
                    </a:lnTo>
                    <a:lnTo>
                      <a:pt x="344477" y="645877"/>
                    </a:lnTo>
                    <a:lnTo>
                      <a:pt x="347423" y="632493"/>
                    </a:lnTo>
                    <a:lnTo>
                      <a:pt x="352862" y="603454"/>
                    </a:lnTo>
                    <a:lnTo>
                      <a:pt x="355808" y="588027"/>
                    </a:lnTo>
                    <a:lnTo>
                      <a:pt x="359208" y="572374"/>
                    </a:lnTo>
                    <a:lnTo>
                      <a:pt x="363514" y="556494"/>
                    </a:lnTo>
                    <a:lnTo>
                      <a:pt x="368046" y="540840"/>
                    </a:lnTo>
                    <a:lnTo>
                      <a:pt x="373032" y="525187"/>
                    </a:lnTo>
                    <a:lnTo>
                      <a:pt x="378244" y="509987"/>
                    </a:lnTo>
                    <a:lnTo>
                      <a:pt x="383684" y="494787"/>
                    </a:lnTo>
                    <a:lnTo>
                      <a:pt x="389576" y="480041"/>
                    </a:lnTo>
                    <a:lnTo>
                      <a:pt x="395695" y="465975"/>
                    </a:lnTo>
                    <a:lnTo>
                      <a:pt x="401587" y="452591"/>
                    </a:lnTo>
                    <a:lnTo>
                      <a:pt x="407706" y="439659"/>
                    </a:lnTo>
                    <a:lnTo>
                      <a:pt x="413825" y="427636"/>
                    </a:lnTo>
                    <a:lnTo>
                      <a:pt x="419718" y="416519"/>
                    </a:lnTo>
                    <a:lnTo>
                      <a:pt x="425610" y="406538"/>
                    </a:lnTo>
                    <a:lnTo>
                      <a:pt x="431276" y="397236"/>
                    </a:lnTo>
                    <a:lnTo>
                      <a:pt x="436715" y="389523"/>
                    </a:lnTo>
                    <a:lnTo>
                      <a:pt x="446913" y="375911"/>
                    </a:lnTo>
                    <a:lnTo>
                      <a:pt x="456432" y="364114"/>
                    </a:lnTo>
                    <a:lnTo>
                      <a:pt x="465270" y="353225"/>
                    </a:lnTo>
                    <a:lnTo>
                      <a:pt x="473202" y="343470"/>
                    </a:lnTo>
                    <a:lnTo>
                      <a:pt x="487027" y="327136"/>
                    </a:lnTo>
                    <a:lnTo>
                      <a:pt x="492919" y="319649"/>
                    </a:lnTo>
                    <a:lnTo>
                      <a:pt x="497905" y="312616"/>
                    </a:lnTo>
                    <a:lnTo>
                      <a:pt x="499491" y="311255"/>
                    </a:lnTo>
                    <a:lnTo>
                      <a:pt x="500851" y="309440"/>
                    </a:lnTo>
                    <a:lnTo>
                      <a:pt x="504477" y="306264"/>
                    </a:lnTo>
                    <a:lnTo>
                      <a:pt x="508556" y="303315"/>
                    </a:lnTo>
                    <a:lnTo>
                      <a:pt x="513316" y="300366"/>
                    </a:lnTo>
                    <a:lnTo>
                      <a:pt x="518528" y="297644"/>
                    </a:lnTo>
                    <a:lnTo>
                      <a:pt x="524194" y="295148"/>
                    </a:lnTo>
                    <a:lnTo>
                      <a:pt x="530086" y="292653"/>
                    </a:lnTo>
                    <a:lnTo>
                      <a:pt x="536432" y="290157"/>
                    </a:lnTo>
                    <a:lnTo>
                      <a:pt x="542551" y="287888"/>
                    </a:lnTo>
                    <a:lnTo>
                      <a:pt x="548896" y="285847"/>
                    </a:lnTo>
                    <a:lnTo>
                      <a:pt x="561134" y="282217"/>
                    </a:lnTo>
                    <a:lnTo>
                      <a:pt x="572466" y="279268"/>
                    </a:lnTo>
                    <a:lnTo>
                      <a:pt x="582437" y="276999"/>
                    </a:lnTo>
                    <a:lnTo>
                      <a:pt x="586970" y="276319"/>
                    </a:lnTo>
                    <a:lnTo>
                      <a:pt x="591956" y="275638"/>
                    </a:lnTo>
                    <a:lnTo>
                      <a:pt x="596942" y="275411"/>
                    </a:lnTo>
                    <a:lnTo>
                      <a:pt x="601928" y="275411"/>
                    </a:lnTo>
                    <a:lnTo>
                      <a:pt x="612579" y="275638"/>
                    </a:lnTo>
                    <a:lnTo>
                      <a:pt x="623004" y="275865"/>
                    </a:lnTo>
                    <a:lnTo>
                      <a:pt x="627990" y="275865"/>
                    </a:lnTo>
                    <a:lnTo>
                      <a:pt x="632523" y="275638"/>
                    </a:lnTo>
                    <a:lnTo>
                      <a:pt x="636829" y="275184"/>
                    </a:lnTo>
                    <a:lnTo>
                      <a:pt x="640455" y="274504"/>
                    </a:lnTo>
                    <a:lnTo>
                      <a:pt x="642041" y="274050"/>
                    </a:lnTo>
                    <a:lnTo>
                      <a:pt x="643401" y="273143"/>
                    </a:lnTo>
                    <a:lnTo>
                      <a:pt x="644987" y="272462"/>
                    </a:lnTo>
                    <a:lnTo>
                      <a:pt x="645894" y="271781"/>
                    </a:lnTo>
                    <a:lnTo>
                      <a:pt x="646800" y="270647"/>
                    </a:lnTo>
                    <a:lnTo>
                      <a:pt x="647707" y="269513"/>
                    </a:lnTo>
                    <a:lnTo>
                      <a:pt x="648160" y="268378"/>
                    </a:lnTo>
                    <a:lnTo>
                      <a:pt x="648613" y="267017"/>
                    </a:lnTo>
                    <a:lnTo>
                      <a:pt x="650200" y="256808"/>
                    </a:lnTo>
                    <a:lnTo>
                      <a:pt x="650880" y="248188"/>
                    </a:lnTo>
                    <a:lnTo>
                      <a:pt x="651333" y="238659"/>
                    </a:lnTo>
                    <a:lnTo>
                      <a:pt x="651333" y="225955"/>
                    </a:lnTo>
                    <a:lnTo>
                      <a:pt x="651559" y="204176"/>
                    </a:lnTo>
                    <a:lnTo>
                      <a:pt x="652013" y="176726"/>
                    </a:lnTo>
                    <a:lnTo>
                      <a:pt x="652919" y="143150"/>
                    </a:lnTo>
                    <a:lnTo>
                      <a:pt x="652013" y="133395"/>
                    </a:lnTo>
                    <a:lnTo>
                      <a:pt x="651786" y="127270"/>
                    </a:lnTo>
                    <a:lnTo>
                      <a:pt x="651786" y="121145"/>
                    </a:lnTo>
                    <a:lnTo>
                      <a:pt x="651786" y="114566"/>
                    </a:lnTo>
                    <a:lnTo>
                      <a:pt x="652239" y="107533"/>
                    </a:lnTo>
                    <a:lnTo>
                      <a:pt x="653146" y="100273"/>
                    </a:lnTo>
                    <a:lnTo>
                      <a:pt x="654052" y="92787"/>
                    </a:lnTo>
                    <a:lnTo>
                      <a:pt x="655865" y="85527"/>
                    </a:lnTo>
                    <a:lnTo>
                      <a:pt x="658132" y="77814"/>
                    </a:lnTo>
                    <a:lnTo>
                      <a:pt x="659265" y="73957"/>
                    </a:lnTo>
                    <a:lnTo>
                      <a:pt x="660851" y="70327"/>
                    </a:lnTo>
                    <a:lnTo>
                      <a:pt x="662438" y="66471"/>
                    </a:lnTo>
                    <a:lnTo>
                      <a:pt x="664251" y="62841"/>
                    </a:lnTo>
                    <a:lnTo>
                      <a:pt x="666517" y="59211"/>
                    </a:lnTo>
                    <a:lnTo>
                      <a:pt x="668783" y="55355"/>
                    </a:lnTo>
                    <a:lnTo>
                      <a:pt x="670823" y="51952"/>
                    </a:lnTo>
                    <a:lnTo>
                      <a:pt x="673542" y="48549"/>
                    </a:lnTo>
                    <a:lnTo>
                      <a:pt x="676715" y="44919"/>
                    </a:lnTo>
                    <a:lnTo>
                      <a:pt x="679888" y="41516"/>
                    </a:lnTo>
                    <a:lnTo>
                      <a:pt x="683061" y="38340"/>
                    </a:lnTo>
                    <a:lnTo>
                      <a:pt x="686687" y="35164"/>
                    </a:lnTo>
                    <a:lnTo>
                      <a:pt x="694392" y="29039"/>
                    </a:lnTo>
                    <a:lnTo>
                      <a:pt x="702098" y="23594"/>
                    </a:lnTo>
                    <a:lnTo>
                      <a:pt x="710030" y="19057"/>
                    </a:lnTo>
                    <a:lnTo>
                      <a:pt x="717962" y="14746"/>
                    </a:lnTo>
                    <a:lnTo>
                      <a:pt x="726120" y="11116"/>
                    </a:lnTo>
                    <a:lnTo>
                      <a:pt x="734279" y="7713"/>
                    </a:lnTo>
                    <a:lnTo>
                      <a:pt x="742664" y="4991"/>
                    </a:lnTo>
                    <a:lnTo>
                      <a:pt x="751503" y="3176"/>
                    </a:lnTo>
                    <a:lnTo>
                      <a:pt x="760115" y="1588"/>
                    </a:lnTo>
                    <a:lnTo>
                      <a:pt x="768953" y="681"/>
                    </a:lnTo>
                    <a:lnTo>
                      <a:pt x="778019" y="0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94" name="组合 193"/>
          <p:cNvGrpSpPr/>
          <p:nvPr/>
        </p:nvGrpSpPr>
        <p:grpSpPr>
          <a:xfrm>
            <a:off x="1761736" y="4823135"/>
            <a:ext cx="2108063" cy="889395"/>
            <a:chOff x="791193" y="1366105"/>
            <a:chExt cx="2108063" cy="889395"/>
          </a:xfrm>
        </p:grpSpPr>
        <p:sp>
          <p:nvSpPr>
            <p:cNvPr id="195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96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97" name="组合 196"/>
          <p:cNvGrpSpPr/>
          <p:nvPr/>
        </p:nvGrpSpPr>
        <p:grpSpPr>
          <a:xfrm>
            <a:off x="4138607" y="4823135"/>
            <a:ext cx="2108063" cy="889395"/>
            <a:chOff x="791193" y="1366105"/>
            <a:chExt cx="2108063" cy="889395"/>
          </a:xfrm>
        </p:grpSpPr>
        <p:sp>
          <p:nvSpPr>
            <p:cNvPr id="198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99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200" name="组合 199"/>
          <p:cNvGrpSpPr/>
          <p:nvPr/>
        </p:nvGrpSpPr>
        <p:grpSpPr>
          <a:xfrm>
            <a:off x="6515478" y="4823135"/>
            <a:ext cx="2108063" cy="889395"/>
            <a:chOff x="791193" y="1366105"/>
            <a:chExt cx="2108063" cy="889395"/>
          </a:xfrm>
        </p:grpSpPr>
        <p:sp>
          <p:nvSpPr>
            <p:cNvPr id="201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202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203" name="组合 202"/>
          <p:cNvGrpSpPr/>
          <p:nvPr/>
        </p:nvGrpSpPr>
        <p:grpSpPr>
          <a:xfrm>
            <a:off x="8892349" y="4823135"/>
            <a:ext cx="2108063" cy="889395"/>
            <a:chOff x="791193" y="1366105"/>
            <a:chExt cx="2108063" cy="889395"/>
          </a:xfrm>
        </p:grpSpPr>
        <p:sp>
          <p:nvSpPr>
            <p:cNvPr id="204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205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sp>
        <p:nvSpPr>
          <p:cNvPr id="43" name="文本框 1"/>
          <p:cNvSpPr txBox="1"/>
          <p:nvPr/>
        </p:nvSpPr>
        <p:spPr>
          <a:xfrm>
            <a:off x="625645" y="425244"/>
            <a:ext cx="10324797" cy="72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10"/>
          <p:cNvSpPr/>
          <p:nvPr/>
        </p:nvSpPr>
        <p:spPr bwMode="auto">
          <a:xfrm>
            <a:off x="2141076" y="2047149"/>
            <a:ext cx="1872000" cy="3240000"/>
          </a:xfrm>
          <a:prstGeom prst="roundRect">
            <a:avLst/>
          </a:prstGeom>
          <a:gradFill flip="none" rotWithShape="1">
            <a:gsLst>
              <a:gs pos="0">
                <a:sysClr val="window" lastClr="FFFFFF"/>
              </a:gs>
              <a:gs pos="100000">
                <a:srgbClr val="E0E0E0"/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>
            <a:outerShdw blurRad="279400" dist="2540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Rectangle 10"/>
          <p:cNvSpPr/>
          <p:nvPr/>
        </p:nvSpPr>
        <p:spPr bwMode="auto">
          <a:xfrm>
            <a:off x="4236659" y="2041294"/>
            <a:ext cx="1872000" cy="3240000"/>
          </a:xfrm>
          <a:prstGeom prst="roundRect">
            <a:avLst/>
          </a:prstGeom>
          <a:gradFill flip="none" rotWithShape="1">
            <a:gsLst>
              <a:gs pos="0">
                <a:sysClr val="window" lastClr="FFFFFF"/>
              </a:gs>
              <a:gs pos="100000">
                <a:srgbClr val="E0E0E0"/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>
            <a:outerShdw blurRad="279400" dist="2540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Rectangle 10"/>
          <p:cNvSpPr/>
          <p:nvPr/>
        </p:nvSpPr>
        <p:spPr bwMode="auto">
          <a:xfrm>
            <a:off x="6324891" y="2041294"/>
            <a:ext cx="1872000" cy="3240000"/>
          </a:xfrm>
          <a:prstGeom prst="roundRect">
            <a:avLst/>
          </a:prstGeom>
          <a:gradFill flip="none" rotWithShape="1">
            <a:gsLst>
              <a:gs pos="0">
                <a:sysClr val="window" lastClr="FFFFFF"/>
              </a:gs>
              <a:gs pos="100000">
                <a:srgbClr val="E0E0E0"/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>
            <a:outerShdw blurRad="279400" dist="2540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Rectangle 10"/>
          <p:cNvSpPr/>
          <p:nvPr/>
        </p:nvSpPr>
        <p:spPr bwMode="auto">
          <a:xfrm>
            <a:off x="8413123" y="2039370"/>
            <a:ext cx="1872000" cy="3240000"/>
          </a:xfrm>
          <a:prstGeom prst="roundRect">
            <a:avLst/>
          </a:prstGeom>
          <a:gradFill flip="none" rotWithShape="1">
            <a:gsLst>
              <a:gs pos="0">
                <a:sysClr val="window" lastClr="FFFFFF"/>
              </a:gs>
              <a:gs pos="100000">
                <a:srgbClr val="E0E0E0"/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>
            <a:outerShdw blurRad="279400" dist="2540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MH_Other_10"/>
          <p:cNvSpPr/>
          <p:nvPr>
            <p:custDataLst>
              <p:tags r:id="rId1"/>
            </p:custDataLst>
          </p:nvPr>
        </p:nvSpPr>
        <p:spPr>
          <a:xfrm>
            <a:off x="2617851" y="2139719"/>
            <a:ext cx="936000" cy="936000"/>
          </a:xfrm>
          <a:prstGeom prst="donut">
            <a:avLst>
              <a:gd name="adj" fmla="val 9894"/>
            </a:avLst>
          </a:prstGeom>
          <a:gradFill flip="none" rotWithShape="1">
            <a:gsLst>
              <a:gs pos="100000">
                <a:sysClr val="window" lastClr="FFFFFF"/>
              </a:gs>
              <a:gs pos="0">
                <a:srgbClr val="E0E0E0"/>
              </a:gs>
            </a:gsLst>
            <a:lin ang="8100000" scaled="0"/>
            <a:tileRect/>
          </a:gradFill>
          <a:ln w="34925" cap="flat" cmpd="sng" algn="ctr">
            <a:gradFill>
              <a:gsLst>
                <a:gs pos="100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8100000" scaled="0"/>
            </a:gradFill>
            <a:prstDash val="solid"/>
          </a:ln>
          <a:effectLst>
            <a:outerShdw blurRad="152400" dist="1270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MH_Other_10"/>
          <p:cNvSpPr/>
          <p:nvPr>
            <p:custDataLst>
              <p:tags r:id="rId2"/>
            </p:custDataLst>
          </p:nvPr>
        </p:nvSpPr>
        <p:spPr>
          <a:xfrm>
            <a:off x="4760449" y="2139719"/>
            <a:ext cx="936000" cy="936000"/>
          </a:xfrm>
          <a:prstGeom prst="donut">
            <a:avLst>
              <a:gd name="adj" fmla="val 9894"/>
            </a:avLst>
          </a:prstGeom>
          <a:gradFill flip="none" rotWithShape="1">
            <a:gsLst>
              <a:gs pos="100000">
                <a:sysClr val="window" lastClr="FFFFFF"/>
              </a:gs>
              <a:gs pos="0">
                <a:srgbClr val="E0E0E0"/>
              </a:gs>
            </a:gsLst>
            <a:lin ang="8100000" scaled="0"/>
            <a:tileRect/>
          </a:gradFill>
          <a:ln w="34925" cap="flat" cmpd="sng" algn="ctr">
            <a:gradFill>
              <a:gsLst>
                <a:gs pos="100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8100000" scaled="0"/>
            </a:gradFill>
            <a:prstDash val="solid"/>
          </a:ln>
          <a:effectLst>
            <a:outerShdw blurRad="152400" dist="1270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MH_Other_10"/>
          <p:cNvSpPr/>
          <p:nvPr>
            <p:custDataLst>
              <p:tags r:id="rId3"/>
            </p:custDataLst>
          </p:nvPr>
        </p:nvSpPr>
        <p:spPr>
          <a:xfrm>
            <a:off x="6848681" y="2139974"/>
            <a:ext cx="936000" cy="936000"/>
          </a:xfrm>
          <a:prstGeom prst="donut">
            <a:avLst>
              <a:gd name="adj" fmla="val 9894"/>
            </a:avLst>
          </a:prstGeom>
          <a:gradFill flip="none" rotWithShape="1">
            <a:gsLst>
              <a:gs pos="100000">
                <a:sysClr val="window" lastClr="FFFFFF"/>
              </a:gs>
              <a:gs pos="0">
                <a:srgbClr val="E0E0E0"/>
              </a:gs>
            </a:gsLst>
            <a:lin ang="8100000" scaled="0"/>
            <a:tileRect/>
          </a:gradFill>
          <a:ln w="34925" cap="flat" cmpd="sng" algn="ctr">
            <a:gradFill>
              <a:gsLst>
                <a:gs pos="100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8100000" scaled="0"/>
            </a:gradFill>
            <a:prstDash val="solid"/>
          </a:ln>
          <a:effectLst>
            <a:outerShdw blurRad="152400" dist="1270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MH_Other_10"/>
          <p:cNvSpPr/>
          <p:nvPr>
            <p:custDataLst>
              <p:tags r:id="rId4"/>
            </p:custDataLst>
          </p:nvPr>
        </p:nvSpPr>
        <p:spPr>
          <a:xfrm>
            <a:off x="8936913" y="2139974"/>
            <a:ext cx="936000" cy="936000"/>
          </a:xfrm>
          <a:prstGeom prst="donut">
            <a:avLst>
              <a:gd name="adj" fmla="val 9894"/>
            </a:avLst>
          </a:prstGeom>
          <a:gradFill flip="none" rotWithShape="1">
            <a:gsLst>
              <a:gs pos="100000">
                <a:sysClr val="window" lastClr="FFFFFF"/>
              </a:gs>
              <a:gs pos="0">
                <a:srgbClr val="E0E0E0"/>
              </a:gs>
            </a:gsLst>
            <a:lin ang="8100000" scaled="0"/>
            <a:tileRect/>
          </a:gradFill>
          <a:ln w="34925" cap="flat" cmpd="sng" algn="ctr">
            <a:gradFill>
              <a:gsLst>
                <a:gs pos="100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8100000" scaled="0"/>
            </a:gradFill>
            <a:prstDash val="solid"/>
          </a:ln>
          <a:effectLst>
            <a:outerShdw blurRad="152400" dist="1270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0" name="组合 59"/>
          <p:cNvGrpSpPr/>
          <p:nvPr/>
        </p:nvGrpSpPr>
        <p:grpSpPr>
          <a:xfrm>
            <a:off x="2725851" y="2275015"/>
            <a:ext cx="720000" cy="720000"/>
            <a:chOff x="1117184" y="1316540"/>
            <a:chExt cx="720000" cy="720000"/>
          </a:xfrm>
        </p:grpSpPr>
        <p:sp>
          <p:nvSpPr>
            <p:cNvPr id="61" name="MH_Title_1"/>
            <p:cNvSpPr/>
            <p:nvPr>
              <p:custDataLst>
                <p:tags r:id="rId8"/>
              </p:custDataLst>
            </p:nvPr>
          </p:nvSpPr>
          <p:spPr>
            <a:xfrm>
              <a:off x="1117184" y="1316540"/>
              <a:ext cx="720000" cy="720000"/>
            </a:xfrm>
            <a:prstGeom prst="ellipse">
              <a:avLst/>
            </a:prstGeom>
            <a:solidFill>
              <a:srgbClr val="21644B"/>
            </a:solidFill>
            <a:ln w="25400" cap="flat" cmpd="sng" algn="ctr">
              <a:noFill/>
              <a:prstDash val="solid"/>
            </a:ln>
            <a:effectLst>
              <a:innerShdw blurRad="63500" dist="50800" dir="18900000">
                <a:prstClr val="black">
                  <a:alpha val="40000"/>
                </a:prstClr>
              </a:innerShdw>
            </a:effec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n-US" altLang="zh-CN" sz="2400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KSO_Shape"/>
            <p:cNvSpPr/>
            <p:nvPr/>
          </p:nvSpPr>
          <p:spPr bwMode="auto">
            <a:xfrm>
              <a:off x="1246585" y="1483861"/>
              <a:ext cx="461198" cy="385869"/>
            </a:xfrm>
            <a:custGeom>
              <a:avLst/>
              <a:gdLst>
                <a:gd name="T0" fmla="*/ 259606 w 2301875"/>
                <a:gd name="T1" fmla="*/ 991831 h 1924050"/>
                <a:gd name="T2" fmla="*/ 363395 w 2301875"/>
                <a:gd name="T3" fmla="*/ 1088396 h 1924050"/>
                <a:gd name="T4" fmla="*/ 373906 w 2301875"/>
                <a:gd name="T5" fmla="*/ 1217851 h 1924050"/>
                <a:gd name="T6" fmla="*/ 363658 w 2301875"/>
                <a:gd name="T7" fmla="*/ 1442819 h 1924050"/>
                <a:gd name="T8" fmla="*/ 588842 w 2301875"/>
                <a:gd name="T9" fmla="*/ 1484918 h 1924050"/>
                <a:gd name="T10" fmla="*/ 0 w 2301875"/>
                <a:gd name="T11" fmla="*/ 1127338 h 1924050"/>
                <a:gd name="T12" fmla="*/ 34684 w 2301875"/>
                <a:gd name="T13" fmla="*/ 1006829 h 1924050"/>
                <a:gd name="T14" fmla="*/ 1779087 w 2301875"/>
                <a:gd name="T15" fmla="*/ 956047 h 1924050"/>
                <a:gd name="T16" fmla="*/ 1870302 w 2301875"/>
                <a:gd name="T17" fmla="*/ 1005757 h 1924050"/>
                <a:gd name="T18" fmla="*/ 1905000 w 2301875"/>
                <a:gd name="T19" fmla="*/ 1126216 h 1924050"/>
                <a:gd name="T20" fmla="*/ 1316177 w 2301875"/>
                <a:gd name="T21" fmla="*/ 1483912 h 1924050"/>
                <a:gd name="T22" fmla="*/ 1541455 w 2301875"/>
                <a:gd name="T23" fmla="*/ 1441567 h 1924050"/>
                <a:gd name="T24" fmla="*/ 1531202 w 2301875"/>
                <a:gd name="T25" fmla="*/ 1216429 h 1924050"/>
                <a:gd name="T26" fmla="*/ 1541455 w 2301875"/>
                <a:gd name="T27" fmla="*/ 1087027 h 1924050"/>
                <a:gd name="T28" fmla="*/ 1645025 w 2301875"/>
                <a:gd name="T29" fmla="*/ 990765 h 1924050"/>
                <a:gd name="T30" fmla="*/ 952237 w 2301875"/>
                <a:gd name="T31" fmla="*/ 799555 h 1924050"/>
                <a:gd name="T32" fmla="*/ 1296630 w 2301875"/>
                <a:gd name="T33" fmla="*/ 1376794 h 1924050"/>
                <a:gd name="T34" fmla="*/ 1192524 w 2301875"/>
                <a:gd name="T35" fmla="*/ 1453355 h 1924050"/>
                <a:gd name="T36" fmla="*/ 952237 w 2301875"/>
                <a:gd name="T37" fmla="*/ 1593850 h 1924050"/>
                <a:gd name="T38" fmla="*/ 712476 w 2301875"/>
                <a:gd name="T39" fmla="*/ 1453355 h 1924050"/>
                <a:gd name="T40" fmla="*/ 608370 w 2301875"/>
                <a:gd name="T41" fmla="*/ 1376794 h 1924050"/>
                <a:gd name="T42" fmla="*/ 166316 w 2301875"/>
                <a:gd name="T43" fmla="*/ 478681 h 1924050"/>
                <a:gd name="T44" fmla="*/ 263684 w 2301875"/>
                <a:gd name="T45" fmla="*/ 507331 h 1924050"/>
                <a:gd name="T46" fmla="*/ 328157 w 2301875"/>
                <a:gd name="T47" fmla="*/ 612732 h 1924050"/>
                <a:gd name="T48" fmla="*/ 345262 w 2301875"/>
                <a:gd name="T49" fmla="*/ 794094 h 1924050"/>
                <a:gd name="T50" fmla="*/ 277368 w 2301875"/>
                <a:gd name="T51" fmla="*/ 873209 h 1924050"/>
                <a:gd name="T52" fmla="*/ 151316 w 2301875"/>
                <a:gd name="T53" fmla="*/ 883986 h 1924050"/>
                <a:gd name="T54" fmla="*/ 54473 w 2301875"/>
                <a:gd name="T55" fmla="*/ 812493 h 1924050"/>
                <a:gd name="T56" fmla="*/ 263 w 2301875"/>
                <a:gd name="T57" fmla="*/ 680019 h 1924050"/>
                <a:gd name="T58" fmla="*/ 36316 w 2301875"/>
                <a:gd name="T59" fmla="*/ 545180 h 1924050"/>
                <a:gd name="T60" fmla="*/ 119737 w 2301875"/>
                <a:gd name="T61" fmla="*/ 485514 h 1924050"/>
                <a:gd name="T62" fmla="*/ 1779115 w 2301875"/>
                <a:gd name="T63" fmla="*/ 482627 h 1924050"/>
                <a:gd name="T64" fmla="*/ 1863390 w 2301875"/>
                <a:gd name="T65" fmla="*/ 536018 h 1924050"/>
                <a:gd name="T66" fmla="*/ 1905000 w 2301875"/>
                <a:gd name="T67" fmla="*/ 668575 h 1924050"/>
                <a:gd name="T68" fmla="*/ 1856016 w 2301875"/>
                <a:gd name="T69" fmla="*/ 804553 h 1924050"/>
                <a:gd name="T70" fmla="*/ 1759890 w 2301875"/>
                <a:gd name="T71" fmla="*/ 880564 h 1924050"/>
                <a:gd name="T72" fmla="*/ 1635059 w 2301875"/>
                <a:gd name="T73" fmla="*/ 875303 h 1924050"/>
                <a:gd name="T74" fmla="*/ 1560529 w 2301875"/>
                <a:gd name="T75" fmla="*/ 797188 h 1924050"/>
                <a:gd name="T76" fmla="*/ 1573433 w 2301875"/>
                <a:gd name="T77" fmla="*/ 623337 h 1924050"/>
                <a:gd name="T78" fmla="*/ 1636375 w 2301875"/>
                <a:gd name="T79" fmla="*/ 509454 h 1924050"/>
                <a:gd name="T80" fmla="*/ 830317 w 2301875"/>
                <a:gd name="T81" fmla="*/ 406353 h 1924050"/>
                <a:gd name="T82" fmla="*/ 922020 w 2301875"/>
                <a:gd name="T83" fmla="*/ 522867 h 1924050"/>
                <a:gd name="T84" fmla="*/ 921232 w 2301875"/>
                <a:gd name="T85" fmla="*/ 461848 h 1924050"/>
                <a:gd name="T86" fmla="*/ 944091 w 2301875"/>
                <a:gd name="T87" fmla="*/ 436599 h 1924050"/>
                <a:gd name="T88" fmla="*/ 997694 w 2301875"/>
                <a:gd name="T89" fmla="*/ 454747 h 1924050"/>
                <a:gd name="T90" fmla="*/ 986658 w 2301875"/>
                <a:gd name="T91" fmla="*/ 501037 h 1924050"/>
                <a:gd name="T92" fmla="*/ 1055239 w 2301875"/>
                <a:gd name="T93" fmla="*/ 469476 h 1924050"/>
                <a:gd name="T94" fmla="*/ 1194763 w 2301875"/>
                <a:gd name="T95" fmla="*/ 458430 h 1924050"/>
                <a:gd name="T96" fmla="*/ 669247 w 2301875"/>
                <a:gd name="T97" fmla="*/ 500774 h 1924050"/>
                <a:gd name="T98" fmla="*/ 776189 w 2301875"/>
                <a:gd name="T99" fmla="*/ 423712 h 1924050"/>
                <a:gd name="T100" fmla="*/ 1013359 w 2301875"/>
                <a:gd name="T101" fmla="*/ 13659 h 1924050"/>
                <a:gd name="T102" fmla="*/ 1091793 w 2301875"/>
                <a:gd name="T103" fmla="*/ 105070 h 1924050"/>
                <a:gd name="T104" fmla="*/ 1109106 w 2301875"/>
                <a:gd name="T105" fmla="*/ 189913 h 1924050"/>
                <a:gd name="T106" fmla="*/ 1087072 w 2301875"/>
                <a:gd name="T107" fmla="*/ 268453 h 1924050"/>
                <a:gd name="T108" fmla="*/ 1014671 w 2301875"/>
                <a:gd name="T109" fmla="*/ 381929 h 1924050"/>
                <a:gd name="T110" fmla="*/ 937812 w 2301875"/>
                <a:gd name="T111" fmla="*/ 408459 h 1924050"/>
                <a:gd name="T112" fmla="*/ 863575 w 2301875"/>
                <a:gd name="T113" fmla="*/ 352772 h 1924050"/>
                <a:gd name="T114" fmla="*/ 804290 w 2301875"/>
                <a:gd name="T115" fmla="*/ 246914 h 1924050"/>
                <a:gd name="T116" fmla="*/ 802979 w 2301875"/>
                <a:gd name="T117" fmla="*/ 161282 h 1924050"/>
                <a:gd name="T118" fmla="*/ 855443 w 2301875"/>
                <a:gd name="T119" fmla="*/ 38087 h 192405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301875" h="1924050">
                  <a:moveTo>
                    <a:pt x="143828" y="1155700"/>
                  </a:moveTo>
                  <a:lnTo>
                    <a:pt x="152400" y="1155700"/>
                  </a:lnTo>
                  <a:lnTo>
                    <a:pt x="160973" y="1155700"/>
                  </a:lnTo>
                  <a:lnTo>
                    <a:pt x="170815" y="1156336"/>
                  </a:lnTo>
                  <a:lnTo>
                    <a:pt x="180658" y="1157288"/>
                  </a:lnTo>
                  <a:lnTo>
                    <a:pt x="191453" y="1158877"/>
                  </a:lnTo>
                  <a:lnTo>
                    <a:pt x="202883" y="1160782"/>
                  </a:lnTo>
                  <a:lnTo>
                    <a:pt x="214313" y="1163006"/>
                  </a:lnTo>
                  <a:lnTo>
                    <a:pt x="226060" y="1165547"/>
                  </a:lnTo>
                  <a:lnTo>
                    <a:pt x="238125" y="1168723"/>
                  </a:lnTo>
                  <a:lnTo>
                    <a:pt x="250825" y="1172535"/>
                  </a:lnTo>
                  <a:lnTo>
                    <a:pt x="263208" y="1176664"/>
                  </a:lnTo>
                  <a:lnTo>
                    <a:pt x="275908" y="1181111"/>
                  </a:lnTo>
                  <a:lnTo>
                    <a:pt x="288608" y="1185875"/>
                  </a:lnTo>
                  <a:lnTo>
                    <a:pt x="301308" y="1191275"/>
                  </a:lnTo>
                  <a:lnTo>
                    <a:pt x="313690" y="1197310"/>
                  </a:lnTo>
                  <a:lnTo>
                    <a:pt x="326390" y="1203980"/>
                  </a:lnTo>
                  <a:lnTo>
                    <a:pt x="338455" y="1210650"/>
                  </a:lnTo>
                  <a:lnTo>
                    <a:pt x="350520" y="1217956"/>
                  </a:lnTo>
                  <a:lnTo>
                    <a:pt x="361950" y="1225897"/>
                  </a:lnTo>
                  <a:lnTo>
                    <a:pt x="373380" y="1234155"/>
                  </a:lnTo>
                  <a:lnTo>
                    <a:pt x="384175" y="1243049"/>
                  </a:lnTo>
                  <a:lnTo>
                    <a:pt x="394653" y="1252578"/>
                  </a:lnTo>
                  <a:lnTo>
                    <a:pt x="404495" y="1262424"/>
                  </a:lnTo>
                  <a:lnTo>
                    <a:pt x="413385" y="1272906"/>
                  </a:lnTo>
                  <a:lnTo>
                    <a:pt x="417830" y="1278306"/>
                  </a:lnTo>
                  <a:lnTo>
                    <a:pt x="421958" y="1284023"/>
                  </a:lnTo>
                  <a:lnTo>
                    <a:pt x="425768" y="1289423"/>
                  </a:lnTo>
                  <a:lnTo>
                    <a:pt x="429578" y="1295458"/>
                  </a:lnTo>
                  <a:lnTo>
                    <a:pt x="432753" y="1301175"/>
                  </a:lnTo>
                  <a:lnTo>
                    <a:pt x="436245" y="1307528"/>
                  </a:lnTo>
                  <a:lnTo>
                    <a:pt x="439102" y="1313881"/>
                  </a:lnTo>
                  <a:lnTo>
                    <a:pt x="441960" y="1320233"/>
                  </a:lnTo>
                  <a:lnTo>
                    <a:pt x="444818" y="1326268"/>
                  </a:lnTo>
                  <a:lnTo>
                    <a:pt x="447358" y="1332938"/>
                  </a:lnTo>
                  <a:lnTo>
                    <a:pt x="448945" y="1339926"/>
                  </a:lnTo>
                  <a:lnTo>
                    <a:pt x="451167" y="1346914"/>
                  </a:lnTo>
                  <a:lnTo>
                    <a:pt x="452755" y="1353902"/>
                  </a:lnTo>
                  <a:lnTo>
                    <a:pt x="454025" y="1360890"/>
                  </a:lnTo>
                  <a:lnTo>
                    <a:pt x="454978" y="1368513"/>
                  </a:lnTo>
                  <a:lnTo>
                    <a:pt x="455613" y="1375819"/>
                  </a:lnTo>
                  <a:lnTo>
                    <a:pt x="456565" y="1383442"/>
                  </a:lnTo>
                  <a:lnTo>
                    <a:pt x="456565" y="1391383"/>
                  </a:lnTo>
                  <a:lnTo>
                    <a:pt x="456248" y="1407264"/>
                  </a:lnTo>
                  <a:lnTo>
                    <a:pt x="455613" y="1423146"/>
                  </a:lnTo>
                  <a:lnTo>
                    <a:pt x="454660" y="1438392"/>
                  </a:lnTo>
                  <a:lnTo>
                    <a:pt x="453390" y="1454274"/>
                  </a:lnTo>
                  <a:lnTo>
                    <a:pt x="451803" y="1470155"/>
                  </a:lnTo>
                  <a:lnTo>
                    <a:pt x="449898" y="1485719"/>
                  </a:lnTo>
                  <a:lnTo>
                    <a:pt x="447675" y="1501283"/>
                  </a:lnTo>
                  <a:lnTo>
                    <a:pt x="445135" y="1516847"/>
                  </a:lnTo>
                  <a:lnTo>
                    <a:pt x="442595" y="1531776"/>
                  </a:lnTo>
                  <a:lnTo>
                    <a:pt x="439738" y="1546704"/>
                  </a:lnTo>
                  <a:lnTo>
                    <a:pt x="433705" y="1575609"/>
                  </a:lnTo>
                  <a:lnTo>
                    <a:pt x="427037" y="1603560"/>
                  </a:lnTo>
                  <a:lnTo>
                    <a:pt x="420370" y="1629288"/>
                  </a:lnTo>
                  <a:lnTo>
                    <a:pt x="413703" y="1653111"/>
                  </a:lnTo>
                  <a:lnTo>
                    <a:pt x="407035" y="1674710"/>
                  </a:lnTo>
                  <a:lnTo>
                    <a:pt x="401003" y="1693768"/>
                  </a:lnTo>
                  <a:lnTo>
                    <a:pt x="395605" y="1710284"/>
                  </a:lnTo>
                  <a:lnTo>
                    <a:pt x="387667" y="1733154"/>
                  </a:lnTo>
                  <a:lnTo>
                    <a:pt x="384175" y="1741412"/>
                  </a:lnTo>
                  <a:lnTo>
                    <a:pt x="412433" y="1741412"/>
                  </a:lnTo>
                  <a:lnTo>
                    <a:pt x="439420" y="1741730"/>
                  </a:lnTo>
                  <a:lnTo>
                    <a:pt x="464820" y="1742365"/>
                  </a:lnTo>
                  <a:lnTo>
                    <a:pt x="489268" y="1743636"/>
                  </a:lnTo>
                  <a:lnTo>
                    <a:pt x="512128" y="1745224"/>
                  </a:lnTo>
                  <a:lnTo>
                    <a:pt x="534353" y="1746494"/>
                  </a:lnTo>
                  <a:lnTo>
                    <a:pt x="554990" y="1748400"/>
                  </a:lnTo>
                  <a:lnTo>
                    <a:pt x="574040" y="1750624"/>
                  </a:lnTo>
                  <a:lnTo>
                    <a:pt x="592455" y="1753165"/>
                  </a:lnTo>
                  <a:lnTo>
                    <a:pt x="609918" y="1756023"/>
                  </a:lnTo>
                  <a:lnTo>
                    <a:pt x="626110" y="1759517"/>
                  </a:lnTo>
                  <a:lnTo>
                    <a:pt x="641033" y="1763011"/>
                  </a:lnTo>
                  <a:lnTo>
                    <a:pt x="655320" y="1767140"/>
                  </a:lnTo>
                  <a:lnTo>
                    <a:pt x="668338" y="1771270"/>
                  </a:lnTo>
                  <a:lnTo>
                    <a:pt x="680720" y="1776034"/>
                  </a:lnTo>
                  <a:lnTo>
                    <a:pt x="691833" y="1781116"/>
                  </a:lnTo>
                  <a:lnTo>
                    <a:pt x="701993" y="1786834"/>
                  </a:lnTo>
                  <a:lnTo>
                    <a:pt x="711518" y="1792551"/>
                  </a:lnTo>
                  <a:lnTo>
                    <a:pt x="720090" y="1799221"/>
                  </a:lnTo>
                  <a:lnTo>
                    <a:pt x="727710" y="1805891"/>
                  </a:lnTo>
                  <a:lnTo>
                    <a:pt x="734695" y="1813197"/>
                  </a:lnTo>
                  <a:lnTo>
                    <a:pt x="741045" y="1821138"/>
                  </a:lnTo>
                  <a:lnTo>
                    <a:pt x="746760" y="1829078"/>
                  </a:lnTo>
                  <a:lnTo>
                    <a:pt x="751523" y="1837655"/>
                  </a:lnTo>
                  <a:lnTo>
                    <a:pt x="755968" y="1846866"/>
                  </a:lnTo>
                  <a:lnTo>
                    <a:pt x="759143" y="1856077"/>
                  </a:lnTo>
                  <a:lnTo>
                    <a:pt x="762000" y="1866559"/>
                  </a:lnTo>
                  <a:lnTo>
                    <a:pt x="764223" y="1876723"/>
                  </a:lnTo>
                  <a:lnTo>
                    <a:pt x="766128" y="1887840"/>
                  </a:lnTo>
                  <a:lnTo>
                    <a:pt x="767398" y="1899275"/>
                  </a:lnTo>
                  <a:lnTo>
                    <a:pt x="768033" y="1911345"/>
                  </a:lnTo>
                  <a:lnTo>
                    <a:pt x="768350" y="1924050"/>
                  </a:lnTo>
                  <a:lnTo>
                    <a:pt x="0" y="1924050"/>
                  </a:lnTo>
                  <a:lnTo>
                    <a:pt x="0" y="1360890"/>
                  </a:lnTo>
                  <a:lnTo>
                    <a:pt x="318" y="1350408"/>
                  </a:lnTo>
                  <a:lnTo>
                    <a:pt x="635" y="1339609"/>
                  </a:lnTo>
                  <a:lnTo>
                    <a:pt x="1905" y="1329445"/>
                  </a:lnTo>
                  <a:lnTo>
                    <a:pt x="2858" y="1319280"/>
                  </a:lnTo>
                  <a:lnTo>
                    <a:pt x="4445" y="1309434"/>
                  </a:lnTo>
                  <a:lnTo>
                    <a:pt x="6350" y="1299587"/>
                  </a:lnTo>
                  <a:lnTo>
                    <a:pt x="8573" y="1289741"/>
                  </a:lnTo>
                  <a:lnTo>
                    <a:pt x="11113" y="1280529"/>
                  </a:lnTo>
                  <a:lnTo>
                    <a:pt x="13970" y="1271318"/>
                  </a:lnTo>
                  <a:lnTo>
                    <a:pt x="16828" y="1262424"/>
                  </a:lnTo>
                  <a:lnTo>
                    <a:pt x="20638" y="1254166"/>
                  </a:lnTo>
                  <a:lnTo>
                    <a:pt x="24448" y="1245590"/>
                  </a:lnTo>
                  <a:lnTo>
                    <a:pt x="28258" y="1237967"/>
                  </a:lnTo>
                  <a:lnTo>
                    <a:pt x="32385" y="1230026"/>
                  </a:lnTo>
                  <a:lnTo>
                    <a:pt x="37148" y="1222403"/>
                  </a:lnTo>
                  <a:lnTo>
                    <a:pt x="41910" y="1215415"/>
                  </a:lnTo>
                  <a:lnTo>
                    <a:pt x="47308" y="1208745"/>
                  </a:lnTo>
                  <a:lnTo>
                    <a:pt x="52388" y="1202074"/>
                  </a:lnTo>
                  <a:lnTo>
                    <a:pt x="58103" y="1196039"/>
                  </a:lnTo>
                  <a:lnTo>
                    <a:pt x="64135" y="1190322"/>
                  </a:lnTo>
                  <a:lnTo>
                    <a:pt x="70168" y="1185240"/>
                  </a:lnTo>
                  <a:lnTo>
                    <a:pt x="76835" y="1180158"/>
                  </a:lnTo>
                  <a:lnTo>
                    <a:pt x="83185" y="1175393"/>
                  </a:lnTo>
                  <a:lnTo>
                    <a:pt x="89853" y="1171582"/>
                  </a:lnTo>
                  <a:lnTo>
                    <a:pt x="96838" y="1167770"/>
                  </a:lnTo>
                  <a:lnTo>
                    <a:pt x="104458" y="1164912"/>
                  </a:lnTo>
                  <a:lnTo>
                    <a:pt x="111760" y="1161735"/>
                  </a:lnTo>
                  <a:lnTo>
                    <a:pt x="119380" y="1159512"/>
                  </a:lnTo>
                  <a:lnTo>
                    <a:pt x="127635" y="1157924"/>
                  </a:lnTo>
                  <a:lnTo>
                    <a:pt x="135255" y="1156653"/>
                  </a:lnTo>
                  <a:lnTo>
                    <a:pt x="143828" y="1155700"/>
                  </a:lnTo>
                  <a:close/>
                  <a:moveTo>
                    <a:pt x="2149730" y="1154113"/>
                  </a:moveTo>
                  <a:lnTo>
                    <a:pt x="2158306" y="1154431"/>
                  </a:lnTo>
                  <a:lnTo>
                    <a:pt x="2166564" y="1155066"/>
                  </a:lnTo>
                  <a:lnTo>
                    <a:pt x="2174505" y="1156653"/>
                  </a:lnTo>
                  <a:lnTo>
                    <a:pt x="2182763" y="1158558"/>
                  </a:lnTo>
                  <a:lnTo>
                    <a:pt x="2190069" y="1160781"/>
                  </a:lnTo>
                  <a:lnTo>
                    <a:pt x="2197692" y="1163321"/>
                  </a:lnTo>
                  <a:lnTo>
                    <a:pt x="2204680" y="1166496"/>
                  </a:lnTo>
                  <a:lnTo>
                    <a:pt x="2212303" y="1170306"/>
                  </a:lnTo>
                  <a:lnTo>
                    <a:pt x="2218656" y="1174433"/>
                  </a:lnTo>
                  <a:lnTo>
                    <a:pt x="2225326" y="1178878"/>
                  </a:lnTo>
                  <a:lnTo>
                    <a:pt x="2231679" y="1183958"/>
                  </a:lnTo>
                  <a:lnTo>
                    <a:pt x="2238031" y="1189038"/>
                  </a:lnTo>
                  <a:lnTo>
                    <a:pt x="2243749" y="1195071"/>
                  </a:lnTo>
                  <a:lnTo>
                    <a:pt x="2249466" y="1200786"/>
                  </a:lnTo>
                  <a:lnTo>
                    <a:pt x="2254866" y="1207136"/>
                  </a:lnTo>
                  <a:lnTo>
                    <a:pt x="2259948" y="1214121"/>
                  </a:lnTo>
                  <a:lnTo>
                    <a:pt x="2265030" y="1221106"/>
                  </a:lnTo>
                  <a:lnTo>
                    <a:pt x="2269477" y="1228408"/>
                  </a:lnTo>
                  <a:lnTo>
                    <a:pt x="2273606" y="1236346"/>
                  </a:lnTo>
                  <a:lnTo>
                    <a:pt x="2277735" y="1244283"/>
                  </a:lnTo>
                  <a:lnTo>
                    <a:pt x="2281547" y="1252856"/>
                  </a:lnTo>
                  <a:lnTo>
                    <a:pt x="2284723" y="1261428"/>
                  </a:lnTo>
                  <a:lnTo>
                    <a:pt x="2288217" y="1270318"/>
                  </a:lnTo>
                  <a:lnTo>
                    <a:pt x="2291076" y="1279526"/>
                  </a:lnTo>
                  <a:lnTo>
                    <a:pt x="2293299" y="1288733"/>
                  </a:lnTo>
                  <a:lnTo>
                    <a:pt x="2295523" y="1298258"/>
                  </a:lnTo>
                  <a:lnTo>
                    <a:pt x="2297428" y="1307783"/>
                  </a:lnTo>
                  <a:lnTo>
                    <a:pt x="2299334" y="1317626"/>
                  </a:lnTo>
                  <a:lnTo>
                    <a:pt x="2300287" y="1328103"/>
                  </a:lnTo>
                  <a:lnTo>
                    <a:pt x="2300922" y="1338263"/>
                  </a:lnTo>
                  <a:lnTo>
                    <a:pt x="2301875" y="1348741"/>
                  </a:lnTo>
                  <a:lnTo>
                    <a:pt x="2301875" y="1359536"/>
                  </a:lnTo>
                  <a:lnTo>
                    <a:pt x="2301875" y="1922463"/>
                  </a:lnTo>
                  <a:lnTo>
                    <a:pt x="1533525" y="1922463"/>
                  </a:lnTo>
                  <a:lnTo>
                    <a:pt x="1533843" y="1910081"/>
                  </a:lnTo>
                  <a:lnTo>
                    <a:pt x="1534160" y="1897698"/>
                  </a:lnTo>
                  <a:lnTo>
                    <a:pt x="1535748" y="1886268"/>
                  </a:lnTo>
                  <a:lnTo>
                    <a:pt x="1537019" y="1875473"/>
                  </a:lnTo>
                  <a:lnTo>
                    <a:pt x="1539560" y="1864678"/>
                  </a:lnTo>
                  <a:lnTo>
                    <a:pt x="1542736" y="1854518"/>
                  </a:lnTo>
                  <a:lnTo>
                    <a:pt x="1545913" y="1844993"/>
                  </a:lnTo>
                  <a:lnTo>
                    <a:pt x="1550042" y="1836103"/>
                  </a:lnTo>
                  <a:lnTo>
                    <a:pt x="1554806" y="1827531"/>
                  </a:lnTo>
                  <a:lnTo>
                    <a:pt x="1560524" y="1819276"/>
                  </a:lnTo>
                  <a:lnTo>
                    <a:pt x="1566559" y="1811973"/>
                  </a:lnTo>
                  <a:lnTo>
                    <a:pt x="1573547" y="1804671"/>
                  </a:lnTo>
                  <a:lnTo>
                    <a:pt x="1581487" y="1798003"/>
                  </a:lnTo>
                  <a:lnTo>
                    <a:pt x="1590381" y="1791336"/>
                  </a:lnTo>
                  <a:lnTo>
                    <a:pt x="1599592" y="1785303"/>
                  </a:lnTo>
                  <a:lnTo>
                    <a:pt x="1610074" y="1779906"/>
                  </a:lnTo>
                  <a:lnTo>
                    <a:pt x="1621191" y="1774508"/>
                  </a:lnTo>
                  <a:lnTo>
                    <a:pt x="1633261" y="1769746"/>
                  </a:lnTo>
                  <a:lnTo>
                    <a:pt x="1646602" y="1765301"/>
                  </a:lnTo>
                  <a:lnTo>
                    <a:pt x="1660578" y="1761491"/>
                  </a:lnTo>
                  <a:lnTo>
                    <a:pt x="1675824" y="1757998"/>
                  </a:lnTo>
                  <a:lnTo>
                    <a:pt x="1692023" y="1754823"/>
                  </a:lnTo>
                  <a:lnTo>
                    <a:pt x="1709493" y="1751648"/>
                  </a:lnTo>
                  <a:lnTo>
                    <a:pt x="1727598" y="1749108"/>
                  </a:lnTo>
                  <a:lnTo>
                    <a:pt x="1746973" y="1746886"/>
                  </a:lnTo>
                  <a:lnTo>
                    <a:pt x="1767619" y="1745298"/>
                  </a:lnTo>
                  <a:lnTo>
                    <a:pt x="1789853" y="1743393"/>
                  </a:lnTo>
                  <a:lnTo>
                    <a:pt x="1812723" y="1742123"/>
                  </a:lnTo>
                  <a:lnTo>
                    <a:pt x="1836863" y="1741171"/>
                  </a:lnTo>
                  <a:lnTo>
                    <a:pt x="1862591" y="1740218"/>
                  </a:lnTo>
                  <a:lnTo>
                    <a:pt x="1889272" y="1739901"/>
                  </a:lnTo>
                  <a:lnTo>
                    <a:pt x="1917859" y="1739901"/>
                  </a:lnTo>
                  <a:lnTo>
                    <a:pt x="1914365" y="1731963"/>
                  </a:lnTo>
                  <a:lnTo>
                    <a:pt x="1906424" y="1708786"/>
                  </a:lnTo>
                  <a:lnTo>
                    <a:pt x="1900707" y="1692276"/>
                  </a:lnTo>
                  <a:lnTo>
                    <a:pt x="1894989" y="1673226"/>
                  </a:lnTo>
                  <a:lnTo>
                    <a:pt x="1888319" y="1651636"/>
                  </a:lnTo>
                  <a:lnTo>
                    <a:pt x="1881649" y="1627506"/>
                  </a:lnTo>
                  <a:lnTo>
                    <a:pt x="1874661" y="1601788"/>
                  </a:lnTo>
                  <a:lnTo>
                    <a:pt x="1868308" y="1574166"/>
                  </a:lnTo>
                  <a:lnTo>
                    <a:pt x="1861956" y="1545273"/>
                  </a:lnTo>
                  <a:lnTo>
                    <a:pt x="1859097" y="1530033"/>
                  </a:lnTo>
                  <a:lnTo>
                    <a:pt x="1856556" y="1515111"/>
                  </a:lnTo>
                  <a:lnTo>
                    <a:pt x="1854333" y="1499871"/>
                  </a:lnTo>
                  <a:lnTo>
                    <a:pt x="1852109" y="1484313"/>
                  </a:lnTo>
                  <a:lnTo>
                    <a:pt x="1850203" y="1468438"/>
                  </a:lnTo>
                  <a:lnTo>
                    <a:pt x="1848298" y="1453198"/>
                  </a:lnTo>
                  <a:lnTo>
                    <a:pt x="1847027" y="1437323"/>
                  </a:lnTo>
                  <a:lnTo>
                    <a:pt x="1846392" y="1421448"/>
                  </a:lnTo>
                  <a:lnTo>
                    <a:pt x="1845439" y="1405573"/>
                  </a:lnTo>
                  <a:lnTo>
                    <a:pt x="1845439" y="1390016"/>
                  </a:lnTo>
                  <a:lnTo>
                    <a:pt x="1845439" y="1382396"/>
                  </a:lnTo>
                  <a:lnTo>
                    <a:pt x="1845757" y="1374458"/>
                  </a:lnTo>
                  <a:lnTo>
                    <a:pt x="1846709" y="1367156"/>
                  </a:lnTo>
                  <a:lnTo>
                    <a:pt x="1847662" y="1359853"/>
                  </a:lnTo>
                  <a:lnTo>
                    <a:pt x="1849251" y="1352551"/>
                  </a:lnTo>
                  <a:lnTo>
                    <a:pt x="1850521" y="1345566"/>
                  </a:lnTo>
                  <a:lnTo>
                    <a:pt x="1852427" y="1338263"/>
                  </a:lnTo>
                  <a:lnTo>
                    <a:pt x="1854650" y="1331913"/>
                  </a:lnTo>
                  <a:lnTo>
                    <a:pt x="1856874" y="1325246"/>
                  </a:lnTo>
                  <a:lnTo>
                    <a:pt x="1859732" y="1318578"/>
                  </a:lnTo>
                  <a:lnTo>
                    <a:pt x="1862591" y="1312228"/>
                  </a:lnTo>
                  <a:lnTo>
                    <a:pt x="1865767" y="1305878"/>
                  </a:lnTo>
                  <a:lnTo>
                    <a:pt x="1869261" y="1300163"/>
                  </a:lnTo>
                  <a:lnTo>
                    <a:pt x="1872438" y="1294131"/>
                  </a:lnTo>
                  <a:lnTo>
                    <a:pt x="1876249" y="1288416"/>
                  </a:lnTo>
                  <a:lnTo>
                    <a:pt x="1880061" y="1282383"/>
                  </a:lnTo>
                  <a:lnTo>
                    <a:pt x="1884190" y="1276986"/>
                  </a:lnTo>
                  <a:lnTo>
                    <a:pt x="1888637" y="1271588"/>
                  </a:lnTo>
                  <a:lnTo>
                    <a:pt x="1897531" y="1261111"/>
                  </a:lnTo>
                  <a:lnTo>
                    <a:pt x="1907377" y="1251268"/>
                  </a:lnTo>
                  <a:lnTo>
                    <a:pt x="1917859" y="1241743"/>
                  </a:lnTo>
                  <a:lnTo>
                    <a:pt x="1928341" y="1232853"/>
                  </a:lnTo>
                  <a:lnTo>
                    <a:pt x="1939458" y="1224598"/>
                  </a:lnTo>
                  <a:lnTo>
                    <a:pt x="1951210" y="1216661"/>
                  </a:lnTo>
                  <a:lnTo>
                    <a:pt x="1963280" y="1209358"/>
                  </a:lnTo>
                  <a:lnTo>
                    <a:pt x="1975668" y="1202373"/>
                  </a:lnTo>
                  <a:lnTo>
                    <a:pt x="1987738" y="1196023"/>
                  </a:lnTo>
                  <a:lnTo>
                    <a:pt x="2000761" y="1190308"/>
                  </a:lnTo>
                  <a:lnTo>
                    <a:pt x="2013466" y="1184593"/>
                  </a:lnTo>
                  <a:lnTo>
                    <a:pt x="2026171" y="1179831"/>
                  </a:lnTo>
                  <a:lnTo>
                    <a:pt x="2038876" y="1175068"/>
                  </a:lnTo>
                  <a:lnTo>
                    <a:pt x="2051264" y="1170941"/>
                  </a:lnTo>
                  <a:lnTo>
                    <a:pt x="2063969" y="1167766"/>
                  </a:lnTo>
                  <a:lnTo>
                    <a:pt x="2076039" y="1164273"/>
                  </a:lnTo>
                  <a:lnTo>
                    <a:pt x="2087792" y="1161733"/>
                  </a:lnTo>
                  <a:lnTo>
                    <a:pt x="2099226" y="1159193"/>
                  </a:lnTo>
                  <a:lnTo>
                    <a:pt x="2110344" y="1157288"/>
                  </a:lnTo>
                  <a:lnTo>
                    <a:pt x="2121143" y="1156018"/>
                  </a:lnTo>
                  <a:lnTo>
                    <a:pt x="2131307" y="1155066"/>
                  </a:lnTo>
                  <a:lnTo>
                    <a:pt x="2140836" y="1154431"/>
                  </a:lnTo>
                  <a:lnTo>
                    <a:pt x="2149730" y="1154113"/>
                  </a:lnTo>
                  <a:close/>
                  <a:moveTo>
                    <a:pt x="692229" y="965200"/>
                  </a:moveTo>
                  <a:lnTo>
                    <a:pt x="1150620" y="965200"/>
                  </a:lnTo>
                  <a:lnTo>
                    <a:pt x="1609646" y="965200"/>
                  </a:lnTo>
                  <a:lnTo>
                    <a:pt x="1762125" y="1627407"/>
                  </a:lnTo>
                  <a:lnTo>
                    <a:pt x="1757995" y="1627089"/>
                  </a:lnTo>
                  <a:lnTo>
                    <a:pt x="1745606" y="1627407"/>
                  </a:lnTo>
                  <a:lnTo>
                    <a:pt x="1727817" y="1627725"/>
                  </a:lnTo>
                  <a:lnTo>
                    <a:pt x="1716381" y="1628677"/>
                  </a:lnTo>
                  <a:lnTo>
                    <a:pt x="1703675" y="1629630"/>
                  </a:lnTo>
                  <a:lnTo>
                    <a:pt x="1690015" y="1631218"/>
                  </a:lnTo>
                  <a:lnTo>
                    <a:pt x="1675403" y="1633441"/>
                  </a:lnTo>
                  <a:lnTo>
                    <a:pt x="1660155" y="1635982"/>
                  </a:lnTo>
                  <a:lnTo>
                    <a:pt x="1643954" y="1638841"/>
                  </a:lnTo>
                  <a:lnTo>
                    <a:pt x="1627435" y="1642652"/>
                  </a:lnTo>
                  <a:lnTo>
                    <a:pt x="1610281" y="1647416"/>
                  </a:lnTo>
                  <a:lnTo>
                    <a:pt x="1593127" y="1652498"/>
                  </a:lnTo>
                  <a:lnTo>
                    <a:pt x="1575656" y="1658850"/>
                  </a:lnTo>
                  <a:lnTo>
                    <a:pt x="1566761" y="1662026"/>
                  </a:lnTo>
                  <a:lnTo>
                    <a:pt x="1557866" y="1665837"/>
                  </a:lnTo>
                  <a:lnTo>
                    <a:pt x="1549607" y="1669331"/>
                  </a:lnTo>
                  <a:lnTo>
                    <a:pt x="1540713" y="1673777"/>
                  </a:lnTo>
                  <a:lnTo>
                    <a:pt x="1532135" y="1678224"/>
                  </a:lnTo>
                  <a:lnTo>
                    <a:pt x="1523558" y="1682670"/>
                  </a:lnTo>
                  <a:lnTo>
                    <a:pt x="1515299" y="1688070"/>
                  </a:lnTo>
                  <a:lnTo>
                    <a:pt x="1507040" y="1693151"/>
                  </a:lnTo>
                  <a:lnTo>
                    <a:pt x="1499098" y="1698551"/>
                  </a:lnTo>
                  <a:lnTo>
                    <a:pt x="1490839" y="1704585"/>
                  </a:lnTo>
                  <a:lnTo>
                    <a:pt x="1483215" y="1710302"/>
                  </a:lnTo>
                  <a:lnTo>
                    <a:pt x="1475591" y="1716972"/>
                  </a:lnTo>
                  <a:lnTo>
                    <a:pt x="1467967" y="1723641"/>
                  </a:lnTo>
                  <a:lnTo>
                    <a:pt x="1460978" y="1730629"/>
                  </a:lnTo>
                  <a:lnTo>
                    <a:pt x="1453990" y="1737934"/>
                  </a:lnTo>
                  <a:lnTo>
                    <a:pt x="1447319" y="1745874"/>
                  </a:lnTo>
                  <a:lnTo>
                    <a:pt x="1440966" y="1754449"/>
                  </a:lnTo>
                  <a:lnTo>
                    <a:pt x="1434930" y="1762707"/>
                  </a:lnTo>
                  <a:lnTo>
                    <a:pt x="1428894" y="1771600"/>
                  </a:lnTo>
                  <a:lnTo>
                    <a:pt x="1423494" y="1780810"/>
                  </a:lnTo>
                  <a:lnTo>
                    <a:pt x="1418094" y="1790338"/>
                  </a:lnTo>
                  <a:lnTo>
                    <a:pt x="1413329" y="1800502"/>
                  </a:lnTo>
                  <a:lnTo>
                    <a:pt x="1408881" y="1810665"/>
                  </a:lnTo>
                  <a:lnTo>
                    <a:pt x="1405387" y="1821781"/>
                  </a:lnTo>
                  <a:lnTo>
                    <a:pt x="1401575" y="1832898"/>
                  </a:lnTo>
                  <a:lnTo>
                    <a:pt x="1398398" y="1844649"/>
                  </a:lnTo>
                  <a:lnTo>
                    <a:pt x="1395539" y="1856718"/>
                  </a:lnTo>
                  <a:lnTo>
                    <a:pt x="1392998" y="1869422"/>
                  </a:lnTo>
                  <a:lnTo>
                    <a:pt x="1391727" y="1882444"/>
                  </a:lnTo>
                  <a:lnTo>
                    <a:pt x="1390139" y="1895466"/>
                  </a:lnTo>
                  <a:lnTo>
                    <a:pt x="1389504" y="1909758"/>
                  </a:lnTo>
                  <a:lnTo>
                    <a:pt x="1389186" y="1924050"/>
                  </a:lnTo>
                  <a:lnTo>
                    <a:pt x="1150620" y="1924050"/>
                  </a:lnTo>
                  <a:lnTo>
                    <a:pt x="912689" y="1924050"/>
                  </a:lnTo>
                  <a:lnTo>
                    <a:pt x="912371" y="1909758"/>
                  </a:lnTo>
                  <a:lnTo>
                    <a:pt x="911736" y="1895466"/>
                  </a:lnTo>
                  <a:lnTo>
                    <a:pt x="910147" y="1882444"/>
                  </a:lnTo>
                  <a:lnTo>
                    <a:pt x="908877" y="1869422"/>
                  </a:lnTo>
                  <a:lnTo>
                    <a:pt x="906018" y="1856718"/>
                  </a:lnTo>
                  <a:lnTo>
                    <a:pt x="903476" y="1844649"/>
                  </a:lnTo>
                  <a:lnTo>
                    <a:pt x="900300" y="1832898"/>
                  </a:lnTo>
                  <a:lnTo>
                    <a:pt x="896488" y="1821781"/>
                  </a:lnTo>
                  <a:lnTo>
                    <a:pt x="892993" y="1810665"/>
                  </a:lnTo>
                  <a:lnTo>
                    <a:pt x="888546" y="1800502"/>
                  </a:lnTo>
                  <a:lnTo>
                    <a:pt x="883781" y="1790338"/>
                  </a:lnTo>
                  <a:lnTo>
                    <a:pt x="878381" y="1780810"/>
                  </a:lnTo>
                  <a:lnTo>
                    <a:pt x="872981" y="1771600"/>
                  </a:lnTo>
                  <a:lnTo>
                    <a:pt x="866945" y="1762707"/>
                  </a:lnTo>
                  <a:lnTo>
                    <a:pt x="860909" y="1754449"/>
                  </a:lnTo>
                  <a:lnTo>
                    <a:pt x="854556" y="1745874"/>
                  </a:lnTo>
                  <a:lnTo>
                    <a:pt x="847885" y="1737934"/>
                  </a:lnTo>
                  <a:lnTo>
                    <a:pt x="840896" y="1730629"/>
                  </a:lnTo>
                  <a:lnTo>
                    <a:pt x="833908" y="1723641"/>
                  </a:lnTo>
                  <a:lnTo>
                    <a:pt x="825966" y="1716972"/>
                  </a:lnTo>
                  <a:lnTo>
                    <a:pt x="818660" y="1710302"/>
                  </a:lnTo>
                  <a:lnTo>
                    <a:pt x="811036" y="1704585"/>
                  </a:lnTo>
                  <a:lnTo>
                    <a:pt x="802777" y="1698551"/>
                  </a:lnTo>
                  <a:lnTo>
                    <a:pt x="794835" y="1693151"/>
                  </a:lnTo>
                  <a:lnTo>
                    <a:pt x="786576" y="1688070"/>
                  </a:lnTo>
                  <a:lnTo>
                    <a:pt x="777999" y="1682670"/>
                  </a:lnTo>
                  <a:lnTo>
                    <a:pt x="769740" y="1678224"/>
                  </a:lnTo>
                  <a:lnTo>
                    <a:pt x="761163" y="1673777"/>
                  </a:lnTo>
                  <a:lnTo>
                    <a:pt x="752268" y="1669331"/>
                  </a:lnTo>
                  <a:lnTo>
                    <a:pt x="743691" y="1665837"/>
                  </a:lnTo>
                  <a:lnTo>
                    <a:pt x="735114" y="1662026"/>
                  </a:lnTo>
                  <a:lnTo>
                    <a:pt x="726537" y="1658850"/>
                  </a:lnTo>
                  <a:lnTo>
                    <a:pt x="708748" y="1652498"/>
                  </a:lnTo>
                  <a:lnTo>
                    <a:pt x="691594" y="1647416"/>
                  </a:lnTo>
                  <a:lnTo>
                    <a:pt x="674440" y="1642652"/>
                  </a:lnTo>
                  <a:lnTo>
                    <a:pt x="657921" y="1638841"/>
                  </a:lnTo>
                  <a:lnTo>
                    <a:pt x="641721" y="1635982"/>
                  </a:lnTo>
                  <a:lnTo>
                    <a:pt x="626473" y="1633441"/>
                  </a:lnTo>
                  <a:lnTo>
                    <a:pt x="611860" y="1631218"/>
                  </a:lnTo>
                  <a:lnTo>
                    <a:pt x="598200" y="1629630"/>
                  </a:lnTo>
                  <a:lnTo>
                    <a:pt x="585494" y="1628677"/>
                  </a:lnTo>
                  <a:lnTo>
                    <a:pt x="574058" y="1627725"/>
                  </a:lnTo>
                  <a:lnTo>
                    <a:pt x="555951" y="1627407"/>
                  </a:lnTo>
                  <a:lnTo>
                    <a:pt x="543880" y="1627089"/>
                  </a:lnTo>
                  <a:lnTo>
                    <a:pt x="539750" y="1627407"/>
                  </a:lnTo>
                  <a:lnTo>
                    <a:pt x="692229" y="965200"/>
                  </a:lnTo>
                  <a:close/>
                  <a:moveTo>
                    <a:pt x="200965" y="577850"/>
                  </a:moveTo>
                  <a:lnTo>
                    <a:pt x="209868" y="577850"/>
                  </a:lnTo>
                  <a:lnTo>
                    <a:pt x="218454" y="577850"/>
                  </a:lnTo>
                  <a:lnTo>
                    <a:pt x="227357" y="578802"/>
                  </a:lnTo>
                  <a:lnTo>
                    <a:pt x="235943" y="579436"/>
                  </a:lnTo>
                  <a:lnTo>
                    <a:pt x="244210" y="580705"/>
                  </a:lnTo>
                  <a:lnTo>
                    <a:pt x="251842" y="581975"/>
                  </a:lnTo>
                  <a:lnTo>
                    <a:pt x="259473" y="583878"/>
                  </a:lnTo>
                  <a:lnTo>
                    <a:pt x="267423" y="586099"/>
                  </a:lnTo>
                  <a:lnTo>
                    <a:pt x="274418" y="588321"/>
                  </a:lnTo>
                  <a:lnTo>
                    <a:pt x="281414" y="590859"/>
                  </a:lnTo>
                  <a:lnTo>
                    <a:pt x="288410" y="593715"/>
                  </a:lnTo>
                  <a:lnTo>
                    <a:pt x="294769" y="597205"/>
                  </a:lnTo>
                  <a:lnTo>
                    <a:pt x="300811" y="600378"/>
                  </a:lnTo>
                  <a:lnTo>
                    <a:pt x="307170" y="604185"/>
                  </a:lnTo>
                  <a:lnTo>
                    <a:pt x="313212" y="608310"/>
                  </a:lnTo>
                  <a:lnTo>
                    <a:pt x="318618" y="612435"/>
                  </a:lnTo>
                  <a:lnTo>
                    <a:pt x="324341" y="616560"/>
                  </a:lnTo>
                  <a:lnTo>
                    <a:pt x="329747" y="621637"/>
                  </a:lnTo>
                  <a:lnTo>
                    <a:pt x="334517" y="626396"/>
                  </a:lnTo>
                  <a:lnTo>
                    <a:pt x="339605" y="631156"/>
                  </a:lnTo>
                  <a:lnTo>
                    <a:pt x="344056" y="636233"/>
                  </a:lnTo>
                  <a:lnTo>
                    <a:pt x="348826" y="641627"/>
                  </a:lnTo>
                  <a:lnTo>
                    <a:pt x="352960" y="647338"/>
                  </a:lnTo>
                  <a:lnTo>
                    <a:pt x="357412" y="653049"/>
                  </a:lnTo>
                  <a:lnTo>
                    <a:pt x="361227" y="659078"/>
                  </a:lnTo>
                  <a:lnTo>
                    <a:pt x="365361" y="665107"/>
                  </a:lnTo>
                  <a:lnTo>
                    <a:pt x="368859" y="671135"/>
                  </a:lnTo>
                  <a:lnTo>
                    <a:pt x="375537" y="684144"/>
                  </a:lnTo>
                  <a:lnTo>
                    <a:pt x="381896" y="697471"/>
                  </a:lnTo>
                  <a:lnTo>
                    <a:pt x="387302" y="711115"/>
                  </a:lnTo>
                  <a:lnTo>
                    <a:pt x="392072" y="725393"/>
                  </a:lnTo>
                  <a:lnTo>
                    <a:pt x="396523" y="739672"/>
                  </a:lnTo>
                  <a:lnTo>
                    <a:pt x="400657" y="754267"/>
                  </a:lnTo>
                  <a:lnTo>
                    <a:pt x="403837" y="769180"/>
                  </a:lnTo>
                  <a:lnTo>
                    <a:pt x="407017" y="784093"/>
                  </a:lnTo>
                  <a:lnTo>
                    <a:pt x="409561" y="799006"/>
                  </a:lnTo>
                  <a:lnTo>
                    <a:pt x="411787" y="813919"/>
                  </a:lnTo>
                  <a:lnTo>
                    <a:pt x="413694" y="828515"/>
                  </a:lnTo>
                  <a:lnTo>
                    <a:pt x="414966" y="843428"/>
                  </a:lnTo>
                  <a:lnTo>
                    <a:pt x="416556" y="858024"/>
                  </a:lnTo>
                  <a:lnTo>
                    <a:pt x="417192" y="871985"/>
                  </a:lnTo>
                  <a:lnTo>
                    <a:pt x="418146" y="885946"/>
                  </a:lnTo>
                  <a:lnTo>
                    <a:pt x="418782" y="912281"/>
                  </a:lnTo>
                  <a:lnTo>
                    <a:pt x="419100" y="936713"/>
                  </a:lnTo>
                  <a:lnTo>
                    <a:pt x="419100" y="942425"/>
                  </a:lnTo>
                  <a:lnTo>
                    <a:pt x="418782" y="948136"/>
                  </a:lnTo>
                  <a:lnTo>
                    <a:pt x="418146" y="953530"/>
                  </a:lnTo>
                  <a:lnTo>
                    <a:pt x="417192" y="958607"/>
                  </a:lnTo>
                  <a:lnTo>
                    <a:pt x="416238" y="963684"/>
                  </a:lnTo>
                  <a:lnTo>
                    <a:pt x="414966" y="969078"/>
                  </a:lnTo>
                  <a:lnTo>
                    <a:pt x="413694" y="974154"/>
                  </a:lnTo>
                  <a:lnTo>
                    <a:pt x="411787" y="978914"/>
                  </a:lnTo>
                  <a:lnTo>
                    <a:pt x="409879" y="983356"/>
                  </a:lnTo>
                  <a:lnTo>
                    <a:pt x="407653" y="988116"/>
                  </a:lnTo>
                  <a:lnTo>
                    <a:pt x="403201" y="997000"/>
                  </a:lnTo>
                  <a:lnTo>
                    <a:pt x="397795" y="1005250"/>
                  </a:lnTo>
                  <a:lnTo>
                    <a:pt x="391754" y="1012865"/>
                  </a:lnTo>
                  <a:lnTo>
                    <a:pt x="385076" y="1020163"/>
                  </a:lnTo>
                  <a:lnTo>
                    <a:pt x="377762" y="1026826"/>
                  </a:lnTo>
                  <a:lnTo>
                    <a:pt x="370449" y="1033489"/>
                  </a:lnTo>
                  <a:lnTo>
                    <a:pt x="362181" y="1039518"/>
                  </a:lnTo>
                  <a:lnTo>
                    <a:pt x="353278" y="1044594"/>
                  </a:lnTo>
                  <a:lnTo>
                    <a:pt x="344374" y="1049671"/>
                  </a:lnTo>
                  <a:lnTo>
                    <a:pt x="335153" y="1054113"/>
                  </a:lnTo>
                  <a:lnTo>
                    <a:pt x="325613" y="1058238"/>
                  </a:lnTo>
                  <a:lnTo>
                    <a:pt x="316074" y="1061729"/>
                  </a:lnTo>
                  <a:lnTo>
                    <a:pt x="306217" y="1064902"/>
                  </a:lnTo>
                  <a:lnTo>
                    <a:pt x="296041" y="1067757"/>
                  </a:lnTo>
                  <a:lnTo>
                    <a:pt x="285866" y="1069978"/>
                  </a:lnTo>
                  <a:lnTo>
                    <a:pt x="275690" y="1071882"/>
                  </a:lnTo>
                  <a:lnTo>
                    <a:pt x="265515" y="1072834"/>
                  </a:lnTo>
                  <a:lnTo>
                    <a:pt x="255657" y="1074103"/>
                  </a:lnTo>
                  <a:lnTo>
                    <a:pt x="245482" y="1074738"/>
                  </a:lnTo>
                  <a:lnTo>
                    <a:pt x="235943" y="1074738"/>
                  </a:lnTo>
                  <a:lnTo>
                    <a:pt x="226085" y="1074420"/>
                  </a:lnTo>
                  <a:lnTo>
                    <a:pt x="216864" y="1073786"/>
                  </a:lnTo>
                  <a:lnTo>
                    <a:pt x="207960" y="1072834"/>
                  </a:lnTo>
                  <a:lnTo>
                    <a:pt x="199057" y="1070930"/>
                  </a:lnTo>
                  <a:lnTo>
                    <a:pt x="190471" y="1069344"/>
                  </a:lnTo>
                  <a:lnTo>
                    <a:pt x="182840" y="1067123"/>
                  </a:lnTo>
                  <a:lnTo>
                    <a:pt x="175526" y="1064584"/>
                  </a:lnTo>
                  <a:lnTo>
                    <a:pt x="167894" y="1061411"/>
                  </a:lnTo>
                  <a:lnTo>
                    <a:pt x="160899" y="1057921"/>
                  </a:lnTo>
                  <a:lnTo>
                    <a:pt x="153585" y="1054113"/>
                  </a:lnTo>
                  <a:lnTo>
                    <a:pt x="145954" y="1049989"/>
                  </a:lnTo>
                  <a:lnTo>
                    <a:pt x="138322" y="1045229"/>
                  </a:lnTo>
                  <a:lnTo>
                    <a:pt x="131009" y="1040470"/>
                  </a:lnTo>
                  <a:lnTo>
                    <a:pt x="123377" y="1035393"/>
                  </a:lnTo>
                  <a:lnTo>
                    <a:pt x="116063" y="1029364"/>
                  </a:lnTo>
                  <a:lnTo>
                    <a:pt x="108432" y="1023653"/>
                  </a:lnTo>
                  <a:lnTo>
                    <a:pt x="100800" y="1017307"/>
                  </a:lnTo>
                  <a:lnTo>
                    <a:pt x="93805" y="1010644"/>
                  </a:lnTo>
                  <a:lnTo>
                    <a:pt x="86491" y="1003663"/>
                  </a:lnTo>
                  <a:lnTo>
                    <a:pt x="79495" y="996365"/>
                  </a:lnTo>
                  <a:lnTo>
                    <a:pt x="72500" y="988750"/>
                  </a:lnTo>
                  <a:lnTo>
                    <a:pt x="65822" y="980818"/>
                  </a:lnTo>
                  <a:lnTo>
                    <a:pt x="59145" y="972568"/>
                  </a:lnTo>
                  <a:lnTo>
                    <a:pt x="52785" y="964318"/>
                  </a:lnTo>
                  <a:lnTo>
                    <a:pt x="46743" y="955751"/>
                  </a:lnTo>
                  <a:lnTo>
                    <a:pt x="41020" y="946550"/>
                  </a:lnTo>
                  <a:lnTo>
                    <a:pt x="35296" y="937348"/>
                  </a:lnTo>
                  <a:lnTo>
                    <a:pt x="30208" y="927829"/>
                  </a:lnTo>
                  <a:lnTo>
                    <a:pt x="25439" y="917993"/>
                  </a:lnTo>
                  <a:lnTo>
                    <a:pt x="20987" y="908157"/>
                  </a:lnTo>
                  <a:lnTo>
                    <a:pt x="16853" y="898003"/>
                  </a:lnTo>
                  <a:lnTo>
                    <a:pt x="13355" y="887532"/>
                  </a:lnTo>
                  <a:lnTo>
                    <a:pt x="9858" y="876744"/>
                  </a:lnTo>
                  <a:lnTo>
                    <a:pt x="6996" y="866273"/>
                  </a:lnTo>
                  <a:lnTo>
                    <a:pt x="4452" y="855168"/>
                  </a:lnTo>
                  <a:lnTo>
                    <a:pt x="2544" y="843745"/>
                  </a:lnTo>
                  <a:lnTo>
                    <a:pt x="1590" y="832322"/>
                  </a:lnTo>
                  <a:lnTo>
                    <a:pt x="318" y="820900"/>
                  </a:lnTo>
                  <a:lnTo>
                    <a:pt x="0" y="809160"/>
                  </a:lnTo>
                  <a:lnTo>
                    <a:pt x="318" y="799006"/>
                  </a:lnTo>
                  <a:lnTo>
                    <a:pt x="954" y="786632"/>
                  </a:lnTo>
                  <a:lnTo>
                    <a:pt x="2862" y="771401"/>
                  </a:lnTo>
                  <a:lnTo>
                    <a:pt x="4134" y="763469"/>
                  </a:lnTo>
                  <a:lnTo>
                    <a:pt x="5406" y="754585"/>
                  </a:lnTo>
                  <a:lnTo>
                    <a:pt x="7314" y="745700"/>
                  </a:lnTo>
                  <a:lnTo>
                    <a:pt x="9540" y="736181"/>
                  </a:lnTo>
                  <a:lnTo>
                    <a:pt x="12083" y="726662"/>
                  </a:lnTo>
                  <a:lnTo>
                    <a:pt x="15263" y="716826"/>
                  </a:lnTo>
                  <a:lnTo>
                    <a:pt x="18761" y="706990"/>
                  </a:lnTo>
                  <a:lnTo>
                    <a:pt x="22577" y="697154"/>
                  </a:lnTo>
                  <a:lnTo>
                    <a:pt x="27029" y="687000"/>
                  </a:lnTo>
                  <a:lnTo>
                    <a:pt x="32116" y="677164"/>
                  </a:lnTo>
                  <a:lnTo>
                    <a:pt x="37522" y="667645"/>
                  </a:lnTo>
                  <a:lnTo>
                    <a:pt x="43882" y="658126"/>
                  </a:lnTo>
                  <a:lnTo>
                    <a:pt x="50559" y="648607"/>
                  </a:lnTo>
                  <a:lnTo>
                    <a:pt x="57873" y="639405"/>
                  </a:lnTo>
                  <a:lnTo>
                    <a:pt x="66140" y="631156"/>
                  </a:lnTo>
                  <a:lnTo>
                    <a:pt x="75044" y="622906"/>
                  </a:lnTo>
                  <a:lnTo>
                    <a:pt x="79813" y="618781"/>
                  </a:lnTo>
                  <a:lnTo>
                    <a:pt x="84583" y="615291"/>
                  </a:lnTo>
                  <a:lnTo>
                    <a:pt x="89671" y="611483"/>
                  </a:lnTo>
                  <a:lnTo>
                    <a:pt x="94759" y="607993"/>
                  </a:lnTo>
                  <a:lnTo>
                    <a:pt x="100482" y="604503"/>
                  </a:lnTo>
                  <a:lnTo>
                    <a:pt x="105888" y="601647"/>
                  </a:lnTo>
                  <a:lnTo>
                    <a:pt x="111930" y="598157"/>
                  </a:lnTo>
                  <a:lnTo>
                    <a:pt x="118289" y="595618"/>
                  </a:lnTo>
                  <a:lnTo>
                    <a:pt x="124331" y="593080"/>
                  </a:lnTo>
                  <a:lnTo>
                    <a:pt x="131009" y="590542"/>
                  </a:lnTo>
                  <a:lnTo>
                    <a:pt x="137686" y="588321"/>
                  </a:lnTo>
                  <a:lnTo>
                    <a:pt x="144682" y="586099"/>
                  </a:lnTo>
                  <a:lnTo>
                    <a:pt x="151995" y="584196"/>
                  </a:lnTo>
                  <a:lnTo>
                    <a:pt x="159627" y="582927"/>
                  </a:lnTo>
                  <a:lnTo>
                    <a:pt x="167258" y="581340"/>
                  </a:lnTo>
                  <a:lnTo>
                    <a:pt x="175526" y="580071"/>
                  </a:lnTo>
                  <a:lnTo>
                    <a:pt x="183476" y="579119"/>
                  </a:lnTo>
                  <a:lnTo>
                    <a:pt x="192061" y="578484"/>
                  </a:lnTo>
                  <a:lnTo>
                    <a:pt x="200965" y="577850"/>
                  </a:lnTo>
                  <a:close/>
                  <a:moveTo>
                    <a:pt x="2083256" y="576263"/>
                  </a:moveTo>
                  <a:lnTo>
                    <a:pt x="2092166" y="576263"/>
                  </a:lnTo>
                  <a:lnTo>
                    <a:pt x="2101076" y="576263"/>
                  </a:lnTo>
                  <a:lnTo>
                    <a:pt x="2109987" y="576580"/>
                  </a:lnTo>
                  <a:lnTo>
                    <a:pt x="2118579" y="577215"/>
                  </a:lnTo>
                  <a:lnTo>
                    <a:pt x="2126534" y="578168"/>
                  </a:lnTo>
                  <a:lnTo>
                    <a:pt x="2134490" y="579438"/>
                  </a:lnTo>
                  <a:lnTo>
                    <a:pt x="2142127" y="580708"/>
                  </a:lnTo>
                  <a:lnTo>
                    <a:pt x="2149764" y="582613"/>
                  </a:lnTo>
                  <a:lnTo>
                    <a:pt x="2156765" y="584200"/>
                  </a:lnTo>
                  <a:lnTo>
                    <a:pt x="2164084" y="586105"/>
                  </a:lnTo>
                  <a:lnTo>
                    <a:pt x="2171085" y="588645"/>
                  </a:lnTo>
                  <a:lnTo>
                    <a:pt x="2177132" y="590868"/>
                  </a:lnTo>
                  <a:lnTo>
                    <a:pt x="2183814" y="594043"/>
                  </a:lnTo>
                  <a:lnTo>
                    <a:pt x="2189861" y="596583"/>
                  </a:lnTo>
                  <a:lnTo>
                    <a:pt x="2195589" y="599440"/>
                  </a:lnTo>
                  <a:lnTo>
                    <a:pt x="2201635" y="602615"/>
                  </a:lnTo>
                  <a:lnTo>
                    <a:pt x="2206726" y="606108"/>
                  </a:lnTo>
                  <a:lnTo>
                    <a:pt x="2212454" y="609918"/>
                  </a:lnTo>
                  <a:lnTo>
                    <a:pt x="2217546" y="613410"/>
                  </a:lnTo>
                  <a:lnTo>
                    <a:pt x="2222319" y="617220"/>
                  </a:lnTo>
                  <a:lnTo>
                    <a:pt x="2227093" y="620713"/>
                  </a:lnTo>
                  <a:lnTo>
                    <a:pt x="2236003" y="629285"/>
                  </a:lnTo>
                  <a:lnTo>
                    <a:pt x="2244277" y="637858"/>
                  </a:lnTo>
                  <a:lnTo>
                    <a:pt x="2251596" y="647065"/>
                  </a:lnTo>
                  <a:lnTo>
                    <a:pt x="2258279" y="656273"/>
                  </a:lnTo>
                  <a:lnTo>
                    <a:pt x="2264325" y="665798"/>
                  </a:lnTo>
                  <a:lnTo>
                    <a:pt x="2270053" y="675323"/>
                  </a:lnTo>
                  <a:lnTo>
                    <a:pt x="2274826" y="685483"/>
                  </a:lnTo>
                  <a:lnTo>
                    <a:pt x="2279281" y="695325"/>
                  </a:lnTo>
                  <a:lnTo>
                    <a:pt x="2283418" y="705168"/>
                  </a:lnTo>
                  <a:lnTo>
                    <a:pt x="2286600" y="715328"/>
                  </a:lnTo>
                  <a:lnTo>
                    <a:pt x="2290101" y="724853"/>
                  </a:lnTo>
                  <a:lnTo>
                    <a:pt x="2292647" y="734378"/>
                  </a:lnTo>
                  <a:lnTo>
                    <a:pt x="2294874" y="743903"/>
                  </a:lnTo>
                  <a:lnTo>
                    <a:pt x="2296465" y="752793"/>
                  </a:lnTo>
                  <a:lnTo>
                    <a:pt x="2298056" y="761683"/>
                  </a:lnTo>
                  <a:lnTo>
                    <a:pt x="2299329" y="769938"/>
                  </a:lnTo>
                  <a:lnTo>
                    <a:pt x="2300602" y="784860"/>
                  </a:lnTo>
                  <a:lnTo>
                    <a:pt x="2301875" y="797560"/>
                  </a:lnTo>
                  <a:lnTo>
                    <a:pt x="2301875" y="807085"/>
                  </a:lnTo>
                  <a:lnTo>
                    <a:pt x="2301557" y="818833"/>
                  </a:lnTo>
                  <a:lnTo>
                    <a:pt x="2300602" y="830581"/>
                  </a:lnTo>
                  <a:lnTo>
                    <a:pt x="2299329" y="842011"/>
                  </a:lnTo>
                  <a:lnTo>
                    <a:pt x="2297420" y="853123"/>
                  </a:lnTo>
                  <a:lnTo>
                    <a:pt x="2295192" y="864236"/>
                  </a:lnTo>
                  <a:lnTo>
                    <a:pt x="2292328" y="875348"/>
                  </a:lnTo>
                  <a:lnTo>
                    <a:pt x="2288828" y="885508"/>
                  </a:lnTo>
                  <a:lnTo>
                    <a:pt x="2285009" y="896303"/>
                  </a:lnTo>
                  <a:lnTo>
                    <a:pt x="2281191" y="906146"/>
                  </a:lnTo>
                  <a:lnTo>
                    <a:pt x="2276736" y="916306"/>
                  </a:lnTo>
                  <a:lnTo>
                    <a:pt x="2271962" y="926148"/>
                  </a:lnTo>
                  <a:lnTo>
                    <a:pt x="2266234" y="935673"/>
                  </a:lnTo>
                  <a:lnTo>
                    <a:pt x="2261143" y="944881"/>
                  </a:lnTo>
                  <a:lnTo>
                    <a:pt x="2255096" y="953771"/>
                  </a:lnTo>
                  <a:lnTo>
                    <a:pt x="2249050" y="962661"/>
                  </a:lnTo>
                  <a:lnTo>
                    <a:pt x="2242686" y="971233"/>
                  </a:lnTo>
                  <a:lnTo>
                    <a:pt x="2236321" y="979171"/>
                  </a:lnTo>
                  <a:lnTo>
                    <a:pt x="2229320" y="987108"/>
                  </a:lnTo>
                  <a:lnTo>
                    <a:pt x="2222638" y="994728"/>
                  </a:lnTo>
                  <a:lnTo>
                    <a:pt x="2215637" y="1002031"/>
                  </a:lnTo>
                  <a:lnTo>
                    <a:pt x="2208318" y="1008698"/>
                  </a:lnTo>
                  <a:lnTo>
                    <a:pt x="2200998" y="1015366"/>
                  </a:lnTo>
                  <a:lnTo>
                    <a:pt x="2193361" y="1022033"/>
                  </a:lnTo>
                  <a:lnTo>
                    <a:pt x="2186042" y="1028066"/>
                  </a:lnTo>
                  <a:lnTo>
                    <a:pt x="2178723" y="1033463"/>
                  </a:lnTo>
                  <a:lnTo>
                    <a:pt x="2171085" y="1038861"/>
                  </a:lnTo>
                  <a:lnTo>
                    <a:pt x="2163448" y="1043941"/>
                  </a:lnTo>
                  <a:lnTo>
                    <a:pt x="2155811" y="1048068"/>
                  </a:lnTo>
                  <a:lnTo>
                    <a:pt x="2148492" y="1052513"/>
                  </a:lnTo>
                  <a:lnTo>
                    <a:pt x="2141172" y="1056323"/>
                  </a:lnTo>
                  <a:lnTo>
                    <a:pt x="2133535" y="1060133"/>
                  </a:lnTo>
                  <a:lnTo>
                    <a:pt x="2126534" y="1062991"/>
                  </a:lnTo>
                  <a:lnTo>
                    <a:pt x="2119215" y="1065531"/>
                  </a:lnTo>
                  <a:lnTo>
                    <a:pt x="2110941" y="1067753"/>
                  </a:lnTo>
                  <a:lnTo>
                    <a:pt x="2102986" y="1069658"/>
                  </a:lnTo>
                  <a:lnTo>
                    <a:pt x="2094075" y="1070928"/>
                  </a:lnTo>
                  <a:lnTo>
                    <a:pt x="2085165" y="1072198"/>
                  </a:lnTo>
                  <a:lnTo>
                    <a:pt x="2075618" y="1072833"/>
                  </a:lnTo>
                  <a:lnTo>
                    <a:pt x="2066072" y="1073151"/>
                  </a:lnTo>
                  <a:lnTo>
                    <a:pt x="2056525" y="1072833"/>
                  </a:lnTo>
                  <a:lnTo>
                    <a:pt x="2046342" y="1072516"/>
                  </a:lnTo>
                  <a:lnTo>
                    <a:pt x="2036159" y="1071563"/>
                  </a:lnTo>
                  <a:lnTo>
                    <a:pt x="2025976" y="1070293"/>
                  </a:lnTo>
                  <a:lnTo>
                    <a:pt x="2015792" y="1068388"/>
                  </a:lnTo>
                  <a:lnTo>
                    <a:pt x="2005928" y="1065848"/>
                  </a:lnTo>
                  <a:lnTo>
                    <a:pt x="1995744" y="1063308"/>
                  </a:lnTo>
                  <a:lnTo>
                    <a:pt x="1985879" y="1060451"/>
                  </a:lnTo>
                  <a:lnTo>
                    <a:pt x="1975696" y="1056641"/>
                  </a:lnTo>
                  <a:lnTo>
                    <a:pt x="1966468" y="1052513"/>
                  </a:lnTo>
                  <a:lnTo>
                    <a:pt x="1957239" y="1048068"/>
                  </a:lnTo>
                  <a:lnTo>
                    <a:pt x="1948011" y="1042988"/>
                  </a:lnTo>
                  <a:lnTo>
                    <a:pt x="1939737" y="1037591"/>
                  </a:lnTo>
                  <a:lnTo>
                    <a:pt x="1931463" y="1031876"/>
                  </a:lnTo>
                  <a:lnTo>
                    <a:pt x="1923826" y="1025208"/>
                  </a:lnTo>
                  <a:lnTo>
                    <a:pt x="1916825" y="1018858"/>
                  </a:lnTo>
                  <a:lnTo>
                    <a:pt x="1910142" y="1011238"/>
                  </a:lnTo>
                  <a:lnTo>
                    <a:pt x="1904096" y="1003618"/>
                  </a:lnTo>
                  <a:lnTo>
                    <a:pt x="1898686" y="995046"/>
                  </a:lnTo>
                  <a:lnTo>
                    <a:pt x="1893913" y="986791"/>
                  </a:lnTo>
                  <a:lnTo>
                    <a:pt x="1892004" y="981711"/>
                  </a:lnTo>
                  <a:lnTo>
                    <a:pt x="1890094" y="976948"/>
                  </a:lnTo>
                  <a:lnTo>
                    <a:pt x="1888185" y="972186"/>
                  </a:lnTo>
                  <a:lnTo>
                    <a:pt x="1886912" y="967423"/>
                  </a:lnTo>
                  <a:lnTo>
                    <a:pt x="1885639" y="962343"/>
                  </a:lnTo>
                  <a:lnTo>
                    <a:pt x="1884684" y="957263"/>
                  </a:lnTo>
                  <a:lnTo>
                    <a:pt x="1883730" y="951866"/>
                  </a:lnTo>
                  <a:lnTo>
                    <a:pt x="1883093" y="946468"/>
                  </a:lnTo>
                  <a:lnTo>
                    <a:pt x="1882775" y="940753"/>
                  </a:lnTo>
                  <a:lnTo>
                    <a:pt x="1882775" y="935038"/>
                  </a:lnTo>
                  <a:lnTo>
                    <a:pt x="1882775" y="910591"/>
                  </a:lnTo>
                  <a:lnTo>
                    <a:pt x="1883730" y="884556"/>
                  </a:lnTo>
                  <a:lnTo>
                    <a:pt x="1884048" y="870586"/>
                  </a:lnTo>
                  <a:lnTo>
                    <a:pt x="1885321" y="855981"/>
                  </a:lnTo>
                  <a:lnTo>
                    <a:pt x="1886276" y="841693"/>
                  </a:lnTo>
                  <a:lnTo>
                    <a:pt x="1887867" y="827088"/>
                  </a:lnTo>
                  <a:lnTo>
                    <a:pt x="1889776" y="812165"/>
                  </a:lnTo>
                  <a:lnTo>
                    <a:pt x="1892004" y="797243"/>
                  </a:lnTo>
                  <a:lnTo>
                    <a:pt x="1894549" y="782320"/>
                  </a:lnTo>
                  <a:lnTo>
                    <a:pt x="1897413" y="767080"/>
                  </a:lnTo>
                  <a:lnTo>
                    <a:pt x="1901232" y="752475"/>
                  </a:lnTo>
                  <a:lnTo>
                    <a:pt x="1905369" y="738188"/>
                  </a:lnTo>
                  <a:lnTo>
                    <a:pt x="1909824" y="723583"/>
                  </a:lnTo>
                  <a:lnTo>
                    <a:pt x="1914597" y="709295"/>
                  </a:lnTo>
                  <a:lnTo>
                    <a:pt x="1920007" y="695643"/>
                  </a:lnTo>
                  <a:lnTo>
                    <a:pt x="1926372" y="682308"/>
                  </a:lnTo>
                  <a:lnTo>
                    <a:pt x="1933054" y="669608"/>
                  </a:lnTo>
                  <a:lnTo>
                    <a:pt x="1936555" y="663258"/>
                  </a:lnTo>
                  <a:lnTo>
                    <a:pt x="1940374" y="657225"/>
                  </a:lnTo>
                  <a:lnTo>
                    <a:pt x="1944510" y="651510"/>
                  </a:lnTo>
                  <a:lnTo>
                    <a:pt x="1948647" y="645478"/>
                  </a:lnTo>
                  <a:lnTo>
                    <a:pt x="1952784" y="640080"/>
                  </a:lnTo>
                  <a:lnTo>
                    <a:pt x="1957239" y="634365"/>
                  </a:lnTo>
                  <a:lnTo>
                    <a:pt x="1962013" y="629285"/>
                  </a:lnTo>
                  <a:lnTo>
                    <a:pt x="1967104" y="624205"/>
                  </a:lnTo>
                  <a:lnTo>
                    <a:pt x="1972196" y="619443"/>
                  </a:lnTo>
                  <a:lnTo>
                    <a:pt x="1977287" y="614998"/>
                  </a:lnTo>
                  <a:lnTo>
                    <a:pt x="1983015" y="610553"/>
                  </a:lnTo>
                  <a:lnTo>
                    <a:pt x="1988743" y="606425"/>
                  </a:lnTo>
                  <a:lnTo>
                    <a:pt x="1994790" y="602298"/>
                  </a:lnTo>
                  <a:lnTo>
                    <a:pt x="2000518" y="598805"/>
                  </a:lnTo>
                  <a:lnTo>
                    <a:pt x="2006882" y="595313"/>
                  </a:lnTo>
                  <a:lnTo>
                    <a:pt x="2013565" y="592138"/>
                  </a:lnTo>
                  <a:lnTo>
                    <a:pt x="2020248" y="588963"/>
                  </a:lnTo>
                  <a:lnTo>
                    <a:pt x="2027248" y="586423"/>
                  </a:lnTo>
                  <a:lnTo>
                    <a:pt x="2034568" y="583883"/>
                  </a:lnTo>
                  <a:lnTo>
                    <a:pt x="2041887" y="581978"/>
                  </a:lnTo>
                  <a:lnTo>
                    <a:pt x="2049842" y="580390"/>
                  </a:lnTo>
                  <a:lnTo>
                    <a:pt x="2057798" y="578803"/>
                  </a:lnTo>
                  <a:lnTo>
                    <a:pt x="2066072" y="577533"/>
                  </a:lnTo>
                  <a:lnTo>
                    <a:pt x="2074664" y="576898"/>
                  </a:lnTo>
                  <a:lnTo>
                    <a:pt x="2083256" y="576263"/>
                  </a:lnTo>
                  <a:close/>
                  <a:moveTo>
                    <a:pt x="1003300" y="490538"/>
                  </a:moveTo>
                  <a:lnTo>
                    <a:pt x="1013460" y="511810"/>
                  </a:lnTo>
                  <a:lnTo>
                    <a:pt x="1025842" y="536575"/>
                  </a:lnTo>
                  <a:lnTo>
                    <a:pt x="1039812" y="564198"/>
                  </a:lnTo>
                  <a:lnTo>
                    <a:pt x="1054417" y="592455"/>
                  </a:lnTo>
                  <a:lnTo>
                    <a:pt x="1069657" y="620395"/>
                  </a:lnTo>
                  <a:lnTo>
                    <a:pt x="1077277" y="633413"/>
                  </a:lnTo>
                  <a:lnTo>
                    <a:pt x="1084580" y="646113"/>
                  </a:lnTo>
                  <a:lnTo>
                    <a:pt x="1091565" y="657543"/>
                  </a:lnTo>
                  <a:lnTo>
                    <a:pt x="1098550" y="668338"/>
                  </a:lnTo>
                  <a:lnTo>
                    <a:pt x="1105217" y="677545"/>
                  </a:lnTo>
                  <a:lnTo>
                    <a:pt x="1111250" y="685483"/>
                  </a:lnTo>
                  <a:lnTo>
                    <a:pt x="1111250" y="648970"/>
                  </a:lnTo>
                  <a:lnTo>
                    <a:pt x="1111567" y="644525"/>
                  </a:lnTo>
                  <a:lnTo>
                    <a:pt x="1111885" y="640080"/>
                  </a:lnTo>
                  <a:lnTo>
                    <a:pt x="1113155" y="635635"/>
                  </a:lnTo>
                  <a:lnTo>
                    <a:pt x="1114107" y="631190"/>
                  </a:lnTo>
                  <a:lnTo>
                    <a:pt x="1116647" y="621983"/>
                  </a:lnTo>
                  <a:lnTo>
                    <a:pt x="1120140" y="613093"/>
                  </a:lnTo>
                  <a:lnTo>
                    <a:pt x="1123315" y="604838"/>
                  </a:lnTo>
                  <a:lnTo>
                    <a:pt x="1126490" y="596900"/>
                  </a:lnTo>
                  <a:lnTo>
                    <a:pt x="1128077" y="589598"/>
                  </a:lnTo>
                  <a:lnTo>
                    <a:pt x="1129030" y="586423"/>
                  </a:lnTo>
                  <a:lnTo>
                    <a:pt x="1129030" y="583248"/>
                  </a:lnTo>
                  <a:lnTo>
                    <a:pt x="1128712" y="580708"/>
                  </a:lnTo>
                  <a:lnTo>
                    <a:pt x="1128077" y="578168"/>
                  </a:lnTo>
                  <a:lnTo>
                    <a:pt x="1127125" y="575945"/>
                  </a:lnTo>
                  <a:lnTo>
                    <a:pt x="1125855" y="573723"/>
                  </a:lnTo>
                  <a:lnTo>
                    <a:pt x="1122997" y="569595"/>
                  </a:lnTo>
                  <a:lnTo>
                    <a:pt x="1119187" y="566103"/>
                  </a:lnTo>
                  <a:lnTo>
                    <a:pt x="1116012" y="561975"/>
                  </a:lnTo>
                  <a:lnTo>
                    <a:pt x="1114425" y="559753"/>
                  </a:lnTo>
                  <a:lnTo>
                    <a:pt x="1113155" y="557530"/>
                  </a:lnTo>
                  <a:lnTo>
                    <a:pt x="1111885" y="554990"/>
                  </a:lnTo>
                  <a:lnTo>
                    <a:pt x="1110932" y="552450"/>
                  </a:lnTo>
                  <a:lnTo>
                    <a:pt x="1109980" y="548958"/>
                  </a:lnTo>
                  <a:lnTo>
                    <a:pt x="1109980" y="545783"/>
                  </a:lnTo>
                  <a:lnTo>
                    <a:pt x="1109980" y="542290"/>
                  </a:lnTo>
                  <a:lnTo>
                    <a:pt x="1110615" y="539433"/>
                  </a:lnTo>
                  <a:lnTo>
                    <a:pt x="1111250" y="536893"/>
                  </a:lnTo>
                  <a:lnTo>
                    <a:pt x="1112202" y="534988"/>
                  </a:lnTo>
                  <a:lnTo>
                    <a:pt x="1113472" y="533083"/>
                  </a:lnTo>
                  <a:lnTo>
                    <a:pt x="1115060" y="531495"/>
                  </a:lnTo>
                  <a:lnTo>
                    <a:pt x="1116647" y="530225"/>
                  </a:lnTo>
                  <a:lnTo>
                    <a:pt x="1118870" y="529273"/>
                  </a:lnTo>
                  <a:lnTo>
                    <a:pt x="1122045" y="528320"/>
                  </a:lnTo>
                  <a:lnTo>
                    <a:pt x="1124902" y="528003"/>
                  </a:lnTo>
                  <a:lnTo>
                    <a:pt x="1131887" y="527368"/>
                  </a:lnTo>
                  <a:lnTo>
                    <a:pt x="1140777" y="527050"/>
                  </a:lnTo>
                  <a:lnTo>
                    <a:pt x="1150937" y="527050"/>
                  </a:lnTo>
                  <a:lnTo>
                    <a:pt x="1164590" y="527050"/>
                  </a:lnTo>
                  <a:lnTo>
                    <a:pt x="1175385" y="527050"/>
                  </a:lnTo>
                  <a:lnTo>
                    <a:pt x="1184275" y="527368"/>
                  </a:lnTo>
                  <a:lnTo>
                    <a:pt x="1191260" y="528003"/>
                  </a:lnTo>
                  <a:lnTo>
                    <a:pt x="1194117" y="528320"/>
                  </a:lnTo>
                  <a:lnTo>
                    <a:pt x="1196657" y="529273"/>
                  </a:lnTo>
                  <a:lnTo>
                    <a:pt x="1198880" y="530225"/>
                  </a:lnTo>
                  <a:lnTo>
                    <a:pt x="1200785" y="531495"/>
                  </a:lnTo>
                  <a:lnTo>
                    <a:pt x="1202372" y="533083"/>
                  </a:lnTo>
                  <a:lnTo>
                    <a:pt x="1203642" y="534988"/>
                  </a:lnTo>
                  <a:lnTo>
                    <a:pt x="1204595" y="536893"/>
                  </a:lnTo>
                  <a:lnTo>
                    <a:pt x="1205230" y="539433"/>
                  </a:lnTo>
                  <a:lnTo>
                    <a:pt x="1205547" y="542290"/>
                  </a:lnTo>
                  <a:lnTo>
                    <a:pt x="1205547" y="545783"/>
                  </a:lnTo>
                  <a:lnTo>
                    <a:pt x="1205547" y="548958"/>
                  </a:lnTo>
                  <a:lnTo>
                    <a:pt x="1204912" y="552450"/>
                  </a:lnTo>
                  <a:lnTo>
                    <a:pt x="1204277" y="554990"/>
                  </a:lnTo>
                  <a:lnTo>
                    <a:pt x="1202690" y="557530"/>
                  </a:lnTo>
                  <a:lnTo>
                    <a:pt x="1201420" y="559753"/>
                  </a:lnTo>
                  <a:lnTo>
                    <a:pt x="1199832" y="561975"/>
                  </a:lnTo>
                  <a:lnTo>
                    <a:pt x="1196340" y="566103"/>
                  </a:lnTo>
                  <a:lnTo>
                    <a:pt x="1193165" y="569595"/>
                  </a:lnTo>
                  <a:lnTo>
                    <a:pt x="1189672" y="573723"/>
                  </a:lnTo>
                  <a:lnTo>
                    <a:pt x="1188720" y="575945"/>
                  </a:lnTo>
                  <a:lnTo>
                    <a:pt x="1187767" y="578168"/>
                  </a:lnTo>
                  <a:lnTo>
                    <a:pt x="1187132" y="580708"/>
                  </a:lnTo>
                  <a:lnTo>
                    <a:pt x="1187132" y="583248"/>
                  </a:lnTo>
                  <a:lnTo>
                    <a:pt x="1187132" y="586423"/>
                  </a:lnTo>
                  <a:lnTo>
                    <a:pt x="1187767" y="589598"/>
                  </a:lnTo>
                  <a:lnTo>
                    <a:pt x="1189672" y="596900"/>
                  </a:lnTo>
                  <a:lnTo>
                    <a:pt x="1192212" y="604838"/>
                  </a:lnTo>
                  <a:lnTo>
                    <a:pt x="1195705" y="613093"/>
                  </a:lnTo>
                  <a:lnTo>
                    <a:pt x="1198880" y="621983"/>
                  </a:lnTo>
                  <a:lnTo>
                    <a:pt x="1201420" y="631190"/>
                  </a:lnTo>
                  <a:lnTo>
                    <a:pt x="1203007" y="635635"/>
                  </a:lnTo>
                  <a:lnTo>
                    <a:pt x="1203642" y="640080"/>
                  </a:lnTo>
                  <a:lnTo>
                    <a:pt x="1204277" y="644525"/>
                  </a:lnTo>
                  <a:lnTo>
                    <a:pt x="1204595" y="648970"/>
                  </a:lnTo>
                  <a:lnTo>
                    <a:pt x="1204595" y="685483"/>
                  </a:lnTo>
                  <a:lnTo>
                    <a:pt x="1210310" y="677863"/>
                  </a:lnTo>
                  <a:lnTo>
                    <a:pt x="1216977" y="668655"/>
                  </a:lnTo>
                  <a:lnTo>
                    <a:pt x="1223645" y="658178"/>
                  </a:lnTo>
                  <a:lnTo>
                    <a:pt x="1230630" y="646748"/>
                  </a:lnTo>
                  <a:lnTo>
                    <a:pt x="1237932" y="634683"/>
                  </a:lnTo>
                  <a:lnTo>
                    <a:pt x="1245552" y="621665"/>
                  </a:lnTo>
                  <a:lnTo>
                    <a:pt x="1260157" y="594360"/>
                  </a:lnTo>
                  <a:lnTo>
                    <a:pt x="1275080" y="566738"/>
                  </a:lnTo>
                  <a:lnTo>
                    <a:pt x="1288732" y="539750"/>
                  </a:lnTo>
                  <a:lnTo>
                    <a:pt x="1300797" y="514668"/>
                  </a:lnTo>
                  <a:lnTo>
                    <a:pt x="1311592" y="493395"/>
                  </a:lnTo>
                  <a:lnTo>
                    <a:pt x="1324927" y="497523"/>
                  </a:lnTo>
                  <a:lnTo>
                    <a:pt x="1338262" y="501015"/>
                  </a:lnTo>
                  <a:lnTo>
                    <a:pt x="1350645" y="505460"/>
                  </a:lnTo>
                  <a:lnTo>
                    <a:pt x="1362710" y="509905"/>
                  </a:lnTo>
                  <a:lnTo>
                    <a:pt x="1373822" y="514350"/>
                  </a:lnTo>
                  <a:lnTo>
                    <a:pt x="1384300" y="519113"/>
                  </a:lnTo>
                  <a:lnTo>
                    <a:pt x="1394460" y="523875"/>
                  </a:lnTo>
                  <a:lnTo>
                    <a:pt x="1403985" y="528955"/>
                  </a:lnTo>
                  <a:lnTo>
                    <a:pt x="1413192" y="533718"/>
                  </a:lnTo>
                  <a:lnTo>
                    <a:pt x="1421447" y="538480"/>
                  </a:lnTo>
                  <a:lnTo>
                    <a:pt x="1429385" y="543560"/>
                  </a:lnTo>
                  <a:lnTo>
                    <a:pt x="1436687" y="548323"/>
                  </a:lnTo>
                  <a:lnTo>
                    <a:pt x="1443672" y="553403"/>
                  </a:lnTo>
                  <a:lnTo>
                    <a:pt x="1450022" y="558165"/>
                  </a:lnTo>
                  <a:lnTo>
                    <a:pt x="1456055" y="563245"/>
                  </a:lnTo>
                  <a:lnTo>
                    <a:pt x="1461452" y="568008"/>
                  </a:lnTo>
                  <a:lnTo>
                    <a:pt x="1470977" y="576580"/>
                  </a:lnTo>
                  <a:lnTo>
                    <a:pt x="1479232" y="585153"/>
                  </a:lnTo>
                  <a:lnTo>
                    <a:pt x="1485582" y="593090"/>
                  </a:lnTo>
                  <a:lnTo>
                    <a:pt x="1490662" y="599758"/>
                  </a:lnTo>
                  <a:lnTo>
                    <a:pt x="1494155" y="604838"/>
                  </a:lnTo>
                  <a:lnTo>
                    <a:pt x="1497012" y="609283"/>
                  </a:lnTo>
                  <a:lnTo>
                    <a:pt x="1498600" y="612458"/>
                  </a:lnTo>
                  <a:lnTo>
                    <a:pt x="1498600" y="846138"/>
                  </a:lnTo>
                  <a:lnTo>
                    <a:pt x="1150937" y="846138"/>
                  </a:lnTo>
                  <a:lnTo>
                    <a:pt x="803275" y="846138"/>
                  </a:lnTo>
                  <a:lnTo>
                    <a:pt x="803275" y="612458"/>
                  </a:lnTo>
                  <a:lnTo>
                    <a:pt x="805498" y="608965"/>
                  </a:lnTo>
                  <a:lnTo>
                    <a:pt x="808673" y="604520"/>
                  </a:lnTo>
                  <a:lnTo>
                    <a:pt x="812483" y="598805"/>
                  </a:lnTo>
                  <a:lnTo>
                    <a:pt x="818515" y="591820"/>
                  </a:lnTo>
                  <a:lnTo>
                    <a:pt x="825500" y="584200"/>
                  </a:lnTo>
                  <a:lnTo>
                    <a:pt x="834390" y="575310"/>
                  </a:lnTo>
                  <a:lnTo>
                    <a:pt x="844550" y="566103"/>
                  </a:lnTo>
                  <a:lnTo>
                    <a:pt x="850582" y="561023"/>
                  </a:lnTo>
                  <a:lnTo>
                    <a:pt x="856932" y="555943"/>
                  </a:lnTo>
                  <a:lnTo>
                    <a:pt x="863917" y="550863"/>
                  </a:lnTo>
                  <a:lnTo>
                    <a:pt x="871220" y="546100"/>
                  </a:lnTo>
                  <a:lnTo>
                    <a:pt x="879157" y="541020"/>
                  </a:lnTo>
                  <a:lnTo>
                    <a:pt x="887412" y="535940"/>
                  </a:lnTo>
                  <a:lnTo>
                    <a:pt x="896620" y="530543"/>
                  </a:lnTo>
                  <a:lnTo>
                    <a:pt x="905827" y="525780"/>
                  </a:lnTo>
                  <a:lnTo>
                    <a:pt x="916305" y="520700"/>
                  </a:lnTo>
                  <a:lnTo>
                    <a:pt x="926465" y="515938"/>
                  </a:lnTo>
                  <a:lnTo>
                    <a:pt x="937895" y="511493"/>
                  </a:lnTo>
                  <a:lnTo>
                    <a:pt x="949642" y="506730"/>
                  </a:lnTo>
                  <a:lnTo>
                    <a:pt x="962342" y="502285"/>
                  </a:lnTo>
                  <a:lnTo>
                    <a:pt x="975042" y="498158"/>
                  </a:lnTo>
                  <a:lnTo>
                    <a:pt x="988695" y="494030"/>
                  </a:lnTo>
                  <a:lnTo>
                    <a:pt x="1003300" y="490538"/>
                  </a:lnTo>
                  <a:close/>
                  <a:moveTo>
                    <a:pt x="1142381" y="0"/>
                  </a:moveTo>
                  <a:lnTo>
                    <a:pt x="1150622" y="0"/>
                  </a:lnTo>
                  <a:lnTo>
                    <a:pt x="1159180" y="0"/>
                  </a:lnTo>
                  <a:lnTo>
                    <a:pt x="1167421" y="634"/>
                  </a:lnTo>
                  <a:lnTo>
                    <a:pt x="1175663" y="1902"/>
                  </a:lnTo>
                  <a:lnTo>
                    <a:pt x="1183904" y="3171"/>
                  </a:lnTo>
                  <a:lnTo>
                    <a:pt x="1192462" y="5073"/>
                  </a:lnTo>
                  <a:lnTo>
                    <a:pt x="1200386" y="7293"/>
                  </a:lnTo>
                  <a:lnTo>
                    <a:pt x="1208628" y="9830"/>
                  </a:lnTo>
                  <a:lnTo>
                    <a:pt x="1216235" y="12683"/>
                  </a:lnTo>
                  <a:lnTo>
                    <a:pt x="1224476" y="16489"/>
                  </a:lnTo>
                  <a:lnTo>
                    <a:pt x="1232083" y="20294"/>
                  </a:lnTo>
                  <a:lnTo>
                    <a:pt x="1239374" y="24733"/>
                  </a:lnTo>
                  <a:lnTo>
                    <a:pt x="1246664" y="29489"/>
                  </a:lnTo>
                  <a:lnTo>
                    <a:pt x="1254271" y="34563"/>
                  </a:lnTo>
                  <a:lnTo>
                    <a:pt x="1261245" y="39954"/>
                  </a:lnTo>
                  <a:lnTo>
                    <a:pt x="1267901" y="45978"/>
                  </a:lnTo>
                  <a:lnTo>
                    <a:pt x="1274557" y="52320"/>
                  </a:lnTo>
                  <a:lnTo>
                    <a:pt x="1280580" y="58979"/>
                  </a:lnTo>
                  <a:lnTo>
                    <a:pt x="1286602" y="66272"/>
                  </a:lnTo>
                  <a:lnTo>
                    <a:pt x="1291991" y="73565"/>
                  </a:lnTo>
                  <a:lnTo>
                    <a:pt x="1297696" y="81810"/>
                  </a:lnTo>
                  <a:lnTo>
                    <a:pt x="1302768" y="89737"/>
                  </a:lnTo>
                  <a:lnTo>
                    <a:pt x="1307205" y="98616"/>
                  </a:lnTo>
                  <a:lnTo>
                    <a:pt x="1311643" y="107494"/>
                  </a:lnTo>
                  <a:lnTo>
                    <a:pt x="1315763" y="117007"/>
                  </a:lnTo>
                  <a:lnTo>
                    <a:pt x="1319250" y="126837"/>
                  </a:lnTo>
                  <a:lnTo>
                    <a:pt x="1322420" y="137301"/>
                  </a:lnTo>
                  <a:lnTo>
                    <a:pt x="1324955" y="148082"/>
                  </a:lnTo>
                  <a:lnTo>
                    <a:pt x="1327491" y="158864"/>
                  </a:lnTo>
                  <a:lnTo>
                    <a:pt x="1328759" y="170279"/>
                  </a:lnTo>
                  <a:lnTo>
                    <a:pt x="1330344" y="182329"/>
                  </a:lnTo>
                  <a:lnTo>
                    <a:pt x="1330978" y="194695"/>
                  </a:lnTo>
                  <a:lnTo>
                    <a:pt x="1331612" y="207379"/>
                  </a:lnTo>
                  <a:lnTo>
                    <a:pt x="1330978" y="216575"/>
                  </a:lnTo>
                  <a:lnTo>
                    <a:pt x="1331612" y="215940"/>
                  </a:lnTo>
                  <a:lnTo>
                    <a:pt x="1333197" y="216575"/>
                  </a:lnTo>
                  <a:lnTo>
                    <a:pt x="1335099" y="217209"/>
                  </a:lnTo>
                  <a:lnTo>
                    <a:pt x="1336683" y="218794"/>
                  </a:lnTo>
                  <a:lnTo>
                    <a:pt x="1337951" y="221014"/>
                  </a:lnTo>
                  <a:lnTo>
                    <a:pt x="1338902" y="223234"/>
                  </a:lnTo>
                  <a:lnTo>
                    <a:pt x="1339853" y="226087"/>
                  </a:lnTo>
                  <a:lnTo>
                    <a:pt x="1340170" y="229258"/>
                  </a:lnTo>
                  <a:lnTo>
                    <a:pt x="1341121" y="233063"/>
                  </a:lnTo>
                  <a:lnTo>
                    <a:pt x="1341438" y="240991"/>
                  </a:lnTo>
                  <a:lnTo>
                    <a:pt x="1340804" y="250187"/>
                  </a:lnTo>
                  <a:lnTo>
                    <a:pt x="1339853" y="260333"/>
                  </a:lnTo>
                  <a:lnTo>
                    <a:pt x="1337951" y="270163"/>
                  </a:lnTo>
                  <a:lnTo>
                    <a:pt x="1335732" y="280627"/>
                  </a:lnTo>
                  <a:lnTo>
                    <a:pt x="1333197" y="290140"/>
                  </a:lnTo>
                  <a:lnTo>
                    <a:pt x="1330344" y="299336"/>
                  </a:lnTo>
                  <a:lnTo>
                    <a:pt x="1327174" y="307263"/>
                  </a:lnTo>
                  <a:lnTo>
                    <a:pt x="1325272" y="311068"/>
                  </a:lnTo>
                  <a:lnTo>
                    <a:pt x="1323371" y="314556"/>
                  </a:lnTo>
                  <a:lnTo>
                    <a:pt x="1321469" y="317410"/>
                  </a:lnTo>
                  <a:lnTo>
                    <a:pt x="1319567" y="319947"/>
                  </a:lnTo>
                  <a:lnTo>
                    <a:pt x="1317348" y="321850"/>
                  </a:lnTo>
                  <a:lnTo>
                    <a:pt x="1315763" y="323118"/>
                  </a:lnTo>
                  <a:lnTo>
                    <a:pt x="1313545" y="324069"/>
                  </a:lnTo>
                  <a:lnTo>
                    <a:pt x="1311326" y="324386"/>
                  </a:lnTo>
                  <a:lnTo>
                    <a:pt x="1311009" y="324386"/>
                  </a:lnTo>
                  <a:lnTo>
                    <a:pt x="1304669" y="341827"/>
                  </a:lnTo>
                  <a:lnTo>
                    <a:pt x="1297379" y="358632"/>
                  </a:lnTo>
                  <a:lnTo>
                    <a:pt x="1289455" y="374804"/>
                  </a:lnTo>
                  <a:lnTo>
                    <a:pt x="1281531" y="390659"/>
                  </a:lnTo>
                  <a:lnTo>
                    <a:pt x="1272338" y="405245"/>
                  </a:lnTo>
                  <a:lnTo>
                    <a:pt x="1267901" y="412855"/>
                  </a:lnTo>
                  <a:lnTo>
                    <a:pt x="1262512" y="419832"/>
                  </a:lnTo>
                  <a:lnTo>
                    <a:pt x="1257758" y="426490"/>
                  </a:lnTo>
                  <a:lnTo>
                    <a:pt x="1252686" y="432515"/>
                  </a:lnTo>
                  <a:lnTo>
                    <a:pt x="1247932" y="438857"/>
                  </a:lnTo>
                  <a:lnTo>
                    <a:pt x="1242543" y="444882"/>
                  </a:lnTo>
                  <a:lnTo>
                    <a:pt x="1237155" y="450590"/>
                  </a:lnTo>
                  <a:lnTo>
                    <a:pt x="1231766" y="455980"/>
                  </a:lnTo>
                  <a:lnTo>
                    <a:pt x="1226061" y="461054"/>
                  </a:lnTo>
                  <a:lnTo>
                    <a:pt x="1220672" y="465810"/>
                  </a:lnTo>
                  <a:lnTo>
                    <a:pt x="1215284" y="470249"/>
                  </a:lnTo>
                  <a:lnTo>
                    <a:pt x="1209578" y="474372"/>
                  </a:lnTo>
                  <a:lnTo>
                    <a:pt x="1203873" y="478177"/>
                  </a:lnTo>
                  <a:lnTo>
                    <a:pt x="1197851" y="481665"/>
                  </a:lnTo>
                  <a:lnTo>
                    <a:pt x="1191828" y="484519"/>
                  </a:lnTo>
                  <a:lnTo>
                    <a:pt x="1186440" y="487372"/>
                  </a:lnTo>
                  <a:lnTo>
                    <a:pt x="1180417" y="489592"/>
                  </a:lnTo>
                  <a:lnTo>
                    <a:pt x="1174712" y="491495"/>
                  </a:lnTo>
                  <a:lnTo>
                    <a:pt x="1168372" y="493080"/>
                  </a:lnTo>
                  <a:lnTo>
                    <a:pt x="1162667" y="494031"/>
                  </a:lnTo>
                  <a:lnTo>
                    <a:pt x="1156644" y="494983"/>
                  </a:lnTo>
                  <a:lnTo>
                    <a:pt x="1150622" y="495300"/>
                  </a:lnTo>
                  <a:lnTo>
                    <a:pt x="1144917" y="494983"/>
                  </a:lnTo>
                  <a:lnTo>
                    <a:pt x="1138894" y="494031"/>
                  </a:lnTo>
                  <a:lnTo>
                    <a:pt x="1133189" y="493080"/>
                  </a:lnTo>
                  <a:lnTo>
                    <a:pt x="1126849" y="491495"/>
                  </a:lnTo>
                  <a:lnTo>
                    <a:pt x="1120827" y="489592"/>
                  </a:lnTo>
                  <a:lnTo>
                    <a:pt x="1115121" y="487372"/>
                  </a:lnTo>
                  <a:lnTo>
                    <a:pt x="1109099" y="484519"/>
                  </a:lnTo>
                  <a:lnTo>
                    <a:pt x="1103710" y="481665"/>
                  </a:lnTo>
                  <a:lnTo>
                    <a:pt x="1097688" y="478177"/>
                  </a:lnTo>
                  <a:lnTo>
                    <a:pt x="1091983" y="474372"/>
                  </a:lnTo>
                  <a:lnTo>
                    <a:pt x="1086277" y="470249"/>
                  </a:lnTo>
                  <a:lnTo>
                    <a:pt x="1080572" y="465810"/>
                  </a:lnTo>
                  <a:lnTo>
                    <a:pt x="1074866" y="461054"/>
                  </a:lnTo>
                  <a:lnTo>
                    <a:pt x="1069478" y="455980"/>
                  </a:lnTo>
                  <a:lnTo>
                    <a:pt x="1064089" y="450272"/>
                  </a:lnTo>
                  <a:lnTo>
                    <a:pt x="1058701" y="444882"/>
                  </a:lnTo>
                  <a:lnTo>
                    <a:pt x="1053629" y="438857"/>
                  </a:lnTo>
                  <a:lnTo>
                    <a:pt x="1048558" y="432515"/>
                  </a:lnTo>
                  <a:lnTo>
                    <a:pt x="1043486" y="425856"/>
                  </a:lnTo>
                  <a:lnTo>
                    <a:pt x="1038415" y="419514"/>
                  </a:lnTo>
                  <a:lnTo>
                    <a:pt x="1033660" y="412538"/>
                  </a:lnTo>
                  <a:lnTo>
                    <a:pt x="1028906" y="404928"/>
                  </a:lnTo>
                  <a:lnTo>
                    <a:pt x="1020030" y="390342"/>
                  </a:lnTo>
                  <a:lnTo>
                    <a:pt x="1011472" y="374487"/>
                  </a:lnTo>
                  <a:lnTo>
                    <a:pt x="1003865" y="357998"/>
                  </a:lnTo>
                  <a:lnTo>
                    <a:pt x="996892" y="340875"/>
                  </a:lnTo>
                  <a:lnTo>
                    <a:pt x="990552" y="323752"/>
                  </a:lnTo>
                  <a:lnTo>
                    <a:pt x="988333" y="322801"/>
                  </a:lnTo>
                  <a:lnTo>
                    <a:pt x="986432" y="321850"/>
                  </a:lnTo>
                  <a:lnTo>
                    <a:pt x="984213" y="320264"/>
                  </a:lnTo>
                  <a:lnTo>
                    <a:pt x="982628" y="318045"/>
                  </a:lnTo>
                  <a:lnTo>
                    <a:pt x="980726" y="315508"/>
                  </a:lnTo>
                  <a:lnTo>
                    <a:pt x="978507" y="312971"/>
                  </a:lnTo>
                  <a:lnTo>
                    <a:pt x="975021" y="305995"/>
                  </a:lnTo>
                  <a:lnTo>
                    <a:pt x="971851" y="298068"/>
                  </a:lnTo>
                  <a:lnTo>
                    <a:pt x="969315" y="289506"/>
                  </a:lnTo>
                  <a:lnTo>
                    <a:pt x="966779" y="280310"/>
                  </a:lnTo>
                  <a:lnTo>
                    <a:pt x="964878" y="270480"/>
                  </a:lnTo>
                  <a:lnTo>
                    <a:pt x="963293" y="260968"/>
                  </a:lnTo>
                  <a:lnTo>
                    <a:pt x="962342" y="251455"/>
                  </a:lnTo>
                  <a:lnTo>
                    <a:pt x="962025" y="242576"/>
                  </a:lnTo>
                  <a:lnTo>
                    <a:pt x="962342" y="234966"/>
                  </a:lnTo>
                  <a:lnTo>
                    <a:pt x="962976" y="227990"/>
                  </a:lnTo>
                  <a:lnTo>
                    <a:pt x="963610" y="224819"/>
                  </a:lnTo>
                  <a:lnTo>
                    <a:pt x="964878" y="222599"/>
                  </a:lnTo>
                  <a:lnTo>
                    <a:pt x="965829" y="220380"/>
                  </a:lnTo>
                  <a:lnTo>
                    <a:pt x="967096" y="218794"/>
                  </a:lnTo>
                  <a:lnTo>
                    <a:pt x="968998" y="217526"/>
                  </a:lnTo>
                  <a:lnTo>
                    <a:pt x="970266" y="217209"/>
                  </a:lnTo>
                  <a:lnTo>
                    <a:pt x="970266" y="207379"/>
                  </a:lnTo>
                  <a:lnTo>
                    <a:pt x="970266" y="194695"/>
                  </a:lnTo>
                  <a:lnTo>
                    <a:pt x="971217" y="182329"/>
                  </a:lnTo>
                  <a:lnTo>
                    <a:pt x="972485" y="170279"/>
                  </a:lnTo>
                  <a:lnTo>
                    <a:pt x="974387" y="158864"/>
                  </a:lnTo>
                  <a:lnTo>
                    <a:pt x="976606" y="148082"/>
                  </a:lnTo>
                  <a:lnTo>
                    <a:pt x="979141" y="137301"/>
                  </a:lnTo>
                  <a:lnTo>
                    <a:pt x="982628" y="126837"/>
                  </a:lnTo>
                  <a:lnTo>
                    <a:pt x="985798" y="117007"/>
                  </a:lnTo>
                  <a:lnTo>
                    <a:pt x="989918" y="107494"/>
                  </a:lnTo>
                  <a:lnTo>
                    <a:pt x="994356" y="98616"/>
                  </a:lnTo>
                  <a:lnTo>
                    <a:pt x="999110" y="89737"/>
                  </a:lnTo>
                  <a:lnTo>
                    <a:pt x="1003865" y="81810"/>
                  </a:lnTo>
                  <a:lnTo>
                    <a:pt x="1009253" y="73565"/>
                  </a:lnTo>
                  <a:lnTo>
                    <a:pt x="1014959" y="66272"/>
                  </a:lnTo>
                  <a:lnTo>
                    <a:pt x="1021298" y="58979"/>
                  </a:lnTo>
                  <a:lnTo>
                    <a:pt x="1027321" y="52320"/>
                  </a:lnTo>
                  <a:lnTo>
                    <a:pt x="1033660" y="45978"/>
                  </a:lnTo>
                  <a:lnTo>
                    <a:pt x="1040633" y="39954"/>
                  </a:lnTo>
                  <a:lnTo>
                    <a:pt x="1047607" y="34563"/>
                  </a:lnTo>
                  <a:lnTo>
                    <a:pt x="1054580" y="29489"/>
                  </a:lnTo>
                  <a:lnTo>
                    <a:pt x="1061870" y="24733"/>
                  </a:lnTo>
                  <a:lnTo>
                    <a:pt x="1069795" y="20294"/>
                  </a:lnTo>
                  <a:lnTo>
                    <a:pt x="1077402" y="16489"/>
                  </a:lnTo>
                  <a:lnTo>
                    <a:pt x="1085326" y="12683"/>
                  </a:lnTo>
                  <a:lnTo>
                    <a:pt x="1092934" y="9830"/>
                  </a:lnTo>
                  <a:lnTo>
                    <a:pt x="1101175" y="7293"/>
                  </a:lnTo>
                  <a:lnTo>
                    <a:pt x="1109099" y="5073"/>
                  </a:lnTo>
                  <a:lnTo>
                    <a:pt x="1117657" y="3171"/>
                  </a:lnTo>
                  <a:lnTo>
                    <a:pt x="1125581" y="1902"/>
                  </a:lnTo>
                  <a:lnTo>
                    <a:pt x="1134140" y="634"/>
                  </a:lnTo>
                  <a:lnTo>
                    <a:pt x="1142381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4868449" y="2275015"/>
            <a:ext cx="720000" cy="720000"/>
            <a:chOff x="3259782" y="1316540"/>
            <a:chExt cx="720000" cy="720000"/>
          </a:xfrm>
        </p:grpSpPr>
        <p:sp>
          <p:nvSpPr>
            <p:cNvPr id="64" name="MH_Title_1"/>
            <p:cNvSpPr/>
            <p:nvPr>
              <p:custDataLst>
                <p:tags r:id="rId7"/>
              </p:custDataLst>
            </p:nvPr>
          </p:nvSpPr>
          <p:spPr>
            <a:xfrm>
              <a:off x="3259782" y="1316540"/>
              <a:ext cx="720000" cy="720000"/>
            </a:xfrm>
            <a:prstGeom prst="ellipse">
              <a:avLst/>
            </a:prstGeom>
            <a:solidFill>
              <a:srgbClr val="21644B"/>
            </a:solidFill>
            <a:ln w="25400" cap="flat" cmpd="sng" algn="ctr">
              <a:noFill/>
              <a:prstDash val="solid"/>
            </a:ln>
            <a:effectLst>
              <a:innerShdw blurRad="63500" dist="50800" dir="18900000">
                <a:prstClr val="black">
                  <a:alpha val="40000"/>
                </a:prstClr>
              </a:innerShdw>
            </a:effec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n-US" altLang="zh-CN" sz="2400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KSO_Shape"/>
            <p:cNvSpPr/>
            <p:nvPr/>
          </p:nvSpPr>
          <p:spPr bwMode="auto">
            <a:xfrm>
              <a:off x="3357589" y="1495620"/>
              <a:ext cx="502102" cy="362350"/>
            </a:xfrm>
            <a:custGeom>
              <a:avLst/>
              <a:gdLst>
                <a:gd name="T0" fmla="*/ 2881614 w 3362326"/>
                <a:gd name="T1" fmla="*/ 2245619 h 2424113"/>
                <a:gd name="T2" fmla="*/ 3207949 w 3362326"/>
                <a:gd name="T3" fmla="*/ 953766 h 2424113"/>
                <a:gd name="T4" fmla="*/ 3300702 w 3362326"/>
                <a:gd name="T5" fmla="*/ 1054704 h 2424113"/>
                <a:gd name="T6" fmla="*/ 3357879 w 3362326"/>
                <a:gd name="T7" fmla="*/ 1578442 h 2424113"/>
                <a:gd name="T8" fmla="*/ 2754348 w 3362326"/>
                <a:gd name="T9" fmla="*/ 1274991 h 2424113"/>
                <a:gd name="T10" fmla="*/ 2862031 w 3362326"/>
                <a:gd name="T11" fmla="*/ 1038516 h 2424113"/>
                <a:gd name="T12" fmla="*/ 2811207 w 3362326"/>
                <a:gd name="T13" fmla="*/ 1366725 h 2424113"/>
                <a:gd name="T14" fmla="*/ 3041820 w 3362326"/>
                <a:gd name="T15" fmla="*/ 999791 h 2424113"/>
                <a:gd name="T16" fmla="*/ 3170149 w 3362326"/>
                <a:gd name="T17" fmla="*/ 942974 h 2424113"/>
                <a:gd name="T18" fmla="*/ 296683 w 3362326"/>
                <a:gd name="T19" fmla="*/ 978524 h 2424113"/>
                <a:gd name="T20" fmla="*/ 498389 w 3362326"/>
                <a:gd name="T21" fmla="*/ 1265469 h 2424113"/>
                <a:gd name="T22" fmla="*/ 488542 w 3362326"/>
                <a:gd name="T23" fmla="*/ 1028041 h 2424113"/>
                <a:gd name="T24" fmla="*/ 582566 w 3362326"/>
                <a:gd name="T25" fmla="*/ 1187067 h 2424113"/>
                <a:gd name="T26" fmla="*/ 319871 w 3362326"/>
                <a:gd name="T27" fmla="*/ 2147887 h 2424113"/>
                <a:gd name="T28" fmla="*/ 37800 w 3362326"/>
                <a:gd name="T29" fmla="*/ 1105808 h 2424113"/>
                <a:gd name="T30" fmla="*/ 124836 w 3362326"/>
                <a:gd name="T31" fmla="*/ 975985 h 2424113"/>
                <a:gd name="T32" fmla="*/ 1545327 w 3362326"/>
                <a:gd name="T33" fmla="*/ 746198 h 2424113"/>
                <a:gd name="T34" fmla="*/ 1656547 w 3362326"/>
                <a:gd name="T35" fmla="*/ 809752 h 2424113"/>
                <a:gd name="T36" fmla="*/ 1802720 w 3362326"/>
                <a:gd name="T37" fmla="*/ 881250 h 2424113"/>
                <a:gd name="T38" fmla="*/ 1889154 w 3362326"/>
                <a:gd name="T39" fmla="*/ 667392 h 2424113"/>
                <a:gd name="T40" fmla="*/ 2073778 w 3362326"/>
                <a:gd name="T41" fmla="*/ 739843 h 2424113"/>
                <a:gd name="T42" fmla="*/ 2280963 w 3362326"/>
                <a:gd name="T43" fmla="*/ 997553 h 2424113"/>
                <a:gd name="T44" fmla="*/ 2456054 w 3362326"/>
                <a:gd name="T45" fmla="*/ 821509 h 2424113"/>
                <a:gd name="T46" fmla="*/ 2536132 w 3362326"/>
                <a:gd name="T47" fmla="*/ 819603 h 2424113"/>
                <a:gd name="T48" fmla="*/ 2596190 w 3362326"/>
                <a:gd name="T49" fmla="*/ 876801 h 2424113"/>
                <a:gd name="T50" fmla="*/ 2598415 w 3362326"/>
                <a:gd name="T51" fmla="*/ 956879 h 2424113"/>
                <a:gd name="T52" fmla="*/ 2382332 w 3362326"/>
                <a:gd name="T53" fmla="*/ 1195206 h 2424113"/>
                <a:gd name="T54" fmla="*/ 2241242 w 3362326"/>
                <a:gd name="T55" fmla="*/ 1268610 h 2424113"/>
                <a:gd name="T56" fmla="*/ 2118265 w 3362326"/>
                <a:gd name="T57" fmla="*/ 1192028 h 2424113"/>
                <a:gd name="T58" fmla="*/ 1363246 w 3362326"/>
                <a:gd name="T59" fmla="*/ 1018526 h 2424113"/>
                <a:gd name="T60" fmla="*/ 1307636 w 3362326"/>
                <a:gd name="T61" fmla="*/ 1409700 h 2424113"/>
                <a:gd name="T62" fmla="*/ 1157013 w 3362326"/>
                <a:gd name="T63" fmla="*/ 999778 h 2424113"/>
                <a:gd name="T64" fmla="*/ 1245989 w 3362326"/>
                <a:gd name="T65" fmla="*/ 780199 h 2424113"/>
                <a:gd name="T66" fmla="*/ 1499569 w 3362326"/>
                <a:gd name="T67" fmla="*/ 668027 h 2424113"/>
                <a:gd name="T68" fmla="*/ 3142462 w 3362326"/>
                <a:gd name="T69" fmla="*/ 282872 h 2424113"/>
                <a:gd name="T70" fmla="*/ 3244523 w 3362326"/>
                <a:gd name="T71" fmla="*/ 440586 h 2424113"/>
                <a:gd name="T72" fmla="*/ 3210503 w 3362326"/>
                <a:gd name="T73" fmla="*/ 656690 h 2424113"/>
                <a:gd name="T74" fmla="*/ 3038811 w 3362326"/>
                <a:gd name="T75" fmla="*/ 831222 h 2424113"/>
                <a:gd name="T76" fmla="*/ 2904319 w 3362326"/>
                <a:gd name="T77" fmla="*/ 826780 h 2424113"/>
                <a:gd name="T78" fmla="*/ 2817519 w 3362326"/>
                <a:gd name="T79" fmla="*/ 691913 h 2424113"/>
                <a:gd name="T80" fmla="*/ 2807981 w 3362326"/>
                <a:gd name="T81" fmla="*/ 429797 h 2424113"/>
                <a:gd name="T82" fmla="*/ 2910678 w 3362326"/>
                <a:gd name="T83" fmla="*/ 280651 h 2424113"/>
                <a:gd name="T84" fmla="*/ 375153 w 3362326"/>
                <a:gd name="T85" fmla="*/ 248918 h 2424113"/>
                <a:gd name="T86" fmla="*/ 514634 w 3362326"/>
                <a:gd name="T87" fmla="*/ 342213 h 2424113"/>
                <a:gd name="T88" fmla="*/ 561340 w 3362326"/>
                <a:gd name="T89" fmla="*/ 566885 h 2424113"/>
                <a:gd name="T90" fmla="*/ 510821 w 3362326"/>
                <a:gd name="T91" fmla="*/ 773785 h 2424113"/>
                <a:gd name="T92" fmla="*/ 418682 w 3362326"/>
                <a:gd name="T93" fmla="*/ 842646 h 2424113"/>
                <a:gd name="T94" fmla="*/ 241709 w 3362326"/>
                <a:gd name="T95" fmla="*/ 778862 h 2424113"/>
                <a:gd name="T96" fmla="*/ 117162 w 3362326"/>
                <a:gd name="T97" fmla="*/ 551970 h 2424113"/>
                <a:gd name="T98" fmla="*/ 148299 w 3362326"/>
                <a:gd name="T99" fmla="*/ 359984 h 2424113"/>
                <a:gd name="T100" fmla="*/ 297311 w 3362326"/>
                <a:gd name="T101" fmla="*/ 250822 h 2424113"/>
                <a:gd name="T102" fmla="*/ 1834594 w 3362326"/>
                <a:gd name="T103" fmla="*/ 43475 h 2424113"/>
                <a:gd name="T104" fmla="*/ 1934457 w 3362326"/>
                <a:gd name="T105" fmla="*/ 205318 h 2424113"/>
                <a:gd name="T106" fmla="*/ 1973258 w 3362326"/>
                <a:gd name="T107" fmla="*/ 288461 h 2424113"/>
                <a:gd name="T108" fmla="*/ 1942726 w 3362326"/>
                <a:gd name="T109" fmla="*/ 390961 h 2424113"/>
                <a:gd name="T110" fmla="*/ 1864808 w 3362326"/>
                <a:gd name="T111" fmla="*/ 532812 h 2424113"/>
                <a:gd name="T112" fmla="*/ 1729325 w 3362326"/>
                <a:gd name="T113" fmla="*/ 622301 h 2424113"/>
                <a:gd name="T114" fmla="*/ 1571262 w 3362326"/>
                <a:gd name="T115" fmla="*/ 579778 h 2424113"/>
                <a:gd name="T116" fmla="*/ 1478714 w 3362326"/>
                <a:gd name="T117" fmla="*/ 436341 h 2424113"/>
                <a:gd name="T118" fmla="*/ 1416379 w 3362326"/>
                <a:gd name="T119" fmla="*/ 348438 h 2424113"/>
                <a:gd name="T120" fmla="*/ 1429418 w 3362326"/>
                <a:gd name="T121" fmla="*/ 264978 h 2424113"/>
                <a:gd name="T122" fmla="*/ 1483484 w 3362326"/>
                <a:gd name="T123" fmla="*/ 132965 h 2424113"/>
                <a:gd name="T124" fmla="*/ 1621829 w 3362326"/>
                <a:gd name="T125" fmla="*/ 11107 h 2424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362326" h="2424113">
                  <a:moveTo>
                    <a:pt x="860805" y="1460500"/>
                  </a:moveTo>
                  <a:lnTo>
                    <a:pt x="965275" y="1460500"/>
                  </a:lnTo>
                  <a:lnTo>
                    <a:pt x="961464" y="1465582"/>
                  </a:lnTo>
                  <a:lnTo>
                    <a:pt x="957654" y="1470664"/>
                  </a:lnTo>
                  <a:lnTo>
                    <a:pt x="953843" y="1476380"/>
                  </a:lnTo>
                  <a:lnTo>
                    <a:pt x="949715" y="1482415"/>
                  </a:lnTo>
                  <a:lnTo>
                    <a:pt x="483570" y="2244666"/>
                  </a:lnTo>
                  <a:lnTo>
                    <a:pt x="483570" y="2248795"/>
                  </a:lnTo>
                  <a:lnTo>
                    <a:pt x="483570" y="2251971"/>
                  </a:lnTo>
                  <a:lnTo>
                    <a:pt x="483888" y="2255147"/>
                  </a:lnTo>
                  <a:lnTo>
                    <a:pt x="484205" y="2257371"/>
                  </a:lnTo>
                  <a:lnTo>
                    <a:pt x="2880661" y="2259594"/>
                  </a:lnTo>
                  <a:lnTo>
                    <a:pt x="2880978" y="2256735"/>
                  </a:lnTo>
                  <a:lnTo>
                    <a:pt x="2881614" y="2253877"/>
                  </a:lnTo>
                  <a:lnTo>
                    <a:pt x="2881931" y="2250066"/>
                  </a:lnTo>
                  <a:lnTo>
                    <a:pt x="2881614" y="2245619"/>
                  </a:lnTo>
                  <a:lnTo>
                    <a:pt x="2422137" y="1485273"/>
                  </a:lnTo>
                  <a:lnTo>
                    <a:pt x="2411023" y="1471934"/>
                  </a:lnTo>
                  <a:lnTo>
                    <a:pt x="2401179" y="1460500"/>
                  </a:lnTo>
                  <a:lnTo>
                    <a:pt x="2509460" y="1460500"/>
                  </a:lnTo>
                  <a:lnTo>
                    <a:pt x="3024188" y="2273251"/>
                  </a:lnTo>
                  <a:lnTo>
                    <a:pt x="3024188" y="2423478"/>
                  </a:lnTo>
                  <a:lnTo>
                    <a:pt x="3021648" y="2424113"/>
                  </a:lnTo>
                  <a:lnTo>
                    <a:pt x="3018472" y="2424113"/>
                  </a:lnTo>
                  <a:lnTo>
                    <a:pt x="345441" y="2421890"/>
                  </a:lnTo>
                  <a:lnTo>
                    <a:pt x="341948" y="2421572"/>
                  </a:lnTo>
                  <a:lnTo>
                    <a:pt x="338138" y="2421255"/>
                  </a:lnTo>
                  <a:lnTo>
                    <a:pt x="338138" y="2277062"/>
                  </a:lnTo>
                  <a:lnTo>
                    <a:pt x="860805" y="1460500"/>
                  </a:lnTo>
                  <a:close/>
                  <a:moveTo>
                    <a:pt x="3185714" y="941387"/>
                  </a:moveTo>
                  <a:lnTo>
                    <a:pt x="3196514" y="947100"/>
                  </a:lnTo>
                  <a:lnTo>
                    <a:pt x="3207949" y="953766"/>
                  </a:lnTo>
                  <a:lnTo>
                    <a:pt x="3213667" y="957575"/>
                  </a:lnTo>
                  <a:lnTo>
                    <a:pt x="3219702" y="962019"/>
                  </a:lnTo>
                  <a:lnTo>
                    <a:pt x="3225420" y="966145"/>
                  </a:lnTo>
                  <a:lnTo>
                    <a:pt x="3231455" y="970906"/>
                  </a:lnTo>
                  <a:lnTo>
                    <a:pt x="3237490" y="975985"/>
                  </a:lnTo>
                  <a:lnTo>
                    <a:pt x="3243526" y="981699"/>
                  </a:lnTo>
                  <a:lnTo>
                    <a:pt x="3249243" y="987095"/>
                  </a:lnTo>
                  <a:lnTo>
                    <a:pt x="3255279" y="993443"/>
                  </a:lnTo>
                  <a:lnTo>
                    <a:pt x="3261314" y="999791"/>
                  </a:lnTo>
                  <a:lnTo>
                    <a:pt x="3267032" y="1006457"/>
                  </a:lnTo>
                  <a:lnTo>
                    <a:pt x="3273067" y="1014075"/>
                  </a:lnTo>
                  <a:lnTo>
                    <a:pt x="3278785" y="1021376"/>
                  </a:lnTo>
                  <a:lnTo>
                    <a:pt x="3284185" y="1029311"/>
                  </a:lnTo>
                  <a:lnTo>
                    <a:pt x="3289902" y="1037247"/>
                  </a:lnTo>
                  <a:lnTo>
                    <a:pt x="3295302" y="1045817"/>
                  </a:lnTo>
                  <a:lnTo>
                    <a:pt x="3300702" y="1054704"/>
                  </a:lnTo>
                  <a:lnTo>
                    <a:pt x="3305785" y="1064544"/>
                  </a:lnTo>
                  <a:lnTo>
                    <a:pt x="3310549" y="1074067"/>
                  </a:lnTo>
                  <a:lnTo>
                    <a:pt x="3315632" y="1084224"/>
                  </a:lnTo>
                  <a:lnTo>
                    <a:pt x="3320079" y="1094699"/>
                  </a:lnTo>
                  <a:lnTo>
                    <a:pt x="3324526" y="1105808"/>
                  </a:lnTo>
                  <a:lnTo>
                    <a:pt x="3328655" y="1116918"/>
                  </a:lnTo>
                  <a:lnTo>
                    <a:pt x="3332467" y="1128662"/>
                  </a:lnTo>
                  <a:lnTo>
                    <a:pt x="3335961" y="1140724"/>
                  </a:lnTo>
                  <a:lnTo>
                    <a:pt x="3339138" y="1153104"/>
                  </a:lnTo>
                  <a:lnTo>
                    <a:pt x="3342632" y="1166118"/>
                  </a:lnTo>
                  <a:lnTo>
                    <a:pt x="3345173" y="1179767"/>
                  </a:lnTo>
                  <a:lnTo>
                    <a:pt x="3347714" y="1193415"/>
                  </a:lnTo>
                  <a:lnTo>
                    <a:pt x="3350573" y="1282609"/>
                  </a:lnTo>
                  <a:lnTo>
                    <a:pt x="3353432" y="1374343"/>
                  </a:lnTo>
                  <a:lnTo>
                    <a:pt x="3355655" y="1472425"/>
                  </a:lnTo>
                  <a:lnTo>
                    <a:pt x="3357879" y="1578442"/>
                  </a:lnTo>
                  <a:lnTo>
                    <a:pt x="3359785" y="1696204"/>
                  </a:lnTo>
                  <a:lnTo>
                    <a:pt x="3361055" y="1828884"/>
                  </a:lnTo>
                  <a:lnTo>
                    <a:pt x="3362008" y="1978387"/>
                  </a:lnTo>
                  <a:lnTo>
                    <a:pt x="3362326" y="2147887"/>
                  </a:lnTo>
                  <a:lnTo>
                    <a:pt x="3042772" y="2147887"/>
                  </a:lnTo>
                  <a:lnTo>
                    <a:pt x="2678113" y="1585108"/>
                  </a:lnTo>
                  <a:lnTo>
                    <a:pt x="2686689" y="1540670"/>
                  </a:lnTo>
                  <a:lnTo>
                    <a:pt x="2694313" y="1501627"/>
                  </a:lnTo>
                  <a:lnTo>
                    <a:pt x="2701937" y="1466711"/>
                  </a:lnTo>
                  <a:lnTo>
                    <a:pt x="2708607" y="1436556"/>
                  </a:lnTo>
                  <a:lnTo>
                    <a:pt x="2715278" y="1409576"/>
                  </a:lnTo>
                  <a:lnTo>
                    <a:pt x="2720995" y="1385770"/>
                  </a:lnTo>
                  <a:lnTo>
                    <a:pt x="2727031" y="1364186"/>
                  </a:lnTo>
                  <a:lnTo>
                    <a:pt x="2732748" y="1344823"/>
                  </a:lnTo>
                  <a:lnTo>
                    <a:pt x="2743548" y="1309272"/>
                  </a:lnTo>
                  <a:lnTo>
                    <a:pt x="2754348" y="1274991"/>
                  </a:lnTo>
                  <a:lnTo>
                    <a:pt x="2759748" y="1256581"/>
                  </a:lnTo>
                  <a:lnTo>
                    <a:pt x="2765784" y="1237219"/>
                  </a:lnTo>
                  <a:lnTo>
                    <a:pt x="2771819" y="1215635"/>
                  </a:lnTo>
                  <a:lnTo>
                    <a:pt x="2778490" y="1191511"/>
                  </a:lnTo>
                  <a:lnTo>
                    <a:pt x="2779760" y="1187067"/>
                  </a:lnTo>
                  <a:lnTo>
                    <a:pt x="2784843" y="1174370"/>
                  </a:lnTo>
                  <a:lnTo>
                    <a:pt x="2792466" y="1155960"/>
                  </a:lnTo>
                  <a:lnTo>
                    <a:pt x="2797866" y="1144851"/>
                  </a:lnTo>
                  <a:lnTo>
                    <a:pt x="2803266" y="1132789"/>
                  </a:lnTo>
                  <a:lnTo>
                    <a:pt x="2809619" y="1119775"/>
                  </a:lnTo>
                  <a:lnTo>
                    <a:pt x="2816607" y="1106443"/>
                  </a:lnTo>
                  <a:lnTo>
                    <a:pt x="2824549" y="1092794"/>
                  </a:lnTo>
                  <a:lnTo>
                    <a:pt x="2833125" y="1078828"/>
                  </a:lnTo>
                  <a:lnTo>
                    <a:pt x="2842019" y="1065179"/>
                  </a:lnTo>
                  <a:lnTo>
                    <a:pt x="2851549" y="1051530"/>
                  </a:lnTo>
                  <a:lnTo>
                    <a:pt x="2862031" y="1038516"/>
                  </a:lnTo>
                  <a:lnTo>
                    <a:pt x="2867113" y="1032168"/>
                  </a:lnTo>
                  <a:lnTo>
                    <a:pt x="2872831" y="1025820"/>
                  </a:lnTo>
                  <a:lnTo>
                    <a:pt x="2873149" y="1025820"/>
                  </a:lnTo>
                  <a:lnTo>
                    <a:pt x="2873466" y="1025820"/>
                  </a:lnTo>
                  <a:lnTo>
                    <a:pt x="2873784" y="1028041"/>
                  </a:lnTo>
                  <a:lnTo>
                    <a:pt x="2873466" y="1032168"/>
                  </a:lnTo>
                  <a:lnTo>
                    <a:pt x="2873149" y="1037881"/>
                  </a:lnTo>
                  <a:lnTo>
                    <a:pt x="2870607" y="1054387"/>
                  </a:lnTo>
                  <a:lnTo>
                    <a:pt x="2866796" y="1076289"/>
                  </a:lnTo>
                  <a:lnTo>
                    <a:pt x="2856313" y="1132471"/>
                  </a:lnTo>
                  <a:lnTo>
                    <a:pt x="2843925" y="1197859"/>
                  </a:lnTo>
                  <a:lnTo>
                    <a:pt x="2819784" y="1318160"/>
                  </a:lnTo>
                  <a:lnTo>
                    <a:pt x="2815654" y="1340062"/>
                  </a:lnTo>
                  <a:lnTo>
                    <a:pt x="2812478" y="1355933"/>
                  </a:lnTo>
                  <a:lnTo>
                    <a:pt x="2811525" y="1365455"/>
                  </a:lnTo>
                  <a:lnTo>
                    <a:pt x="2811207" y="1366725"/>
                  </a:lnTo>
                  <a:lnTo>
                    <a:pt x="2811525" y="1367042"/>
                  </a:lnTo>
                  <a:lnTo>
                    <a:pt x="2811843" y="1366407"/>
                  </a:lnTo>
                  <a:lnTo>
                    <a:pt x="2828678" y="1332761"/>
                  </a:lnTo>
                  <a:lnTo>
                    <a:pt x="2846149" y="1298798"/>
                  </a:lnTo>
                  <a:lnTo>
                    <a:pt x="2864255" y="1265469"/>
                  </a:lnTo>
                  <a:lnTo>
                    <a:pt x="2882360" y="1232775"/>
                  </a:lnTo>
                  <a:lnTo>
                    <a:pt x="2901419" y="1200716"/>
                  </a:lnTo>
                  <a:lnTo>
                    <a:pt x="2920160" y="1169927"/>
                  </a:lnTo>
                  <a:lnTo>
                    <a:pt x="2938584" y="1140089"/>
                  </a:lnTo>
                  <a:lnTo>
                    <a:pt x="2957325" y="1112792"/>
                  </a:lnTo>
                  <a:lnTo>
                    <a:pt x="2974796" y="1086764"/>
                  </a:lnTo>
                  <a:lnTo>
                    <a:pt x="2991314" y="1062957"/>
                  </a:lnTo>
                  <a:lnTo>
                    <a:pt x="3007514" y="1041373"/>
                  </a:lnTo>
                  <a:lnTo>
                    <a:pt x="3022125" y="1022963"/>
                  </a:lnTo>
                  <a:lnTo>
                    <a:pt x="3035467" y="1006775"/>
                  </a:lnTo>
                  <a:lnTo>
                    <a:pt x="3041820" y="999791"/>
                  </a:lnTo>
                  <a:lnTo>
                    <a:pt x="3047537" y="993760"/>
                  </a:lnTo>
                  <a:lnTo>
                    <a:pt x="3052620" y="988682"/>
                  </a:lnTo>
                  <a:lnTo>
                    <a:pt x="3057384" y="984555"/>
                  </a:lnTo>
                  <a:lnTo>
                    <a:pt x="3062149" y="981381"/>
                  </a:lnTo>
                  <a:lnTo>
                    <a:pt x="3065643" y="978524"/>
                  </a:lnTo>
                  <a:lnTo>
                    <a:pt x="3079937" y="971224"/>
                  </a:lnTo>
                  <a:lnTo>
                    <a:pt x="3094549" y="964241"/>
                  </a:lnTo>
                  <a:lnTo>
                    <a:pt x="3109161" y="958210"/>
                  </a:lnTo>
                  <a:lnTo>
                    <a:pt x="3116784" y="955353"/>
                  </a:lnTo>
                  <a:lnTo>
                    <a:pt x="3124408" y="953131"/>
                  </a:lnTo>
                  <a:lnTo>
                    <a:pt x="3132031" y="950909"/>
                  </a:lnTo>
                  <a:lnTo>
                    <a:pt x="3139337" y="948687"/>
                  </a:lnTo>
                  <a:lnTo>
                    <a:pt x="3146961" y="946783"/>
                  </a:lnTo>
                  <a:lnTo>
                    <a:pt x="3154902" y="945196"/>
                  </a:lnTo>
                  <a:lnTo>
                    <a:pt x="3162208" y="943609"/>
                  </a:lnTo>
                  <a:lnTo>
                    <a:pt x="3170149" y="942974"/>
                  </a:lnTo>
                  <a:lnTo>
                    <a:pt x="3178090" y="942339"/>
                  </a:lnTo>
                  <a:lnTo>
                    <a:pt x="3185714" y="941387"/>
                  </a:lnTo>
                  <a:close/>
                  <a:moveTo>
                    <a:pt x="176612" y="941387"/>
                  </a:moveTo>
                  <a:lnTo>
                    <a:pt x="184236" y="942339"/>
                  </a:lnTo>
                  <a:lnTo>
                    <a:pt x="192177" y="942974"/>
                  </a:lnTo>
                  <a:lnTo>
                    <a:pt x="200118" y="943609"/>
                  </a:lnTo>
                  <a:lnTo>
                    <a:pt x="207742" y="945196"/>
                  </a:lnTo>
                  <a:lnTo>
                    <a:pt x="215047" y="946783"/>
                  </a:lnTo>
                  <a:lnTo>
                    <a:pt x="222989" y="948687"/>
                  </a:lnTo>
                  <a:lnTo>
                    <a:pt x="230295" y="950909"/>
                  </a:lnTo>
                  <a:lnTo>
                    <a:pt x="238236" y="953131"/>
                  </a:lnTo>
                  <a:lnTo>
                    <a:pt x="245542" y="955353"/>
                  </a:lnTo>
                  <a:lnTo>
                    <a:pt x="253165" y="958210"/>
                  </a:lnTo>
                  <a:lnTo>
                    <a:pt x="268095" y="964241"/>
                  </a:lnTo>
                  <a:lnTo>
                    <a:pt x="282389" y="971224"/>
                  </a:lnTo>
                  <a:lnTo>
                    <a:pt x="296683" y="978524"/>
                  </a:lnTo>
                  <a:lnTo>
                    <a:pt x="300812" y="981381"/>
                  </a:lnTo>
                  <a:lnTo>
                    <a:pt x="304624" y="984555"/>
                  </a:lnTo>
                  <a:lnTo>
                    <a:pt x="309706" y="988682"/>
                  </a:lnTo>
                  <a:lnTo>
                    <a:pt x="314789" y="993760"/>
                  </a:lnTo>
                  <a:lnTo>
                    <a:pt x="320824" y="999791"/>
                  </a:lnTo>
                  <a:lnTo>
                    <a:pt x="326859" y="1006775"/>
                  </a:lnTo>
                  <a:lnTo>
                    <a:pt x="340201" y="1022963"/>
                  </a:lnTo>
                  <a:lnTo>
                    <a:pt x="354812" y="1041373"/>
                  </a:lnTo>
                  <a:lnTo>
                    <a:pt x="371012" y="1062957"/>
                  </a:lnTo>
                  <a:lnTo>
                    <a:pt x="387530" y="1086764"/>
                  </a:lnTo>
                  <a:lnTo>
                    <a:pt x="405636" y="1112792"/>
                  </a:lnTo>
                  <a:lnTo>
                    <a:pt x="423742" y="1140089"/>
                  </a:lnTo>
                  <a:lnTo>
                    <a:pt x="442166" y="1169927"/>
                  </a:lnTo>
                  <a:lnTo>
                    <a:pt x="460907" y="1200716"/>
                  </a:lnTo>
                  <a:lnTo>
                    <a:pt x="479966" y="1232775"/>
                  </a:lnTo>
                  <a:lnTo>
                    <a:pt x="498389" y="1265469"/>
                  </a:lnTo>
                  <a:lnTo>
                    <a:pt x="516177" y="1298798"/>
                  </a:lnTo>
                  <a:lnTo>
                    <a:pt x="533966" y="1332761"/>
                  </a:lnTo>
                  <a:lnTo>
                    <a:pt x="550801" y="1366407"/>
                  </a:lnTo>
                  <a:lnTo>
                    <a:pt x="550801" y="1367042"/>
                  </a:lnTo>
                  <a:lnTo>
                    <a:pt x="551119" y="1366725"/>
                  </a:lnTo>
                  <a:lnTo>
                    <a:pt x="551119" y="1365455"/>
                  </a:lnTo>
                  <a:lnTo>
                    <a:pt x="549848" y="1355933"/>
                  </a:lnTo>
                  <a:lnTo>
                    <a:pt x="546672" y="1340062"/>
                  </a:lnTo>
                  <a:lnTo>
                    <a:pt x="542542" y="1318160"/>
                  </a:lnTo>
                  <a:lnTo>
                    <a:pt x="519036" y="1197859"/>
                  </a:lnTo>
                  <a:lnTo>
                    <a:pt x="506013" y="1132471"/>
                  </a:lnTo>
                  <a:lnTo>
                    <a:pt x="495530" y="1076289"/>
                  </a:lnTo>
                  <a:lnTo>
                    <a:pt x="491719" y="1054387"/>
                  </a:lnTo>
                  <a:lnTo>
                    <a:pt x="489495" y="1037881"/>
                  </a:lnTo>
                  <a:lnTo>
                    <a:pt x="488860" y="1032168"/>
                  </a:lnTo>
                  <a:lnTo>
                    <a:pt x="488542" y="1028041"/>
                  </a:lnTo>
                  <a:lnTo>
                    <a:pt x="488860" y="1025820"/>
                  </a:lnTo>
                  <a:lnTo>
                    <a:pt x="489177" y="1025820"/>
                  </a:lnTo>
                  <a:lnTo>
                    <a:pt x="489495" y="1025820"/>
                  </a:lnTo>
                  <a:lnTo>
                    <a:pt x="495213" y="1032168"/>
                  </a:lnTo>
                  <a:lnTo>
                    <a:pt x="500295" y="1038516"/>
                  </a:lnTo>
                  <a:lnTo>
                    <a:pt x="510777" y="1051530"/>
                  </a:lnTo>
                  <a:lnTo>
                    <a:pt x="520307" y="1065179"/>
                  </a:lnTo>
                  <a:lnTo>
                    <a:pt x="529201" y="1078828"/>
                  </a:lnTo>
                  <a:lnTo>
                    <a:pt x="537777" y="1092794"/>
                  </a:lnTo>
                  <a:lnTo>
                    <a:pt x="545719" y="1106443"/>
                  </a:lnTo>
                  <a:lnTo>
                    <a:pt x="552707" y="1119775"/>
                  </a:lnTo>
                  <a:lnTo>
                    <a:pt x="559060" y="1132789"/>
                  </a:lnTo>
                  <a:lnTo>
                    <a:pt x="565095" y="1144851"/>
                  </a:lnTo>
                  <a:lnTo>
                    <a:pt x="569860" y="1155960"/>
                  </a:lnTo>
                  <a:lnTo>
                    <a:pt x="577483" y="1174370"/>
                  </a:lnTo>
                  <a:lnTo>
                    <a:pt x="582566" y="1187067"/>
                  </a:lnTo>
                  <a:lnTo>
                    <a:pt x="584154" y="1191511"/>
                  </a:lnTo>
                  <a:lnTo>
                    <a:pt x="590507" y="1215635"/>
                  </a:lnTo>
                  <a:lnTo>
                    <a:pt x="596542" y="1237219"/>
                  </a:lnTo>
                  <a:lnTo>
                    <a:pt x="602578" y="1256581"/>
                  </a:lnTo>
                  <a:lnTo>
                    <a:pt x="607978" y="1274991"/>
                  </a:lnTo>
                  <a:lnTo>
                    <a:pt x="618778" y="1309272"/>
                  </a:lnTo>
                  <a:lnTo>
                    <a:pt x="629895" y="1344823"/>
                  </a:lnTo>
                  <a:lnTo>
                    <a:pt x="635613" y="1364186"/>
                  </a:lnTo>
                  <a:lnTo>
                    <a:pt x="641013" y="1385770"/>
                  </a:lnTo>
                  <a:lnTo>
                    <a:pt x="647366" y="1409576"/>
                  </a:lnTo>
                  <a:lnTo>
                    <a:pt x="653719" y="1436556"/>
                  </a:lnTo>
                  <a:lnTo>
                    <a:pt x="660389" y="1466711"/>
                  </a:lnTo>
                  <a:lnTo>
                    <a:pt x="668013" y="1501627"/>
                  </a:lnTo>
                  <a:lnTo>
                    <a:pt x="675636" y="1540670"/>
                  </a:lnTo>
                  <a:lnTo>
                    <a:pt x="684213" y="1585108"/>
                  </a:lnTo>
                  <a:lnTo>
                    <a:pt x="319871" y="2147887"/>
                  </a:lnTo>
                  <a:lnTo>
                    <a:pt x="0" y="2147887"/>
                  </a:lnTo>
                  <a:lnTo>
                    <a:pt x="318" y="1978387"/>
                  </a:lnTo>
                  <a:lnTo>
                    <a:pt x="953" y="1828884"/>
                  </a:lnTo>
                  <a:lnTo>
                    <a:pt x="2541" y="1696204"/>
                  </a:lnTo>
                  <a:lnTo>
                    <a:pt x="4447" y="1578442"/>
                  </a:lnTo>
                  <a:lnTo>
                    <a:pt x="6671" y="1472425"/>
                  </a:lnTo>
                  <a:lnTo>
                    <a:pt x="8894" y="1374343"/>
                  </a:lnTo>
                  <a:lnTo>
                    <a:pt x="11753" y="1282609"/>
                  </a:lnTo>
                  <a:lnTo>
                    <a:pt x="14612" y="1193415"/>
                  </a:lnTo>
                  <a:lnTo>
                    <a:pt x="17153" y="1179767"/>
                  </a:lnTo>
                  <a:lnTo>
                    <a:pt x="19694" y="1166118"/>
                  </a:lnTo>
                  <a:lnTo>
                    <a:pt x="23188" y="1153104"/>
                  </a:lnTo>
                  <a:lnTo>
                    <a:pt x="26365" y="1140724"/>
                  </a:lnTo>
                  <a:lnTo>
                    <a:pt x="29859" y="1128662"/>
                  </a:lnTo>
                  <a:lnTo>
                    <a:pt x="33671" y="1116918"/>
                  </a:lnTo>
                  <a:lnTo>
                    <a:pt x="37800" y="1105808"/>
                  </a:lnTo>
                  <a:lnTo>
                    <a:pt x="42247" y="1094699"/>
                  </a:lnTo>
                  <a:lnTo>
                    <a:pt x="46694" y="1084224"/>
                  </a:lnTo>
                  <a:lnTo>
                    <a:pt x="51777" y="1074067"/>
                  </a:lnTo>
                  <a:lnTo>
                    <a:pt x="56541" y="1064544"/>
                  </a:lnTo>
                  <a:lnTo>
                    <a:pt x="61624" y="1054704"/>
                  </a:lnTo>
                  <a:lnTo>
                    <a:pt x="67024" y="1045817"/>
                  </a:lnTo>
                  <a:lnTo>
                    <a:pt x="72424" y="1037247"/>
                  </a:lnTo>
                  <a:lnTo>
                    <a:pt x="78141" y="1029311"/>
                  </a:lnTo>
                  <a:lnTo>
                    <a:pt x="83541" y="1021376"/>
                  </a:lnTo>
                  <a:lnTo>
                    <a:pt x="89259" y="1014075"/>
                  </a:lnTo>
                  <a:lnTo>
                    <a:pt x="95294" y="1006457"/>
                  </a:lnTo>
                  <a:lnTo>
                    <a:pt x="101012" y="999791"/>
                  </a:lnTo>
                  <a:lnTo>
                    <a:pt x="107047" y="993443"/>
                  </a:lnTo>
                  <a:lnTo>
                    <a:pt x="113083" y="987095"/>
                  </a:lnTo>
                  <a:lnTo>
                    <a:pt x="118800" y="981699"/>
                  </a:lnTo>
                  <a:lnTo>
                    <a:pt x="124836" y="975985"/>
                  </a:lnTo>
                  <a:lnTo>
                    <a:pt x="130871" y="970906"/>
                  </a:lnTo>
                  <a:lnTo>
                    <a:pt x="136906" y="966145"/>
                  </a:lnTo>
                  <a:lnTo>
                    <a:pt x="142624" y="962019"/>
                  </a:lnTo>
                  <a:lnTo>
                    <a:pt x="148659" y="957575"/>
                  </a:lnTo>
                  <a:lnTo>
                    <a:pt x="154694" y="953766"/>
                  </a:lnTo>
                  <a:lnTo>
                    <a:pt x="165812" y="947100"/>
                  </a:lnTo>
                  <a:lnTo>
                    <a:pt x="176612" y="941387"/>
                  </a:lnTo>
                  <a:close/>
                  <a:moveTo>
                    <a:pt x="1531981" y="658812"/>
                  </a:moveTo>
                  <a:lnTo>
                    <a:pt x="1531981" y="659130"/>
                  </a:lnTo>
                  <a:lnTo>
                    <a:pt x="1532299" y="658812"/>
                  </a:lnTo>
                  <a:lnTo>
                    <a:pt x="1532934" y="669616"/>
                  </a:lnTo>
                  <a:lnTo>
                    <a:pt x="1534523" y="682009"/>
                  </a:lnTo>
                  <a:lnTo>
                    <a:pt x="1536430" y="695673"/>
                  </a:lnTo>
                  <a:lnTo>
                    <a:pt x="1538654" y="711244"/>
                  </a:lnTo>
                  <a:lnTo>
                    <a:pt x="1541514" y="728085"/>
                  </a:lnTo>
                  <a:lnTo>
                    <a:pt x="1545327" y="746198"/>
                  </a:lnTo>
                  <a:lnTo>
                    <a:pt x="1549458" y="765900"/>
                  </a:lnTo>
                  <a:lnTo>
                    <a:pt x="1554543" y="786873"/>
                  </a:lnTo>
                  <a:lnTo>
                    <a:pt x="1560263" y="808799"/>
                  </a:lnTo>
                  <a:lnTo>
                    <a:pt x="1566936" y="831678"/>
                  </a:lnTo>
                  <a:lnTo>
                    <a:pt x="1574562" y="855828"/>
                  </a:lnTo>
                  <a:lnTo>
                    <a:pt x="1583142" y="881250"/>
                  </a:lnTo>
                  <a:lnTo>
                    <a:pt x="1592993" y="907307"/>
                  </a:lnTo>
                  <a:lnTo>
                    <a:pt x="1604115" y="934000"/>
                  </a:lnTo>
                  <a:lnTo>
                    <a:pt x="1615872" y="961963"/>
                  </a:lnTo>
                  <a:lnTo>
                    <a:pt x="1629218" y="990245"/>
                  </a:lnTo>
                  <a:lnTo>
                    <a:pt x="1633667" y="953066"/>
                  </a:lnTo>
                  <a:lnTo>
                    <a:pt x="1638752" y="917476"/>
                  </a:lnTo>
                  <a:lnTo>
                    <a:pt x="1643518" y="884745"/>
                  </a:lnTo>
                  <a:lnTo>
                    <a:pt x="1648285" y="855193"/>
                  </a:lnTo>
                  <a:lnTo>
                    <a:pt x="1652733" y="830089"/>
                  </a:lnTo>
                  <a:lnTo>
                    <a:pt x="1656547" y="809752"/>
                  </a:lnTo>
                  <a:lnTo>
                    <a:pt x="1660678" y="788779"/>
                  </a:lnTo>
                  <a:lnTo>
                    <a:pt x="1633350" y="725225"/>
                  </a:lnTo>
                  <a:lnTo>
                    <a:pt x="1677202" y="683280"/>
                  </a:lnTo>
                  <a:lnTo>
                    <a:pt x="1708661" y="683280"/>
                  </a:lnTo>
                  <a:lnTo>
                    <a:pt x="1752831" y="725225"/>
                  </a:lnTo>
                  <a:lnTo>
                    <a:pt x="1725503" y="788779"/>
                  </a:lnTo>
                  <a:lnTo>
                    <a:pt x="1729634" y="809752"/>
                  </a:lnTo>
                  <a:lnTo>
                    <a:pt x="1737578" y="855193"/>
                  </a:lnTo>
                  <a:lnTo>
                    <a:pt x="1742344" y="884745"/>
                  </a:lnTo>
                  <a:lnTo>
                    <a:pt x="1747111" y="917476"/>
                  </a:lnTo>
                  <a:lnTo>
                    <a:pt x="1752513" y="953066"/>
                  </a:lnTo>
                  <a:lnTo>
                    <a:pt x="1756962" y="990245"/>
                  </a:lnTo>
                  <a:lnTo>
                    <a:pt x="1770308" y="961963"/>
                  </a:lnTo>
                  <a:lnTo>
                    <a:pt x="1782066" y="934000"/>
                  </a:lnTo>
                  <a:lnTo>
                    <a:pt x="1792870" y="907307"/>
                  </a:lnTo>
                  <a:lnTo>
                    <a:pt x="1802720" y="881250"/>
                  </a:lnTo>
                  <a:lnTo>
                    <a:pt x="1811618" y="855828"/>
                  </a:lnTo>
                  <a:lnTo>
                    <a:pt x="1818927" y="831678"/>
                  </a:lnTo>
                  <a:lnTo>
                    <a:pt x="1825600" y="808799"/>
                  </a:lnTo>
                  <a:lnTo>
                    <a:pt x="1831638" y="786873"/>
                  </a:lnTo>
                  <a:lnTo>
                    <a:pt x="1836404" y="765900"/>
                  </a:lnTo>
                  <a:lnTo>
                    <a:pt x="1840853" y="746198"/>
                  </a:lnTo>
                  <a:lnTo>
                    <a:pt x="1844348" y="728085"/>
                  </a:lnTo>
                  <a:lnTo>
                    <a:pt x="1847208" y="711244"/>
                  </a:lnTo>
                  <a:lnTo>
                    <a:pt x="1849750" y="695673"/>
                  </a:lnTo>
                  <a:lnTo>
                    <a:pt x="1851657" y="682009"/>
                  </a:lnTo>
                  <a:lnTo>
                    <a:pt x="1852928" y="669616"/>
                  </a:lnTo>
                  <a:lnTo>
                    <a:pt x="1853881" y="658812"/>
                  </a:lnTo>
                  <a:lnTo>
                    <a:pt x="1854199" y="659130"/>
                  </a:lnTo>
                  <a:lnTo>
                    <a:pt x="1854199" y="658812"/>
                  </a:lnTo>
                  <a:lnTo>
                    <a:pt x="1871359" y="662943"/>
                  </a:lnTo>
                  <a:lnTo>
                    <a:pt x="1889154" y="667392"/>
                  </a:lnTo>
                  <a:lnTo>
                    <a:pt x="1908220" y="673111"/>
                  </a:lnTo>
                  <a:lnTo>
                    <a:pt x="1927922" y="679467"/>
                  </a:lnTo>
                  <a:lnTo>
                    <a:pt x="1946988" y="684869"/>
                  </a:lnTo>
                  <a:lnTo>
                    <a:pt x="1964465" y="690271"/>
                  </a:lnTo>
                  <a:lnTo>
                    <a:pt x="1980354" y="695355"/>
                  </a:lnTo>
                  <a:lnTo>
                    <a:pt x="1994971" y="700122"/>
                  </a:lnTo>
                  <a:lnTo>
                    <a:pt x="2008000" y="704888"/>
                  </a:lnTo>
                  <a:lnTo>
                    <a:pt x="2019757" y="709337"/>
                  </a:lnTo>
                  <a:lnTo>
                    <a:pt x="2030243" y="713786"/>
                  </a:lnTo>
                  <a:lnTo>
                    <a:pt x="2039459" y="717917"/>
                  </a:lnTo>
                  <a:lnTo>
                    <a:pt x="2047721" y="722048"/>
                  </a:lnTo>
                  <a:lnTo>
                    <a:pt x="2054712" y="725861"/>
                  </a:lnTo>
                  <a:lnTo>
                    <a:pt x="2060749" y="729674"/>
                  </a:lnTo>
                  <a:lnTo>
                    <a:pt x="2065834" y="733170"/>
                  </a:lnTo>
                  <a:lnTo>
                    <a:pt x="2070282" y="736665"/>
                  </a:lnTo>
                  <a:lnTo>
                    <a:pt x="2073778" y="739843"/>
                  </a:lnTo>
                  <a:lnTo>
                    <a:pt x="2076638" y="743021"/>
                  </a:lnTo>
                  <a:lnTo>
                    <a:pt x="2078862" y="746198"/>
                  </a:lnTo>
                  <a:lnTo>
                    <a:pt x="2084264" y="751600"/>
                  </a:lnTo>
                  <a:lnTo>
                    <a:pt x="2089348" y="757002"/>
                  </a:lnTo>
                  <a:lnTo>
                    <a:pt x="2093797" y="763040"/>
                  </a:lnTo>
                  <a:lnTo>
                    <a:pt x="2097928" y="769395"/>
                  </a:lnTo>
                  <a:lnTo>
                    <a:pt x="2100788" y="774480"/>
                  </a:lnTo>
                  <a:lnTo>
                    <a:pt x="2109368" y="788779"/>
                  </a:lnTo>
                  <a:lnTo>
                    <a:pt x="2139238" y="838033"/>
                  </a:lnTo>
                  <a:lnTo>
                    <a:pt x="2158940" y="870446"/>
                  </a:lnTo>
                  <a:lnTo>
                    <a:pt x="2180866" y="905400"/>
                  </a:lnTo>
                  <a:lnTo>
                    <a:pt x="2203428" y="941626"/>
                  </a:lnTo>
                  <a:lnTo>
                    <a:pt x="2226942" y="977216"/>
                  </a:lnTo>
                  <a:lnTo>
                    <a:pt x="2242196" y="999778"/>
                  </a:lnTo>
                  <a:lnTo>
                    <a:pt x="2256495" y="1021068"/>
                  </a:lnTo>
                  <a:lnTo>
                    <a:pt x="2280963" y="997553"/>
                  </a:lnTo>
                  <a:lnTo>
                    <a:pt x="2305749" y="972450"/>
                  </a:lnTo>
                  <a:lnTo>
                    <a:pt x="2326086" y="951159"/>
                  </a:lnTo>
                  <a:lnTo>
                    <a:pt x="2345470" y="930186"/>
                  </a:lnTo>
                  <a:lnTo>
                    <a:pt x="2380107" y="892372"/>
                  </a:lnTo>
                  <a:lnTo>
                    <a:pt x="2405529" y="864090"/>
                  </a:lnTo>
                  <a:lnTo>
                    <a:pt x="2417286" y="850109"/>
                  </a:lnTo>
                  <a:lnTo>
                    <a:pt x="2417922" y="849791"/>
                  </a:lnTo>
                  <a:lnTo>
                    <a:pt x="2421735" y="845660"/>
                  </a:lnTo>
                  <a:lnTo>
                    <a:pt x="2425548" y="841847"/>
                  </a:lnTo>
                  <a:lnTo>
                    <a:pt x="2429679" y="838033"/>
                  </a:lnTo>
                  <a:lnTo>
                    <a:pt x="2433493" y="834856"/>
                  </a:lnTo>
                  <a:lnTo>
                    <a:pt x="2437941" y="831678"/>
                  </a:lnTo>
                  <a:lnTo>
                    <a:pt x="2442072" y="828818"/>
                  </a:lnTo>
                  <a:lnTo>
                    <a:pt x="2446521" y="826276"/>
                  </a:lnTo>
                  <a:lnTo>
                    <a:pt x="2451605" y="823734"/>
                  </a:lnTo>
                  <a:lnTo>
                    <a:pt x="2456054" y="821509"/>
                  </a:lnTo>
                  <a:lnTo>
                    <a:pt x="2460821" y="819603"/>
                  </a:lnTo>
                  <a:lnTo>
                    <a:pt x="2465587" y="818014"/>
                  </a:lnTo>
                  <a:lnTo>
                    <a:pt x="2470672" y="816425"/>
                  </a:lnTo>
                  <a:lnTo>
                    <a:pt x="2475756" y="815154"/>
                  </a:lnTo>
                  <a:lnTo>
                    <a:pt x="2480522" y="814201"/>
                  </a:lnTo>
                  <a:lnTo>
                    <a:pt x="2485607" y="813565"/>
                  </a:lnTo>
                  <a:lnTo>
                    <a:pt x="2491009" y="812930"/>
                  </a:lnTo>
                  <a:lnTo>
                    <a:pt x="2495775" y="812930"/>
                  </a:lnTo>
                  <a:lnTo>
                    <a:pt x="2500860" y="812930"/>
                  </a:lnTo>
                  <a:lnTo>
                    <a:pt x="2506262" y="812930"/>
                  </a:lnTo>
                  <a:lnTo>
                    <a:pt x="2511346" y="813565"/>
                  </a:lnTo>
                  <a:lnTo>
                    <a:pt x="2516113" y="814201"/>
                  </a:lnTo>
                  <a:lnTo>
                    <a:pt x="2521515" y="815154"/>
                  </a:lnTo>
                  <a:lnTo>
                    <a:pt x="2526281" y="816425"/>
                  </a:lnTo>
                  <a:lnTo>
                    <a:pt x="2531366" y="817696"/>
                  </a:lnTo>
                  <a:lnTo>
                    <a:pt x="2536132" y="819603"/>
                  </a:lnTo>
                  <a:lnTo>
                    <a:pt x="2541216" y="821509"/>
                  </a:lnTo>
                  <a:lnTo>
                    <a:pt x="2545983" y="823734"/>
                  </a:lnTo>
                  <a:lnTo>
                    <a:pt x="2550432" y="826276"/>
                  </a:lnTo>
                  <a:lnTo>
                    <a:pt x="2555198" y="828818"/>
                  </a:lnTo>
                  <a:lnTo>
                    <a:pt x="2559647" y="831678"/>
                  </a:lnTo>
                  <a:lnTo>
                    <a:pt x="2563778" y="835174"/>
                  </a:lnTo>
                  <a:lnTo>
                    <a:pt x="2568227" y="838351"/>
                  </a:lnTo>
                  <a:lnTo>
                    <a:pt x="2572358" y="842164"/>
                  </a:lnTo>
                  <a:lnTo>
                    <a:pt x="2576171" y="845978"/>
                  </a:lnTo>
                  <a:lnTo>
                    <a:pt x="2579666" y="850109"/>
                  </a:lnTo>
                  <a:lnTo>
                    <a:pt x="2583162" y="854240"/>
                  </a:lnTo>
                  <a:lnTo>
                    <a:pt x="2586022" y="858688"/>
                  </a:lnTo>
                  <a:lnTo>
                    <a:pt x="2589200" y="863137"/>
                  </a:lnTo>
                  <a:lnTo>
                    <a:pt x="2591742" y="867586"/>
                  </a:lnTo>
                  <a:lnTo>
                    <a:pt x="2593966" y="872035"/>
                  </a:lnTo>
                  <a:lnTo>
                    <a:pt x="2596190" y="876801"/>
                  </a:lnTo>
                  <a:lnTo>
                    <a:pt x="2598097" y="881250"/>
                  </a:lnTo>
                  <a:lnTo>
                    <a:pt x="2600004" y="886334"/>
                  </a:lnTo>
                  <a:lnTo>
                    <a:pt x="2601275" y="891419"/>
                  </a:lnTo>
                  <a:lnTo>
                    <a:pt x="2602546" y="896185"/>
                  </a:lnTo>
                  <a:lnTo>
                    <a:pt x="2603499" y="901269"/>
                  </a:lnTo>
                  <a:lnTo>
                    <a:pt x="2604452" y="906036"/>
                  </a:lnTo>
                  <a:lnTo>
                    <a:pt x="2604770" y="911438"/>
                  </a:lnTo>
                  <a:lnTo>
                    <a:pt x="2605088" y="916522"/>
                  </a:lnTo>
                  <a:lnTo>
                    <a:pt x="2605088" y="921289"/>
                  </a:lnTo>
                  <a:lnTo>
                    <a:pt x="2604770" y="926691"/>
                  </a:lnTo>
                  <a:lnTo>
                    <a:pt x="2604452" y="931775"/>
                  </a:lnTo>
                  <a:lnTo>
                    <a:pt x="2603499" y="936542"/>
                  </a:lnTo>
                  <a:lnTo>
                    <a:pt x="2602546" y="941944"/>
                  </a:lnTo>
                  <a:lnTo>
                    <a:pt x="2601275" y="947028"/>
                  </a:lnTo>
                  <a:lnTo>
                    <a:pt x="2600004" y="951795"/>
                  </a:lnTo>
                  <a:lnTo>
                    <a:pt x="2598415" y="956879"/>
                  </a:lnTo>
                  <a:lnTo>
                    <a:pt x="2596190" y="961646"/>
                  </a:lnTo>
                  <a:lnTo>
                    <a:pt x="2593966" y="966412"/>
                  </a:lnTo>
                  <a:lnTo>
                    <a:pt x="2591742" y="970861"/>
                  </a:lnTo>
                  <a:lnTo>
                    <a:pt x="2588564" y="975627"/>
                  </a:lnTo>
                  <a:lnTo>
                    <a:pt x="2585704" y="980076"/>
                  </a:lnTo>
                  <a:lnTo>
                    <a:pt x="2582844" y="984207"/>
                  </a:lnTo>
                  <a:lnTo>
                    <a:pt x="2579349" y="988656"/>
                  </a:lnTo>
                  <a:lnTo>
                    <a:pt x="2566638" y="1003273"/>
                  </a:lnTo>
                  <a:lnTo>
                    <a:pt x="2534543" y="1039181"/>
                  </a:lnTo>
                  <a:lnTo>
                    <a:pt x="2512935" y="1063014"/>
                  </a:lnTo>
                  <a:lnTo>
                    <a:pt x="2488784" y="1089071"/>
                  </a:lnTo>
                  <a:lnTo>
                    <a:pt x="2463045" y="1116399"/>
                  </a:lnTo>
                  <a:lnTo>
                    <a:pt x="2436352" y="1143409"/>
                  </a:lnTo>
                  <a:lnTo>
                    <a:pt x="2417922" y="1161204"/>
                  </a:lnTo>
                  <a:lnTo>
                    <a:pt x="2400127" y="1178682"/>
                  </a:lnTo>
                  <a:lnTo>
                    <a:pt x="2382332" y="1195206"/>
                  </a:lnTo>
                  <a:lnTo>
                    <a:pt x="2364537" y="1210776"/>
                  </a:lnTo>
                  <a:lnTo>
                    <a:pt x="2354050" y="1219038"/>
                  </a:lnTo>
                  <a:lnTo>
                    <a:pt x="2343882" y="1226983"/>
                  </a:lnTo>
                  <a:lnTo>
                    <a:pt x="2333395" y="1234927"/>
                  </a:lnTo>
                  <a:lnTo>
                    <a:pt x="2322591" y="1241918"/>
                  </a:lnTo>
                  <a:lnTo>
                    <a:pt x="2316236" y="1246049"/>
                  </a:lnTo>
                  <a:lnTo>
                    <a:pt x="2309562" y="1249862"/>
                  </a:lnTo>
                  <a:lnTo>
                    <a:pt x="2301936" y="1253357"/>
                  </a:lnTo>
                  <a:lnTo>
                    <a:pt x="2294310" y="1257171"/>
                  </a:lnTo>
                  <a:lnTo>
                    <a:pt x="2284141" y="1260984"/>
                  </a:lnTo>
                  <a:lnTo>
                    <a:pt x="2279057" y="1262891"/>
                  </a:lnTo>
                  <a:lnTo>
                    <a:pt x="2272701" y="1264797"/>
                  </a:lnTo>
                  <a:lnTo>
                    <a:pt x="2266346" y="1266068"/>
                  </a:lnTo>
                  <a:lnTo>
                    <a:pt x="2258720" y="1267339"/>
                  </a:lnTo>
                  <a:lnTo>
                    <a:pt x="2250775" y="1267975"/>
                  </a:lnTo>
                  <a:lnTo>
                    <a:pt x="2241242" y="1268610"/>
                  </a:lnTo>
                  <a:lnTo>
                    <a:pt x="2233934" y="1268293"/>
                  </a:lnTo>
                  <a:lnTo>
                    <a:pt x="2226307" y="1267657"/>
                  </a:lnTo>
                  <a:lnTo>
                    <a:pt x="2217727" y="1266068"/>
                  </a:lnTo>
                  <a:lnTo>
                    <a:pt x="2209148" y="1263844"/>
                  </a:lnTo>
                  <a:lnTo>
                    <a:pt x="2198979" y="1260666"/>
                  </a:lnTo>
                  <a:lnTo>
                    <a:pt x="2190717" y="1257171"/>
                  </a:lnTo>
                  <a:lnTo>
                    <a:pt x="2184044" y="1253357"/>
                  </a:lnTo>
                  <a:lnTo>
                    <a:pt x="2178324" y="1250180"/>
                  </a:lnTo>
                  <a:lnTo>
                    <a:pt x="2172922" y="1246684"/>
                  </a:lnTo>
                  <a:lnTo>
                    <a:pt x="2168473" y="1243824"/>
                  </a:lnTo>
                  <a:lnTo>
                    <a:pt x="2160846" y="1237787"/>
                  </a:lnTo>
                  <a:lnTo>
                    <a:pt x="2154491" y="1232067"/>
                  </a:lnTo>
                  <a:lnTo>
                    <a:pt x="2148454" y="1226347"/>
                  </a:lnTo>
                  <a:lnTo>
                    <a:pt x="2137967" y="1215225"/>
                  </a:lnTo>
                  <a:lnTo>
                    <a:pt x="2128116" y="1204103"/>
                  </a:lnTo>
                  <a:lnTo>
                    <a:pt x="2118265" y="1192028"/>
                  </a:lnTo>
                  <a:lnTo>
                    <a:pt x="2109050" y="1179953"/>
                  </a:lnTo>
                  <a:lnTo>
                    <a:pt x="2098882" y="1166924"/>
                  </a:lnTo>
                  <a:lnTo>
                    <a:pt x="2078862" y="1138961"/>
                  </a:lnTo>
                  <a:lnTo>
                    <a:pt x="2058525" y="1108773"/>
                  </a:lnTo>
                  <a:lnTo>
                    <a:pt x="2037552" y="1077313"/>
                  </a:lnTo>
                  <a:lnTo>
                    <a:pt x="2017215" y="1045219"/>
                  </a:lnTo>
                  <a:lnTo>
                    <a:pt x="2012766" y="1038546"/>
                  </a:lnTo>
                  <a:lnTo>
                    <a:pt x="2012766" y="1409700"/>
                  </a:lnTo>
                  <a:lnTo>
                    <a:pt x="1373096" y="1409700"/>
                  </a:lnTo>
                  <a:lnTo>
                    <a:pt x="1373096" y="1002002"/>
                  </a:lnTo>
                  <a:lnTo>
                    <a:pt x="1372779" y="1002002"/>
                  </a:lnTo>
                  <a:lnTo>
                    <a:pt x="1371190" y="1003591"/>
                  </a:lnTo>
                  <a:lnTo>
                    <a:pt x="1369283" y="1005815"/>
                  </a:lnTo>
                  <a:lnTo>
                    <a:pt x="1367694" y="1009311"/>
                  </a:lnTo>
                  <a:lnTo>
                    <a:pt x="1365470" y="1013124"/>
                  </a:lnTo>
                  <a:lnTo>
                    <a:pt x="1363246" y="1018526"/>
                  </a:lnTo>
                  <a:lnTo>
                    <a:pt x="1361339" y="1024882"/>
                  </a:lnTo>
                  <a:lnTo>
                    <a:pt x="1356572" y="1039181"/>
                  </a:lnTo>
                  <a:lnTo>
                    <a:pt x="1351806" y="1056658"/>
                  </a:lnTo>
                  <a:lnTo>
                    <a:pt x="1347039" y="1077313"/>
                  </a:lnTo>
                  <a:lnTo>
                    <a:pt x="1342273" y="1099557"/>
                  </a:lnTo>
                  <a:lnTo>
                    <a:pt x="1337506" y="1124025"/>
                  </a:lnTo>
                  <a:lnTo>
                    <a:pt x="1332740" y="1149765"/>
                  </a:lnTo>
                  <a:lnTo>
                    <a:pt x="1328291" y="1176775"/>
                  </a:lnTo>
                  <a:lnTo>
                    <a:pt x="1324160" y="1204421"/>
                  </a:lnTo>
                  <a:lnTo>
                    <a:pt x="1320029" y="1232702"/>
                  </a:lnTo>
                  <a:lnTo>
                    <a:pt x="1316534" y="1260984"/>
                  </a:lnTo>
                  <a:lnTo>
                    <a:pt x="1313674" y="1288948"/>
                  </a:lnTo>
                  <a:lnTo>
                    <a:pt x="1311449" y="1316276"/>
                  </a:lnTo>
                  <a:lnTo>
                    <a:pt x="1309543" y="1342333"/>
                  </a:lnTo>
                  <a:lnTo>
                    <a:pt x="1308589" y="1375699"/>
                  </a:lnTo>
                  <a:lnTo>
                    <a:pt x="1307636" y="1409700"/>
                  </a:lnTo>
                  <a:lnTo>
                    <a:pt x="1106488" y="1409700"/>
                  </a:lnTo>
                  <a:lnTo>
                    <a:pt x="1106488" y="1388409"/>
                  </a:lnTo>
                  <a:lnTo>
                    <a:pt x="1106488" y="1368072"/>
                  </a:lnTo>
                  <a:lnTo>
                    <a:pt x="1107441" y="1348688"/>
                  </a:lnTo>
                  <a:lnTo>
                    <a:pt x="1108077" y="1330893"/>
                  </a:lnTo>
                  <a:lnTo>
                    <a:pt x="1111255" y="1293396"/>
                  </a:lnTo>
                  <a:lnTo>
                    <a:pt x="1114750" y="1257171"/>
                  </a:lnTo>
                  <a:lnTo>
                    <a:pt x="1118563" y="1222534"/>
                  </a:lnTo>
                  <a:lnTo>
                    <a:pt x="1122694" y="1189486"/>
                  </a:lnTo>
                  <a:lnTo>
                    <a:pt x="1127143" y="1158345"/>
                  </a:lnTo>
                  <a:lnTo>
                    <a:pt x="1131592" y="1128156"/>
                  </a:lnTo>
                  <a:lnTo>
                    <a:pt x="1136358" y="1099875"/>
                  </a:lnTo>
                  <a:lnTo>
                    <a:pt x="1141125" y="1072865"/>
                  </a:lnTo>
                  <a:lnTo>
                    <a:pt x="1146209" y="1047125"/>
                  </a:lnTo>
                  <a:lnTo>
                    <a:pt x="1151929" y="1022975"/>
                  </a:lnTo>
                  <a:lnTo>
                    <a:pt x="1157013" y="999778"/>
                  </a:lnTo>
                  <a:lnTo>
                    <a:pt x="1162733" y="978170"/>
                  </a:lnTo>
                  <a:lnTo>
                    <a:pt x="1168135" y="957832"/>
                  </a:lnTo>
                  <a:lnTo>
                    <a:pt x="1174173" y="938448"/>
                  </a:lnTo>
                  <a:lnTo>
                    <a:pt x="1179893" y="920653"/>
                  </a:lnTo>
                  <a:lnTo>
                    <a:pt x="1185295" y="903812"/>
                  </a:lnTo>
                  <a:lnTo>
                    <a:pt x="1191332" y="887923"/>
                  </a:lnTo>
                  <a:lnTo>
                    <a:pt x="1197052" y="873306"/>
                  </a:lnTo>
                  <a:lnTo>
                    <a:pt x="1202454" y="859959"/>
                  </a:lnTo>
                  <a:lnTo>
                    <a:pt x="1208174" y="847567"/>
                  </a:lnTo>
                  <a:lnTo>
                    <a:pt x="1213258" y="835809"/>
                  </a:lnTo>
                  <a:lnTo>
                    <a:pt x="1218343" y="825005"/>
                  </a:lnTo>
                  <a:lnTo>
                    <a:pt x="1223745" y="815472"/>
                  </a:lnTo>
                  <a:lnTo>
                    <a:pt x="1228511" y="806892"/>
                  </a:lnTo>
                  <a:lnTo>
                    <a:pt x="1233278" y="798948"/>
                  </a:lnTo>
                  <a:lnTo>
                    <a:pt x="1237727" y="791957"/>
                  </a:lnTo>
                  <a:lnTo>
                    <a:pt x="1245989" y="780199"/>
                  </a:lnTo>
                  <a:lnTo>
                    <a:pt x="1252980" y="771302"/>
                  </a:lnTo>
                  <a:lnTo>
                    <a:pt x="1258700" y="764947"/>
                  </a:lnTo>
                  <a:lnTo>
                    <a:pt x="1269186" y="759545"/>
                  </a:lnTo>
                  <a:lnTo>
                    <a:pt x="1280308" y="754142"/>
                  </a:lnTo>
                  <a:lnTo>
                    <a:pt x="1292383" y="748105"/>
                  </a:lnTo>
                  <a:lnTo>
                    <a:pt x="1304776" y="742703"/>
                  </a:lnTo>
                  <a:lnTo>
                    <a:pt x="1331469" y="731263"/>
                  </a:lnTo>
                  <a:lnTo>
                    <a:pt x="1359750" y="720141"/>
                  </a:lnTo>
                  <a:lnTo>
                    <a:pt x="1388349" y="709973"/>
                  </a:lnTo>
                  <a:lnTo>
                    <a:pt x="1416949" y="699486"/>
                  </a:lnTo>
                  <a:lnTo>
                    <a:pt x="1444595" y="690271"/>
                  </a:lnTo>
                  <a:lnTo>
                    <a:pt x="1470652" y="681691"/>
                  </a:lnTo>
                  <a:lnTo>
                    <a:pt x="1477325" y="677878"/>
                  </a:lnTo>
                  <a:lnTo>
                    <a:pt x="1484316" y="674065"/>
                  </a:lnTo>
                  <a:lnTo>
                    <a:pt x="1491624" y="671205"/>
                  </a:lnTo>
                  <a:lnTo>
                    <a:pt x="1499569" y="668027"/>
                  </a:lnTo>
                  <a:lnTo>
                    <a:pt x="1507513" y="665167"/>
                  </a:lnTo>
                  <a:lnTo>
                    <a:pt x="1515139" y="662943"/>
                  </a:lnTo>
                  <a:lnTo>
                    <a:pt x="1523401" y="660718"/>
                  </a:lnTo>
                  <a:lnTo>
                    <a:pt x="1531981" y="658812"/>
                  </a:lnTo>
                  <a:close/>
                  <a:moveTo>
                    <a:pt x="3016555" y="246062"/>
                  </a:moveTo>
                  <a:lnTo>
                    <a:pt x="3026093" y="246062"/>
                  </a:lnTo>
                  <a:lnTo>
                    <a:pt x="3039447" y="247014"/>
                  </a:lnTo>
                  <a:lnTo>
                    <a:pt x="3052165" y="248600"/>
                  </a:lnTo>
                  <a:lnTo>
                    <a:pt x="3064883" y="250822"/>
                  </a:lnTo>
                  <a:lnTo>
                    <a:pt x="3076965" y="253360"/>
                  </a:lnTo>
                  <a:lnTo>
                    <a:pt x="3089047" y="256851"/>
                  </a:lnTo>
                  <a:lnTo>
                    <a:pt x="3100493" y="260976"/>
                  </a:lnTo>
                  <a:lnTo>
                    <a:pt x="3111303" y="265736"/>
                  </a:lnTo>
                  <a:lnTo>
                    <a:pt x="3122113" y="270496"/>
                  </a:lnTo>
                  <a:lnTo>
                    <a:pt x="3132605" y="276526"/>
                  </a:lnTo>
                  <a:lnTo>
                    <a:pt x="3142462" y="282872"/>
                  </a:lnTo>
                  <a:lnTo>
                    <a:pt x="3152318" y="289536"/>
                  </a:lnTo>
                  <a:lnTo>
                    <a:pt x="3161539" y="296518"/>
                  </a:lnTo>
                  <a:lnTo>
                    <a:pt x="3170123" y="304451"/>
                  </a:lnTo>
                  <a:lnTo>
                    <a:pt x="3178708" y="312384"/>
                  </a:lnTo>
                  <a:lnTo>
                    <a:pt x="3186339" y="320952"/>
                  </a:lnTo>
                  <a:lnTo>
                    <a:pt x="3194287" y="330472"/>
                  </a:lnTo>
                  <a:lnTo>
                    <a:pt x="3201282" y="339675"/>
                  </a:lnTo>
                  <a:lnTo>
                    <a:pt x="3207959" y="349512"/>
                  </a:lnTo>
                  <a:lnTo>
                    <a:pt x="3214318" y="359984"/>
                  </a:lnTo>
                  <a:lnTo>
                    <a:pt x="3220041" y="370456"/>
                  </a:lnTo>
                  <a:lnTo>
                    <a:pt x="3225128" y="381563"/>
                  </a:lnTo>
                  <a:lnTo>
                    <a:pt x="3229898" y="392669"/>
                  </a:lnTo>
                  <a:lnTo>
                    <a:pt x="3234349" y="404093"/>
                  </a:lnTo>
                  <a:lnTo>
                    <a:pt x="3238482" y="416152"/>
                  </a:lnTo>
                  <a:lnTo>
                    <a:pt x="3241980" y="428528"/>
                  </a:lnTo>
                  <a:lnTo>
                    <a:pt x="3244523" y="440586"/>
                  </a:lnTo>
                  <a:lnTo>
                    <a:pt x="3247067" y="453280"/>
                  </a:lnTo>
                  <a:lnTo>
                    <a:pt x="3248974" y="466290"/>
                  </a:lnTo>
                  <a:lnTo>
                    <a:pt x="3249928" y="479301"/>
                  </a:lnTo>
                  <a:lnTo>
                    <a:pt x="3251200" y="492629"/>
                  </a:lnTo>
                  <a:lnTo>
                    <a:pt x="3251200" y="505957"/>
                  </a:lnTo>
                  <a:lnTo>
                    <a:pt x="3251200" y="519602"/>
                  </a:lnTo>
                  <a:lnTo>
                    <a:pt x="3249292" y="530709"/>
                  </a:lnTo>
                  <a:lnTo>
                    <a:pt x="3247385" y="541498"/>
                  </a:lnTo>
                  <a:lnTo>
                    <a:pt x="3245159" y="551970"/>
                  </a:lnTo>
                  <a:lnTo>
                    <a:pt x="3242933" y="562442"/>
                  </a:lnTo>
                  <a:lnTo>
                    <a:pt x="3240390" y="572914"/>
                  </a:lnTo>
                  <a:lnTo>
                    <a:pt x="3237846" y="582751"/>
                  </a:lnTo>
                  <a:lnTo>
                    <a:pt x="3231805" y="602426"/>
                  </a:lnTo>
                  <a:lnTo>
                    <a:pt x="3225446" y="621148"/>
                  </a:lnTo>
                  <a:lnTo>
                    <a:pt x="3218133" y="639236"/>
                  </a:lnTo>
                  <a:lnTo>
                    <a:pt x="3210503" y="656690"/>
                  </a:lnTo>
                  <a:lnTo>
                    <a:pt x="3201918" y="673508"/>
                  </a:lnTo>
                  <a:lnTo>
                    <a:pt x="3193016" y="689057"/>
                  </a:lnTo>
                  <a:lnTo>
                    <a:pt x="3183795" y="704289"/>
                  </a:lnTo>
                  <a:lnTo>
                    <a:pt x="3174257" y="718252"/>
                  </a:lnTo>
                  <a:lnTo>
                    <a:pt x="3164082" y="732215"/>
                  </a:lnTo>
                  <a:lnTo>
                    <a:pt x="3153590" y="745225"/>
                  </a:lnTo>
                  <a:lnTo>
                    <a:pt x="3142780" y="756966"/>
                  </a:lnTo>
                  <a:lnTo>
                    <a:pt x="3131652" y="768390"/>
                  </a:lnTo>
                  <a:lnTo>
                    <a:pt x="3120523" y="778862"/>
                  </a:lnTo>
                  <a:lnTo>
                    <a:pt x="3109077" y="788700"/>
                  </a:lnTo>
                  <a:lnTo>
                    <a:pt x="3097631" y="797902"/>
                  </a:lnTo>
                  <a:lnTo>
                    <a:pt x="3085867" y="806153"/>
                  </a:lnTo>
                  <a:lnTo>
                    <a:pt x="3074103" y="813452"/>
                  </a:lnTo>
                  <a:lnTo>
                    <a:pt x="3062339" y="820116"/>
                  </a:lnTo>
                  <a:lnTo>
                    <a:pt x="3050575" y="826145"/>
                  </a:lnTo>
                  <a:lnTo>
                    <a:pt x="3038811" y="831222"/>
                  </a:lnTo>
                  <a:lnTo>
                    <a:pt x="3027365" y="835665"/>
                  </a:lnTo>
                  <a:lnTo>
                    <a:pt x="3015919" y="839473"/>
                  </a:lnTo>
                  <a:lnTo>
                    <a:pt x="3004472" y="842011"/>
                  </a:lnTo>
                  <a:lnTo>
                    <a:pt x="2993662" y="844233"/>
                  </a:lnTo>
                  <a:lnTo>
                    <a:pt x="2982852" y="845502"/>
                  </a:lnTo>
                  <a:lnTo>
                    <a:pt x="2972678" y="846137"/>
                  </a:lnTo>
                  <a:lnTo>
                    <a:pt x="2962503" y="845819"/>
                  </a:lnTo>
                  <a:lnTo>
                    <a:pt x="2952647" y="844550"/>
                  </a:lnTo>
                  <a:lnTo>
                    <a:pt x="2943427" y="842646"/>
                  </a:lnTo>
                  <a:lnTo>
                    <a:pt x="2937703" y="841059"/>
                  </a:lnTo>
                  <a:lnTo>
                    <a:pt x="2931662" y="839155"/>
                  </a:lnTo>
                  <a:lnTo>
                    <a:pt x="2925939" y="837251"/>
                  </a:lnTo>
                  <a:lnTo>
                    <a:pt x="2920534" y="835030"/>
                  </a:lnTo>
                  <a:lnTo>
                    <a:pt x="2914811" y="832492"/>
                  </a:lnTo>
                  <a:lnTo>
                    <a:pt x="2909724" y="829953"/>
                  </a:lnTo>
                  <a:lnTo>
                    <a:pt x="2904319" y="826780"/>
                  </a:lnTo>
                  <a:lnTo>
                    <a:pt x="2899550" y="823924"/>
                  </a:lnTo>
                  <a:lnTo>
                    <a:pt x="2894780" y="820433"/>
                  </a:lnTo>
                  <a:lnTo>
                    <a:pt x="2890329" y="817260"/>
                  </a:lnTo>
                  <a:lnTo>
                    <a:pt x="2885878" y="813452"/>
                  </a:lnTo>
                  <a:lnTo>
                    <a:pt x="2881427" y="809644"/>
                  </a:lnTo>
                  <a:lnTo>
                    <a:pt x="2873160" y="801710"/>
                  </a:lnTo>
                  <a:lnTo>
                    <a:pt x="2865529" y="793142"/>
                  </a:lnTo>
                  <a:lnTo>
                    <a:pt x="2857899" y="783622"/>
                  </a:lnTo>
                  <a:lnTo>
                    <a:pt x="2851222" y="773785"/>
                  </a:lnTo>
                  <a:lnTo>
                    <a:pt x="2845181" y="763630"/>
                  </a:lnTo>
                  <a:lnTo>
                    <a:pt x="2839458" y="752524"/>
                  </a:lnTo>
                  <a:lnTo>
                    <a:pt x="2834052" y="741417"/>
                  </a:lnTo>
                  <a:lnTo>
                    <a:pt x="2829283" y="729676"/>
                  </a:lnTo>
                  <a:lnTo>
                    <a:pt x="2825150" y="717300"/>
                  </a:lnTo>
                  <a:lnTo>
                    <a:pt x="2821017" y="704607"/>
                  </a:lnTo>
                  <a:lnTo>
                    <a:pt x="2817519" y="691913"/>
                  </a:lnTo>
                  <a:lnTo>
                    <a:pt x="2814340" y="678585"/>
                  </a:lnTo>
                  <a:lnTo>
                    <a:pt x="2811478" y="665257"/>
                  </a:lnTo>
                  <a:lnTo>
                    <a:pt x="2809253" y="651612"/>
                  </a:lnTo>
                  <a:lnTo>
                    <a:pt x="2807027" y="637967"/>
                  </a:lnTo>
                  <a:lnTo>
                    <a:pt x="2805119" y="623687"/>
                  </a:lnTo>
                  <a:lnTo>
                    <a:pt x="2803529" y="609724"/>
                  </a:lnTo>
                  <a:lnTo>
                    <a:pt x="2802576" y="595444"/>
                  </a:lnTo>
                  <a:lnTo>
                    <a:pt x="2801304" y="580847"/>
                  </a:lnTo>
                  <a:lnTo>
                    <a:pt x="2800986" y="566885"/>
                  </a:lnTo>
                  <a:lnTo>
                    <a:pt x="2800350" y="538325"/>
                  </a:lnTo>
                  <a:lnTo>
                    <a:pt x="2800350" y="509765"/>
                  </a:lnTo>
                  <a:lnTo>
                    <a:pt x="2800986" y="482157"/>
                  </a:lnTo>
                  <a:lnTo>
                    <a:pt x="2801622" y="468512"/>
                  </a:lnTo>
                  <a:lnTo>
                    <a:pt x="2803212" y="455501"/>
                  </a:lnTo>
                  <a:lnTo>
                    <a:pt x="2805437" y="442490"/>
                  </a:lnTo>
                  <a:lnTo>
                    <a:pt x="2807981" y="429797"/>
                  </a:lnTo>
                  <a:lnTo>
                    <a:pt x="2811478" y="417738"/>
                  </a:lnTo>
                  <a:lnTo>
                    <a:pt x="2815294" y="405680"/>
                  </a:lnTo>
                  <a:lnTo>
                    <a:pt x="2819109" y="394256"/>
                  </a:lnTo>
                  <a:lnTo>
                    <a:pt x="2824196" y="383149"/>
                  </a:lnTo>
                  <a:lnTo>
                    <a:pt x="2829283" y="372360"/>
                  </a:lnTo>
                  <a:lnTo>
                    <a:pt x="2835006" y="361888"/>
                  </a:lnTo>
                  <a:lnTo>
                    <a:pt x="2840729" y="351733"/>
                  </a:lnTo>
                  <a:lnTo>
                    <a:pt x="2847406" y="342213"/>
                  </a:lnTo>
                  <a:lnTo>
                    <a:pt x="2854083" y="333011"/>
                  </a:lnTo>
                  <a:lnTo>
                    <a:pt x="2861714" y="324125"/>
                  </a:lnTo>
                  <a:lnTo>
                    <a:pt x="2869027" y="315875"/>
                  </a:lnTo>
                  <a:lnTo>
                    <a:pt x="2876975" y="307624"/>
                  </a:lnTo>
                  <a:lnTo>
                    <a:pt x="2885242" y="300326"/>
                  </a:lnTo>
                  <a:lnTo>
                    <a:pt x="2893191" y="293344"/>
                  </a:lnTo>
                  <a:lnTo>
                    <a:pt x="2901775" y="286363"/>
                  </a:lnTo>
                  <a:lnTo>
                    <a:pt x="2910678" y="280651"/>
                  </a:lnTo>
                  <a:lnTo>
                    <a:pt x="2920216" y="274622"/>
                  </a:lnTo>
                  <a:lnTo>
                    <a:pt x="2929119" y="269544"/>
                  </a:lnTo>
                  <a:lnTo>
                    <a:pt x="2938657" y="265102"/>
                  </a:lnTo>
                  <a:lnTo>
                    <a:pt x="2947878" y="260976"/>
                  </a:lnTo>
                  <a:lnTo>
                    <a:pt x="2957734" y="257168"/>
                  </a:lnTo>
                  <a:lnTo>
                    <a:pt x="2967273" y="253995"/>
                  </a:lnTo>
                  <a:lnTo>
                    <a:pt x="2977129" y="251139"/>
                  </a:lnTo>
                  <a:lnTo>
                    <a:pt x="2986985" y="248918"/>
                  </a:lnTo>
                  <a:lnTo>
                    <a:pt x="2996842" y="247648"/>
                  </a:lnTo>
                  <a:lnTo>
                    <a:pt x="3006698" y="246379"/>
                  </a:lnTo>
                  <a:lnTo>
                    <a:pt x="3016555" y="246062"/>
                  </a:lnTo>
                  <a:close/>
                  <a:moveTo>
                    <a:pt x="336073" y="246062"/>
                  </a:moveTo>
                  <a:lnTo>
                    <a:pt x="345605" y="246062"/>
                  </a:lnTo>
                  <a:lnTo>
                    <a:pt x="355772" y="246379"/>
                  </a:lnTo>
                  <a:lnTo>
                    <a:pt x="365304" y="247648"/>
                  </a:lnTo>
                  <a:lnTo>
                    <a:pt x="375153" y="248918"/>
                  </a:lnTo>
                  <a:lnTo>
                    <a:pt x="385003" y="251139"/>
                  </a:lnTo>
                  <a:lnTo>
                    <a:pt x="394852" y="253995"/>
                  </a:lnTo>
                  <a:lnTo>
                    <a:pt x="404384" y="257168"/>
                  </a:lnTo>
                  <a:lnTo>
                    <a:pt x="414233" y="260976"/>
                  </a:lnTo>
                  <a:lnTo>
                    <a:pt x="423765" y="265102"/>
                  </a:lnTo>
                  <a:lnTo>
                    <a:pt x="432979" y="269544"/>
                  </a:lnTo>
                  <a:lnTo>
                    <a:pt x="442511" y="274622"/>
                  </a:lnTo>
                  <a:lnTo>
                    <a:pt x="451407" y="280651"/>
                  </a:lnTo>
                  <a:lnTo>
                    <a:pt x="460303" y="286363"/>
                  </a:lnTo>
                  <a:lnTo>
                    <a:pt x="468882" y="293344"/>
                  </a:lnTo>
                  <a:lnTo>
                    <a:pt x="477460" y="300326"/>
                  </a:lnTo>
                  <a:lnTo>
                    <a:pt x="485086" y="307624"/>
                  </a:lnTo>
                  <a:lnTo>
                    <a:pt x="493029" y="315875"/>
                  </a:lnTo>
                  <a:lnTo>
                    <a:pt x="500654" y="324125"/>
                  </a:lnTo>
                  <a:lnTo>
                    <a:pt x="507962" y="333011"/>
                  </a:lnTo>
                  <a:lnTo>
                    <a:pt x="514634" y="342213"/>
                  </a:lnTo>
                  <a:lnTo>
                    <a:pt x="521306" y="351733"/>
                  </a:lnTo>
                  <a:lnTo>
                    <a:pt x="527025" y="361888"/>
                  </a:lnTo>
                  <a:lnTo>
                    <a:pt x="532744" y="372360"/>
                  </a:lnTo>
                  <a:lnTo>
                    <a:pt x="537828" y="383149"/>
                  </a:lnTo>
                  <a:lnTo>
                    <a:pt x="542912" y="394256"/>
                  </a:lnTo>
                  <a:lnTo>
                    <a:pt x="546724" y="405680"/>
                  </a:lnTo>
                  <a:lnTo>
                    <a:pt x="550855" y="417738"/>
                  </a:lnTo>
                  <a:lnTo>
                    <a:pt x="554032" y="429797"/>
                  </a:lnTo>
                  <a:lnTo>
                    <a:pt x="556574" y="442490"/>
                  </a:lnTo>
                  <a:lnTo>
                    <a:pt x="558798" y="455501"/>
                  </a:lnTo>
                  <a:lnTo>
                    <a:pt x="560386" y="468512"/>
                  </a:lnTo>
                  <a:lnTo>
                    <a:pt x="561022" y="482157"/>
                  </a:lnTo>
                  <a:lnTo>
                    <a:pt x="561657" y="509765"/>
                  </a:lnTo>
                  <a:lnTo>
                    <a:pt x="561975" y="538325"/>
                  </a:lnTo>
                  <a:lnTo>
                    <a:pt x="561657" y="552287"/>
                  </a:lnTo>
                  <a:lnTo>
                    <a:pt x="561340" y="566885"/>
                  </a:lnTo>
                  <a:lnTo>
                    <a:pt x="560704" y="580847"/>
                  </a:lnTo>
                  <a:lnTo>
                    <a:pt x="559433" y="595444"/>
                  </a:lnTo>
                  <a:lnTo>
                    <a:pt x="558480" y="609724"/>
                  </a:lnTo>
                  <a:lnTo>
                    <a:pt x="556891" y="623687"/>
                  </a:lnTo>
                  <a:lnTo>
                    <a:pt x="554985" y="637967"/>
                  </a:lnTo>
                  <a:lnTo>
                    <a:pt x="552761" y="651612"/>
                  </a:lnTo>
                  <a:lnTo>
                    <a:pt x="550537" y="665257"/>
                  </a:lnTo>
                  <a:lnTo>
                    <a:pt x="547677" y="678585"/>
                  </a:lnTo>
                  <a:lnTo>
                    <a:pt x="544500" y="691913"/>
                  </a:lnTo>
                  <a:lnTo>
                    <a:pt x="541005" y="704607"/>
                  </a:lnTo>
                  <a:lnTo>
                    <a:pt x="537193" y="717300"/>
                  </a:lnTo>
                  <a:lnTo>
                    <a:pt x="532744" y="729676"/>
                  </a:lnTo>
                  <a:lnTo>
                    <a:pt x="527979" y="741417"/>
                  </a:lnTo>
                  <a:lnTo>
                    <a:pt x="522577" y="752524"/>
                  </a:lnTo>
                  <a:lnTo>
                    <a:pt x="517176" y="763630"/>
                  </a:lnTo>
                  <a:lnTo>
                    <a:pt x="510821" y="773785"/>
                  </a:lnTo>
                  <a:lnTo>
                    <a:pt x="504149" y="783622"/>
                  </a:lnTo>
                  <a:lnTo>
                    <a:pt x="497159" y="793142"/>
                  </a:lnTo>
                  <a:lnTo>
                    <a:pt x="489216" y="801710"/>
                  </a:lnTo>
                  <a:lnTo>
                    <a:pt x="480638" y="809644"/>
                  </a:lnTo>
                  <a:lnTo>
                    <a:pt x="476507" y="813452"/>
                  </a:lnTo>
                  <a:lnTo>
                    <a:pt x="472059" y="817260"/>
                  </a:lnTo>
                  <a:lnTo>
                    <a:pt x="467293" y="820433"/>
                  </a:lnTo>
                  <a:lnTo>
                    <a:pt x="462527" y="823924"/>
                  </a:lnTo>
                  <a:lnTo>
                    <a:pt x="457762" y="826780"/>
                  </a:lnTo>
                  <a:lnTo>
                    <a:pt x="452360" y="829953"/>
                  </a:lnTo>
                  <a:lnTo>
                    <a:pt x="447277" y="832492"/>
                  </a:lnTo>
                  <a:lnTo>
                    <a:pt x="441875" y="835030"/>
                  </a:lnTo>
                  <a:lnTo>
                    <a:pt x="436474" y="837251"/>
                  </a:lnTo>
                  <a:lnTo>
                    <a:pt x="430437" y="839155"/>
                  </a:lnTo>
                  <a:lnTo>
                    <a:pt x="425036" y="841059"/>
                  </a:lnTo>
                  <a:lnTo>
                    <a:pt x="418682" y="842646"/>
                  </a:lnTo>
                  <a:lnTo>
                    <a:pt x="409150" y="844550"/>
                  </a:lnTo>
                  <a:lnTo>
                    <a:pt x="399618" y="845819"/>
                  </a:lnTo>
                  <a:lnTo>
                    <a:pt x="389451" y="846137"/>
                  </a:lnTo>
                  <a:lnTo>
                    <a:pt x="379284" y="845502"/>
                  </a:lnTo>
                  <a:lnTo>
                    <a:pt x="368481" y="844233"/>
                  </a:lnTo>
                  <a:lnTo>
                    <a:pt x="357679" y="842011"/>
                  </a:lnTo>
                  <a:lnTo>
                    <a:pt x="346558" y="839473"/>
                  </a:lnTo>
                  <a:lnTo>
                    <a:pt x="334803" y="835665"/>
                  </a:lnTo>
                  <a:lnTo>
                    <a:pt x="323364" y="831222"/>
                  </a:lnTo>
                  <a:lnTo>
                    <a:pt x="311609" y="826145"/>
                  </a:lnTo>
                  <a:lnTo>
                    <a:pt x="299853" y="820116"/>
                  </a:lnTo>
                  <a:lnTo>
                    <a:pt x="288097" y="813452"/>
                  </a:lnTo>
                  <a:lnTo>
                    <a:pt x="276659" y="806153"/>
                  </a:lnTo>
                  <a:lnTo>
                    <a:pt x="264586" y="797902"/>
                  </a:lnTo>
                  <a:lnTo>
                    <a:pt x="253148" y="788700"/>
                  </a:lnTo>
                  <a:lnTo>
                    <a:pt x="241709" y="778862"/>
                  </a:lnTo>
                  <a:lnTo>
                    <a:pt x="230589" y="768390"/>
                  </a:lnTo>
                  <a:lnTo>
                    <a:pt x="219469" y="756966"/>
                  </a:lnTo>
                  <a:lnTo>
                    <a:pt x="208666" y="745225"/>
                  </a:lnTo>
                  <a:lnTo>
                    <a:pt x="198181" y="732215"/>
                  </a:lnTo>
                  <a:lnTo>
                    <a:pt x="188014" y="718252"/>
                  </a:lnTo>
                  <a:lnTo>
                    <a:pt x="178482" y="704289"/>
                  </a:lnTo>
                  <a:lnTo>
                    <a:pt x="169268" y="689057"/>
                  </a:lnTo>
                  <a:lnTo>
                    <a:pt x="160054" y="673508"/>
                  </a:lnTo>
                  <a:lnTo>
                    <a:pt x="152111" y="656690"/>
                  </a:lnTo>
                  <a:lnTo>
                    <a:pt x="144168" y="639236"/>
                  </a:lnTo>
                  <a:lnTo>
                    <a:pt x="136861" y="621148"/>
                  </a:lnTo>
                  <a:lnTo>
                    <a:pt x="130506" y="602426"/>
                  </a:lnTo>
                  <a:lnTo>
                    <a:pt x="124469" y="582751"/>
                  </a:lnTo>
                  <a:lnTo>
                    <a:pt x="121928" y="572914"/>
                  </a:lnTo>
                  <a:lnTo>
                    <a:pt x="119386" y="562442"/>
                  </a:lnTo>
                  <a:lnTo>
                    <a:pt x="117162" y="551970"/>
                  </a:lnTo>
                  <a:lnTo>
                    <a:pt x="114938" y="541498"/>
                  </a:lnTo>
                  <a:lnTo>
                    <a:pt x="113031" y="530709"/>
                  </a:lnTo>
                  <a:lnTo>
                    <a:pt x="111443" y="519602"/>
                  </a:lnTo>
                  <a:lnTo>
                    <a:pt x="111125" y="505957"/>
                  </a:lnTo>
                  <a:lnTo>
                    <a:pt x="111443" y="492629"/>
                  </a:lnTo>
                  <a:lnTo>
                    <a:pt x="112396" y="479301"/>
                  </a:lnTo>
                  <a:lnTo>
                    <a:pt x="113349" y="466290"/>
                  </a:lnTo>
                  <a:lnTo>
                    <a:pt x="115255" y="453280"/>
                  </a:lnTo>
                  <a:lnTo>
                    <a:pt x="117797" y="440586"/>
                  </a:lnTo>
                  <a:lnTo>
                    <a:pt x="120657" y="428528"/>
                  </a:lnTo>
                  <a:lnTo>
                    <a:pt x="124152" y="416152"/>
                  </a:lnTo>
                  <a:lnTo>
                    <a:pt x="127964" y="404093"/>
                  </a:lnTo>
                  <a:lnTo>
                    <a:pt x="132412" y="392669"/>
                  </a:lnTo>
                  <a:lnTo>
                    <a:pt x="137178" y="381563"/>
                  </a:lnTo>
                  <a:lnTo>
                    <a:pt x="142262" y="370456"/>
                  </a:lnTo>
                  <a:lnTo>
                    <a:pt x="148299" y="359984"/>
                  </a:lnTo>
                  <a:lnTo>
                    <a:pt x="154335" y="349512"/>
                  </a:lnTo>
                  <a:lnTo>
                    <a:pt x="161008" y="339675"/>
                  </a:lnTo>
                  <a:lnTo>
                    <a:pt x="167998" y="330472"/>
                  </a:lnTo>
                  <a:lnTo>
                    <a:pt x="175941" y="320952"/>
                  </a:lnTo>
                  <a:lnTo>
                    <a:pt x="183566" y="312384"/>
                  </a:lnTo>
                  <a:lnTo>
                    <a:pt x="192145" y="304451"/>
                  </a:lnTo>
                  <a:lnTo>
                    <a:pt x="200723" y="296518"/>
                  </a:lnTo>
                  <a:lnTo>
                    <a:pt x="209937" y="289536"/>
                  </a:lnTo>
                  <a:lnTo>
                    <a:pt x="219787" y="282872"/>
                  </a:lnTo>
                  <a:lnTo>
                    <a:pt x="229636" y="276526"/>
                  </a:lnTo>
                  <a:lnTo>
                    <a:pt x="240121" y="270496"/>
                  </a:lnTo>
                  <a:lnTo>
                    <a:pt x="250923" y="265736"/>
                  </a:lnTo>
                  <a:lnTo>
                    <a:pt x="262044" y="260976"/>
                  </a:lnTo>
                  <a:lnTo>
                    <a:pt x="273482" y="256851"/>
                  </a:lnTo>
                  <a:lnTo>
                    <a:pt x="285238" y="253360"/>
                  </a:lnTo>
                  <a:lnTo>
                    <a:pt x="297311" y="250822"/>
                  </a:lnTo>
                  <a:lnTo>
                    <a:pt x="310020" y="248600"/>
                  </a:lnTo>
                  <a:lnTo>
                    <a:pt x="323047" y="247014"/>
                  </a:lnTo>
                  <a:lnTo>
                    <a:pt x="336073" y="246062"/>
                  </a:lnTo>
                  <a:close/>
                  <a:moveTo>
                    <a:pt x="1696249" y="0"/>
                  </a:moveTo>
                  <a:lnTo>
                    <a:pt x="1709607" y="317"/>
                  </a:lnTo>
                  <a:lnTo>
                    <a:pt x="1722646" y="952"/>
                  </a:lnTo>
                  <a:lnTo>
                    <a:pt x="1735368" y="2856"/>
                  </a:lnTo>
                  <a:lnTo>
                    <a:pt x="1747771" y="5077"/>
                  </a:lnTo>
                  <a:lnTo>
                    <a:pt x="1759538" y="7616"/>
                  </a:lnTo>
                  <a:lnTo>
                    <a:pt x="1771306" y="11424"/>
                  </a:lnTo>
                  <a:lnTo>
                    <a:pt x="1782755" y="15232"/>
                  </a:lnTo>
                  <a:lnTo>
                    <a:pt x="1793886" y="19992"/>
                  </a:lnTo>
                  <a:lnTo>
                    <a:pt x="1804699" y="24752"/>
                  </a:lnTo>
                  <a:lnTo>
                    <a:pt x="1814876" y="30782"/>
                  </a:lnTo>
                  <a:lnTo>
                    <a:pt x="1825053" y="36811"/>
                  </a:lnTo>
                  <a:lnTo>
                    <a:pt x="1834594" y="43475"/>
                  </a:lnTo>
                  <a:lnTo>
                    <a:pt x="1844136" y="50457"/>
                  </a:lnTo>
                  <a:lnTo>
                    <a:pt x="1853040" y="58390"/>
                  </a:lnTo>
                  <a:lnTo>
                    <a:pt x="1861627" y="66006"/>
                  </a:lnTo>
                  <a:lnTo>
                    <a:pt x="1869578" y="74574"/>
                  </a:lnTo>
                  <a:lnTo>
                    <a:pt x="1877529" y="83460"/>
                  </a:lnTo>
                  <a:lnTo>
                    <a:pt x="1884526" y="92663"/>
                  </a:lnTo>
                  <a:lnTo>
                    <a:pt x="1891523" y="102818"/>
                  </a:lnTo>
                  <a:lnTo>
                    <a:pt x="1898201" y="112972"/>
                  </a:lnTo>
                  <a:lnTo>
                    <a:pt x="1904244" y="123127"/>
                  </a:lnTo>
                  <a:lnTo>
                    <a:pt x="1909969" y="133917"/>
                  </a:lnTo>
                  <a:lnTo>
                    <a:pt x="1915057" y="145024"/>
                  </a:lnTo>
                  <a:lnTo>
                    <a:pt x="1919828" y="156765"/>
                  </a:lnTo>
                  <a:lnTo>
                    <a:pt x="1924280" y="168189"/>
                  </a:lnTo>
                  <a:lnTo>
                    <a:pt x="1928097" y="180566"/>
                  </a:lnTo>
                  <a:lnTo>
                    <a:pt x="1931595" y="192624"/>
                  </a:lnTo>
                  <a:lnTo>
                    <a:pt x="1934457" y="205318"/>
                  </a:lnTo>
                  <a:lnTo>
                    <a:pt x="1937002" y="218012"/>
                  </a:lnTo>
                  <a:lnTo>
                    <a:pt x="1938910" y="231022"/>
                  </a:lnTo>
                  <a:lnTo>
                    <a:pt x="1940500" y="244351"/>
                  </a:lnTo>
                  <a:lnTo>
                    <a:pt x="1941136" y="257679"/>
                  </a:lnTo>
                  <a:lnTo>
                    <a:pt x="1947815" y="260218"/>
                  </a:lnTo>
                  <a:lnTo>
                    <a:pt x="1951313" y="261804"/>
                  </a:lnTo>
                  <a:lnTo>
                    <a:pt x="1954176" y="263708"/>
                  </a:lnTo>
                  <a:lnTo>
                    <a:pt x="1957038" y="265612"/>
                  </a:lnTo>
                  <a:lnTo>
                    <a:pt x="1959900" y="267834"/>
                  </a:lnTo>
                  <a:lnTo>
                    <a:pt x="1962444" y="270055"/>
                  </a:lnTo>
                  <a:lnTo>
                    <a:pt x="1964671" y="272594"/>
                  </a:lnTo>
                  <a:lnTo>
                    <a:pt x="1966897" y="275133"/>
                  </a:lnTo>
                  <a:lnTo>
                    <a:pt x="1968805" y="277989"/>
                  </a:lnTo>
                  <a:lnTo>
                    <a:pt x="1970395" y="281479"/>
                  </a:lnTo>
                  <a:lnTo>
                    <a:pt x="1971986" y="284653"/>
                  </a:lnTo>
                  <a:lnTo>
                    <a:pt x="1973258" y="288461"/>
                  </a:lnTo>
                  <a:lnTo>
                    <a:pt x="1974530" y="292269"/>
                  </a:lnTo>
                  <a:lnTo>
                    <a:pt x="1975484" y="296394"/>
                  </a:lnTo>
                  <a:lnTo>
                    <a:pt x="1976120" y="300837"/>
                  </a:lnTo>
                  <a:lnTo>
                    <a:pt x="1976438" y="307819"/>
                  </a:lnTo>
                  <a:lnTo>
                    <a:pt x="1976438" y="315117"/>
                  </a:lnTo>
                  <a:lnTo>
                    <a:pt x="1975802" y="323051"/>
                  </a:lnTo>
                  <a:lnTo>
                    <a:pt x="1974530" y="330350"/>
                  </a:lnTo>
                  <a:lnTo>
                    <a:pt x="1973258" y="337966"/>
                  </a:lnTo>
                  <a:lnTo>
                    <a:pt x="1971031" y="345582"/>
                  </a:lnTo>
                  <a:lnTo>
                    <a:pt x="1968169" y="353198"/>
                  </a:lnTo>
                  <a:lnTo>
                    <a:pt x="1964989" y="360179"/>
                  </a:lnTo>
                  <a:lnTo>
                    <a:pt x="1961172" y="367161"/>
                  </a:lnTo>
                  <a:lnTo>
                    <a:pt x="1957356" y="373825"/>
                  </a:lnTo>
                  <a:lnTo>
                    <a:pt x="1952903" y="379854"/>
                  </a:lnTo>
                  <a:lnTo>
                    <a:pt x="1947815" y="385884"/>
                  </a:lnTo>
                  <a:lnTo>
                    <a:pt x="1942726" y="390961"/>
                  </a:lnTo>
                  <a:lnTo>
                    <a:pt x="1937002" y="395404"/>
                  </a:lnTo>
                  <a:lnTo>
                    <a:pt x="1930959" y="399212"/>
                  </a:lnTo>
                  <a:lnTo>
                    <a:pt x="1924916" y="402068"/>
                  </a:lnTo>
                  <a:lnTo>
                    <a:pt x="1921736" y="413175"/>
                  </a:lnTo>
                  <a:lnTo>
                    <a:pt x="1918556" y="423965"/>
                  </a:lnTo>
                  <a:lnTo>
                    <a:pt x="1914739" y="434754"/>
                  </a:lnTo>
                  <a:lnTo>
                    <a:pt x="1910923" y="445226"/>
                  </a:lnTo>
                  <a:lnTo>
                    <a:pt x="1906788" y="456016"/>
                  </a:lnTo>
                  <a:lnTo>
                    <a:pt x="1902336" y="466171"/>
                  </a:lnTo>
                  <a:lnTo>
                    <a:pt x="1897883" y="476325"/>
                  </a:lnTo>
                  <a:lnTo>
                    <a:pt x="1893113" y="486480"/>
                  </a:lnTo>
                  <a:lnTo>
                    <a:pt x="1888024" y="496000"/>
                  </a:lnTo>
                  <a:lnTo>
                    <a:pt x="1882300" y="505838"/>
                  </a:lnTo>
                  <a:lnTo>
                    <a:pt x="1876893" y="515041"/>
                  </a:lnTo>
                  <a:lnTo>
                    <a:pt x="1870850" y="523926"/>
                  </a:lnTo>
                  <a:lnTo>
                    <a:pt x="1864808" y="532812"/>
                  </a:lnTo>
                  <a:lnTo>
                    <a:pt x="1858129" y="541380"/>
                  </a:lnTo>
                  <a:lnTo>
                    <a:pt x="1851450" y="549631"/>
                  </a:lnTo>
                  <a:lnTo>
                    <a:pt x="1844454" y="557247"/>
                  </a:lnTo>
                  <a:lnTo>
                    <a:pt x="1837457" y="565180"/>
                  </a:lnTo>
                  <a:lnTo>
                    <a:pt x="1829824" y="572162"/>
                  </a:lnTo>
                  <a:lnTo>
                    <a:pt x="1822191" y="578826"/>
                  </a:lnTo>
                  <a:lnTo>
                    <a:pt x="1813922" y="585490"/>
                  </a:lnTo>
                  <a:lnTo>
                    <a:pt x="1805653" y="591520"/>
                  </a:lnTo>
                  <a:lnTo>
                    <a:pt x="1797066" y="597232"/>
                  </a:lnTo>
                  <a:lnTo>
                    <a:pt x="1788161" y="601992"/>
                  </a:lnTo>
                  <a:lnTo>
                    <a:pt x="1779256" y="606752"/>
                  </a:lnTo>
                  <a:lnTo>
                    <a:pt x="1769715" y="610877"/>
                  </a:lnTo>
                  <a:lnTo>
                    <a:pt x="1759856" y="614685"/>
                  </a:lnTo>
                  <a:lnTo>
                    <a:pt x="1750315" y="617859"/>
                  </a:lnTo>
                  <a:lnTo>
                    <a:pt x="1739820" y="620397"/>
                  </a:lnTo>
                  <a:lnTo>
                    <a:pt x="1729325" y="622301"/>
                  </a:lnTo>
                  <a:lnTo>
                    <a:pt x="1718512" y="623888"/>
                  </a:lnTo>
                  <a:lnTo>
                    <a:pt x="1707699" y="624840"/>
                  </a:lnTo>
                  <a:lnTo>
                    <a:pt x="1696249" y="625475"/>
                  </a:lnTo>
                  <a:lnTo>
                    <a:pt x="1685118" y="624840"/>
                  </a:lnTo>
                  <a:lnTo>
                    <a:pt x="1674305" y="623888"/>
                  </a:lnTo>
                  <a:lnTo>
                    <a:pt x="1663492" y="622301"/>
                  </a:lnTo>
                  <a:lnTo>
                    <a:pt x="1652997" y="620397"/>
                  </a:lnTo>
                  <a:lnTo>
                    <a:pt x="1642820" y="617859"/>
                  </a:lnTo>
                  <a:lnTo>
                    <a:pt x="1632960" y="614685"/>
                  </a:lnTo>
                  <a:lnTo>
                    <a:pt x="1623419" y="611195"/>
                  </a:lnTo>
                  <a:lnTo>
                    <a:pt x="1613878" y="606752"/>
                  </a:lnTo>
                  <a:lnTo>
                    <a:pt x="1604655" y="602309"/>
                  </a:lnTo>
                  <a:lnTo>
                    <a:pt x="1596068" y="597232"/>
                  </a:lnTo>
                  <a:lnTo>
                    <a:pt x="1587481" y="591837"/>
                  </a:lnTo>
                  <a:lnTo>
                    <a:pt x="1579531" y="586125"/>
                  </a:lnTo>
                  <a:lnTo>
                    <a:pt x="1571262" y="579778"/>
                  </a:lnTo>
                  <a:lnTo>
                    <a:pt x="1563311" y="572479"/>
                  </a:lnTo>
                  <a:lnTo>
                    <a:pt x="1555996" y="565498"/>
                  </a:lnTo>
                  <a:lnTo>
                    <a:pt x="1548999" y="558199"/>
                  </a:lnTo>
                  <a:lnTo>
                    <a:pt x="1541684" y="550265"/>
                  </a:lnTo>
                  <a:lnTo>
                    <a:pt x="1535006" y="542015"/>
                  </a:lnTo>
                  <a:lnTo>
                    <a:pt x="1528645" y="534081"/>
                  </a:lnTo>
                  <a:lnTo>
                    <a:pt x="1522602" y="525196"/>
                  </a:lnTo>
                  <a:lnTo>
                    <a:pt x="1516560" y="516310"/>
                  </a:lnTo>
                  <a:lnTo>
                    <a:pt x="1510835" y="506790"/>
                  </a:lnTo>
                  <a:lnTo>
                    <a:pt x="1505428" y="497270"/>
                  </a:lnTo>
                  <a:lnTo>
                    <a:pt x="1500022" y="487432"/>
                  </a:lnTo>
                  <a:lnTo>
                    <a:pt x="1495251" y="477912"/>
                  </a:lnTo>
                  <a:lnTo>
                    <a:pt x="1490799" y="467440"/>
                  </a:lnTo>
                  <a:lnTo>
                    <a:pt x="1486346" y="457602"/>
                  </a:lnTo>
                  <a:lnTo>
                    <a:pt x="1482212" y="447130"/>
                  </a:lnTo>
                  <a:lnTo>
                    <a:pt x="1478714" y="436341"/>
                  </a:lnTo>
                  <a:lnTo>
                    <a:pt x="1474897" y="425869"/>
                  </a:lnTo>
                  <a:lnTo>
                    <a:pt x="1471399" y="415079"/>
                  </a:lnTo>
                  <a:lnTo>
                    <a:pt x="1468536" y="404290"/>
                  </a:lnTo>
                  <a:lnTo>
                    <a:pt x="1464720" y="403338"/>
                  </a:lnTo>
                  <a:lnTo>
                    <a:pt x="1461540" y="401751"/>
                  </a:lnTo>
                  <a:lnTo>
                    <a:pt x="1458041" y="400164"/>
                  </a:lnTo>
                  <a:lnTo>
                    <a:pt x="1454861" y="398577"/>
                  </a:lnTo>
                  <a:lnTo>
                    <a:pt x="1451363" y="396673"/>
                  </a:lnTo>
                  <a:lnTo>
                    <a:pt x="1448500" y="394452"/>
                  </a:lnTo>
                  <a:lnTo>
                    <a:pt x="1442458" y="389375"/>
                  </a:lnTo>
                  <a:lnTo>
                    <a:pt x="1436733" y="383980"/>
                  </a:lnTo>
                  <a:lnTo>
                    <a:pt x="1431962" y="377633"/>
                  </a:lnTo>
                  <a:lnTo>
                    <a:pt x="1427192" y="370969"/>
                  </a:lnTo>
                  <a:lnTo>
                    <a:pt x="1423057" y="363988"/>
                  </a:lnTo>
                  <a:lnTo>
                    <a:pt x="1419241" y="356054"/>
                  </a:lnTo>
                  <a:lnTo>
                    <a:pt x="1416379" y="348438"/>
                  </a:lnTo>
                  <a:lnTo>
                    <a:pt x="1413834" y="340504"/>
                  </a:lnTo>
                  <a:lnTo>
                    <a:pt x="1411926" y="332254"/>
                  </a:lnTo>
                  <a:lnTo>
                    <a:pt x="1410336" y="324320"/>
                  </a:lnTo>
                  <a:lnTo>
                    <a:pt x="1409700" y="316387"/>
                  </a:lnTo>
                  <a:lnTo>
                    <a:pt x="1409700" y="308453"/>
                  </a:lnTo>
                  <a:lnTo>
                    <a:pt x="1410336" y="300837"/>
                  </a:lnTo>
                  <a:lnTo>
                    <a:pt x="1411290" y="296077"/>
                  </a:lnTo>
                  <a:lnTo>
                    <a:pt x="1411926" y="291634"/>
                  </a:lnTo>
                  <a:lnTo>
                    <a:pt x="1413516" y="286874"/>
                  </a:lnTo>
                  <a:lnTo>
                    <a:pt x="1414789" y="283383"/>
                  </a:lnTo>
                  <a:lnTo>
                    <a:pt x="1416697" y="279575"/>
                  </a:lnTo>
                  <a:lnTo>
                    <a:pt x="1418923" y="275767"/>
                  </a:lnTo>
                  <a:lnTo>
                    <a:pt x="1421149" y="272911"/>
                  </a:lnTo>
                  <a:lnTo>
                    <a:pt x="1423694" y="270055"/>
                  </a:lnTo>
                  <a:lnTo>
                    <a:pt x="1426556" y="267199"/>
                  </a:lnTo>
                  <a:lnTo>
                    <a:pt x="1429418" y="264978"/>
                  </a:lnTo>
                  <a:lnTo>
                    <a:pt x="1432917" y="262756"/>
                  </a:lnTo>
                  <a:lnTo>
                    <a:pt x="1436097" y="261170"/>
                  </a:lnTo>
                  <a:lnTo>
                    <a:pt x="1439913" y="259266"/>
                  </a:lnTo>
                  <a:lnTo>
                    <a:pt x="1443730" y="257679"/>
                  </a:lnTo>
                  <a:lnTo>
                    <a:pt x="1447228" y="256727"/>
                  </a:lnTo>
                  <a:lnTo>
                    <a:pt x="1451363" y="255458"/>
                  </a:lnTo>
                  <a:lnTo>
                    <a:pt x="1452635" y="242447"/>
                  </a:lnTo>
                  <a:lnTo>
                    <a:pt x="1453907" y="229118"/>
                  </a:lnTo>
                  <a:lnTo>
                    <a:pt x="1455815" y="216108"/>
                  </a:lnTo>
                  <a:lnTo>
                    <a:pt x="1458359" y="203414"/>
                  </a:lnTo>
                  <a:lnTo>
                    <a:pt x="1461540" y="191355"/>
                  </a:lnTo>
                  <a:lnTo>
                    <a:pt x="1464720" y="178979"/>
                  </a:lnTo>
                  <a:lnTo>
                    <a:pt x="1468854" y="167237"/>
                  </a:lnTo>
                  <a:lnTo>
                    <a:pt x="1473307" y="155178"/>
                  </a:lnTo>
                  <a:lnTo>
                    <a:pt x="1478077" y="144072"/>
                  </a:lnTo>
                  <a:lnTo>
                    <a:pt x="1483484" y="132965"/>
                  </a:lnTo>
                  <a:lnTo>
                    <a:pt x="1488891" y="122175"/>
                  </a:lnTo>
                  <a:lnTo>
                    <a:pt x="1494933" y="111703"/>
                  </a:lnTo>
                  <a:lnTo>
                    <a:pt x="1501612" y="101866"/>
                  </a:lnTo>
                  <a:lnTo>
                    <a:pt x="1508609" y="92028"/>
                  </a:lnTo>
                  <a:lnTo>
                    <a:pt x="1516242" y="82825"/>
                  </a:lnTo>
                  <a:lnTo>
                    <a:pt x="1523556" y="74257"/>
                  </a:lnTo>
                  <a:lnTo>
                    <a:pt x="1531825" y="65689"/>
                  </a:lnTo>
                  <a:lnTo>
                    <a:pt x="1540412" y="57438"/>
                  </a:lnTo>
                  <a:lnTo>
                    <a:pt x="1549317" y="50139"/>
                  </a:lnTo>
                  <a:lnTo>
                    <a:pt x="1558540" y="43158"/>
                  </a:lnTo>
                  <a:lnTo>
                    <a:pt x="1568399" y="36494"/>
                  </a:lnTo>
                  <a:lnTo>
                    <a:pt x="1578258" y="30464"/>
                  </a:lnTo>
                  <a:lnTo>
                    <a:pt x="1588754" y="24752"/>
                  </a:lnTo>
                  <a:lnTo>
                    <a:pt x="1599567" y="19675"/>
                  </a:lnTo>
                  <a:lnTo>
                    <a:pt x="1610380" y="15232"/>
                  </a:lnTo>
                  <a:lnTo>
                    <a:pt x="1621829" y="11107"/>
                  </a:lnTo>
                  <a:lnTo>
                    <a:pt x="1633278" y="7616"/>
                  </a:lnTo>
                  <a:lnTo>
                    <a:pt x="1645364" y="5077"/>
                  </a:lnTo>
                  <a:lnTo>
                    <a:pt x="1657449" y="2856"/>
                  </a:lnTo>
                  <a:lnTo>
                    <a:pt x="1670170" y="952"/>
                  </a:lnTo>
                  <a:lnTo>
                    <a:pt x="1683210" y="317"/>
                  </a:lnTo>
                  <a:lnTo>
                    <a:pt x="1696249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6956681" y="2275270"/>
            <a:ext cx="720000" cy="720000"/>
            <a:chOff x="5348014" y="1316795"/>
            <a:chExt cx="720000" cy="720000"/>
          </a:xfrm>
        </p:grpSpPr>
        <p:sp>
          <p:nvSpPr>
            <p:cNvPr id="67" name="MH_Title_1"/>
            <p:cNvSpPr/>
            <p:nvPr>
              <p:custDataLst>
                <p:tags r:id="rId6"/>
              </p:custDataLst>
            </p:nvPr>
          </p:nvSpPr>
          <p:spPr>
            <a:xfrm>
              <a:off x="5348014" y="1316795"/>
              <a:ext cx="720000" cy="720000"/>
            </a:xfrm>
            <a:prstGeom prst="ellipse">
              <a:avLst/>
            </a:prstGeom>
            <a:solidFill>
              <a:srgbClr val="21644B"/>
            </a:solidFill>
            <a:ln w="25400" cap="flat" cmpd="sng" algn="ctr">
              <a:noFill/>
              <a:prstDash val="solid"/>
            </a:ln>
            <a:effectLst>
              <a:innerShdw blurRad="63500" dist="50800" dir="18900000">
                <a:prstClr val="black">
                  <a:alpha val="40000"/>
                </a:prstClr>
              </a:innerShdw>
            </a:effec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n-US" altLang="zh-CN" sz="2400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KSO_Shape"/>
            <p:cNvSpPr/>
            <p:nvPr/>
          </p:nvSpPr>
          <p:spPr bwMode="auto">
            <a:xfrm>
              <a:off x="5456014" y="1442795"/>
              <a:ext cx="504000" cy="468000"/>
            </a:xfrm>
            <a:custGeom>
              <a:avLst/>
              <a:gdLst>
                <a:gd name="T0" fmla="*/ 1555232 w 2741613"/>
                <a:gd name="T1" fmla="*/ 1766302 h 2557463"/>
                <a:gd name="T2" fmla="*/ 1500877 w 2741613"/>
                <a:gd name="T3" fmla="*/ 1732308 h 2557463"/>
                <a:gd name="T4" fmla="*/ 410527 w 2741613"/>
                <a:gd name="T5" fmla="*/ 1777780 h 2557463"/>
                <a:gd name="T6" fmla="*/ 294306 w 2741613"/>
                <a:gd name="T7" fmla="*/ 1747980 h 2557463"/>
                <a:gd name="T8" fmla="*/ 1473436 w 2741613"/>
                <a:gd name="T9" fmla="*/ 1657260 h 2557463"/>
                <a:gd name="T10" fmla="*/ 1387009 w 2741613"/>
                <a:gd name="T11" fmla="*/ 1662603 h 2557463"/>
                <a:gd name="T12" fmla="*/ 511578 w 2741613"/>
                <a:gd name="T13" fmla="*/ 1682417 h 2557463"/>
                <a:gd name="T14" fmla="*/ 414761 w 2741613"/>
                <a:gd name="T15" fmla="*/ 1659264 h 2557463"/>
                <a:gd name="T16" fmla="*/ 1116006 w 2741613"/>
                <a:gd name="T17" fmla="*/ 1639146 h 2557463"/>
                <a:gd name="T18" fmla="*/ 1025639 w 2741613"/>
                <a:gd name="T19" fmla="*/ 1606463 h 2557463"/>
                <a:gd name="T20" fmla="*/ 902419 w 2741613"/>
                <a:gd name="T21" fmla="*/ 1619000 h 2557463"/>
                <a:gd name="T22" fmla="*/ 844427 w 2741613"/>
                <a:gd name="T23" fmla="*/ 1606240 h 2557463"/>
                <a:gd name="T24" fmla="*/ 445447 w 2741613"/>
                <a:gd name="T25" fmla="*/ 1163753 h 2557463"/>
                <a:gd name="T26" fmla="*/ 787487 w 2741613"/>
                <a:gd name="T27" fmla="*/ 791326 h 2557463"/>
                <a:gd name="T28" fmla="*/ 436007 w 2741613"/>
                <a:gd name="T29" fmla="*/ 849224 h 2557463"/>
                <a:gd name="T30" fmla="*/ 288609 w 2741613"/>
                <a:gd name="T31" fmla="*/ 1698536 h 2557463"/>
                <a:gd name="T32" fmla="*/ 48617 w 2741613"/>
                <a:gd name="T33" fmla="*/ 1149773 h 2557463"/>
                <a:gd name="T34" fmla="*/ 9281 w 2741613"/>
                <a:gd name="T35" fmla="*/ 859603 h 2557463"/>
                <a:gd name="T36" fmla="*/ 145851 w 2741613"/>
                <a:gd name="T37" fmla="*/ 699059 h 2557463"/>
                <a:gd name="T38" fmla="*/ 1592699 w 2741613"/>
                <a:gd name="T39" fmla="*/ 734392 h 2557463"/>
                <a:gd name="T40" fmla="*/ 1871083 w 2741613"/>
                <a:gd name="T41" fmla="*/ 787391 h 2557463"/>
                <a:gd name="T42" fmla="*/ 1890905 w 2741613"/>
                <a:gd name="T43" fmla="*/ 1065196 h 2557463"/>
                <a:gd name="T44" fmla="*/ 1812940 w 2741613"/>
                <a:gd name="T45" fmla="*/ 1357575 h 2557463"/>
                <a:gd name="T46" fmla="*/ 1457031 w 2741613"/>
                <a:gd name="T47" fmla="*/ 968693 h 2557463"/>
                <a:gd name="T48" fmla="*/ 1541163 w 2741613"/>
                <a:gd name="T49" fmla="*/ 700164 h 2557463"/>
                <a:gd name="T50" fmla="*/ 1241834 w 2741613"/>
                <a:gd name="T51" fmla="*/ 723340 h 2557463"/>
                <a:gd name="T52" fmla="*/ 1102527 w 2741613"/>
                <a:gd name="T53" fmla="*/ 893083 h 2557463"/>
                <a:gd name="T54" fmla="*/ 798746 w 2741613"/>
                <a:gd name="T55" fmla="*/ 901471 h 2557463"/>
                <a:gd name="T56" fmla="*/ 624337 w 2741613"/>
                <a:gd name="T57" fmla="*/ 850924 h 2557463"/>
                <a:gd name="T58" fmla="*/ 750839 w 2741613"/>
                <a:gd name="T59" fmla="*/ 677208 h 2557463"/>
                <a:gd name="T60" fmla="*/ 1062788 w 2741613"/>
                <a:gd name="T61" fmla="*/ 640566 h 2557463"/>
                <a:gd name="T62" fmla="*/ 137222 w 2741613"/>
                <a:gd name="T63" fmla="*/ 399417 h 2557463"/>
                <a:gd name="T64" fmla="*/ 292755 w 2741613"/>
                <a:gd name="T65" fmla="*/ 345682 h 2557463"/>
                <a:gd name="T66" fmla="*/ 334009 w 2741613"/>
                <a:gd name="T67" fmla="*/ 437452 h 2557463"/>
                <a:gd name="T68" fmla="*/ 372176 w 2741613"/>
                <a:gd name="T69" fmla="*/ 447403 h 2557463"/>
                <a:gd name="T70" fmla="*/ 362248 w 2741613"/>
                <a:gd name="T71" fmla="*/ 593130 h 2557463"/>
                <a:gd name="T72" fmla="*/ 240028 w 2741613"/>
                <a:gd name="T73" fmla="*/ 702591 h 2557463"/>
                <a:gd name="T74" fmla="*/ 122440 w 2741613"/>
                <a:gd name="T75" fmla="*/ 567478 h 2557463"/>
                <a:gd name="T76" fmla="*/ 107439 w 2741613"/>
                <a:gd name="T77" fmla="*/ 480131 h 2557463"/>
                <a:gd name="T78" fmla="*/ 170093 w 2741613"/>
                <a:gd name="T79" fmla="*/ 347893 h 2557463"/>
                <a:gd name="T80" fmla="*/ 1776846 w 2741613"/>
                <a:gd name="T81" fmla="*/ 366247 h 2557463"/>
                <a:gd name="T82" fmla="*/ 1798449 w 2741613"/>
                <a:gd name="T83" fmla="*/ 502465 h 2557463"/>
                <a:gd name="T84" fmla="*/ 1760093 w 2741613"/>
                <a:gd name="T85" fmla="*/ 621435 h 2557463"/>
                <a:gd name="T86" fmla="*/ 1630031 w 2741613"/>
                <a:gd name="T87" fmla="*/ 697505 h 2557463"/>
                <a:gd name="T88" fmla="*/ 1535902 w 2741613"/>
                <a:gd name="T89" fmla="*/ 561508 h 2557463"/>
                <a:gd name="T90" fmla="*/ 1552215 w 2741613"/>
                <a:gd name="T91" fmla="*/ 453594 h 2557463"/>
                <a:gd name="T92" fmla="*/ 1541854 w 2741613"/>
                <a:gd name="T93" fmla="*/ 422193 h 2557463"/>
                <a:gd name="T94" fmla="*/ 1010412 w 2741613"/>
                <a:gd name="T95" fmla="*/ 326683 h 2557463"/>
                <a:gd name="T96" fmla="*/ 1058285 w 2741613"/>
                <a:gd name="T97" fmla="*/ 408958 h 2557463"/>
                <a:gd name="T98" fmla="*/ 1092921 w 2741613"/>
                <a:gd name="T99" fmla="*/ 435649 h 2557463"/>
                <a:gd name="T100" fmla="*/ 1092260 w 2741613"/>
                <a:gd name="T101" fmla="*/ 528071 h 2557463"/>
                <a:gd name="T102" fmla="*/ 1006661 w 2741613"/>
                <a:gd name="T103" fmla="*/ 635492 h 2557463"/>
                <a:gd name="T104" fmla="*/ 893265 w 2741613"/>
                <a:gd name="T105" fmla="*/ 569098 h 2557463"/>
                <a:gd name="T106" fmla="*/ 861497 w 2741613"/>
                <a:gd name="T107" fmla="*/ 458589 h 2557463"/>
                <a:gd name="T108" fmla="*/ 868115 w 2741613"/>
                <a:gd name="T109" fmla="*/ 376093 h 2557463"/>
                <a:gd name="T110" fmla="*/ 514509 w 2741613"/>
                <a:gd name="T111" fmla="*/ 219583 h 2557463"/>
                <a:gd name="T112" fmla="*/ 515613 w 2741613"/>
                <a:gd name="T113" fmla="*/ 155869 h 2557463"/>
                <a:gd name="T114" fmla="*/ 520248 w 2741613"/>
                <a:gd name="T115" fmla="*/ 152562 h 2557463"/>
                <a:gd name="T116" fmla="*/ 791747 w 2741613"/>
                <a:gd name="T117" fmla="*/ 99650 h 2557463"/>
                <a:gd name="T118" fmla="*/ 848917 w 2741613"/>
                <a:gd name="T119" fmla="*/ 59085 h 2557463"/>
                <a:gd name="T120" fmla="*/ 813158 w 2741613"/>
                <a:gd name="T121" fmla="*/ 292558 h 2557463"/>
                <a:gd name="T122" fmla="*/ 481620 w 2741613"/>
                <a:gd name="T123" fmla="*/ 286605 h 2557463"/>
                <a:gd name="T124" fmla="*/ 458664 w 2741613"/>
                <a:gd name="T125" fmla="*/ 50267 h 255746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741613" h="2557463">
                  <a:moveTo>
                    <a:pt x="2199444" y="2463800"/>
                  </a:moveTo>
                  <a:lnTo>
                    <a:pt x="2327275" y="2463800"/>
                  </a:lnTo>
                  <a:lnTo>
                    <a:pt x="2325367" y="2467928"/>
                  </a:lnTo>
                  <a:lnTo>
                    <a:pt x="2325685" y="2470150"/>
                  </a:lnTo>
                  <a:lnTo>
                    <a:pt x="2326003" y="2473325"/>
                  </a:lnTo>
                  <a:lnTo>
                    <a:pt x="2326321" y="2477770"/>
                  </a:lnTo>
                  <a:lnTo>
                    <a:pt x="2326321" y="2483803"/>
                  </a:lnTo>
                  <a:lnTo>
                    <a:pt x="2325685" y="2492058"/>
                  </a:lnTo>
                  <a:lnTo>
                    <a:pt x="2323777" y="2502218"/>
                  </a:lnTo>
                  <a:lnTo>
                    <a:pt x="2321233" y="2514283"/>
                  </a:lnTo>
                  <a:lnTo>
                    <a:pt x="2319326" y="2515235"/>
                  </a:lnTo>
                  <a:lnTo>
                    <a:pt x="2316464" y="2515870"/>
                  </a:lnTo>
                  <a:lnTo>
                    <a:pt x="2308514" y="2516505"/>
                  </a:lnTo>
                  <a:lnTo>
                    <a:pt x="2293568" y="2517140"/>
                  </a:lnTo>
                  <a:lnTo>
                    <a:pt x="2292614" y="2517140"/>
                  </a:lnTo>
                  <a:lnTo>
                    <a:pt x="2292296" y="2516823"/>
                  </a:lnTo>
                  <a:lnTo>
                    <a:pt x="2291024" y="2515235"/>
                  </a:lnTo>
                  <a:lnTo>
                    <a:pt x="2290388" y="2513965"/>
                  </a:lnTo>
                  <a:lnTo>
                    <a:pt x="2289435" y="2512060"/>
                  </a:lnTo>
                  <a:lnTo>
                    <a:pt x="2288799" y="2511425"/>
                  </a:lnTo>
                  <a:lnTo>
                    <a:pt x="2288163" y="2511108"/>
                  </a:lnTo>
                  <a:lnTo>
                    <a:pt x="2286891" y="2510790"/>
                  </a:lnTo>
                  <a:lnTo>
                    <a:pt x="2285937" y="2511108"/>
                  </a:lnTo>
                  <a:lnTo>
                    <a:pt x="2284029" y="2511425"/>
                  </a:lnTo>
                  <a:lnTo>
                    <a:pt x="2282121" y="2512695"/>
                  </a:lnTo>
                  <a:lnTo>
                    <a:pt x="2276397" y="2516188"/>
                  </a:lnTo>
                  <a:lnTo>
                    <a:pt x="2264313" y="2525078"/>
                  </a:lnTo>
                  <a:lnTo>
                    <a:pt x="2251594" y="2533333"/>
                  </a:lnTo>
                  <a:lnTo>
                    <a:pt x="2245234" y="2537143"/>
                  </a:lnTo>
                  <a:lnTo>
                    <a:pt x="2238238" y="2540636"/>
                  </a:lnTo>
                  <a:lnTo>
                    <a:pt x="2231243" y="2543811"/>
                  </a:lnTo>
                  <a:lnTo>
                    <a:pt x="2223929" y="2547303"/>
                  </a:lnTo>
                  <a:lnTo>
                    <a:pt x="2216615" y="2549843"/>
                  </a:lnTo>
                  <a:lnTo>
                    <a:pt x="2208665" y="2552066"/>
                  </a:lnTo>
                  <a:lnTo>
                    <a:pt x="2200716" y="2554606"/>
                  </a:lnTo>
                  <a:lnTo>
                    <a:pt x="2192130" y="2555876"/>
                  </a:lnTo>
                  <a:lnTo>
                    <a:pt x="2183226" y="2557146"/>
                  </a:lnTo>
                  <a:lnTo>
                    <a:pt x="2174004" y="2557463"/>
                  </a:lnTo>
                  <a:lnTo>
                    <a:pt x="2164147" y="2557463"/>
                  </a:lnTo>
                  <a:lnTo>
                    <a:pt x="2153971" y="2557146"/>
                  </a:lnTo>
                  <a:lnTo>
                    <a:pt x="2145703" y="2556193"/>
                  </a:lnTo>
                  <a:lnTo>
                    <a:pt x="2139026" y="2554923"/>
                  </a:lnTo>
                  <a:lnTo>
                    <a:pt x="2133302" y="2553336"/>
                  </a:lnTo>
                  <a:lnTo>
                    <a:pt x="2128850" y="2551113"/>
                  </a:lnTo>
                  <a:lnTo>
                    <a:pt x="2125352" y="2548891"/>
                  </a:lnTo>
                  <a:lnTo>
                    <a:pt x="2123762" y="2547303"/>
                  </a:lnTo>
                  <a:lnTo>
                    <a:pt x="2122808" y="2545716"/>
                  </a:lnTo>
                  <a:lnTo>
                    <a:pt x="2121854" y="2544446"/>
                  </a:lnTo>
                  <a:lnTo>
                    <a:pt x="2121536" y="2542858"/>
                  </a:lnTo>
                  <a:lnTo>
                    <a:pt x="2120900" y="2539366"/>
                  </a:lnTo>
                  <a:lnTo>
                    <a:pt x="2121218" y="2535873"/>
                  </a:lnTo>
                  <a:lnTo>
                    <a:pt x="2122490" y="2532380"/>
                  </a:lnTo>
                  <a:lnTo>
                    <a:pt x="2124398" y="2528570"/>
                  </a:lnTo>
                  <a:lnTo>
                    <a:pt x="2126624" y="2524443"/>
                  </a:lnTo>
                  <a:lnTo>
                    <a:pt x="2129486" y="2520633"/>
                  </a:lnTo>
                  <a:lnTo>
                    <a:pt x="2132984" y="2516505"/>
                  </a:lnTo>
                  <a:lnTo>
                    <a:pt x="2137118" y="2512060"/>
                  </a:lnTo>
                  <a:lnTo>
                    <a:pt x="2141252" y="2507933"/>
                  </a:lnTo>
                  <a:lnTo>
                    <a:pt x="2150155" y="2499678"/>
                  </a:lnTo>
                  <a:lnTo>
                    <a:pt x="2160013" y="2491740"/>
                  </a:lnTo>
                  <a:lnTo>
                    <a:pt x="2169871" y="2484120"/>
                  </a:lnTo>
                  <a:lnTo>
                    <a:pt x="2178774" y="2477770"/>
                  </a:lnTo>
                  <a:lnTo>
                    <a:pt x="2193402" y="2467610"/>
                  </a:lnTo>
                  <a:lnTo>
                    <a:pt x="2199444" y="2463800"/>
                  </a:lnTo>
                  <a:close/>
                  <a:moveTo>
                    <a:pt x="417513" y="2463800"/>
                  </a:moveTo>
                  <a:lnTo>
                    <a:pt x="545027" y="2463800"/>
                  </a:lnTo>
                  <a:lnTo>
                    <a:pt x="551069" y="2467610"/>
                  </a:lnTo>
                  <a:lnTo>
                    <a:pt x="565696" y="2477770"/>
                  </a:lnTo>
                  <a:lnTo>
                    <a:pt x="574918" y="2484120"/>
                  </a:lnTo>
                  <a:lnTo>
                    <a:pt x="584775" y="2491740"/>
                  </a:lnTo>
                  <a:lnTo>
                    <a:pt x="594315" y="2499678"/>
                  </a:lnTo>
                  <a:lnTo>
                    <a:pt x="603537" y="2507933"/>
                  </a:lnTo>
                  <a:lnTo>
                    <a:pt x="607671" y="2512060"/>
                  </a:lnTo>
                  <a:lnTo>
                    <a:pt x="611805" y="2516505"/>
                  </a:lnTo>
                  <a:lnTo>
                    <a:pt x="614984" y="2520633"/>
                  </a:lnTo>
                  <a:lnTo>
                    <a:pt x="618164" y="2524443"/>
                  </a:lnTo>
                  <a:lnTo>
                    <a:pt x="620390" y="2528570"/>
                  </a:lnTo>
                  <a:lnTo>
                    <a:pt x="622298" y="2532380"/>
                  </a:lnTo>
                  <a:lnTo>
                    <a:pt x="623570" y="2535873"/>
                  </a:lnTo>
                  <a:lnTo>
                    <a:pt x="623888" y="2539366"/>
                  </a:lnTo>
                  <a:lnTo>
                    <a:pt x="622934" y="2542858"/>
                  </a:lnTo>
                  <a:lnTo>
                    <a:pt x="622616" y="2544446"/>
                  </a:lnTo>
                  <a:lnTo>
                    <a:pt x="621980" y="2545716"/>
                  </a:lnTo>
                  <a:lnTo>
                    <a:pt x="620708" y="2547303"/>
                  </a:lnTo>
                  <a:lnTo>
                    <a:pt x="619436" y="2548891"/>
                  </a:lnTo>
                  <a:lnTo>
                    <a:pt x="615938" y="2551113"/>
                  </a:lnTo>
                  <a:lnTo>
                    <a:pt x="611487" y="2553336"/>
                  </a:lnTo>
                  <a:lnTo>
                    <a:pt x="605763" y="2554923"/>
                  </a:lnTo>
                  <a:lnTo>
                    <a:pt x="599085" y="2556193"/>
                  </a:lnTo>
                  <a:lnTo>
                    <a:pt x="590817" y="2557146"/>
                  </a:lnTo>
                  <a:lnTo>
                    <a:pt x="580642" y="2557463"/>
                  </a:lnTo>
                  <a:lnTo>
                    <a:pt x="570784" y="2557463"/>
                  </a:lnTo>
                  <a:lnTo>
                    <a:pt x="561244" y="2557146"/>
                  </a:lnTo>
                  <a:lnTo>
                    <a:pt x="552659" y="2555876"/>
                  </a:lnTo>
                  <a:lnTo>
                    <a:pt x="544073" y="2554606"/>
                  </a:lnTo>
                  <a:lnTo>
                    <a:pt x="536123" y="2552066"/>
                  </a:lnTo>
                  <a:lnTo>
                    <a:pt x="528173" y="2549843"/>
                  </a:lnTo>
                  <a:lnTo>
                    <a:pt x="520542" y="2547303"/>
                  </a:lnTo>
                  <a:lnTo>
                    <a:pt x="513546" y="2543811"/>
                  </a:lnTo>
                  <a:lnTo>
                    <a:pt x="506232" y="2540636"/>
                  </a:lnTo>
                  <a:lnTo>
                    <a:pt x="499554" y="2537143"/>
                  </a:lnTo>
                  <a:lnTo>
                    <a:pt x="493195" y="2533333"/>
                  </a:lnTo>
                  <a:lnTo>
                    <a:pt x="480475" y="2525078"/>
                  </a:lnTo>
                  <a:lnTo>
                    <a:pt x="468391" y="2516188"/>
                  </a:lnTo>
                  <a:lnTo>
                    <a:pt x="462668" y="2512695"/>
                  </a:lnTo>
                  <a:lnTo>
                    <a:pt x="460760" y="2511425"/>
                  </a:lnTo>
                  <a:lnTo>
                    <a:pt x="458852" y="2511108"/>
                  </a:lnTo>
                  <a:lnTo>
                    <a:pt x="457580" y="2510790"/>
                  </a:lnTo>
                  <a:lnTo>
                    <a:pt x="456626" y="2511108"/>
                  </a:lnTo>
                  <a:lnTo>
                    <a:pt x="455990" y="2511425"/>
                  </a:lnTo>
                  <a:lnTo>
                    <a:pt x="455036" y="2512060"/>
                  </a:lnTo>
                  <a:lnTo>
                    <a:pt x="454400" y="2513965"/>
                  </a:lnTo>
                  <a:lnTo>
                    <a:pt x="453446" y="2515235"/>
                  </a:lnTo>
                  <a:lnTo>
                    <a:pt x="452492" y="2516823"/>
                  </a:lnTo>
                  <a:lnTo>
                    <a:pt x="452174" y="2517140"/>
                  </a:lnTo>
                  <a:lnTo>
                    <a:pt x="450902" y="2517140"/>
                  </a:lnTo>
                  <a:lnTo>
                    <a:pt x="436274" y="2516505"/>
                  </a:lnTo>
                  <a:lnTo>
                    <a:pt x="428325" y="2515870"/>
                  </a:lnTo>
                  <a:lnTo>
                    <a:pt x="425463" y="2515235"/>
                  </a:lnTo>
                  <a:lnTo>
                    <a:pt x="423555" y="2514283"/>
                  </a:lnTo>
                  <a:lnTo>
                    <a:pt x="420693" y="2502218"/>
                  </a:lnTo>
                  <a:lnTo>
                    <a:pt x="419421" y="2492058"/>
                  </a:lnTo>
                  <a:lnTo>
                    <a:pt x="418149" y="2483803"/>
                  </a:lnTo>
                  <a:lnTo>
                    <a:pt x="418149" y="2477770"/>
                  </a:lnTo>
                  <a:lnTo>
                    <a:pt x="418467" y="2473325"/>
                  </a:lnTo>
                  <a:lnTo>
                    <a:pt x="418785" y="2470150"/>
                  </a:lnTo>
                  <a:lnTo>
                    <a:pt x="419421" y="2467928"/>
                  </a:lnTo>
                  <a:lnTo>
                    <a:pt x="417513" y="2463800"/>
                  </a:lnTo>
                  <a:close/>
                  <a:moveTo>
                    <a:pt x="2051490" y="2346325"/>
                  </a:moveTo>
                  <a:lnTo>
                    <a:pt x="2152651" y="2346325"/>
                  </a:lnTo>
                  <a:lnTo>
                    <a:pt x="2151061" y="2349527"/>
                  </a:lnTo>
                  <a:lnTo>
                    <a:pt x="2151697" y="2351449"/>
                  </a:lnTo>
                  <a:lnTo>
                    <a:pt x="2152015" y="2353690"/>
                  </a:lnTo>
                  <a:lnTo>
                    <a:pt x="2152333" y="2357533"/>
                  </a:lnTo>
                  <a:lnTo>
                    <a:pt x="2152015" y="2362336"/>
                  </a:lnTo>
                  <a:lnTo>
                    <a:pt x="2151697" y="2368741"/>
                  </a:lnTo>
                  <a:lnTo>
                    <a:pt x="2150106" y="2376747"/>
                  </a:lnTo>
                  <a:lnTo>
                    <a:pt x="2148198" y="2386674"/>
                  </a:lnTo>
                  <a:lnTo>
                    <a:pt x="2146289" y="2387314"/>
                  </a:lnTo>
                  <a:lnTo>
                    <a:pt x="2144062" y="2387634"/>
                  </a:lnTo>
                  <a:lnTo>
                    <a:pt x="2137700" y="2388595"/>
                  </a:lnTo>
                  <a:lnTo>
                    <a:pt x="2125929" y="2388915"/>
                  </a:lnTo>
                  <a:lnTo>
                    <a:pt x="2125611" y="2388915"/>
                  </a:lnTo>
                  <a:lnTo>
                    <a:pt x="2124975" y="2388595"/>
                  </a:lnTo>
                  <a:lnTo>
                    <a:pt x="2124021" y="2387314"/>
                  </a:lnTo>
                  <a:lnTo>
                    <a:pt x="2123702" y="2386354"/>
                  </a:lnTo>
                  <a:lnTo>
                    <a:pt x="2123066" y="2384752"/>
                  </a:lnTo>
                  <a:lnTo>
                    <a:pt x="2122112" y="2384432"/>
                  </a:lnTo>
                  <a:lnTo>
                    <a:pt x="2121794" y="2383792"/>
                  </a:lnTo>
                  <a:lnTo>
                    <a:pt x="2120521" y="2383792"/>
                  </a:lnTo>
                  <a:lnTo>
                    <a:pt x="2119885" y="2383792"/>
                  </a:lnTo>
                  <a:lnTo>
                    <a:pt x="2117022" y="2385073"/>
                  </a:lnTo>
                  <a:lnTo>
                    <a:pt x="2112250" y="2387955"/>
                  </a:lnTo>
                  <a:lnTo>
                    <a:pt x="2103025" y="2395000"/>
                  </a:lnTo>
                  <a:lnTo>
                    <a:pt x="2092845" y="2401724"/>
                  </a:lnTo>
                  <a:lnTo>
                    <a:pt x="2087437" y="2404927"/>
                  </a:lnTo>
                  <a:lnTo>
                    <a:pt x="2082347" y="2407489"/>
                  </a:lnTo>
                  <a:lnTo>
                    <a:pt x="2076621" y="2410371"/>
                  </a:lnTo>
                  <a:lnTo>
                    <a:pt x="2070895" y="2412612"/>
                  </a:lnTo>
                  <a:lnTo>
                    <a:pt x="2064850" y="2415174"/>
                  </a:lnTo>
                  <a:lnTo>
                    <a:pt x="2058806" y="2416775"/>
                  </a:lnTo>
                  <a:lnTo>
                    <a:pt x="2052444" y="2418376"/>
                  </a:lnTo>
                  <a:lnTo>
                    <a:pt x="2045763" y="2419657"/>
                  </a:lnTo>
                  <a:lnTo>
                    <a:pt x="2038447" y="2420618"/>
                  </a:lnTo>
                  <a:lnTo>
                    <a:pt x="2031448" y="2420938"/>
                  </a:lnTo>
                  <a:lnTo>
                    <a:pt x="2023495" y="2420938"/>
                  </a:lnTo>
                  <a:lnTo>
                    <a:pt x="2015542" y="2420618"/>
                  </a:lnTo>
                  <a:lnTo>
                    <a:pt x="2008862" y="2419977"/>
                  </a:lnTo>
                  <a:lnTo>
                    <a:pt x="2003454" y="2418697"/>
                  </a:lnTo>
                  <a:lnTo>
                    <a:pt x="1999000" y="2417736"/>
                  </a:lnTo>
                  <a:lnTo>
                    <a:pt x="1995501" y="2415814"/>
                  </a:lnTo>
                  <a:lnTo>
                    <a:pt x="1992638" y="2413893"/>
                  </a:lnTo>
                  <a:lnTo>
                    <a:pt x="1990729" y="2411652"/>
                  </a:lnTo>
                  <a:lnTo>
                    <a:pt x="1989456" y="2409410"/>
                  </a:lnTo>
                  <a:lnTo>
                    <a:pt x="1989138" y="2406528"/>
                  </a:lnTo>
                  <a:lnTo>
                    <a:pt x="1989456" y="2403966"/>
                  </a:lnTo>
                  <a:lnTo>
                    <a:pt x="1990411" y="2401084"/>
                  </a:lnTo>
                  <a:lnTo>
                    <a:pt x="1991683" y="2397882"/>
                  </a:lnTo>
                  <a:lnTo>
                    <a:pt x="1993592" y="2394679"/>
                  </a:lnTo>
                  <a:lnTo>
                    <a:pt x="1996137" y="2391477"/>
                  </a:lnTo>
                  <a:lnTo>
                    <a:pt x="1999000" y="2387955"/>
                  </a:lnTo>
                  <a:lnTo>
                    <a:pt x="2005362" y="2381230"/>
                  </a:lnTo>
                  <a:lnTo>
                    <a:pt x="2012679" y="2374825"/>
                  </a:lnTo>
                  <a:lnTo>
                    <a:pt x="2019996" y="2368421"/>
                  </a:lnTo>
                  <a:lnTo>
                    <a:pt x="2027949" y="2362336"/>
                  </a:lnTo>
                  <a:lnTo>
                    <a:pt x="2035265" y="2356893"/>
                  </a:lnTo>
                  <a:lnTo>
                    <a:pt x="2046718" y="2349527"/>
                  </a:lnTo>
                  <a:lnTo>
                    <a:pt x="2051490" y="2346325"/>
                  </a:lnTo>
                  <a:close/>
                  <a:moveTo>
                    <a:pt x="592138" y="2346325"/>
                  </a:moveTo>
                  <a:lnTo>
                    <a:pt x="693618" y="2346325"/>
                  </a:lnTo>
                  <a:lnTo>
                    <a:pt x="698072" y="2349527"/>
                  </a:lnTo>
                  <a:lnTo>
                    <a:pt x="709842" y="2356893"/>
                  </a:lnTo>
                  <a:lnTo>
                    <a:pt x="716841" y="2362336"/>
                  </a:lnTo>
                  <a:lnTo>
                    <a:pt x="724794" y="2368421"/>
                  </a:lnTo>
                  <a:lnTo>
                    <a:pt x="732428" y="2374825"/>
                  </a:lnTo>
                  <a:lnTo>
                    <a:pt x="739427" y="2381230"/>
                  </a:lnTo>
                  <a:lnTo>
                    <a:pt x="746108" y="2387955"/>
                  </a:lnTo>
                  <a:lnTo>
                    <a:pt x="748971" y="2391477"/>
                  </a:lnTo>
                  <a:lnTo>
                    <a:pt x="751197" y="2394679"/>
                  </a:lnTo>
                  <a:lnTo>
                    <a:pt x="753106" y="2397882"/>
                  </a:lnTo>
                  <a:lnTo>
                    <a:pt x="754697" y="2401084"/>
                  </a:lnTo>
                  <a:lnTo>
                    <a:pt x="755333" y="2403966"/>
                  </a:lnTo>
                  <a:lnTo>
                    <a:pt x="755651" y="2406528"/>
                  </a:lnTo>
                  <a:lnTo>
                    <a:pt x="755333" y="2409410"/>
                  </a:lnTo>
                  <a:lnTo>
                    <a:pt x="754379" y="2411652"/>
                  </a:lnTo>
                  <a:lnTo>
                    <a:pt x="752470" y="2413893"/>
                  </a:lnTo>
                  <a:lnTo>
                    <a:pt x="749607" y="2415814"/>
                  </a:lnTo>
                  <a:lnTo>
                    <a:pt x="746108" y="2417736"/>
                  </a:lnTo>
                  <a:lnTo>
                    <a:pt x="741336" y="2418697"/>
                  </a:lnTo>
                  <a:lnTo>
                    <a:pt x="736246" y="2419977"/>
                  </a:lnTo>
                  <a:lnTo>
                    <a:pt x="729565" y="2420618"/>
                  </a:lnTo>
                  <a:lnTo>
                    <a:pt x="721612" y="2420938"/>
                  </a:lnTo>
                  <a:lnTo>
                    <a:pt x="713659" y="2420938"/>
                  </a:lnTo>
                  <a:lnTo>
                    <a:pt x="706343" y="2420618"/>
                  </a:lnTo>
                  <a:lnTo>
                    <a:pt x="699344" y="2419657"/>
                  </a:lnTo>
                  <a:lnTo>
                    <a:pt x="692346" y="2418376"/>
                  </a:lnTo>
                  <a:lnTo>
                    <a:pt x="685983" y="2416775"/>
                  </a:lnTo>
                  <a:lnTo>
                    <a:pt x="679939" y="2415174"/>
                  </a:lnTo>
                  <a:lnTo>
                    <a:pt x="673895" y="2412612"/>
                  </a:lnTo>
                  <a:lnTo>
                    <a:pt x="668487" y="2410371"/>
                  </a:lnTo>
                  <a:lnTo>
                    <a:pt x="662760" y="2407489"/>
                  </a:lnTo>
                  <a:lnTo>
                    <a:pt x="657352" y="2404927"/>
                  </a:lnTo>
                  <a:lnTo>
                    <a:pt x="652263" y="2401724"/>
                  </a:lnTo>
                  <a:lnTo>
                    <a:pt x="642083" y="2395000"/>
                  </a:lnTo>
                  <a:lnTo>
                    <a:pt x="632539" y="2387955"/>
                  </a:lnTo>
                  <a:lnTo>
                    <a:pt x="628086" y="2385073"/>
                  </a:lnTo>
                  <a:lnTo>
                    <a:pt x="624904" y="2383792"/>
                  </a:lnTo>
                  <a:lnTo>
                    <a:pt x="624268" y="2383792"/>
                  </a:lnTo>
                  <a:lnTo>
                    <a:pt x="623314" y="2383792"/>
                  </a:lnTo>
                  <a:lnTo>
                    <a:pt x="622678" y="2384432"/>
                  </a:lnTo>
                  <a:lnTo>
                    <a:pt x="622041" y="2384752"/>
                  </a:lnTo>
                  <a:lnTo>
                    <a:pt x="621405" y="2386354"/>
                  </a:lnTo>
                  <a:lnTo>
                    <a:pt x="620769" y="2387314"/>
                  </a:lnTo>
                  <a:lnTo>
                    <a:pt x="620133" y="2388595"/>
                  </a:lnTo>
                  <a:lnTo>
                    <a:pt x="619496" y="2388915"/>
                  </a:lnTo>
                  <a:lnTo>
                    <a:pt x="619178" y="2388915"/>
                  </a:lnTo>
                  <a:lnTo>
                    <a:pt x="607408" y="2388595"/>
                  </a:lnTo>
                  <a:lnTo>
                    <a:pt x="601045" y="2387634"/>
                  </a:lnTo>
                  <a:lnTo>
                    <a:pt x="598819" y="2387314"/>
                  </a:lnTo>
                  <a:lnTo>
                    <a:pt x="596910" y="2386674"/>
                  </a:lnTo>
                  <a:lnTo>
                    <a:pt x="595001" y="2376747"/>
                  </a:lnTo>
                  <a:lnTo>
                    <a:pt x="593411" y="2368741"/>
                  </a:lnTo>
                  <a:lnTo>
                    <a:pt x="593092" y="2362336"/>
                  </a:lnTo>
                  <a:lnTo>
                    <a:pt x="592774" y="2357533"/>
                  </a:lnTo>
                  <a:lnTo>
                    <a:pt x="593092" y="2353690"/>
                  </a:lnTo>
                  <a:lnTo>
                    <a:pt x="593411" y="2351449"/>
                  </a:lnTo>
                  <a:lnTo>
                    <a:pt x="593729" y="2349527"/>
                  </a:lnTo>
                  <a:lnTo>
                    <a:pt x="592138" y="2346325"/>
                  </a:lnTo>
                  <a:close/>
                  <a:moveTo>
                    <a:pt x="1474788" y="2290762"/>
                  </a:moveTo>
                  <a:lnTo>
                    <a:pt x="1567135" y="2290762"/>
                  </a:lnTo>
                  <a:lnTo>
                    <a:pt x="1571609" y="2293338"/>
                  </a:lnTo>
                  <a:lnTo>
                    <a:pt x="1582473" y="2300422"/>
                  </a:lnTo>
                  <a:lnTo>
                    <a:pt x="1588864" y="2305252"/>
                  </a:lnTo>
                  <a:lnTo>
                    <a:pt x="1595894" y="2310404"/>
                  </a:lnTo>
                  <a:lnTo>
                    <a:pt x="1602924" y="2316522"/>
                  </a:lnTo>
                  <a:lnTo>
                    <a:pt x="1609634" y="2322640"/>
                  </a:lnTo>
                  <a:lnTo>
                    <a:pt x="1615386" y="2328758"/>
                  </a:lnTo>
                  <a:lnTo>
                    <a:pt x="1617942" y="2331978"/>
                  </a:lnTo>
                  <a:lnTo>
                    <a:pt x="1620179" y="2334875"/>
                  </a:lnTo>
                  <a:lnTo>
                    <a:pt x="1621776" y="2337451"/>
                  </a:lnTo>
                  <a:lnTo>
                    <a:pt x="1623374" y="2340671"/>
                  </a:lnTo>
                  <a:lnTo>
                    <a:pt x="1624013" y="2343247"/>
                  </a:lnTo>
                  <a:lnTo>
                    <a:pt x="1624013" y="2345501"/>
                  </a:lnTo>
                  <a:lnTo>
                    <a:pt x="1623694" y="2348399"/>
                  </a:lnTo>
                  <a:lnTo>
                    <a:pt x="1622735" y="2350009"/>
                  </a:lnTo>
                  <a:lnTo>
                    <a:pt x="1620818" y="2352585"/>
                  </a:lnTo>
                  <a:lnTo>
                    <a:pt x="1618581" y="2353873"/>
                  </a:lnTo>
                  <a:lnTo>
                    <a:pt x="1615386" y="2355483"/>
                  </a:lnTo>
                  <a:lnTo>
                    <a:pt x="1611232" y="2357093"/>
                  </a:lnTo>
                  <a:lnTo>
                    <a:pt x="1606119" y="2357737"/>
                  </a:lnTo>
                  <a:lnTo>
                    <a:pt x="1600048" y="2358703"/>
                  </a:lnTo>
                  <a:lnTo>
                    <a:pt x="1593018" y="2359025"/>
                  </a:lnTo>
                  <a:lnTo>
                    <a:pt x="1585668" y="2359025"/>
                  </a:lnTo>
                  <a:lnTo>
                    <a:pt x="1578958" y="2358703"/>
                  </a:lnTo>
                  <a:lnTo>
                    <a:pt x="1572567" y="2357415"/>
                  </a:lnTo>
                  <a:lnTo>
                    <a:pt x="1566496" y="2356127"/>
                  </a:lnTo>
                  <a:lnTo>
                    <a:pt x="1560744" y="2355161"/>
                  </a:lnTo>
                  <a:lnTo>
                    <a:pt x="1554993" y="2353229"/>
                  </a:lnTo>
                  <a:lnTo>
                    <a:pt x="1549560" y="2351297"/>
                  </a:lnTo>
                  <a:lnTo>
                    <a:pt x="1544128" y="2349043"/>
                  </a:lnTo>
                  <a:lnTo>
                    <a:pt x="1539335" y="2346467"/>
                  </a:lnTo>
                  <a:lnTo>
                    <a:pt x="1529749" y="2340993"/>
                  </a:lnTo>
                  <a:lnTo>
                    <a:pt x="1520802" y="2334875"/>
                  </a:lnTo>
                  <a:lnTo>
                    <a:pt x="1511535" y="2328758"/>
                  </a:lnTo>
                  <a:lnTo>
                    <a:pt x="1507701" y="2326182"/>
                  </a:lnTo>
                  <a:lnTo>
                    <a:pt x="1505144" y="2324894"/>
                  </a:lnTo>
                  <a:lnTo>
                    <a:pt x="1503866" y="2324572"/>
                  </a:lnTo>
                  <a:lnTo>
                    <a:pt x="1503227" y="2324894"/>
                  </a:lnTo>
                  <a:lnTo>
                    <a:pt x="1502269" y="2325860"/>
                  </a:lnTo>
                  <a:lnTo>
                    <a:pt x="1501629" y="2326826"/>
                  </a:lnTo>
                  <a:lnTo>
                    <a:pt x="1500990" y="2328114"/>
                  </a:lnTo>
                  <a:lnTo>
                    <a:pt x="1500351" y="2329080"/>
                  </a:lnTo>
                  <a:lnTo>
                    <a:pt x="1499712" y="2329080"/>
                  </a:lnTo>
                  <a:lnTo>
                    <a:pt x="1499073" y="2329080"/>
                  </a:lnTo>
                  <a:lnTo>
                    <a:pt x="1488528" y="2328758"/>
                  </a:lnTo>
                  <a:lnTo>
                    <a:pt x="1482777" y="2328436"/>
                  </a:lnTo>
                  <a:lnTo>
                    <a:pt x="1480540" y="2328114"/>
                  </a:lnTo>
                  <a:lnTo>
                    <a:pt x="1478942" y="2327148"/>
                  </a:lnTo>
                  <a:lnTo>
                    <a:pt x="1477025" y="2318132"/>
                  </a:lnTo>
                  <a:lnTo>
                    <a:pt x="1476066" y="2310726"/>
                  </a:lnTo>
                  <a:lnTo>
                    <a:pt x="1475747" y="2305252"/>
                  </a:lnTo>
                  <a:lnTo>
                    <a:pt x="1475108" y="2300422"/>
                  </a:lnTo>
                  <a:lnTo>
                    <a:pt x="1475747" y="2297202"/>
                  </a:lnTo>
                  <a:lnTo>
                    <a:pt x="1476066" y="2294948"/>
                  </a:lnTo>
                  <a:lnTo>
                    <a:pt x="1476386" y="2293338"/>
                  </a:lnTo>
                  <a:lnTo>
                    <a:pt x="1474788" y="2290762"/>
                  </a:lnTo>
                  <a:close/>
                  <a:moveTo>
                    <a:pt x="1243723" y="2290762"/>
                  </a:moveTo>
                  <a:lnTo>
                    <a:pt x="1335088" y="2290762"/>
                  </a:lnTo>
                  <a:lnTo>
                    <a:pt x="1333507" y="2293338"/>
                  </a:lnTo>
                  <a:lnTo>
                    <a:pt x="1334140" y="2294948"/>
                  </a:lnTo>
                  <a:lnTo>
                    <a:pt x="1334140" y="2297202"/>
                  </a:lnTo>
                  <a:lnTo>
                    <a:pt x="1334456" y="2300422"/>
                  </a:lnTo>
                  <a:lnTo>
                    <a:pt x="1334456" y="2305252"/>
                  </a:lnTo>
                  <a:lnTo>
                    <a:pt x="1333824" y="2310726"/>
                  </a:lnTo>
                  <a:lnTo>
                    <a:pt x="1332559" y="2318132"/>
                  </a:lnTo>
                  <a:lnTo>
                    <a:pt x="1330978" y="2327148"/>
                  </a:lnTo>
                  <a:lnTo>
                    <a:pt x="1329398" y="2328114"/>
                  </a:lnTo>
                  <a:lnTo>
                    <a:pt x="1327185" y="2328436"/>
                  </a:lnTo>
                  <a:lnTo>
                    <a:pt x="1321494" y="2328758"/>
                  </a:lnTo>
                  <a:lnTo>
                    <a:pt x="1311061" y="2329080"/>
                  </a:lnTo>
                  <a:lnTo>
                    <a:pt x="1310113" y="2329080"/>
                  </a:lnTo>
                  <a:lnTo>
                    <a:pt x="1309797" y="2329080"/>
                  </a:lnTo>
                  <a:lnTo>
                    <a:pt x="1309165" y="2328114"/>
                  </a:lnTo>
                  <a:lnTo>
                    <a:pt x="1308848" y="2326826"/>
                  </a:lnTo>
                  <a:lnTo>
                    <a:pt x="1307900" y="2325860"/>
                  </a:lnTo>
                  <a:lnTo>
                    <a:pt x="1306952" y="2324894"/>
                  </a:lnTo>
                  <a:lnTo>
                    <a:pt x="1306003" y="2324572"/>
                  </a:lnTo>
                  <a:lnTo>
                    <a:pt x="1305371" y="2324894"/>
                  </a:lnTo>
                  <a:lnTo>
                    <a:pt x="1302842" y="2326182"/>
                  </a:lnTo>
                  <a:lnTo>
                    <a:pt x="1298732" y="2328758"/>
                  </a:lnTo>
                  <a:lnTo>
                    <a:pt x="1289880" y="2334875"/>
                  </a:lnTo>
                  <a:lnTo>
                    <a:pt x="1281028" y="2340993"/>
                  </a:lnTo>
                  <a:lnTo>
                    <a:pt x="1271228" y="2346467"/>
                  </a:lnTo>
                  <a:lnTo>
                    <a:pt x="1266485" y="2349043"/>
                  </a:lnTo>
                  <a:lnTo>
                    <a:pt x="1261111" y="2351297"/>
                  </a:lnTo>
                  <a:lnTo>
                    <a:pt x="1256053" y="2353229"/>
                  </a:lnTo>
                  <a:lnTo>
                    <a:pt x="1250362" y="2355161"/>
                  </a:lnTo>
                  <a:lnTo>
                    <a:pt x="1244356" y="2356127"/>
                  </a:lnTo>
                  <a:lnTo>
                    <a:pt x="1238349" y="2357415"/>
                  </a:lnTo>
                  <a:lnTo>
                    <a:pt x="1232026" y="2358703"/>
                  </a:lnTo>
                  <a:lnTo>
                    <a:pt x="1225387" y="2359025"/>
                  </a:lnTo>
                  <a:lnTo>
                    <a:pt x="1218116" y="2359025"/>
                  </a:lnTo>
                  <a:lnTo>
                    <a:pt x="1211161" y="2358703"/>
                  </a:lnTo>
                  <a:lnTo>
                    <a:pt x="1205154" y="2357737"/>
                  </a:lnTo>
                  <a:lnTo>
                    <a:pt x="1200096" y="2357093"/>
                  </a:lnTo>
                  <a:lnTo>
                    <a:pt x="1195986" y="2355483"/>
                  </a:lnTo>
                  <a:lnTo>
                    <a:pt x="1193141" y="2353873"/>
                  </a:lnTo>
                  <a:lnTo>
                    <a:pt x="1190295" y="2352585"/>
                  </a:lnTo>
                  <a:lnTo>
                    <a:pt x="1189031" y="2350009"/>
                  </a:lnTo>
                  <a:lnTo>
                    <a:pt x="1187766" y="2348399"/>
                  </a:lnTo>
                  <a:lnTo>
                    <a:pt x="1187450" y="2345501"/>
                  </a:lnTo>
                  <a:lnTo>
                    <a:pt x="1187766" y="2343247"/>
                  </a:lnTo>
                  <a:lnTo>
                    <a:pt x="1188715" y="2340671"/>
                  </a:lnTo>
                  <a:lnTo>
                    <a:pt x="1189663" y="2337451"/>
                  </a:lnTo>
                  <a:lnTo>
                    <a:pt x="1191560" y="2334875"/>
                  </a:lnTo>
                  <a:lnTo>
                    <a:pt x="1193457" y="2331978"/>
                  </a:lnTo>
                  <a:lnTo>
                    <a:pt x="1195986" y="2328758"/>
                  </a:lnTo>
                  <a:lnTo>
                    <a:pt x="1201676" y="2322640"/>
                  </a:lnTo>
                  <a:lnTo>
                    <a:pt x="1208315" y="2316522"/>
                  </a:lnTo>
                  <a:lnTo>
                    <a:pt x="1215271" y="2310404"/>
                  </a:lnTo>
                  <a:lnTo>
                    <a:pt x="1222226" y="2305252"/>
                  </a:lnTo>
                  <a:lnTo>
                    <a:pt x="1228865" y="2300422"/>
                  </a:lnTo>
                  <a:lnTo>
                    <a:pt x="1239613" y="2293338"/>
                  </a:lnTo>
                  <a:lnTo>
                    <a:pt x="1243723" y="2290762"/>
                  </a:lnTo>
                  <a:close/>
                  <a:moveTo>
                    <a:pt x="1481543" y="1798637"/>
                  </a:moveTo>
                  <a:lnTo>
                    <a:pt x="1701801" y="1798637"/>
                  </a:lnTo>
                  <a:lnTo>
                    <a:pt x="1567093" y="2273300"/>
                  </a:lnTo>
                  <a:lnTo>
                    <a:pt x="1465263" y="2273300"/>
                  </a:lnTo>
                  <a:lnTo>
                    <a:pt x="1481543" y="1798637"/>
                  </a:lnTo>
                  <a:close/>
                  <a:moveTo>
                    <a:pt x="1119188" y="1798637"/>
                  </a:moveTo>
                  <a:lnTo>
                    <a:pt x="1336331" y="1798637"/>
                  </a:lnTo>
                  <a:lnTo>
                    <a:pt x="1346201" y="2272028"/>
                  </a:lnTo>
                  <a:lnTo>
                    <a:pt x="1240177" y="2273300"/>
                  </a:lnTo>
                  <a:lnTo>
                    <a:pt x="1119188" y="1798637"/>
                  </a:lnTo>
                  <a:close/>
                  <a:moveTo>
                    <a:pt x="2677270" y="1559805"/>
                  </a:moveTo>
                  <a:lnTo>
                    <a:pt x="2530833" y="1600780"/>
                  </a:lnTo>
                  <a:lnTo>
                    <a:pt x="2674417" y="1589663"/>
                  </a:lnTo>
                  <a:lnTo>
                    <a:pt x="2677270" y="1559805"/>
                  </a:lnTo>
                  <a:close/>
                  <a:moveTo>
                    <a:pt x="64561" y="1559805"/>
                  </a:moveTo>
                  <a:lnTo>
                    <a:pt x="67742" y="1589663"/>
                  </a:lnTo>
                  <a:lnTo>
                    <a:pt x="211812" y="1600780"/>
                  </a:lnTo>
                  <a:lnTo>
                    <a:pt x="64561" y="1559805"/>
                  </a:lnTo>
                  <a:close/>
                  <a:moveTo>
                    <a:pt x="1743293" y="1510232"/>
                  </a:moveTo>
                  <a:lnTo>
                    <a:pt x="1815377" y="1673934"/>
                  </a:lnTo>
                  <a:lnTo>
                    <a:pt x="2196121" y="1673934"/>
                  </a:lnTo>
                  <a:lnTo>
                    <a:pt x="2051635" y="1522922"/>
                  </a:lnTo>
                  <a:lnTo>
                    <a:pt x="1743293" y="1510232"/>
                  </a:lnTo>
                  <a:close/>
                  <a:moveTo>
                    <a:pt x="1093583" y="1510232"/>
                  </a:moveTo>
                  <a:lnTo>
                    <a:pt x="785241" y="1522922"/>
                  </a:lnTo>
                  <a:lnTo>
                    <a:pt x="641072" y="1673934"/>
                  </a:lnTo>
                  <a:lnTo>
                    <a:pt x="1021499" y="1673934"/>
                  </a:lnTo>
                  <a:lnTo>
                    <a:pt x="1093583" y="1510232"/>
                  </a:lnTo>
                  <a:close/>
                  <a:moveTo>
                    <a:pt x="840494" y="1363662"/>
                  </a:moveTo>
                  <a:lnTo>
                    <a:pt x="1955417" y="1363662"/>
                  </a:lnTo>
                  <a:lnTo>
                    <a:pt x="2368551" y="1768475"/>
                  </a:lnTo>
                  <a:lnTo>
                    <a:pt x="398463" y="1768475"/>
                  </a:lnTo>
                  <a:lnTo>
                    <a:pt x="840494" y="1363662"/>
                  </a:lnTo>
                  <a:close/>
                  <a:moveTo>
                    <a:pt x="1125700" y="1131888"/>
                  </a:moveTo>
                  <a:lnTo>
                    <a:pt x="1123793" y="1132523"/>
                  </a:lnTo>
                  <a:lnTo>
                    <a:pt x="1121569" y="1134110"/>
                  </a:lnTo>
                  <a:lnTo>
                    <a:pt x="1118710" y="1136650"/>
                  </a:lnTo>
                  <a:lnTo>
                    <a:pt x="1111084" y="1144270"/>
                  </a:lnTo>
                  <a:lnTo>
                    <a:pt x="1101553" y="1155065"/>
                  </a:lnTo>
                  <a:lnTo>
                    <a:pt x="1077405" y="1184275"/>
                  </a:lnTo>
                  <a:lnTo>
                    <a:pt x="1046268" y="1220153"/>
                  </a:lnTo>
                  <a:lnTo>
                    <a:pt x="1059613" y="1236028"/>
                  </a:lnTo>
                  <a:lnTo>
                    <a:pt x="1064696" y="1242378"/>
                  </a:lnTo>
                  <a:lnTo>
                    <a:pt x="1070098" y="1248093"/>
                  </a:lnTo>
                  <a:lnTo>
                    <a:pt x="1074546" y="1252538"/>
                  </a:lnTo>
                  <a:lnTo>
                    <a:pt x="1078994" y="1256665"/>
                  </a:lnTo>
                  <a:lnTo>
                    <a:pt x="1083124" y="1260158"/>
                  </a:lnTo>
                  <a:lnTo>
                    <a:pt x="1087890" y="1263333"/>
                  </a:lnTo>
                  <a:lnTo>
                    <a:pt x="1092656" y="1266508"/>
                  </a:lnTo>
                  <a:lnTo>
                    <a:pt x="1098375" y="1269365"/>
                  </a:lnTo>
                  <a:lnTo>
                    <a:pt x="1111084" y="1276350"/>
                  </a:lnTo>
                  <a:lnTo>
                    <a:pt x="1127606" y="1284605"/>
                  </a:lnTo>
                  <a:lnTo>
                    <a:pt x="1149529" y="1295400"/>
                  </a:lnTo>
                  <a:lnTo>
                    <a:pt x="1139362" y="1143953"/>
                  </a:lnTo>
                  <a:lnTo>
                    <a:pt x="1136185" y="1141413"/>
                  </a:lnTo>
                  <a:lnTo>
                    <a:pt x="1133325" y="1138238"/>
                  </a:lnTo>
                  <a:lnTo>
                    <a:pt x="1126971" y="1132205"/>
                  </a:lnTo>
                  <a:lnTo>
                    <a:pt x="1126017" y="1131888"/>
                  </a:lnTo>
                  <a:lnTo>
                    <a:pt x="1125700" y="1131888"/>
                  </a:lnTo>
                  <a:close/>
                  <a:moveTo>
                    <a:pt x="505679" y="1004887"/>
                  </a:moveTo>
                  <a:lnTo>
                    <a:pt x="511721" y="1004887"/>
                  </a:lnTo>
                  <a:lnTo>
                    <a:pt x="517446" y="1005205"/>
                  </a:lnTo>
                  <a:lnTo>
                    <a:pt x="522535" y="1006158"/>
                  </a:lnTo>
                  <a:lnTo>
                    <a:pt x="528259" y="1007746"/>
                  </a:lnTo>
                  <a:lnTo>
                    <a:pt x="533348" y="1009969"/>
                  </a:lnTo>
                  <a:lnTo>
                    <a:pt x="538436" y="1012828"/>
                  </a:lnTo>
                  <a:lnTo>
                    <a:pt x="543207" y="1015687"/>
                  </a:lnTo>
                  <a:lnTo>
                    <a:pt x="548296" y="1019498"/>
                  </a:lnTo>
                  <a:lnTo>
                    <a:pt x="552748" y="1023310"/>
                  </a:lnTo>
                  <a:lnTo>
                    <a:pt x="557201" y="1028075"/>
                  </a:lnTo>
                  <a:lnTo>
                    <a:pt x="561335" y="1033157"/>
                  </a:lnTo>
                  <a:lnTo>
                    <a:pt x="566106" y="1038239"/>
                  </a:lnTo>
                  <a:lnTo>
                    <a:pt x="570240" y="1044274"/>
                  </a:lnTo>
                  <a:lnTo>
                    <a:pt x="573738" y="1050309"/>
                  </a:lnTo>
                  <a:lnTo>
                    <a:pt x="577555" y="1056980"/>
                  </a:lnTo>
                  <a:lnTo>
                    <a:pt x="581371" y="1063968"/>
                  </a:lnTo>
                  <a:lnTo>
                    <a:pt x="585188" y="1071274"/>
                  </a:lnTo>
                  <a:lnTo>
                    <a:pt x="588686" y="1078897"/>
                  </a:lnTo>
                  <a:lnTo>
                    <a:pt x="591867" y="1086838"/>
                  </a:lnTo>
                  <a:lnTo>
                    <a:pt x="598227" y="1103673"/>
                  </a:lnTo>
                  <a:lnTo>
                    <a:pt x="603952" y="1121461"/>
                  </a:lnTo>
                  <a:lnTo>
                    <a:pt x="609677" y="1140202"/>
                  </a:lnTo>
                  <a:lnTo>
                    <a:pt x="614447" y="1159260"/>
                  </a:lnTo>
                  <a:lnTo>
                    <a:pt x="619218" y="1179589"/>
                  </a:lnTo>
                  <a:lnTo>
                    <a:pt x="623670" y="1200553"/>
                  </a:lnTo>
                  <a:lnTo>
                    <a:pt x="627487" y="1221518"/>
                  </a:lnTo>
                  <a:lnTo>
                    <a:pt x="630667" y="1242799"/>
                  </a:lnTo>
                  <a:lnTo>
                    <a:pt x="634165" y="1264399"/>
                  </a:lnTo>
                  <a:lnTo>
                    <a:pt x="636710" y="1285681"/>
                  </a:lnTo>
                  <a:lnTo>
                    <a:pt x="639254" y="1306963"/>
                  </a:lnTo>
                  <a:lnTo>
                    <a:pt x="641798" y="1327927"/>
                  </a:lnTo>
                  <a:lnTo>
                    <a:pt x="643389" y="1348574"/>
                  </a:lnTo>
                  <a:lnTo>
                    <a:pt x="644979" y="1368903"/>
                  </a:lnTo>
                  <a:lnTo>
                    <a:pt x="647841" y="1407337"/>
                  </a:lnTo>
                  <a:lnTo>
                    <a:pt x="649431" y="1441960"/>
                  </a:lnTo>
                  <a:lnTo>
                    <a:pt x="650703" y="1471501"/>
                  </a:lnTo>
                  <a:lnTo>
                    <a:pt x="651021" y="1495641"/>
                  </a:lnTo>
                  <a:lnTo>
                    <a:pt x="645933" y="1500088"/>
                  </a:lnTo>
                  <a:lnTo>
                    <a:pt x="640526" y="1461971"/>
                  </a:lnTo>
                  <a:lnTo>
                    <a:pt x="635120" y="1423219"/>
                  </a:lnTo>
                  <a:lnTo>
                    <a:pt x="629713" y="1515335"/>
                  </a:lnTo>
                  <a:lnTo>
                    <a:pt x="623988" y="1520417"/>
                  </a:lnTo>
                  <a:lnTo>
                    <a:pt x="225488" y="1414008"/>
                  </a:lnTo>
                  <a:lnTo>
                    <a:pt x="154884" y="1399079"/>
                  </a:lnTo>
                  <a:lnTo>
                    <a:pt x="603316" y="1539476"/>
                  </a:lnTo>
                  <a:lnTo>
                    <a:pt x="319945" y="1798670"/>
                  </a:lnTo>
                  <a:lnTo>
                    <a:pt x="585824" y="1798670"/>
                  </a:lnTo>
                  <a:lnTo>
                    <a:pt x="752475" y="1798670"/>
                  </a:lnTo>
                  <a:lnTo>
                    <a:pt x="687596" y="2326906"/>
                  </a:lnTo>
                  <a:lnTo>
                    <a:pt x="595365" y="2326906"/>
                  </a:lnTo>
                  <a:lnTo>
                    <a:pt x="586778" y="1847904"/>
                  </a:lnTo>
                  <a:lnTo>
                    <a:pt x="581371" y="1857433"/>
                  </a:lnTo>
                  <a:lnTo>
                    <a:pt x="578509" y="1862516"/>
                  </a:lnTo>
                  <a:lnTo>
                    <a:pt x="575329" y="1866963"/>
                  </a:lnTo>
                  <a:lnTo>
                    <a:pt x="531758" y="2443162"/>
                  </a:lnTo>
                  <a:lnTo>
                    <a:pt x="415356" y="2443162"/>
                  </a:lnTo>
                  <a:lnTo>
                    <a:pt x="356837" y="1985125"/>
                  </a:lnTo>
                  <a:lnTo>
                    <a:pt x="349840" y="1985760"/>
                  </a:lnTo>
                  <a:lnTo>
                    <a:pt x="346024" y="1986078"/>
                  </a:lnTo>
                  <a:lnTo>
                    <a:pt x="342207" y="1986078"/>
                  </a:lnTo>
                  <a:lnTo>
                    <a:pt x="337437" y="1985760"/>
                  </a:lnTo>
                  <a:lnTo>
                    <a:pt x="332348" y="1985443"/>
                  </a:lnTo>
                  <a:lnTo>
                    <a:pt x="145661" y="1959078"/>
                  </a:lnTo>
                  <a:lnTo>
                    <a:pt x="141208" y="1957490"/>
                  </a:lnTo>
                  <a:lnTo>
                    <a:pt x="137074" y="1955267"/>
                  </a:lnTo>
                  <a:lnTo>
                    <a:pt x="133257" y="1952726"/>
                  </a:lnTo>
                  <a:lnTo>
                    <a:pt x="129441" y="1949867"/>
                  </a:lnTo>
                  <a:lnTo>
                    <a:pt x="125624" y="1946055"/>
                  </a:lnTo>
                  <a:lnTo>
                    <a:pt x="122126" y="1941926"/>
                  </a:lnTo>
                  <a:lnTo>
                    <a:pt x="119264" y="1937479"/>
                  </a:lnTo>
                  <a:lnTo>
                    <a:pt x="116401" y="1932397"/>
                  </a:lnTo>
                  <a:lnTo>
                    <a:pt x="113539" y="1927632"/>
                  </a:lnTo>
                  <a:lnTo>
                    <a:pt x="110995" y="1921914"/>
                  </a:lnTo>
                  <a:lnTo>
                    <a:pt x="108768" y="1916197"/>
                  </a:lnTo>
                  <a:lnTo>
                    <a:pt x="106542" y="1910162"/>
                  </a:lnTo>
                  <a:lnTo>
                    <a:pt x="102408" y="1897774"/>
                  </a:lnTo>
                  <a:lnTo>
                    <a:pt x="98909" y="1885068"/>
                  </a:lnTo>
                  <a:lnTo>
                    <a:pt x="96365" y="1872363"/>
                  </a:lnTo>
                  <a:lnTo>
                    <a:pt x="93503" y="1859339"/>
                  </a:lnTo>
                  <a:lnTo>
                    <a:pt x="90004" y="1836152"/>
                  </a:lnTo>
                  <a:lnTo>
                    <a:pt x="86824" y="1817728"/>
                  </a:lnTo>
                  <a:lnTo>
                    <a:pt x="85234" y="1811058"/>
                  </a:lnTo>
                  <a:lnTo>
                    <a:pt x="84280" y="1806293"/>
                  </a:lnTo>
                  <a:lnTo>
                    <a:pt x="83962" y="1800894"/>
                  </a:lnTo>
                  <a:lnTo>
                    <a:pt x="76965" y="1730695"/>
                  </a:lnTo>
                  <a:lnTo>
                    <a:pt x="69968" y="1653826"/>
                  </a:lnTo>
                  <a:lnTo>
                    <a:pt x="62017" y="1556628"/>
                  </a:lnTo>
                  <a:lnTo>
                    <a:pt x="52158" y="1552499"/>
                  </a:lnTo>
                  <a:lnTo>
                    <a:pt x="43571" y="1548687"/>
                  </a:lnTo>
                  <a:lnTo>
                    <a:pt x="35938" y="1545511"/>
                  </a:lnTo>
                  <a:lnTo>
                    <a:pt x="29895" y="1542017"/>
                  </a:lnTo>
                  <a:lnTo>
                    <a:pt x="25443" y="1538523"/>
                  </a:lnTo>
                  <a:lnTo>
                    <a:pt x="23535" y="1536617"/>
                  </a:lnTo>
                  <a:lnTo>
                    <a:pt x="21944" y="1535346"/>
                  </a:lnTo>
                  <a:lnTo>
                    <a:pt x="20990" y="1533758"/>
                  </a:lnTo>
                  <a:lnTo>
                    <a:pt x="20354" y="1532170"/>
                  </a:lnTo>
                  <a:lnTo>
                    <a:pt x="19718" y="1530582"/>
                  </a:lnTo>
                  <a:lnTo>
                    <a:pt x="20354" y="1529311"/>
                  </a:lnTo>
                  <a:lnTo>
                    <a:pt x="17492" y="1522641"/>
                  </a:lnTo>
                  <a:lnTo>
                    <a:pt x="15266" y="1515017"/>
                  </a:lnTo>
                  <a:lnTo>
                    <a:pt x="12721" y="1504853"/>
                  </a:lnTo>
                  <a:lnTo>
                    <a:pt x="10495" y="1493100"/>
                  </a:lnTo>
                  <a:lnTo>
                    <a:pt x="8269" y="1479759"/>
                  </a:lnTo>
                  <a:lnTo>
                    <a:pt x="6043" y="1465148"/>
                  </a:lnTo>
                  <a:lnTo>
                    <a:pt x="4134" y="1449583"/>
                  </a:lnTo>
                  <a:lnTo>
                    <a:pt x="2544" y="1432431"/>
                  </a:lnTo>
                  <a:lnTo>
                    <a:pt x="954" y="1414325"/>
                  </a:lnTo>
                  <a:lnTo>
                    <a:pt x="318" y="1395267"/>
                  </a:lnTo>
                  <a:lnTo>
                    <a:pt x="0" y="1375256"/>
                  </a:lnTo>
                  <a:lnTo>
                    <a:pt x="318" y="1354926"/>
                  </a:lnTo>
                  <a:lnTo>
                    <a:pt x="954" y="1333962"/>
                  </a:lnTo>
                  <a:lnTo>
                    <a:pt x="2544" y="1312363"/>
                  </a:lnTo>
                  <a:lnTo>
                    <a:pt x="4452" y="1290763"/>
                  </a:lnTo>
                  <a:lnTo>
                    <a:pt x="7315" y="1268846"/>
                  </a:lnTo>
                  <a:lnTo>
                    <a:pt x="11131" y="1246929"/>
                  </a:lnTo>
                  <a:lnTo>
                    <a:pt x="13357" y="1236447"/>
                  </a:lnTo>
                  <a:lnTo>
                    <a:pt x="15584" y="1225647"/>
                  </a:lnTo>
                  <a:lnTo>
                    <a:pt x="18446" y="1214847"/>
                  </a:lnTo>
                  <a:lnTo>
                    <a:pt x="21308" y="1204047"/>
                  </a:lnTo>
                  <a:lnTo>
                    <a:pt x="24489" y="1193248"/>
                  </a:lnTo>
                  <a:lnTo>
                    <a:pt x="27669" y="1183083"/>
                  </a:lnTo>
                  <a:lnTo>
                    <a:pt x="31486" y="1172601"/>
                  </a:lnTo>
                  <a:lnTo>
                    <a:pt x="35302" y="1162436"/>
                  </a:lnTo>
                  <a:lnTo>
                    <a:pt x="39436" y="1152272"/>
                  </a:lnTo>
                  <a:lnTo>
                    <a:pt x="43889" y="1142425"/>
                  </a:lnTo>
                  <a:lnTo>
                    <a:pt x="48978" y="1132578"/>
                  </a:lnTo>
                  <a:lnTo>
                    <a:pt x="54066" y="1123367"/>
                  </a:lnTo>
                  <a:lnTo>
                    <a:pt x="59473" y="1113838"/>
                  </a:lnTo>
                  <a:lnTo>
                    <a:pt x="64879" y="1104944"/>
                  </a:lnTo>
                  <a:lnTo>
                    <a:pt x="70922" y="1096050"/>
                  </a:lnTo>
                  <a:lnTo>
                    <a:pt x="77601" y="1087473"/>
                  </a:lnTo>
                  <a:lnTo>
                    <a:pt x="84280" y="1079215"/>
                  </a:lnTo>
                  <a:lnTo>
                    <a:pt x="91276" y="1071274"/>
                  </a:lnTo>
                  <a:lnTo>
                    <a:pt x="98591" y="1063968"/>
                  </a:lnTo>
                  <a:lnTo>
                    <a:pt x="106542" y="1056662"/>
                  </a:lnTo>
                  <a:lnTo>
                    <a:pt x="114811" y="1049674"/>
                  </a:lnTo>
                  <a:lnTo>
                    <a:pt x="123080" y="1043321"/>
                  </a:lnTo>
                  <a:lnTo>
                    <a:pt x="131985" y="1036651"/>
                  </a:lnTo>
                  <a:lnTo>
                    <a:pt x="141526" y="1031251"/>
                  </a:lnTo>
                  <a:lnTo>
                    <a:pt x="150749" y="1025851"/>
                  </a:lnTo>
                  <a:lnTo>
                    <a:pt x="160926" y="1021087"/>
                  </a:lnTo>
                  <a:lnTo>
                    <a:pt x="171740" y="1016322"/>
                  </a:lnTo>
                  <a:lnTo>
                    <a:pt x="182553" y="1012193"/>
                  </a:lnTo>
                  <a:lnTo>
                    <a:pt x="193684" y="1009016"/>
                  </a:lnTo>
                  <a:lnTo>
                    <a:pt x="205452" y="1005522"/>
                  </a:lnTo>
                  <a:lnTo>
                    <a:pt x="209904" y="1005522"/>
                  </a:lnTo>
                  <a:lnTo>
                    <a:pt x="218809" y="1005840"/>
                  </a:lnTo>
                  <a:lnTo>
                    <a:pt x="243298" y="1007428"/>
                  </a:lnTo>
                  <a:lnTo>
                    <a:pt x="280508" y="1009969"/>
                  </a:lnTo>
                  <a:lnTo>
                    <a:pt x="409313" y="1420361"/>
                  </a:lnTo>
                  <a:lnTo>
                    <a:pt x="397228" y="1297751"/>
                  </a:lnTo>
                  <a:lnTo>
                    <a:pt x="390867" y="1077309"/>
                  </a:lnTo>
                  <a:lnTo>
                    <a:pt x="382598" y="1056345"/>
                  </a:lnTo>
                  <a:lnTo>
                    <a:pt x="399136" y="1028392"/>
                  </a:lnTo>
                  <a:lnTo>
                    <a:pt x="436029" y="1028392"/>
                  </a:lnTo>
                  <a:lnTo>
                    <a:pt x="450976" y="1056345"/>
                  </a:lnTo>
                  <a:lnTo>
                    <a:pt x="443979" y="1081438"/>
                  </a:lnTo>
                  <a:lnTo>
                    <a:pt x="489141" y="1401937"/>
                  </a:lnTo>
                  <a:lnTo>
                    <a:pt x="481508" y="1015369"/>
                  </a:lnTo>
                  <a:lnTo>
                    <a:pt x="489459" y="1011875"/>
                  </a:lnTo>
                  <a:lnTo>
                    <a:pt x="495501" y="1009016"/>
                  </a:lnTo>
                  <a:lnTo>
                    <a:pt x="499000" y="1006793"/>
                  </a:lnTo>
                  <a:lnTo>
                    <a:pt x="499636" y="1005840"/>
                  </a:lnTo>
                  <a:lnTo>
                    <a:pt x="499954" y="1005522"/>
                  </a:lnTo>
                  <a:lnTo>
                    <a:pt x="505679" y="1004887"/>
                  </a:lnTo>
                  <a:close/>
                  <a:moveTo>
                    <a:pt x="2233205" y="1004887"/>
                  </a:moveTo>
                  <a:lnTo>
                    <a:pt x="2238276" y="1005205"/>
                  </a:lnTo>
                  <a:lnTo>
                    <a:pt x="2243665" y="1005522"/>
                  </a:lnTo>
                  <a:lnTo>
                    <a:pt x="2243665" y="1005840"/>
                  </a:lnTo>
                  <a:lnTo>
                    <a:pt x="2244299" y="1006793"/>
                  </a:lnTo>
                  <a:lnTo>
                    <a:pt x="2248102" y="1009016"/>
                  </a:lnTo>
                  <a:lnTo>
                    <a:pt x="2253808" y="1011875"/>
                  </a:lnTo>
                  <a:lnTo>
                    <a:pt x="2261732" y="1015369"/>
                  </a:lnTo>
                  <a:lnTo>
                    <a:pt x="2254441" y="1401937"/>
                  </a:lnTo>
                  <a:lnTo>
                    <a:pt x="2299133" y="1081438"/>
                  </a:lnTo>
                  <a:lnTo>
                    <a:pt x="2292160" y="1056345"/>
                  </a:lnTo>
                  <a:lnTo>
                    <a:pt x="2307374" y="1028392"/>
                  </a:lnTo>
                  <a:lnTo>
                    <a:pt x="2344142" y="1028392"/>
                  </a:lnTo>
                  <a:lnTo>
                    <a:pt x="2360307" y="1056345"/>
                  </a:lnTo>
                  <a:lnTo>
                    <a:pt x="2352066" y="1077309"/>
                  </a:lnTo>
                  <a:lnTo>
                    <a:pt x="2346044" y="1297751"/>
                  </a:lnTo>
                  <a:lnTo>
                    <a:pt x="2333682" y="1420361"/>
                  </a:lnTo>
                  <a:lnTo>
                    <a:pt x="2462052" y="1009969"/>
                  </a:lnTo>
                  <a:lnTo>
                    <a:pt x="2499137" y="1007428"/>
                  </a:lnTo>
                  <a:lnTo>
                    <a:pt x="2523860" y="1005840"/>
                  </a:lnTo>
                  <a:lnTo>
                    <a:pt x="2532735" y="1005522"/>
                  </a:lnTo>
                  <a:lnTo>
                    <a:pt x="2536855" y="1005522"/>
                  </a:lnTo>
                  <a:lnTo>
                    <a:pt x="2548266" y="1009016"/>
                  </a:lnTo>
                  <a:lnTo>
                    <a:pt x="2559677" y="1012193"/>
                  </a:lnTo>
                  <a:lnTo>
                    <a:pt x="2570453" y="1016322"/>
                  </a:lnTo>
                  <a:lnTo>
                    <a:pt x="2580913" y="1021087"/>
                  </a:lnTo>
                  <a:lnTo>
                    <a:pt x="2591056" y="1025851"/>
                  </a:lnTo>
                  <a:lnTo>
                    <a:pt x="2600882" y="1031251"/>
                  </a:lnTo>
                  <a:lnTo>
                    <a:pt x="2610391" y="1036651"/>
                  </a:lnTo>
                  <a:lnTo>
                    <a:pt x="2618949" y="1043321"/>
                  </a:lnTo>
                  <a:lnTo>
                    <a:pt x="2627507" y="1049674"/>
                  </a:lnTo>
                  <a:lnTo>
                    <a:pt x="2635431" y="1056662"/>
                  </a:lnTo>
                  <a:lnTo>
                    <a:pt x="2643355" y="1063968"/>
                  </a:lnTo>
                  <a:lnTo>
                    <a:pt x="2650962" y="1071274"/>
                  </a:lnTo>
                  <a:lnTo>
                    <a:pt x="2657618" y="1079215"/>
                  </a:lnTo>
                  <a:lnTo>
                    <a:pt x="2664274" y="1087473"/>
                  </a:lnTo>
                  <a:lnTo>
                    <a:pt x="2670614" y="1096050"/>
                  </a:lnTo>
                  <a:lnTo>
                    <a:pt x="2676636" y="1104944"/>
                  </a:lnTo>
                  <a:lnTo>
                    <a:pt x="2682341" y="1113838"/>
                  </a:lnTo>
                  <a:lnTo>
                    <a:pt x="2688047" y="1123367"/>
                  </a:lnTo>
                  <a:lnTo>
                    <a:pt x="2692801" y="1132578"/>
                  </a:lnTo>
                  <a:lnTo>
                    <a:pt x="2697872" y="1142425"/>
                  </a:lnTo>
                  <a:lnTo>
                    <a:pt x="2702310" y="1152272"/>
                  </a:lnTo>
                  <a:lnTo>
                    <a:pt x="2706430" y="1162436"/>
                  </a:lnTo>
                  <a:lnTo>
                    <a:pt x="2710551" y="1172601"/>
                  </a:lnTo>
                  <a:lnTo>
                    <a:pt x="2714037" y="1183083"/>
                  </a:lnTo>
                  <a:lnTo>
                    <a:pt x="2717207" y="1193248"/>
                  </a:lnTo>
                  <a:lnTo>
                    <a:pt x="2720694" y="1204047"/>
                  </a:lnTo>
                  <a:lnTo>
                    <a:pt x="2723229" y="1214847"/>
                  </a:lnTo>
                  <a:lnTo>
                    <a:pt x="2726082" y="1225647"/>
                  </a:lnTo>
                  <a:lnTo>
                    <a:pt x="2728618" y="1236447"/>
                  </a:lnTo>
                  <a:lnTo>
                    <a:pt x="2730836" y="1246929"/>
                  </a:lnTo>
                  <a:lnTo>
                    <a:pt x="2734640" y="1268846"/>
                  </a:lnTo>
                  <a:lnTo>
                    <a:pt x="2737176" y="1290763"/>
                  </a:lnTo>
                  <a:lnTo>
                    <a:pt x="2739394" y="1312363"/>
                  </a:lnTo>
                  <a:lnTo>
                    <a:pt x="2740979" y="1333962"/>
                  </a:lnTo>
                  <a:lnTo>
                    <a:pt x="2741613" y="1354926"/>
                  </a:lnTo>
                  <a:lnTo>
                    <a:pt x="2741613" y="1375256"/>
                  </a:lnTo>
                  <a:lnTo>
                    <a:pt x="2741296" y="1395267"/>
                  </a:lnTo>
                  <a:lnTo>
                    <a:pt x="2740662" y="1414325"/>
                  </a:lnTo>
                  <a:lnTo>
                    <a:pt x="2739394" y="1432431"/>
                  </a:lnTo>
                  <a:lnTo>
                    <a:pt x="2737493" y="1449583"/>
                  </a:lnTo>
                  <a:lnTo>
                    <a:pt x="2735591" y="1465148"/>
                  </a:lnTo>
                  <a:lnTo>
                    <a:pt x="2733689" y="1479759"/>
                  </a:lnTo>
                  <a:lnTo>
                    <a:pt x="2731470" y="1493100"/>
                  </a:lnTo>
                  <a:lnTo>
                    <a:pt x="2728935" y="1504853"/>
                  </a:lnTo>
                  <a:lnTo>
                    <a:pt x="2726716" y="1515017"/>
                  </a:lnTo>
                  <a:lnTo>
                    <a:pt x="2724180" y="1522641"/>
                  </a:lnTo>
                  <a:lnTo>
                    <a:pt x="2721962" y="1529311"/>
                  </a:lnTo>
                  <a:lnTo>
                    <a:pt x="2721962" y="1530582"/>
                  </a:lnTo>
                  <a:lnTo>
                    <a:pt x="2721328" y="1532170"/>
                  </a:lnTo>
                  <a:lnTo>
                    <a:pt x="2720694" y="1533758"/>
                  </a:lnTo>
                  <a:lnTo>
                    <a:pt x="2719426" y="1535346"/>
                  </a:lnTo>
                  <a:lnTo>
                    <a:pt x="2718158" y="1536617"/>
                  </a:lnTo>
                  <a:lnTo>
                    <a:pt x="2716573" y="1538523"/>
                  </a:lnTo>
                  <a:lnTo>
                    <a:pt x="2711819" y="1542017"/>
                  </a:lnTo>
                  <a:lnTo>
                    <a:pt x="2705796" y="1545511"/>
                  </a:lnTo>
                  <a:lnTo>
                    <a:pt x="2698506" y="1548687"/>
                  </a:lnTo>
                  <a:lnTo>
                    <a:pt x="2689948" y="1552499"/>
                  </a:lnTo>
                  <a:lnTo>
                    <a:pt x="2680122" y="1556628"/>
                  </a:lnTo>
                  <a:lnTo>
                    <a:pt x="2671881" y="1653826"/>
                  </a:lnTo>
                  <a:lnTo>
                    <a:pt x="2664908" y="1730695"/>
                  </a:lnTo>
                  <a:lnTo>
                    <a:pt x="2657935" y="1800894"/>
                  </a:lnTo>
                  <a:lnTo>
                    <a:pt x="2657618" y="1806293"/>
                  </a:lnTo>
                  <a:lnTo>
                    <a:pt x="2656350" y="1811058"/>
                  </a:lnTo>
                  <a:lnTo>
                    <a:pt x="2655399" y="1817728"/>
                  </a:lnTo>
                  <a:lnTo>
                    <a:pt x="2652230" y="1836152"/>
                  </a:lnTo>
                  <a:lnTo>
                    <a:pt x="2648109" y="1859339"/>
                  </a:lnTo>
                  <a:lnTo>
                    <a:pt x="2645890" y="1872363"/>
                  </a:lnTo>
                  <a:lnTo>
                    <a:pt x="2643038" y="1885068"/>
                  </a:lnTo>
                  <a:lnTo>
                    <a:pt x="2639551" y="1897774"/>
                  </a:lnTo>
                  <a:lnTo>
                    <a:pt x="2635431" y="1910162"/>
                  </a:lnTo>
                  <a:lnTo>
                    <a:pt x="2633529" y="1916197"/>
                  </a:lnTo>
                  <a:lnTo>
                    <a:pt x="2630993" y="1921914"/>
                  </a:lnTo>
                  <a:lnTo>
                    <a:pt x="2628458" y="1927632"/>
                  </a:lnTo>
                  <a:lnTo>
                    <a:pt x="2625605" y="1932397"/>
                  </a:lnTo>
                  <a:lnTo>
                    <a:pt x="2622752" y="1937479"/>
                  </a:lnTo>
                  <a:lnTo>
                    <a:pt x="2619583" y="1941926"/>
                  </a:lnTo>
                  <a:lnTo>
                    <a:pt x="2616413" y="1946055"/>
                  </a:lnTo>
                  <a:lnTo>
                    <a:pt x="2612926" y="1949867"/>
                  </a:lnTo>
                  <a:lnTo>
                    <a:pt x="2609123" y="1952726"/>
                  </a:lnTo>
                  <a:lnTo>
                    <a:pt x="2605002" y="1955267"/>
                  </a:lnTo>
                  <a:lnTo>
                    <a:pt x="2600882" y="1957490"/>
                  </a:lnTo>
                  <a:lnTo>
                    <a:pt x="2596444" y="1959078"/>
                  </a:lnTo>
                  <a:lnTo>
                    <a:pt x="2410704" y="1985443"/>
                  </a:lnTo>
                  <a:lnTo>
                    <a:pt x="2405633" y="1985760"/>
                  </a:lnTo>
                  <a:lnTo>
                    <a:pt x="2400561" y="1986078"/>
                  </a:lnTo>
                  <a:lnTo>
                    <a:pt x="2397075" y="1986078"/>
                  </a:lnTo>
                  <a:lnTo>
                    <a:pt x="2393271" y="1985760"/>
                  </a:lnTo>
                  <a:lnTo>
                    <a:pt x="2385981" y="1985125"/>
                  </a:lnTo>
                  <a:lnTo>
                    <a:pt x="2327660" y="2443162"/>
                  </a:lnTo>
                  <a:lnTo>
                    <a:pt x="2211651" y="2443162"/>
                  </a:lnTo>
                  <a:lnTo>
                    <a:pt x="2168545" y="1866963"/>
                  </a:lnTo>
                  <a:lnTo>
                    <a:pt x="2165375" y="1862516"/>
                  </a:lnTo>
                  <a:lnTo>
                    <a:pt x="2162522" y="1857433"/>
                  </a:lnTo>
                  <a:lnTo>
                    <a:pt x="2156817" y="1847904"/>
                  </a:lnTo>
                  <a:lnTo>
                    <a:pt x="2148576" y="2326906"/>
                  </a:lnTo>
                  <a:lnTo>
                    <a:pt x="2063630" y="2320235"/>
                  </a:lnTo>
                  <a:lnTo>
                    <a:pt x="1992313" y="1798670"/>
                  </a:lnTo>
                  <a:lnTo>
                    <a:pt x="2157768" y="1798670"/>
                  </a:lnTo>
                  <a:lnTo>
                    <a:pt x="2443668" y="1798670"/>
                  </a:lnTo>
                  <a:lnTo>
                    <a:pt x="2170129" y="1529946"/>
                  </a:lnTo>
                  <a:lnTo>
                    <a:pt x="2587569" y="1399079"/>
                  </a:lnTo>
                  <a:lnTo>
                    <a:pt x="2517204" y="1414008"/>
                  </a:lnTo>
                  <a:lnTo>
                    <a:pt x="2151746" y="1511841"/>
                  </a:lnTo>
                  <a:lnTo>
                    <a:pt x="2111808" y="1472771"/>
                  </a:lnTo>
                  <a:lnTo>
                    <a:pt x="2108956" y="1423219"/>
                  </a:lnTo>
                  <a:lnTo>
                    <a:pt x="2103250" y="1464513"/>
                  </a:lnTo>
                  <a:lnTo>
                    <a:pt x="2093741" y="1455301"/>
                  </a:lnTo>
                  <a:lnTo>
                    <a:pt x="2095009" y="1426078"/>
                  </a:lnTo>
                  <a:lnTo>
                    <a:pt x="2096911" y="1393361"/>
                  </a:lnTo>
                  <a:lnTo>
                    <a:pt x="2099447" y="1358103"/>
                  </a:lnTo>
                  <a:lnTo>
                    <a:pt x="2103250" y="1320621"/>
                  </a:lnTo>
                  <a:lnTo>
                    <a:pt x="2105152" y="1301563"/>
                  </a:lnTo>
                  <a:lnTo>
                    <a:pt x="2107371" y="1282504"/>
                  </a:lnTo>
                  <a:lnTo>
                    <a:pt x="2109906" y="1262811"/>
                  </a:lnTo>
                  <a:lnTo>
                    <a:pt x="2113076" y="1243752"/>
                  </a:lnTo>
                  <a:lnTo>
                    <a:pt x="2115929" y="1224059"/>
                  </a:lnTo>
                  <a:lnTo>
                    <a:pt x="2119415" y="1205318"/>
                  </a:lnTo>
                  <a:lnTo>
                    <a:pt x="2123219" y="1186577"/>
                  </a:lnTo>
                  <a:lnTo>
                    <a:pt x="2127339" y="1168154"/>
                  </a:lnTo>
                  <a:lnTo>
                    <a:pt x="2131777" y="1150366"/>
                  </a:lnTo>
                  <a:lnTo>
                    <a:pt x="2136214" y="1133214"/>
                  </a:lnTo>
                  <a:lnTo>
                    <a:pt x="2140969" y="1116379"/>
                  </a:lnTo>
                  <a:lnTo>
                    <a:pt x="2146674" y="1100497"/>
                  </a:lnTo>
                  <a:lnTo>
                    <a:pt x="2152379" y="1085568"/>
                  </a:lnTo>
                  <a:lnTo>
                    <a:pt x="2158719" y="1071274"/>
                  </a:lnTo>
                  <a:lnTo>
                    <a:pt x="2165058" y="1058568"/>
                  </a:lnTo>
                  <a:lnTo>
                    <a:pt x="2168545" y="1052533"/>
                  </a:lnTo>
                  <a:lnTo>
                    <a:pt x="2172031" y="1046815"/>
                  </a:lnTo>
                  <a:lnTo>
                    <a:pt x="2175518" y="1041416"/>
                  </a:lnTo>
                  <a:lnTo>
                    <a:pt x="2179321" y="1036333"/>
                  </a:lnTo>
                  <a:lnTo>
                    <a:pt x="2183125" y="1031569"/>
                  </a:lnTo>
                  <a:lnTo>
                    <a:pt x="2187245" y="1027122"/>
                  </a:lnTo>
                  <a:lnTo>
                    <a:pt x="2191366" y="1023310"/>
                  </a:lnTo>
                  <a:lnTo>
                    <a:pt x="2195486" y="1019498"/>
                  </a:lnTo>
                  <a:lnTo>
                    <a:pt x="2199607" y="1016004"/>
                  </a:lnTo>
                  <a:lnTo>
                    <a:pt x="2204044" y="1013146"/>
                  </a:lnTo>
                  <a:lnTo>
                    <a:pt x="2208799" y="1010922"/>
                  </a:lnTo>
                  <a:lnTo>
                    <a:pt x="2213236" y="1008699"/>
                  </a:lnTo>
                  <a:lnTo>
                    <a:pt x="2217991" y="1007111"/>
                  </a:lnTo>
                  <a:lnTo>
                    <a:pt x="2223062" y="1005840"/>
                  </a:lnTo>
                  <a:lnTo>
                    <a:pt x="2227817" y="1005205"/>
                  </a:lnTo>
                  <a:lnTo>
                    <a:pt x="2233205" y="1004887"/>
                  </a:lnTo>
                  <a:close/>
                  <a:moveTo>
                    <a:pt x="1560668" y="914401"/>
                  </a:moveTo>
                  <a:lnTo>
                    <a:pt x="1571788" y="914401"/>
                  </a:lnTo>
                  <a:lnTo>
                    <a:pt x="1582591" y="915671"/>
                  </a:lnTo>
                  <a:lnTo>
                    <a:pt x="1594029" y="917258"/>
                  </a:lnTo>
                  <a:lnTo>
                    <a:pt x="1604514" y="919480"/>
                  </a:lnTo>
                  <a:lnTo>
                    <a:pt x="1615317" y="922021"/>
                  </a:lnTo>
                  <a:lnTo>
                    <a:pt x="1625802" y="925196"/>
                  </a:lnTo>
                  <a:lnTo>
                    <a:pt x="1636287" y="928688"/>
                  </a:lnTo>
                  <a:lnTo>
                    <a:pt x="1646772" y="933133"/>
                  </a:lnTo>
                  <a:lnTo>
                    <a:pt x="1656939" y="937261"/>
                  </a:lnTo>
                  <a:lnTo>
                    <a:pt x="1666788" y="942023"/>
                  </a:lnTo>
                  <a:lnTo>
                    <a:pt x="1676638" y="946786"/>
                  </a:lnTo>
                  <a:lnTo>
                    <a:pt x="1686487" y="952183"/>
                  </a:lnTo>
                  <a:lnTo>
                    <a:pt x="1695384" y="957263"/>
                  </a:lnTo>
                  <a:lnTo>
                    <a:pt x="1704598" y="962978"/>
                  </a:lnTo>
                  <a:lnTo>
                    <a:pt x="1712859" y="968693"/>
                  </a:lnTo>
                  <a:lnTo>
                    <a:pt x="1721120" y="974726"/>
                  </a:lnTo>
                  <a:lnTo>
                    <a:pt x="1729063" y="980441"/>
                  </a:lnTo>
                  <a:lnTo>
                    <a:pt x="1736371" y="986473"/>
                  </a:lnTo>
                  <a:lnTo>
                    <a:pt x="1750033" y="997586"/>
                  </a:lnTo>
                  <a:lnTo>
                    <a:pt x="1762106" y="1008698"/>
                  </a:lnTo>
                  <a:lnTo>
                    <a:pt x="1771956" y="1018858"/>
                  </a:lnTo>
                  <a:lnTo>
                    <a:pt x="1779264" y="1027748"/>
                  </a:lnTo>
                  <a:lnTo>
                    <a:pt x="1782441" y="1031558"/>
                  </a:lnTo>
                  <a:lnTo>
                    <a:pt x="1784665" y="1034733"/>
                  </a:lnTo>
                  <a:lnTo>
                    <a:pt x="1786254" y="1037908"/>
                  </a:lnTo>
                  <a:lnTo>
                    <a:pt x="1787207" y="1040448"/>
                  </a:lnTo>
                  <a:lnTo>
                    <a:pt x="1788160" y="1045845"/>
                  </a:lnTo>
                  <a:lnTo>
                    <a:pt x="1788478" y="1053783"/>
                  </a:lnTo>
                  <a:lnTo>
                    <a:pt x="1789113" y="1076643"/>
                  </a:lnTo>
                  <a:lnTo>
                    <a:pt x="1789113" y="1107440"/>
                  </a:lnTo>
                  <a:lnTo>
                    <a:pt x="1788478" y="1144588"/>
                  </a:lnTo>
                  <a:lnTo>
                    <a:pt x="1787525" y="1187133"/>
                  </a:lnTo>
                  <a:lnTo>
                    <a:pt x="1786254" y="1233488"/>
                  </a:lnTo>
                  <a:lnTo>
                    <a:pt x="1784347" y="1282383"/>
                  </a:lnTo>
                  <a:lnTo>
                    <a:pt x="1782123" y="1331913"/>
                  </a:lnTo>
                  <a:lnTo>
                    <a:pt x="1672507" y="1331913"/>
                  </a:lnTo>
                  <a:lnTo>
                    <a:pt x="1674096" y="1293813"/>
                  </a:lnTo>
                  <a:lnTo>
                    <a:pt x="1674732" y="1258253"/>
                  </a:lnTo>
                  <a:lnTo>
                    <a:pt x="1675685" y="1225550"/>
                  </a:lnTo>
                  <a:lnTo>
                    <a:pt x="1676002" y="1197293"/>
                  </a:lnTo>
                  <a:lnTo>
                    <a:pt x="1675685" y="1174115"/>
                  </a:lnTo>
                  <a:lnTo>
                    <a:pt x="1674732" y="1156970"/>
                  </a:lnTo>
                  <a:lnTo>
                    <a:pt x="1674096" y="1150938"/>
                  </a:lnTo>
                  <a:lnTo>
                    <a:pt x="1673143" y="1147445"/>
                  </a:lnTo>
                  <a:lnTo>
                    <a:pt x="1672825" y="1145858"/>
                  </a:lnTo>
                  <a:lnTo>
                    <a:pt x="1672507" y="1144905"/>
                  </a:lnTo>
                  <a:lnTo>
                    <a:pt x="1672190" y="1144905"/>
                  </a:lnTo>
                  <a:lnTo>
                    <a:pt x="1671237" y="1145540"/>
                  </a:lnTo>
                  <a:lnTo>
                    <a:pt x="1669648" y="1147445"/>
                  </a:lnTo>
                  <a:lnTo>
                    <a:pt x="1668059" y="1149668"/>
                  </a:lnTo>
                  <a:lnTo>
                    <a:pt x="1666471" y="1151890"/>
                  </a:lnTo>
                  <a:lnTo>
                    <a:pt x="1654079" y="1331913"/>
                  </a:lnTo>
                  <a:lnTo>
                    <a:pt x="1602608" y="1331913"/>
                  </a:lnTo>
                  <a:lnTo>
                    <a:pt x="1602290" y="1283335"/>
                  </a:lnTo>
                  <a:lnTo>
                    <a:pt x="1598477" y="1283653"/>
                  </a:lnTo>
                  <a:lnTo>
                    <a:pt x="1586721" y="1284605"/>
                  </a:lnTo>
                  <a:lnTo>
                    <a:pt x="1568293" y="1285240"/>
                  </a:lnTo>
                  <a:lnTo>
                    <a:pt x="1556537" y="1285558"/>
                  </a:lnTo>
                  <a:lnTo>
                    <a:pt x="1543828" y="1285558"/>
                  </a:lnTo>
                  <a:lnTo>
                    <a:pt x="1529213" y="1285240"/>
                  </a:lnTo>
                  <a:lnTo>
                    <a:pt x="1513009" y="1284605"/>
                  </a:lnTo>
                  <a:lnTo>
                    <a:pt x="1496169" y="1283653"/>
                  </a:lnTo>
                  <a:lnTo>
                    <a:pt x="1477741" y="1282383"/>
                  </a:lnTo>
                  <a:lnTo>
                    <a:pt x="1457724" y="1280478"/>
                  </a:lnTo>
                  <a:lnTo>
                    <a:pt x="1437390" y="1277620"/>
                  </a:lnTo>
                  <a:lnTo>
                    <a:pt x="1415467" y="1274763"/>
                  </a:lnTo>
                  <a:lnTo>
                    <a:pt x="1392908" y="1270953"/>
                  </a:lnTo>
                  <a:lnTo>
                    <a:pt x="1381787" y="1268730"/>
                  </a:lnTo>
                  <a:lnTo>
                    <a:pt x="1370349" y="1266508"/>
                  </a:lnTo>
                  <a:lnTo>
                    <a:pt x="1359547" y="1263968"/>
                  </a:lnTo>
                  <a:lnTo>
                    <a:pt x="1348426" y="1261110"/>
                  </a:lnTo>
                  <a:lnTo>
                    <a:pt x="1328092" y="1254760"/>
                  </a:lnTo>
                  <a:lnTo>
                    <a:pt x="1308710" y="1248410"/>
                  </a:lnTo>
                  <a:lnTo>
                    <a:pt x="1290282" y="1241743"/>
                  </a:lnTo>
                  <a:lnTo>
                    <a:pt x="1273443" y="1234440"/>
                  </a:lnTo>
                  <a:lnTo>
                    <a:pt x="1257556" y="1227455"/>
                  </a:lnTo>
                  <a:lnTo>
                    <a:pt x="1243259" y="1220153"/>
                  </a:lnTo>
                  <a:lnTo>
                    <a:pt x="1229914" y="1213485"/>
                  </a:lnTo>
                  <a:lnTo>
                    <a:pt x="1218794" y="1207135"/>
                  </a:lnTo>
                  <a:lnTo>
                    <a:pt x="1208626" y="1201103"/>
                  </a:lnTo>
                  <a:lnTo>
                    <a:pt x="1200366" y="1196340"/>
                  </a:lnTo>
                  <a:lnTo>
                    <a:pt x="1189245" y="1188720"/>
                  </a:lnTo>
                  <a:lnTo>
                    <a:pt x="1185115" y="1186180"/>
                  </a:lnTo>
                  <a:lnTo>
                    <a:pt x="1204814" y="1331913"/>
                  </a:lnTo>
                  <a:lnTo>
                    <a:pt x="1152071" y="1331913"/>
                  </a:lnTo>
                  <a:lnTo>
                    <a:pt x="1149529" y="1296670"/>
                  </a:lnTo>
                  <a:lnTo>
                    <a:pt x="1143810" y="1297305"/>
                  </a:lnTo>
                  <a:lnTo>
                    <a:pt x="1135549" y="1299210"/>
                  </a:lnTo>
                  <a:lnTo>
                    <a:pt x="1112355" y="1303655"/>
                  </a:lnTo>
                  <a:lnTo>
                    <a:pt x="1082489" y="1309688"/>
                  </a:lnTo>
                  <a:lnTo>
                    <a:pt x="1066285" y="1313180"/>
                  </a:lnTo>
                  <a:lnTo>
                    <a:pt x="1049445" y="1316038"/>
                  </a:lnTo>
                  <a:lnTo>
                    <a:pt x="1032606" y="1318895"/>
                  </a:lnTo>
                  <a:lnTo>
                    <a:pt x="1015766" y="1321118"/>
                  </a:lnTo>
                  <a:lnTo>
                    <a:pt x="999880" y="1322388"/>
                  </a:lnTo>
                  <a:lnTo>
                    <a:pt x="984629" y="1323658"/>
                  </a:lnTo>
                  <a:lnTo>
                    <a:pt x="977639" y="1323658"/>
                  </a:lnTo>
                  <a:lnTo>
                    <a:pt x="970649" y="1323658"/>
                  </a:lnTo>
                  <a:lnTo>
                    <a:pt x="964295" y="1323340"/>
                  </a:lnTo>
                  <a:lnTo>
                    <a:pt x="958575" y="1323023"/>
                  </a:lnTo>
                  <a:lnTo>
                    <a:pt x="953174" y="1322070"/>
                  </a:lnTo>
                  <a:lnTo>
                    <a:pt x="948090" y="1320483"/>
                  </a:lnTo>
                  <a:lnTo>
                    <a:pt x="943960" y="1319213"/>
                  </a:lnTo>
                  <a:lnTo>
                    <a:pt x="940783" y="1317625"/>
                  </a:lnTo>
                  <a:lnTo>
                    <a:pt x="934746" y="1305560"/>
                  </a:lnTo>
                  <a:lnTo>
                    <a:pt x="928709" y="1295083"/>
                  </a:lnTo>
                  <a:lnTo>
                    <a:pt x="917271" y="1275398"/>
                  </a:lnTo>
                  <a:lnTo>
                    <a:pt x="912505" y="1266508"/>
                  </a:lnTo>
                  <a:lnTo>
                    <a:pt x="908057" y="1257935"/>
                  </a:lnTo>
                  <a:lnTo>
                    <a:pt x="904244" y="1249680"/>
                  </a:lnTo>
                  <a:lnTo>
                    <a:pt x="902338" y="1244918"/>
                  </a:lnTo>
                  <a:lnTo>
                    <a:pt x="901067" y="1240790"/>
                  </a:lnTo>
                  <a:lnTo>
                    <a:pt x="900114" y="1236663"/>
                  </a:lnTo>
                  <a:lnTo>
                    <a:pt x="899161" y="1232535"/>
                  </a:lnTo>
                  <a:lnTo>
                    <a:pt x="898843" y="1228408"/>
                  </a:lnTo>
                  <a:lnTo>
                    <a:pt x="898525" y="1223963"/>
                  </a:lnTo>
                  <a:lnTo>
                    <a:pt x="898843" y="1219835"/>
                  </a:lnTo>
                  <a:lnTo>
                    <a:pt x="899161" y="1215390"/>
                  </a:lnTo>
                  <a:lnTo>
                    <a:pt x="900431" y="1210628"/>
                  </a:lnTo>
                  <a:lnTo>
                    <a:pt x="901385" y="1205865"/>
                  </a:lnTo>
                  <a:lnTo>
                    <a:pt x="903291" y="1201103"/>
                  </a:lnTo>
                  <a:lnTo>
                    <a:pt x="905197" y="1195705"/>
                  </a:lnTo>
                  <a:lnTo>
                    <a:pt x="908057" y="1190943"/>
                  </a:lnTo>
                  <a:lnTo>
                    <a:pt x="910916" y="1185228"/>
                  </a:lnTo>
                  <a:lnTo>
                    <a:pt x="914729" y="1179513"/>
                  </a:lnTo>
                  <a:lnTo>
                    <a:pt x="918542" y="1173480"/>
                  </a:lnTo>
                  <a:lnTo>
                    <a:pt x="922990" y="1167765"/>
                  </a:lnTo>
                  <a:lnTo>
                    <a:pt x="928391" y="1161098"/>
                  </a:lnTo>
                  <a:lnTo>
                    <a:pt x="939512" y="1146810"/>
                  </a:lnTo>
                  <a:lnTo>
                    <a:pt x="949361" y="1133793"/>
                  </a:lnTo>
                  <a:lnTo>
                    <a:pt x="967154" y="1109345"/>
                  </a:lnTo>
                  <a:lnTo>
                    <a:pt x="976050" y="1096963"/>
                  </a:lnTo>
                  <a:lnTo>
                    <a:pt x="985900" y="1084580"/>
                  </a:lnTo>
                  <a:lnTo>
                    <a:pt x="997338" y="1070928"/>
                  </a:lnTo>
                  <a:lnTo>
                    <a:pt x="1004328" y="1063943"/>
                  </a:lnTo>
                  <a:lnTo>
                    <a:pt x="1011318" y="1056323"/>
                  </a:lnTo>
                  <a:lnTo>
                    <a:pt x="1017673" y="1045528"/>
                  </a:lnTo>
                  <a:lnTo>
                    <a:pt x="1024663" y="1035368"/>
                  </a:lnTo>
                  <a:lnTo>
                    <a:pt x="1031335" y="1025525"/>
                  </a:lnTo>
                  <a:lnTo>
                    <a:pt x="1038007" y="1016318"/>
                  </a:lnTo>
                  <a:lnTo>
                    <a:pt x="1044997" y="1008063"/>
                  </a:lnTo>
                  <a:lnTo>
                    <a:pt x="1051669" y="1000443"/>
                  </a:lnTo>
                  <a:lnTo>
                    <a:pt x="1058659" y="993141"/>
                  </a:lnTo>
                  <a:lnTo>
                    <a:pt x="1065967" y="986473"/>
                  </a:lnTo>
                  <a:lnTo>
                    <a:pt x="1073593" y="980123"/>
                  </a:lnTo>
                  <a:lnTo>
                    <a:pt x="1080583" y="974091"/>
                  </a:lnTo>
                  <a:lnTo>
                    <a:pt x="1088208" y="968693"/>
                  </a:lnTo>
                  <a:lnTo>
                    <a:pt x="1096151" y="963931"/>
                  </a:lnTo>
                  <a:lnTo>
                    <a:pt x="1104094" y="959168"/>
                  </a:lnTo>
                  <a:lnTo>
                    <a:pt x="1111720" y="954723"/>
                  </a:lnTo>
                  <a:lnTo>
                    <a:pt x="1119663" y="950913"/>
                  </a:lnTo>
                  <a:lnTo>
                    <a:pt x="1127924" y="947738"/>
                  </a:lnTo>
                  <a:lnTo>
                    <a:pt x="1136185" y="944246"/>
                  </a:lnTo>
                  <a:lnTo>
                    <a:pt x="1145081" y="941388"/>
                  </a:lnTo>
                  <a:lnTo>
                    <a:pt x="1153660" y="938531"/>
                  </a:lnTo>
                  <a:lnTo>
                    <a:pt x="1162238" y="935991"/>
                  </a:lnTo>
                  <a:lnTo>
                    <a:pt x="1171452" y="933768"/>
                  </a:lnTo>
                  <a:lnTo>
                    <a:pt x="1180349" y="931863"/>
                  </a:lnTo>
                  <a:lnTo>
                    <a:pt x="1199412" y="928053"/>
                  </a:lnTo>
                  <a:lnTo>
                    <a:pt x="1218794" y="924561"/>
                  </a:lnTo>
                  <a:lnTo>
                    <a:pt x="1239128" y="921703"/>
                  </a:lnTo>
                  <a:lnTo>
                    <a:pt x="1282021" y="915988"/>
                  </a:lnTo>
                  <a:lnTo>
                    <a:pt x="1284881" y="915671"/>
                  </a:lnTo>
                  <a:lnTo>
                    <a:pt x="1287740" y="915671"/>
                  </a:lnTo>
                  <a:lnTo>
                    <a:pt x="1292824" y="915671"/>
                  </a:lnTo>
                  <a:lnTo>
                    <a:pt x="1366537" y="1187768"/>
                  </a:lnTo>
                  <a:lnTo>
                    <a:pt x="1368125" y="1176973"/>
                  </a:lnTo>
                  <a:lnTo>
                    <a:pt x="1393226" y="990283"/>
                  </a:lnTo>
                  <a:lnTo>
                    <a:pt x="1386236" y="972186"/>
                  </a:lnTo>
                  <a:lnTo>
                    <a:pt x="1400216" y="947738"/>
                  </a:lnTo>
                  <a:lnTo>
                    <a:pt x="1432306" y="947421"/>
                  </a:lnTo>
                  <a:lnTo>
                    <a:pt x="1445968" y="972186"/>
                  </a:lnTo>
                  <a:lnTo>
                    <a:pt x="1439614" y="993776"/>
                  </a:lnTo>
                  <a:lnTo>
                    <a:pt x="1462490" y="1190943"/>
                  </a:lnTo>
                  <a:lnTo>
                    <a:pt x="1522858" y="924243"/>
                  </a:lnTo>
                  <a:lnTo>
                    <a:pt x="1529530" y="921386"/>
                  </a:lnTo>
                  <a:lnTo>
                    <a:pt x="1534932" y="918846"/>
                  </a:lnTo>
                  <a:lnTo>
                    <a:pt x="1537791" y="916940"/>
                  </a:lnTo>
                  <a:lnTo>
                    <a:pt x="1538427" y="915988"/>
                  </a:lnTo>
                  <a:lnTo>
                    <a:pt x="1549865" y="915036"/>
                  </a:lnTo>
                  <a:lnTo>
                    <a:pt x="1560668" y="914401"/>
                  </a:lnTo>
                  <a:close/>
                  <a:moveTo>
                    <a:pt x="170497" y="661035"/>
                  </a:moveTo>
                  <a:lnTo>
                    <a:pt x="168576" y="681657"/>
                  </a:lnTo>
                  <a:lnTo>
                    <a:pt x="168275" y="683619"/>
                  </a:lnTo>
                  <a:lnTo>
                    <a:pt x="167640" y="691889"/>
                  </a:lnTo>
                  <a:lnTo>
                    <a:pt x="167640" y="695282"/>
                  </a:lnTo>
                  <a:lnTo>
                    <a:pt x="167322" y="700477"/>
                  </a:lnTo>
                  <a:lnTo>
                    <a:pt x="167640" y="700795"/>
                  </a:lnTo>
                  <a:lnTo>
                    <a:pt x="167640" y="695282"/>
                  </a:lnTo>
                  <a:lnTo>
                    <a:pt x="168275" y="684891"/>
                  </a:lnTo>
                  <a:lnTo>
                    <a:pt x="168576" y="681657"/>
                  </a:lnTo>
                  <a:lnTo>
                    <a:pt x="169545" y="675349"/>
                  </a:lnTo>
                  <a:lnTo>
                    <a:pt x="170497" y="668033"/>
                  </a:lnTo>
                  <a:lnTo>
                    <a:pt x="170497" y="664534"/>
                  </a:lnTo>
                  <a:lnTo>
                    <a:pt x="170497" y="661035"/>
                  </a:lnTo>
                  <a:close/>
                  <a:moveTo>
                    <a:pt x="2571454" y="661035"/>
                  </a:moveTo>
                  <a:lnTo>
                    <a:pt x="2571454" y="664534"/>
                  </a:lnTo>
                  <a:lnTo>
                    <a:pt x="2571137" y="668033"/>
                  </a:lnTo>
                  <a:lnTo>
                    <a:pt x="2572406" y="675349"/>
                  </a:lnTo>
                  <a:lnTo>
                    <a:pt x="2573358" y="683619"/>
                  </a:lnTo>
                  <a:lnTo>
                    <a:pt x="2573992" y="691889"/>
                  </a:lnTo>
                  <a:lnTo>
                    <a:pt x="2574310" y="700795"/>
                  </a:lnTo>
                  <a:lnTo>
                    <a:pt x="2574627" y="700477"/>
                  </a:lnTo>
                  <a:lnTo>
                    <a:pt x="2573675" y="684891"/>
                  </a:lnTo>
                  <a:lnTo>
                    <a:pt x="2571454" y="661035"/>
                  </a:lnTo>
                  <a:close/>
                  <a:moveTo>
                    <a:pt x="197485" y="574519"/>
                  </a:moveTo>
                  <a:lnTo>
                    <a:pt x="195897" y="575155"/>
                  </a:lnTo>
                  <a:lnTo>
                    <a:pt x="194310" y="576109"/>
                  </a:lnTo>
                  <a:lnTo>
                    <a:pt x="192405" y="577381"/>
                  </a:lnTo>
                  <a:lnTo>
                    <a:pt x="190817" y="579290"/>
                  </a:lnTo>
                  <a:lnTo>
                    <a:pt x="189230" y="581198"/>
                  </a:lnTo>
                  <a:lnTo>
                    <a:pt x="186690" y="585969"/>
                  </a:lnTo>
                  <a:lnTo>
                    <a:pt x="189865" y="582789"/>
                  </a:lnTo>
                  <a:lnTo>
                    <a:pt x="192722" y="579608"/>
                  </a:lnTo>
                  <a:lnTo>
                    <a:pt x="195897" y="576745"/>
                  </a:lnTo>
                  <a:lnTo>
                    <a:pt x="199390" y="574519"/>
                  </a:lnTo>
                  <a:lnTo>
                    <a:pt x="197485" y="574519"/>
                  </a:lnTo>
                  <a:close/>
                  <a:moveTo>
                    <a:pt x="2542584" y="574518"/>
                  </a:moveTo>
                  <a:lnTo>
                    <a:pt x="2545757" y="576745"/>
                  </a:lnTo>
                  <a:lnTo>
                    <a:pt x="2549247" y="579608"/>
                  </a:lnTo>
                  <a:lnTo>
                    <a:pt x="2552102" y="582788"/>
                  </a:lnTo>
                  <a:lnTo>
                    <a:pt x="2555274" y="585969"/>
                  </a:lnTo>
                  <a:lnTo>
                    <a:pt x="2552102" y="581198"/>
                  </a:lnTo>
                  <a:lnTo>
                    <a:pt x="2550833" y="579290"/>
                  </a:lnTo>
                  <a:lnTo>
                    <a:pt x="2549247" y="577381"/>
                  </a:lnTo>
                  <a:lnTo>
                    <a:pt x="2547660" y="576109"/>
                  </a:lnTo>
                  <a:lnTo>
                    <a:pt x="2545757" y="575155"/>
                  </a:lnTo>
                  <a:lnTo>
                    <a:pt x="2544488" y="574518"/>
                  </a:lnTo>
                  <a:lnTo>
                    <a:pt x="2542584" y="574518"/>
                  </a:lnTo>
                  <a:close/>
                  <a:moveTo>
                    <a:pt x="331470" y="485775"/>
                  </a:moveTo>
                  <a:lnTo>
                    <a:pt x="347662" y="485775"/>
                  </a:lnTo>
                  <a:lnTo>
                    <a:pt x="363537" y="486729"/>
                  </a:lnTo>
                  <a:lnTo>
                    <a:pt x="378460" y="488638"/>
                  </a:lnTo>
                  <a:lnTo>
                    <a:pt x="393700" y="490864"/>
                  </a:lnTo>
                  <a:lnTo>
                    <a:pt x="407988" y="493409"/>
                  </a:lnTo>
                  <a:lnTo>
                    <a:pt x="421323" y="497226"/>
                  </a:lnTo>
                  <a:lnTo>
                    <a:pt x="434658" y="501043"/>
                  </a:lnTo>
                  <a:lnTo>
                    <a:pt x="447040" y="505178"/>
                  </a:lnTo>
                  <a:lnTo>
                    <a:pt x="459105" y="509631"/>
                  </a:lnTo>
                  <a:lnTo>
                    <a:pt x="470535" y="514402"/>
                  </a:lnTo>
                  <a:lnTo>
                    <a:pt x="481013" y="519491"/>
                  </a:lnTo>
                  <a:lnTo>
                    <a:pt x="491173" y="524580"/>
                  </a:lnTo>
                  <a:lnTo>
                    <a:pt x="500698" y="529670"/>
                  </a:lnTo>
                  <a:lnTo>
                    <a:pt x="509270" y="534759"/>
                  </a:lnTo>
                  <a:lnTo>
                    <a:pt x="517208" y="539848"/>
                  </a:lnTo>
                  <a:lnTo>
                    <a:pt x="524510" y="544301"/>
                  </a:lnTo>
                  <a:lnTo>
                    <a:pt x="536575" y="552889"/>
                  </a:lnTo>
                  <a:lnTo>
                    <a:pt x="545465" y="559569"/>
                  </a:lnTo>
                  <a:lnTo>
                    <a:pt x="550863" y="564340"/>
                  </a:lnTo>
                  <a:lnTo>
                    <a:pt x="552450" y="565612"/>
                  </a:lnTo>
                  <a:lnTo>
                    <a:pt x="550863" y="569747"/>
                  </a:lnTo>
                  <a:lnTo>
                    <a:pt x="548005" y="574837"/>
                  </a:lnTo>
                  <a:lnTo>
                    <a:pt x="544195" y="581198"/>
                  </a:lnTo>
                  <a:lnTo>
                    <a:pt x="539750" y="587878"/>
                  </a:lnTo>
                  <a:lnTo>
                    <a:pt x="534035" y="595512"/>
                  </a:lnTo>
                  <a:lnTo>
                    <a:pt x="530860" y="599647"/>
                  </a:lnTo>
                  <a:lnTo>
                    <a:pt x="527050" y="603463"/>
                  </a:lnTo>
                  <a:lnTo>
                    <a:pt x="523240" y="607280"/>
                  </a:lnTo>
                  <a:lnTo>
                    <a:pt x="518795" y="610779"/>
                  </a:lnTo>
                  <a:lnTo>
                    <a:pt x="514350" y="614278"/>
                  </a:lnTo>
                  <a:lnTo>
                    <a:pt x="509588" y="617777"/>
                  </a:lnTo>
                  <a:lnTo>
                    <a:pt x="504508" y="620640"/>
                  </a:lnTo>
                  <a:lnTo>
                    <a:pt x="498793" y="623502"/>
                  </a:lnTo>
                  <a:lnTo>
                    <a:pt x="493078" y="626047"/>
                  </a:lnTo>
                  <a:lnTo>
                    <a:pt x="487045" y="627955"/>
                  </a:lnTo>
                  <a:lnTo>
                    <a:pt x="480695" y="629228"/>
                  </a:lnTo>
                  <a:lnTo>
                    <a:pt x="474028" y="630500"/>
                  </a:lnTo>
                  <a:lnTo>
                    <a:pt x="466725" y="630818"/>
                  </a:lnTo>
                  <a:lnTo>
                    <a:pt x="459423" y="630818"/>
                  </a:lnTo>
                  <a:lnTo>
                    <a:pt x="451803" y="630182"/>
                  </a:lnTo>
                  <a:lnTo>
                    <a:pt x="443548" y="628910"/>
                  </a:lnTo>
                  <a:lnTo>
                    <a:pt x="434975" y="626683"/>
                  </a:lnTo>
                  <a:lnTo>
                    <a:pt x="426403" y="624139"/>
                  </a:lnTo>
                  <a:lnTo>
                    <a:pt x="417195" y="620322"/>
                  </a:lnTo>
                  <a:lnTo>
                    <a:pt x="407353" y="615869"/>
                  </a:lnTo>
                  <a:lnTo>
                    <a:pt x="396557" y="610461"/>
                  </a:lnTo>
                  <a:lnTo>
                    <a:pt x="385127" y="605690"/>
                  </a:lnTo>
                  <a:lnTo>
                    <a:pt x="408305" y="616823"/>
                  </a:lnTo>
                  <a:lnTo>
                    <a:pt x="430848" y="627955"/>
                  </a:lnTo>
                  <a:lnTo>
                    <a:pt x="441643" y="632727"/>
                  </a:lnTo>
                  <a:lnTo>
                    <a:pt x="452120" y="637180"/>
                  </a:lnTo>
                  <a:lnTo>
                    <a:pt x="462280" y="641315"/>
                  </a:lnTo>
                  <a:lnTo>
                    <a:pt x="472440" y="645132"/>
                  </a:lnTo>
                  <a:lnTo>
                    <a:pt x="481965" y="648312"/>
                  </a:lnTo>
                  <a:lnTo>
                    <a:pt x="491173" y="650539"/>
                  </a:lnTo>
                  <a:lnTo>
                    <a:pt x="500063" y="652129"/>
                  </a:lnTo>
                  <a:lnTo>
                    <a:pt x="504190" y="652447"/>
                  </a:lnTo>
                  <a:lnTo>
                    <a:pt x="508318" y="652447"/>
                  </a:lnTo>
                  <a:lnTo>
                    <a:pt x="512128" y="652447"/>
                  </a:lnTo>
                  <a:lnTo>
                    <a:pt x="515620" y="652129"/>
                  </a:lnTo>
                  <a:lnTo>
                    <a:pt x="519430" y="651493"/>
                  </a:lnTo>
                  <a:lnTo>
                    <a:pt x="522923" y="650539"/>
                  </a:lnTo>
                  <a:lnTo>
                    <a:pt x="526415" y="649267"/>
                  </a:lnTo>
                  <a:lnTo>
                    <a:pt x="529590" y="647676"/>
                  </a:lnTo>
                  <a:lnTo>
                    <a:pt x="532765" y="646086"/>
                  </a:lnTo>
                  <a:lnTo>
                    <a:pt x="535623" y="643541"/>
                  </a:lnTo>
                  <a:lnTo>
                    <a:pt x="536893" y="651493"/>
                  </a:lnTo>
                  <a:lnTo>
                    <a:pt x="537210" y="659127"/>
                  </a:lnTo>
                  <a:lnTo>
                    <a:pt x="537845" y="673440"/>
                  </a:lnTo>
                  <a:lnTo>
                    <a:pt x="537845" y="687118"/>
                  </a:lnTo>
                  <a:lnTo>
                    <a:pt x="537210" y="700159"/>
                  </a:lnTo>
                  <a:lnTo>
                    <a:pt x="538163" y="699205"/>
                  </a:lnTo>
                  <a:lnTo>
                    <a:pt x="539433" y="697932"/>
                  </a:lnTo>
                  <a:lnTo>
                    <a:pt x="540703" y="697296"/>
                  </a:lnTo>
                  <a:lnTo>
                    <a:pt x="541973" y="696660"/>
                  </a:lnTo>
                  <a:lnTo>
                    <a:pt x="542925" y="697296"/>
                  </a:lnTo>
                  <a:lnTo>
                    <a:pt x="543243" y="698251"/>
                  </a:lnTo>
                  <a:lnTo>
                    <a:pt x="543878" y="699841"/>
                  </a:lnTo>
                  <a:lnTo>
                    <a:pt x="543878" y="702067"/>
                  </a:lnTo>
                  <a:lnTo>
                    <a:pt x="544195" y="708429"/>
                  </a:lnTo>
                  <a:lnTo>
                    <a:pt x="544195" y="716063"/>
                  </a:lnTo>
                  <a:lnTo>
                    <a:pt x="543878" y="725287"/>
                  </a:lnTo>
                  <a:lnTo>
                    <a:pt x="542925" y="735466"/>
                  </a:lnTo>
                  <a:lnTo>
                    <a:pt x="540703" y="757413"/>
                  </a:lnTo>
                  <a:lnTo>
                    <a:pt x="537528" y="779042"/>
                  </a:lnTo>
                  <a:lnTo>
                    <a:pt x="534670" y="796536"/>
                  </a:lnTo>
                  <a:lnTo>
                    <a:pt x="533083" y="802898"/>
                  </a:lnTo>
                  <a:lnTo>
                    <a:pt x="531813" y="807669"/>
                  </a:lnTo>
                  <a:lnTo>
                    <a:pt x="531178" y="808623"/>
                  </a:lnTo>
                  <a:lnTo>
                    <a:pt x="530860" y="809577"/>
                  </a:lnTo>
                  <a:lnTo>
                    <a:pt x="530543" y="809577"/>
                  </a:lnTo>
                  <a:lnTo>
                    <a:pt x="529908" y="808623"/>
                  </a:lnTo>
                  <a:lnTo>
                    <a:pt x="528638" y="820392"/>
                  </a:lnTo>
                  <a:lnTo>
                    <a:pt x="526733" y="831525"/>
                  </a:lnTo>
                  <a:lnTo>
                    <a:pt x="524510" y="842657"/>
                  </a:lnTo>
                  <a:lnTo>
                    <a:pt x="521335" y="853154"/>
                  </a:lnTo>
                  <a:lnTo>
                    <a:pt x="518478" y="863650"/>
                  </a:lnTo>
                  <a:lnTo>
                    <a:pt x="514985" y="873829"/>
                  </a:lnTo>
                  <a:lnTo>
                    <a:pt x="510858" y="883689"/>
                  </a:lnTo>
                  <a:lnTo>
                    <a:pt x="506730" y="892913"/>
                  </a:lnTo>
                  <a:lnTo>
                    <a:pt x="502285" y="902138"/>
                  </a:lnTo>
                  <a:lnTo>
                    <a:pt x="497205" y="911044"/>
                  </a:lnTo>
                  <a:lnTo>
                    <a:pt x="492443" y="919314"/>
                  </a:lnTo>
                  <a:lnTo>
                    <a:pt x="486728" y="927584"/>
                  </a:lnTo>
                  <a:lnTo>
                    <a:pt x="481013" y="935536"/>
                  </a:lnTo>
                  <a:lnTo>
                    <a:pt x="475615" y="943170"/>
                  </a:lnTo>
                  <a:lnTo>
                    <a:pt x="469583" y="950167"/>
                  </a:lnTo>
                  <a:lnTo>
                    <a:pt x="463550" y="957165"/>
                  </a:lnTo>
                  <a:lnTo>
                    <a:pt x="457200" y="963209"/>
                  </a:lnTo>
                  <a:lnTo>
                    <a:pt x="450850" y="969252"/>
                  </a:lnTo>
                  <a:lnTo>
                    <a:pt x="443865" y="974659"/>
                  </a:lnTo>
                  <a:lnTo>
                    <a:pt x="437198" y="980067"/>
                  </a:lnTo>
                  <a:lnTo>
                    <a:pt x="430530" y="984838"/>
                  </a:lnTo>
                  <a:lnTo>
                    <a:pt x="423545" y="989609"/>
                  </a:lnTo>
                  <a:lnTo>
                    <a:pt x="416878" y="993744"/>
                  </a:lnTo>
                  <a:lnTo>
                    <a:pt x="410210" y="997243"/>
                  </a:lnTo>
                  <a:lnTo>
                    <a:pt x="402908" y="1000742"/>
                  </a:lnTo>
                  <a:lnTo>
                    <a:pt x="396240" y="1003286"/>
                  </a:lnTo>
                  <a:lnTo>
                    <a:pt x="389255" y="1006149"/>
                  </a:lnTo>
                  <a:lnTo>
                    <a:pt x="382587" y="1008057"/>
                  </a:lnTo>
                  <a:lnTo>
                    <a:pt x="375920" y="1009330"/>
                  </a:lnTo>
                  <a:lnTo>
                    <a:pt x="369252" y="1010602"/>
                  </a:lnTo>
                  <a:lnTo>
                    <a:pt x="362585" y="1011238"/>
                  </a:lnTo>
                  <a:lnTo>
                    <a:pt x="356235" y="1011238"/>
                  </a:lnTo>
                  <a:lnTo>
                    <a:pt x="351155" y="1011238"/>
                  </a:lnTo>
                  <a:lnTo>
                    <a:pt x="345440" y="1010602"/>
                  </a:lnTo>
                  <a:lnTo>
                    <a:pt x="339725" y="1009330"/>
                  </a:lnTo>
                  <a:lnTo>
                    <a:pt x="334010" y="1007421"/>
                  </a:lnTo>
                  <a:lnTo>
                    <a:pt x="327977" y="1005831"/>
                  </a:lnTo>
                  <a:lnTo>
                    <a:pt x="321945" y="1002968"/>
                  </a:lnTo>
                  <a:lnTo>
                    <a:pt x="315595" y="1000105"/>
                  </a:lnTo>
                  <a:lnTo>
                    <a:pt x="309245" y="996607"/>
                  </a:lnTo>
                  <a:lnTo>
                    <a:pt x="302895" y="992790"/>
                  </a:lnTo>
                  <a:lnTo>
                    <a:pt x="296227" y="988655"/>
                  </a:lnTo>
                  <a:lnTo>
                    <a:pt x="289877" y="984202"/>
                  </a:lnTo>
                  <a:lnTo>
                    <a:pt x="282892" y="979430"/>
                  </a:lnTo>
                  <a:lnTo>
                    <a:pt x="276542" y="974023"/>
                  </a:lnTo>
                  <a:lnTo>
                    <a:pt x="269875" y="968298"/>
                  </a:lnTo>
                  <a:lnTo>
                    <a:pt x="263207" y="962254"/>
                  </a:lnTo>
                  <a:lnTo>
                    <a:pt x="256540" y="955893"/>
                  </a:lnTo>
                  <a:lnTo>
                    <a:pt x="250190" y="949213"/>
                  </a:lnTo>
                  <a:lnTo>
                    <a:pt x="243840" y="941897"/>
                  </a:lnTo>
                  <a:lnTo>
                    <a:pt x="237490" y="934900"/>
                  </a:lnTo>
                  <a:lnTo>
                    <a:pt x="231457" y="927266"/>
                  </a:lnTo>
                  <a:lnTo>
                    <a:pt x="225425" y="919314"/>
                  </a:lnTo>
                  <a:lnTo>
                    <a:pt x="219710" y="911044"/>
                  </a:lnTo>
                  <a:lnTo>
                    <a:pt x="214312" y="902774"/>
                  </a:lnTo>
                  <a:lnTo>
                    <a:pt x="208915" y="893868"/>
                  </a:lnTo>
                  <a:lnTo>
                    <a:pt x="203517" y="885280"/>
                  </a:lnTo>
                  <a:lnTo>
                    <a:pt x="198755" y="875737"/>
                  </a:lnTo>
                  <a:lnTo>
                    <a:pt x="194310" y="866195"/>
                  </a:lnTo>
                  <a:lnTo>
                    <a:pt x="190182" y="856971"/>
                  </a:lnTo>
                  <a:lnTo>
                    <a:pt x="186055" y="846792"/>
                  </a:lnTo>
                  <a:lnTo>
                    <a:pt x="182245" y="836932"/>
                  </a:lnTo>
                  <a:lnTo>
                    <a:pt x="179070" y="826754"/>
                  </a:lnTo>
                  <a:lnTo>
                    <a:pt x="176212" y="816257"/>
                  </a:lnTo>
                  <a:lnTo>
                    <a:pt x="173990" y="822937"/>
                  </a:lnTo>
                  <a:lnTo>
                    <a:pt x="172402" y="826117"/>
                  </a:lnTo>
                  <a:lnTo>
                    <a:pt x="171450" y="828344"/>
                  </a:lnTo>
                  <a:lnTo>
                    <a:pt x="169862" y="830252"/>
                  </a:lnTo>
                  <a:lnTo>
                    <a:pt x="168275" y="831525"/>
                  </a:lnTo>
                  <a:lnTo>
                    <a:pt x="167322" y="832479"/>
                  </a:lnTo>
                  <a:lnTo>
                    <a:pt x="165417" y="832797"/>
                  </a:lnTo>
                  <a:lnTo>
                    <a:pt x="163830" y="832479"/>
                  </a:lnTo>
                  <a:lnTo>
                    <a:pt x="162242" y="831207"/>
                  </a:lnTo>
                  <a:lnTo>
                    <a:pt x="160655" y="829616"/>
                  </a:lnTo>
                  <a:lnTo>
                    <a:pt x="159385" y="827390"/>
                  </a:lnTo>
                  <a:lnTo>
                    <a:pt x="157797" y="824845"/>
                  </a:lnTo>
                  <a:lnTo>
                    <a:pt x="156210" y="821346"/>
                  </a:lnTo>
                  <a:lnTo>
                    <a:pt x="153987" y="813076"/>
                  </a:lnTo>
                  <a:lnTo>
                    <a:pt x="152082" y="803534"/>
                  </a:lnTo>
                  <a:lnTo>
                    <a:pt x="150495" y="792083"/>
                  </a:lnTo>
                  <a:lnTo>
                    <a:pt x="149542" y="779678"/>
                  </a:lnTo>
                  <a:lnTo>
                    <a:pt x="149225" y="766637"/>
                  </a:lnTo>
                  <a:lnTo>
                    <a:pt x="149542" y="753914"/>
                  </a:lnTo>
                  <a:lnTo>
                    <a:pt x="150177" y="742781"/>
                  </a:lnTo>
                  <a:lnTo>
                    <a:pt x="151765" y="732285"/>
                  </a:lnTo>
                  <a:lnTo>
                    <a:pt x="153352" y="722742"/>
                  </a:lnTo>
                  <a:lnTo>
                    <a:pt x="155257" y="714790"/>
                  </a:lnTo>
                  <a:lnTo>
                    <a:pt x="157797" y="708429"/>
                  </a:lnTo>
                  <a:lnTo>
                    <a:pt x="159067" y="705884"/>
                  </a:lnTo>
                  <a:lnTo>
                    <a:pt x="160337" y="703976"/>
                  </a:lnTo>
                  <a:lnTo>
                    <a:pt x="161607" y="702067"/>
                  </a:lnTo>
                  <a:lnTo>
                    <a:pt x="163195" y="700795"/>
                  </a:lnTo>
                  <a:lnTo>
                    <a:pt x="158432" y="696024"/>
                  </a:lnTo>
                  <a:lnTo>
                    <a:pt x="154622" y="690617"/>
                  </a:lnTo>
                  <a:lnTo>
                    <a:pt x="151447" y="685209"/>
                  </a:lnTo>
                  <a:lnTo>
                    <a:pt x="148907" y="679166"/>
                  </a:lnTo>
                  <a:lnTo>
                    <a:pt x="147002" y="672804"/>
                  </a:lnTo>
                  <a:lnTo>
                    <a:pt x="145097" y="666443"/>
                  </a:lnTo>
                  <a:lnTo>
                    <a:pt x="143827" y="659763"/>
                  </a:lnTo>
                  <a:lnTo>
                    <a:pt x="143192" y="653083"/>
                  </a:lnTo>
                  <a:lnTo>
                    <a:pt x="142875" y="646086"/>
                  </a:lnTo>
                  <a:lnTo>
                    <a:pt x="142875" y="639088"/>
                  </a:lnTo>
                  <a:lnTo>
                    <a:pt x="143510" y="632090"/>
                  </a:lnTo>
                  <a:lnTo>
                    <a:pt x="144145" y="624775"/>
                  </a:lnTo>
                  <a:lnTo>
                    <a:pt x="145415" y="617777"/>
                  </a:lnTo>
                  <a:lnTo>
                    <a:pt x="146367" y="610461"/>
                  </a:lnTo>
                  <a:lnTo>
                    <a:pt x="148272" y="603782"/>
                  </a:lnTo>
                  <a:lnTo>
                    <a:pt x="149860" y="596466"/>
                  </a:lnTo>
                  <a:lnTo>
                    <a:pt x="154305" y="583425"/>
                  </a:lnTo>
                  <a:lnTo>
                    <a:pt x="159385" y="570702"/>
                  </a:lnTo>
                  <a:lnTo>
                    <a:pt x="164465" y="558933"/>
                  </a:lnTo>
                  <a:lnTo>
                    <a:pt x="169862" y="548436"/>
                  </a:lnTo>
                  <a:lnTo>
                    <a:pt x="174942" y="539212"/>
                  </a:lnTo>
                  <a:lnTo>
                    <a:pt x="180022" y="532214"/>
                  </a:lnTo>
                  <a:lnTo>
                    <a:pt x="182562" y="529034"/>
                  </a:lnTo>
                  <a:lnTo>
                    <a:pt x="184467" y="526807"/>
                  </a:lnTo>
                  <a:lnTo>
                    <a:pt x="186690" y="525535"/>
                  </a:lnTo>
                  <a:lnTo>
                    <a:pt x="188277" y="524262"/>
                  </a:lnTo>
                  <a:lnTo>
                    <a:pt x="198120" y="519491"/>
                  </a:lnTo>
                  <a:lnTo>
                    <a:pt x="207327" y="514720"/>
                  </a:lnTo>
                  <a:lnTo>
                    <a:pt x="216852" y="510585"/>
                  </a:lnTo>
                  <a:lnTo>
                    <a:pt x="226377" y="507086"/>
                  </a:lnTo>
                  <a:lnTo>
                    <a:pt x="235267" y="503587"/>
                  </a:lnTo>
                  <a:lnTo>
                    <a:pt x="244792" y="500407"/>
                  </a:lnTo>
                  <a:lnTo>
                    <a:pt x="253682" y="497862"/>
                  </a:lnTo>
                  <a:lnTo>
                    <a:pt x="262572" y="495317"/>
                  </a:lnTo>
                  <a:lnTo>
                    <a:pt x="271780" y="493409"/>
                  </a:lnTo>
                  <a:lnTo>
                    <a:pt x="280352" y="491501"/>
                  </a:lnTo>
                  <a:lnTo>
                    <a:pt x="288925" y="489910"/>
                  </a:lnTo>
                  <a:lnTo>
                    <a:pt x="298132" y="488638"/>
                  </a:lnTo>
                  <a:lnTo>
                    <a:pt x="306387" y="487365"/>
                  </a:lnTo>
                  <a:lnTo>
                    <a:pt x="314960" y="486729"/>
                  </a:lnTo>
                  <a:lnTo>
                    <a:pt x="323215" y="486093"/>
                  </a:lnTo>
                  <a:lnTo>
                    <a:pt x="331470" y="485775"/>
                  </a:lnTo>
                  <a:close/>
                  <a:moveTo>
                    <a:pt x="2394109" y="485775"/>
                  </a:moveTo>
                  <a:lnTo>
                    <a:pt x="2410607" y="485775"/>
                  </a:lnTo>
                  <a:lnTo>
                    <a:pt x="2418538" y="486093"/>
                  </a:lnTo>
                  <a:lnTo>
                    <a:pt x="2427104" y="486729"/>
                  </a:lnTo>
                  <a:lnTo>
                    <a:pt x="2435352" y="487365"/>
                  </a:lnTo>
                  <a:lnTo>
                    <a:pt x="2443918" y="488638"/>
                  </a:lnTo>
                  <a:lnTo>
                    <a:pt x="2452801" y="489910"/>
                  </a:lnTo>
                  <a:lnTo>
                    <a:pt x="2461367" y="491500"/>
                  </a:lnTo>
                  <a:lnTo>
                    <a:pt x="2470250" y="493409"/>
                  </a:lnTo>
                  <a:lnTo>
                    <a:pt x="2479451" y="495317"/>
                  </a:lnTo>
                  <a:lnTo>
                    <a:pt x="2488334" y="497862"/>
                  </a:lnTo>
                  <a:lnTo>
                    <a:pt x="2497534" y="500407"/>
                  </a:lnTo>
                  <a:lnTo>
                    <a:pt x="2506417" y="503587"/>
                  </a:lnTo>
                  <a:lnTo>
                    <a:pt x="2515935" y="507086"/>
                  </a:lnTo>
                  <a:lnTo>
                    <a:pt x="2525135" y="510585"/>
                  </a:lnTo>
                  <a:lnTo>
                    <a:pt x="2534653" y="514720"/>
                  </a:lnTo>
                  <a:lnTo>
                    <a:pt x="2543853" y="519491"/>
                  </a:lnTo>
                  <a:lnTo>
                    <a:pt x="2553371" y="524262"/>
                  </a:lnTo>
                  <a:lnTo>
                    <a:pt x="2555274" y="525535"/>
                  </a:lnTo>
                  <a:lnTo>
                    <a:pt x="2557178" y="526807"/>
                  </a:lnTo>
                  <a:lnTo>
                    <a:pt x="2559399" y="529033"/>
                  </a:lnTo>
                  <a:lnTo>
                    <a:pt x="2561620" y="532214"/>
                  </a:lnTo>
                  <a:lnTo>
                    <a:pt x="2566378" y="539212"/>
                  </a:lnTo>
                  <a:lnTo>
                    <a:pt x="2571772" y="548436"/>
                  </a:lnTo>
                  <a:lnTo>
                    <a:pt x="2577482" y="558933"/>
                  </a:lnTo>
                  <a:lnTo>
                    <a:pt x="2582558" y="570702"/>
                  </a:lnTo>
                  <a:lnTo>
                    <a:pt x="2587634" y="583425"/>
                  </a:lnTo>
                  <a:lnTo>
                    <a:pt x="2591759" y="596466"/>
                  </a:lnTo>
                  <a:lnTo>
                    <a:pt x="2593662" y="603782"/>
                  </a:lnTo>
                  <a:lnTo>
                    <a:pt x="2594931" y="610461"/>
                  </a:lnTo>
                  <a:lnTo>
                    <a:pt x="2596517" y="617777"/>
                  </a:lnTo>
                  <a:lnTo>
                    <a:pt x="2597786" y="624775"/>
                  </a:lnTo>
                  <a:lnTo>
                    <a:pt x="2598421" y="632090"/>
                  </a:lnTo>
                  <a:lnTo>
                    <a:pt x="2598738" y="639088"/>
                  </a:lnTo>
                  <a:lnTo>
                    <a:pt x="2598738" y="646086"/>
                  </a:lnTo>
                  <a:lnTo>
                    <a:pt x="2598421" y="653083"/>
                  </a:lnTo>
                  <a:lnTo>
                    <a:pt x="2598104" y="659763"/>
                  </a:lnTo>
                  <a:lnTo>
                    <a:pt x="2596517" y="666443"/>
                  </a:lnTo>
                  <a:lnTo>
                    <a:pt x="2594931" y="672804"/>
                  </a:lnTo>
                  <a:lnTo>
                    <a:pt x="2592710" y="679166"/>
                  </a:lnTo>
                  <a:lnTo>
                    <a:pt x="2590172" y="685209"/>
                  </a:lnTo>
                  <a:lnTo>
                    <a:pt x="2586683" y="690617"/>
                  </a:lnTo>
                  <a:lnTo>
                    <a:pt x="2583193" y="696024"/>
                  </a:lnTo>
                  <a:lnTo>
                    <a:pt x="2578434" y="700795"/>
                  </a:lnTo>
                  <a:lnTo>
                    <a:pt x="2580020" y="702067"/>
                  </a:lnTo>
                  <a:lnTo>
                    <a:pt x="2581607" y="703976"/>
                  </a:lnTo>
                  <a:lnTo>
                    <a:pt x="2582558" y="705884"/>
                  </a:lnTo>
                  <a:lnTo>
                    <a:pt x="2584145" y="708429"/>
                  </a:lnTo>
                  <a:lnTo>
                    <a:pt x="2586365" y="714790"/>
                  </a:lnTo>
                  <a:lnTo>
                    <a:pt x="2588269" y="722742"/>
                  </a:lnTo>
                  <a:lnTo>
                    <a:pt x="2590172" y="732285"/>
                  </a:lnTo>
                  <a:lnTo>
                    <a:pt x="2591441" y="742781"/>
                  </a:lnTo>
                  <a:lnTo>
                    <a:pt x="2592076" y="753914"/>
                  </a:lnTo>
                  <a:lnTo>
                    <a:pt x="2592393" y="766637"/>
                  </a:lnTo>
                  <a:lnTo>
                    <a:pt x="2592076" y="779678"/>
                  </a:lnTo>
                  <a:lnTo>
                    <a:pt x="2591441" y="792083"/>
                  </a:lnTo>
                  <a:lnTo>
                    <a:pt x="2589855" y="803534"/>
                  </a:lnTo>
                  <a:lnTo>
                    <a:pt x="2587634" y="813076"/>
                  </a:lnTo>
                  <a:lnTo>
                    <a:pt x="2585414" y="821346"/>
                  </a:lnTo>
                  <a:lnTo>
                    <a:pt x="2584145" y="824845"/>
                  </a:lnTo>
                  <a:lnTo>
                    <a:pt x="2582558" y="827390"/>
                  </a:lnTo>
                  <a:lnTo>
                    <a:pt x="2581289" y="829616"/>
                  </a:lnTo>
                  <a:lnTo>
                    <a:pt x="2579703" y="831207"/>
                  </a:lnTo>
                  <a:lnTo>
                    <a:pt x="2577799" y="832479"/>
                  </a:lnTo>
                  <a:lnTo>
                    <a:pt x="2576213" y="832797"/>
                  </a:lnTo>
                  <a:lnTo>
                    <a:pt x="2574627" y="832479"/>
                  </a:lnTo>
                  <a:lnTo>
                    <a:pt x="2573358" y="831525"/>
                  </a:lnTo>
                  <a:lnTo>
                    <a:pt x="2571772" y="830252"/>
                  </a:lnTo>
                  <a:lnTo>
                    <a:pt x="2570503" y="828344"/>
                  </a:lnTo>
                  <a:lnTo>
                    <a:pt x="2569234" y="826117"/>
                  </a:lnTo>
                  <a:lnTo>
                    <a:pt x="2567965" y="822936"/>
                  </a:lnTo>
                  <a:lnTo>
                    <a:pt x="2565744" y="816257"/>
                  </a:lnTo>
                  <a:lnTo>
                    <a:pt x="2562889" y="826753"/>
                  </a:lnTo>
                  <a:lnTo>
                    <a:pt x="2559399" y="836932"/>
                  </a:lnTo>
                  <a:lnTo>
                    <a:pt x="2555592" y="846792"/>
                  </a:lnTo>
                  <a:lnTo>
                    <a:pt x="2551785" y="856971"/>
                  </a:lnTo>
                  <a:lnTo>
                    <a:pt x="2547343" y="866195"/>
                  </a:lnTo>
                  <a:lnTo>
                    <a:pt x="2542902" y="875737"/>
                  </a:lnTo>
                  <a:lnTo>
                    <a:pt x="2537825" y="885280"/>
                  </a:lnTo>
                  <a:lnTo>
                    <a:pt x="2533067" y="893868"/>
                  </a:lnTo>
                  <a:lnTo>
                    <a:pt x="2527356" y="902774"/>
                  </a:lnTo>
                  <a:lnTo>
                    <a:pt x="2522280" y="911044"/>
                  </a:lnTo>
                  <a:lnTo>
                    <a:pt x="2516252" y="919314"/>
                  </a:lnTo>
                  <a:lnTo>
                    <a:pt x="2510224" y="927266"/>
                  </a:lnTo>
                  <a:lnTo>
                    <a:pt x="2504197" y="934900"/>
                  </a:lnTo>
                  <a:lnTo>
                    <a:pt x="2497851" y="941897"/>
                  </a:lnTo>
                  <a:lnTo>
                    <a:pt x="2491824" y="949213"/>
                  </a:lnTo>
                  <a:lnTo>
                    <a:pt x="2484844" y="955893"/>
                  </a:lnTo>
                  <a:lnTo>
                    <a:pt x="2478499" y="962254"/>
                  </a:lnTo>
                  <a:lnTo>
                    <a:pt x="2472154" y="968298"/>
                  </a:lnTo>
                  <a:lnTo>
                    <a:pt x="2465492" y="974023"/>
                  </a:lnTo>
                  <a:lnTo>
                    <a:pt x="2458829" y="979430"/>
                  </a:lnTo>
                  <a:lnTo>
                    <a:pt x="2452167" y="984202"/>
                  </a:lnTo>
                  <a:lnTo>
                    <a:pt x="2445505" y="988654"/>
                  </a:lnTo>
                  <a:lnTo>
                    <a:pt x="2439159" y="992789"/>
                  </a:lnTo>
                  <a:lnTo>
                    <a:pt x="2432814" y="996607"/>
                  </a:lnTo>
                  <a:lnTo>
                    <a:pt x="2426469" y="1000105"/>
                  </a:lnTo>
                  <a:lnTo>
                    <a:pt x="2420124" y="1002968"/>
                  </a:lnTo>
                  <a:lnTo>
                    <a:pt x="2413462" y="1005831"/>
                  </a:lnTo>
                  <a:lnTo>
                    <a:pt x="2408069" y="1007421"/>
                  </a:lnTo>
                  <a:lnTo>
                    <a:pt x="2402041" y="1009330"/>
                  </a:lnTo>
                  <a:lnTo>
                    <a:pt x="2396330" y="1010602"/>
                  </a:lnTo>
                  <a:lnTo>
                    <a:pt x="2390937" y="1011238"/>
                  </a:lnTo>
                  <a:lnTo>
                    <a:pt x="2385861" y="1011238"/>
                  </a:lnTo>
                  <a:lnTo>
                    <a:pt x="2379516" y="1011238"/>
                  </a:lnTo>
                  <a:lnTo>
                    <a:pt x="2372536" y="1010602"/>
                  </a:lnTo>
                  <a:lnTo>
                    <a:pt x="2366191" y="1009330"/>
                  </a:lnTo>
                  <a:lnTo>
                    <a:pt x="2359529" y="1008057"/>
                  </a:lnTo>
                  <a:lnTo>
                    <a:pt x="2352866" y="1006149"/>
                  </a:lnTo>
                  <a:lnTo>
                    <a:pt x="2345887" y="1003286"/>
                  </a:lnTo>
                  <a:lnTo>
                    <a:pt x="2338907" y="1000742"/>
                  </a:lnTo>
                  <a:lnTo>
                    <a:pt x="2331928" y="997243"/>
                  </a:lnTo>
                  <a:lnTo>
                    <a:pt x="2325265" y="993744"/>
                  </a:lnTo>
                  <a:lnTo>
                    <a:pt x="2318286" y="989609"/>
                  </a:lnTo>
                  <a:lnTo>
                    <a:pt x="2311306" y="984838"/>
                  </a:lnTo>
                  <a:lnTo>
                    <a:pt x="2304644" y="980067"/>
                  </a:lnTo>
                  <a:lnTo>
                    <a:pt x="2297981" y="974659"/>
                  </a:lnTo>
                  <a:lnTo>
                    <a:pt x="2291636" y="969252"/>
                  </a:lnTo>
                  <a:lnTo>
                    <a:pt x="2284974" y="963208"/>
                  </a:lnTo>
                  <a:lnTo>
                    <a:pt x="2278629" y="957165"/>
                  </a:lnTo>
                  <a:lnTo>
                    <a:pt x="2272284" y="950167"/>
                  </a:lnTo>
                  <a:lnTo>
                    <a:pt x="2266256" y="943170"/>
                  </a:lnTo>
                  <a:lnTo>
                    <a:pt x="2260545" y="935536"/>
                  </a:lnTo>
                  <a:lnTo>
                    <a:pt x="2255152" y="927584"/>
                  </a:lnTo>
                  <a:lnTo>
                    <a:pt x="2249759" y="919314"/>
                  </a:lnTo>
                  <a:lnTo>
                    <a:pt x="2244365" y="911044"/>
                  </a:lnTo>
                  <a:lnTo>
                    <a:pt x="2239924" y="902138"/>
                  </a:lnTo>
                  <a:lnTo>
                    <a:pt x="2235482" y="892913"/>
                  </a:lnTo>
                  <a:lnTo>
                    <a:pt x="2231041" y="883689"/>
                  </a:lnTo>
                  <a:lnTo>
                    <a:pt x="2227234" y="873829"/>
                  </a:lnTo>
                  <a:lnTo>
                    <a:pt x="2223744" y="863650"/>
                  </a:lnTo>
                  <a:lnTo>
                    <a:pt x="2220571" y="853154"/>
                  </a:lnTo>
                  <a:lnTo>
                    <a:pt x="2217716" y="842657"/>
                  </a:lnTo>
                  <a:lnTo>
                    <a:pt x="2215178" y="831525"/>
                  </a:lnTo>
                  <a:lnTo>
                    <a:pt x="2213275" y="820392"/>
                  </a:lnTo>
                  <a:lnTo>
                    <a:pt x="2211688" y="808623"/>
                  </a:lnTo>
                  <a:lnTo>
                    <a:pt x="2211371" y="809577"/>
                  </a:lnTo>
                  <a:lnTo>
                    <a:pt x="2211054" y="809577"/>
                  </a:lnTo>
                  <a:lnTo>
                    <a:pt x="2210737" y="808623"/>
                  </a:lnTo>
                  <a:lnTo>
                    <a:pt x="2210419" y="807669"/>
                  </a:lnTo>
                  <a:lnTo>
                    <a:pt x="2208833" y="802898"/>
                  </a:lnTo>
                  <a:lnTo>
                    <a:pt x="2207564" y="796536"/>
                  </a:lnTo>
                  <a:lnTo>
                    <a:pt x="2204391" y="779042"/>
                  </a:lnTo>
                  <a:lnTo>
                    <a:pt x="2201536" y="757413"/>
                  </a:lnTo>
                  <a:lnTo>
                    <a:pt x="2198998" y="735465"/>
                  </a:lnTo>
                  <a:lnTo>
                    <a:pt x="2198364" y="725287"/>
                  </a:lnTo>
                  <a:lnTo>
                    <a:pt x="2198046" y="716063"/>
                  </a:lnTo>
                  <a:lnTo>
                    <a:pt x="2197412" y="708429"/>
                  </a:lnTo>
                  <a:lnTo>
                    <a:pt x="2198046" y="702067"/>
                  </a:lnTo>
                  <a:lnTo>
                    <a:pt x="2198364" y="699841"/>
                  </a:lnTo>
                  <a:lnTo>
                    <a:pt x="2198681" y="698250"/>
                  </a:lnTo>
                  <a:lnTo>
                    <a:pt x="2199315" y="697296"/>
                  </a:lnTo>
                  <a:lnTo>
                    <a:pt x="2200267" y="696660"/>
                  </a:lnTo>
                  <a:lnTo>
                    <a:pt x="2201219" y="697296"/>
                  </a:lnTo>
                  <a:lnTo>
                    <a:pt x="2202488" y="697932"/>
                  </a:lnTo>
                  <a:lnTo>
                    <a:pt x="2204074" y="699205"/>
                  </a:lnTo>
                  <a:lnTo>
                    <a:pt x="2205026" y="700159"/>
                  </a:lnTo>
                  <a:lnTo>
                    <a:pt x="2204391" y="687118"/>
                  </a:lnTo>
                  <a:lnTo>
                    <a:pt x="2204074" y="673440"/>
                  </a:lnTo>
                  <a:lnTo>
                    <a:pt x="2204709" y="659127"/>
                  </a:lnTo>
                  <a:lnTo>
                    <a:pt x="2205343" y="651493"/>
                  </a:lnTo>
                  <a:lnTo>
                    <a:pt x="2206295" y="643541"/>
                  </a:lnTo>
                  <a:lnTo>
                    <a:pt x="2209150" y="646086"/>
                  </a:lnTo>
                  <a:lnTo>
                    <a:pt x="2212323" y="647676"/>
                  </a:lnTo>
                  <a:lnTo>
                    <a:pt x="2215495" y="649267"/>
                  </a:lnTo>
                  <a:lnTo>
                    <a:pt x="2218985" y="650539"/>
                  </a:lnTo>
                  <a:lnTo>
                    <a:pt x="2222475" y="651493"/>
                  </a:lnTo>
                  <a:lnTo>
                    <a:pt x="2225965" y="652129"/>
                  </a:lnTo>
                  <a:lnTo>
                    <a:pt x="2229772" y="652447"/>
                  </a:lnTo>
                  <a:lnTo>
                    <a:pt x="2233896" y="652447"/>
                  </a:lnTo>
                  <a:lnTo>
                    <a:pt x="2238020" y="652447"/>
                  </a:lnTo>
                  <a:lnTo>
                    <a:pt x="2242145" y="652129"/>
                  </a:lnTo>
                  <a:lnTo>
                    <a:pt x="2251028" y="650539"/>
                  </a:lnTo>
                  <a:lnTo>
                    <a:pt x="2259911" y="648312"/>
                  </a:lnTo>
                  <a:lnTo>
                    <a:pt x="2269746" y="645132"/>
                  </a:lnTo>
                  <a:lnTo>
                    <a:pt x="2279581" y="641315"/>
                  </a:lnTo>
                  <a:lnTo>
                    <a:pt x="2289733" y="637180"/>
                  </a:lnTo>
                  <a:lnTo>
                    <a:pt x="2300519" y="632726"/>
                  </a:lnTo>
                  <a:lnTo>
                    <a:pt x="2310989" y="627955"/>
                  </a:lnTo>
                  <a:lnTo>
                    <a:pt x="2333514" y="616823"/>
                  </a:lnTo>
                  <a:lnTo>
                    <a:pt x="2356991" y="605690"/>
                  </a:lnTo>
                  <a:lnTo>
                    <a:pt x="2345569" y="610461"/>
                  </a:lnTo>
                  <a:lnTo>
                    <a:pt x="2334466" y="615868"/>
                  </a:lnTo>
                  <a:lnTo>
                    <a:pt x="2324948" y="620322"/>
                  </a:lnTo>
                  <a:lnTo>
                    <a:pt x="2315430" y="624138"/>
                  </a:lnTo>
                  <a:lnTo>
                    <a:pt x="2306865" y="626683"/>
                  </a:lnTo>
                  <a:lnTo>
                    <a:pt x="2298616" y="628910"/>
                  </a:lnTo>
                  <a:lnTo>
                    <a:pt x="2290367" y="630182"/>
                  </a:lnTo>
                  <a:lnTo>
                    <a:pt x="2282436" y="630818"/>
                  </a:lnTo>
                  <a:lnTo>
                    <a:pt x="2275456" y="630818"/>
                  </a:lnTo>
                  <a:lnTo>
                    <a:pt x="2268160" y="630500"/>
                  </a:lnTo>
                  <a:lnTo>
                    <a:pt x="2261497" y="629228"/>
                  </a:lnTo>
                  <a:lnTo>
                    <a:pt x="2255152" y="627955"/>
                  </a:lnTo>
                  <a:lnTo>
                    <a:pt x="2248807" y="626047"/>
                  </a:lnTo>
                  <a:lnTo>
                    <a:pt x="2243096" y="623502"/>
                  </a:lnTo>
                  <a:lnTo>
                    <a:pt x="2237703" y="620640"/>
                  </a:lnTo>
                  <a:lnTo>
                    <a:pt x="2232627" y="617777"/>
                  </a:lnTo>
                  <a:lnTo>
                    <a:pt x="2227551" y="614278"/>
                  </a:lnTo>
                  <a:lnTo>
                    <a:pt x="2223109" y="610779"/>
                  </a:lnTo>
                  <a:lnTo>
                    <a:pt x="2218985" y="607280"/>
                  </a:lnTo>
                  <a:lnTo>
                    <a:pt x="2214861" y="603463"/>
                  </a:lnTo>
                  <a:lnTo>
                    <a:pt x="2211371" y="599647"/>
                  </a:lnTo>
                  <a:lnTo>
                    <a:pt x="2208198" y="595512"/>
                  </a:lnTo>
                  <a:lnTo>
                    <a:pt x="2202171" y="587878"/>
                  </a:lnTo>
                  <a:lnTo>
                    <a:pt x="2197412" y="581198"/>
                  </a:lnTo>
                  <a:lnTo>
                    <a:pt x="2193922" y="574837"/>
                  </a:lnTo>
                  <a:lnTo>
                    <a:pt x="2191701" y="569747"/>
                  </a:lnTo>
                  <a:lnTo>
                    <a:pt x="2189163" y="565612"/>
                  </a:lnTo>
                  <a:lnTo>
                    <a:pt x="2191067" y="564340"/>
                  </a:lnTo>
                  <a:lnTo>
                    <a:pt x="2196777" y="559569"/>
                  </a:lnTo>
                  <a:lnTo>
                    <a:pt x="2205343" y="552889"/>
                  </a:lnTo>
                  <a:lnTo>
                    <a:pt x="2217399" y="544301"/>
                  </a:lnTo>
                  <a:lnTo>
                    <a:pt x="2225013" y="539848"/>
                  </a:lnTo>
                  <a:lnTo>
                    <a:pt x="2232944" y="534759"/>
                  </a:lnTo>
                  <a:lnTo>
                    <a:pt x="2241510" y="529670"/>
                  </a:lnTo>
                  <a:lnTo>
                    <a:pt x="2251028" y="524580"/>
                  </a:lnTo>
                  <a:lnTo>
                    <a:pt x="2260545" y="519491"/>
                  </a:lnTo>
                  <a:lnTo>
                    <a:pt x="2271649" y="514402"/>
                  </a:lnTo>
                  <a:lnTo>
                    <a:pt x="2282753" y="509631"/>
                  </a:lnTo>
                  <a:lnTo>
                    <a:pt x="2294809" y="505178"/>
                  </a:lnTo>
                  <a:lnTo>
                    <a:pt x="2307182" y="501043"/>
                  </a:lnTo>
                  <a:lnTo>
                    <a:pt x="2320506" y="497226"/>
                  </a:lnTo>
                  <a:lnTo>
                    <a:pt x="2334466" y="493409"/>
                  </a:lnTo>
                  <a:lnTo>
                    <a:pt x="2348742" y="490864"/>
                  </a:lnTo>
                  <a:lnTo>
                    <a:pt x="2363336" y="488638"/>
                  </a:lnTo>
                  <a:lnTo>
                    <a:pt x="2378564" y="486729"/>
                  </a:lnTo>
                  <a:lnTo>
                    <a:pt x="2394109" y="485775"/>
                  </a:lnTo>
                  <a:close/>
                  <a:moveTo>
                    <a:pt x="1429386" y="468312"/>
                  </a:moveTo>
                  <a:lnTo>
                    <a:pt x="1442086" y="468630"/>
                  </a:lnTo>
                  <a:lnTo>
                    <a:pt x="1454151" y="469899"/>
                  </a:lnTo>
                  <a:lnTo>
                    <a:pt x="1465898" y="471802"/>
                  </a:lnTo>
                  <a:lnTo>
                    <a:pt x="1477011" y="474023"/>
                  </a:lnTo>
                  <a:lnTo>
                    <a:pt x="1487488" y="476562"/>
                  </a:lnTo>
                  <a:lnTo>
                    <a:pt x="1497649" y="479734"/>
                  </a:lnTo>
                  <a:lnTo>
                    <a:pt x="1507491" y="482907"/>
                  </a:lnTo>
                  <a:lnTo>
                    <a:pt x="1516699" y="486714"/>
                  </a:lnTo>
                  <a:lnTo>
                    <a:pt x="1525271" y="490522"/>
                  </a:lnTo>
                  <a:lnTo>
                    <a:pt x="1533526" y="494646"/>
                  </a:lnTo>
                  <a:lnTo>
                    <a:pt x="1541146" y="498771"/>
                  </a:lnTo>
                  <a:lnTo>
                    <a:pt x="1547814" y="502896"/>
                  </a:lnTo>
                  <a:lnTo>
                    <a:pt x="1554164" y="507020"/>
                  </a:lnTo>
                  <a:lnTo>
                    <a:pt x="1565594" y="514952"/>
                  </a:lnTo>
                  <a:lnTo>
                    <a:pt x="1574166" y="522250"/>
                  </a:lnTo>
                  <a:lnTo>
                    <a:pt x="1580516" y="527643"/>
                  </a:lnTo>
                  <a:lnTo>
                    <a:pt x="1585596" y="532720"/>
                  </a:lnTo>
                  <a:lnTo>
                    <a:pt x="1584009" y="536527"/>
                  </a:lnTo>
                  <a:lnTo>
                    <a:pt x="1581469" y="540652"/>
                  </a:lnTo>
                  <a:lnTo>
                    <a:pt x="1578611" y="546046"/>
                  </a:lnTo>
                  <a:lnTo>
                    <a:pt x="1574484" y="552074"/>
                  </a:lnTo>
                  <a:lnTo>
                    <a:pt x="1569721" y="558419"/>
                  </a:lnTo>
                  <a:lnTo>
                    <a:pt x="1563054" y="565399"/>
                  </a:lnTo>
                  <a:lnTo>
                    <a:pt x="1559879" y="568572"/>
                  </a:lnTo>
                  <a:lnTo>
                    <a:pt x="1556386" y="571745"/>
                  </a:lnTo>
                  <a:lnTo>
                    <a:pt x="1552259" y="575235"/>
                  </a:lnTo>
                  <a:lnTo>
                    <a:pt x="1548131" y="577773"/>
                  </a:lnTo>
                  <a:lnTo>
                    <a:pt x="1543686" y="580311"/>
                  </a:lnTo>
                  <a:lnTo>
                    <a:pt x="1538606" y="582850"/>
                  </a:lnTo>
                  <a:lnTo>
                    <a:pt x="1533844" y="584753"/>
                  </a:lnTo>
                  <a:lnTo>
                    <a:pt x="1528446" y="586657"/>
                  </a:lnTo>
                  <a:lnTo>
                    <a:pt x="1523049" y="588243"/>
                  </a:lnTo>
                  <a:lnTo>
                    <a:pt x="1517016" y="588878"/>
                  </a:lnTo>
                  <a:lnTo>
                    <a:pt x="1510984" y="589512"/>
                  </a:lnTo>
                  <a:lnTo>
                    <a:pt x="1503999" y="589512"/>
                  </a:lnTo>
                  <a:lnTo>
                    <a:pt x="1497331" y="588878"/>
                  </a:lnTo>
                  <a:lnTo>
                    <a:pt x="1490346" y="587926"/>
                  </a:lnTo>
                  <a:lnTo>
                    <a:pt x="1483043" y="586022"/>
                  </a:lnTo>
                  <a:lnTo>
                    <a:pt x="1475106" y="583484"/>
                  </a:lnTo>
                  <a:lnTo>
                    <a:pt x="1467168" y="580311"/>
                  </a:lnTo>
                  <a:lnTo>
                    <a:pt x="1458913" y="576187"/>
                  </a:lnTo>
                  <a:lnTo>
                    <a:pt x="1449388" y="571745"/>
                  </a:lnTo>
                  <a:lnTo>
                    <a:pt x="1439546" y="567620"/>
                  </a:lnTo>
                  <a:lnTo>
                    <a:pt x="1479233" y="586657"/>
                  </a:lnTo>
                  <a:lnTo>
                    <a:pt x="1498284" y="594906"/>
                  </a:lnTo>
                  <a:lnTo>
                    <a:pt x="1506856" y="598714"/>
                  </a:lnTo>
                  <a:lnTo>
                    <a:pt x="1515746" y="601886"/>
                  </a:lnTo>
                  <a:lnTo>
                    <a:pt x="1524001" y="604425"/>
                  </a:lnTo>
                  <a:lnTo>
                    <a:pt x="1531939" y="606646"/>
                  </a:lnTo>
                  <a:lnTo>
                    <a:pt x="1539559" y="607915"/>
                  </a:lnTo>
                  <a:lnTo>
                    <a:pt x="1546544" y="608232"/>
                  </a:lnTo>
                  <a:lnTo>
                    <a:pt x="1550036" y="608232"/>
                  </a:lnTo>
                  <a:lnTo>
                    <a:pt x="1553529" y="607915"/>
                  </a:lnTo>
                  <a:lnTo>
                    <a:pt x="1556704" y="607280"/>
                  </a:lnTo>
                  <a:lnTo>
                    <a:pt x="1559879" y="606646"/>
                  </a:lnTo>
                  <a:lnTo>
                    <a:pt x="1562736" y="605376"/>
                  </a:lnTo>
                  <a:lnTo>
                    <a:pt x="1565594" y="604107"/>
                  </a:lnTo>
                  <a:lnTo>
                    <a:pt x="1568451" y="602521"/>
                  </a:lnTo>
                  <a:lnTo>
                    <a:pt x="1570674" y="600617"/>
                  </a:lnTo>
                  <a:lnTo>
                    <a:pt x="1571944" y="607280"/>
                  </a:lnTo>
                  <a:lnTo>
                    <a:pt x="1572261" y="614260"/>
                  </a:lnTo>
                  <a:lnTo>
                    <a:pt x="1572896" y="626634"/>
                  </a:lnTo>
                  <a:lnTo>
                    <a:pt x="1572579" y="638691"/>
                  </a:lnTo>
                  <a:lnTo>
                    <a:pt x="1572261" y="649795"/>
                  </a:lnTo>
                  <a:lnTo>
                    <a:pt x="1574166" y="647574"/>
                  </a:lnTo>
                  <a:lnTo>
                    <a:pt x="1575119" y="647257"/>
                  </a:lnTo>
                  <a:lnTo>
                    <a:pt x="1576389" y="646940"/>
                  </a:lnTo>
                  <a:lnTo>
                    <a:pt x="1577976" y="647257"/>
                  </a:lnTo>
                  <a:lnTo>
                    <a:pt x="1578929" y="647892"/>
                  </a:lnTo>
                  <a:lnTo>
                    <a:pt x="1580516" y="649478"/>
                  </a:lnTo>
                  <a:lnTo>
                    <a:pt x="1582104" y="651382"/>
                  </a:lnTo>
                  <a:lnTo>
                    <a:pt x="1583056" y="653920"/>
                  </a:lnTo>
                  <a:lnTo>
                    <a:pt x="1584326" y="656775"/>
                  </a:lnTo>
                  <a:lnTo>
                    <a:pt x="1586549" y="663756"/>
                  </a:lnTo>
                  <a:lnTo>
                    <a:pt x="1588136" y="672322"/>
                  </a:lnTo>
                  <a:lnTo>
                    <a:pt x="1589406" y="682158"/>
                  </a:lnTo>
                  <a:lnTo>
                    <a:pt x="1590359" y="692945"/>
                  </a:lnTo>
                  <a:lnTo>
                    <a:pt x="1590676" y="704685"/>
                  </a:lnTo>
                  <a:lnTo>
                    <a:pt x="1590359" y="716424"/>
                  </a:lnTo>
                  <a:lnTo>
                    <a:pt x="1589406" y="727211"/>
                  </a:lnTo>
                  <a:lnTo>
                    <a:pt x="1588136" y="737047"/>
                  </a:lnTo>
                  <a:lnTo>
                    <a:pt x="1586549" y="745613"/>
                  </a:lnTo>
                  <a:lnTo>
                    <a:pt x="1584326" y="752911"/>
                  </a:lnTo>
                  <a:lnTo>
                    <a:pt x="1583056" y="755449"/>
                  </a:lnTo>
                  <a:lnTo>
                    <a:pt x="1582104" y="757987"/>
                  </a:lnTo>
                  <a:lnTo>
                    <a:pt x="1580516" y="759891"/>
                  </a:lnTo>
                  <a:lnTo>
                    <a:pt x="1578929" y="761477"/>
                  </a:lnTo>
                  <a:lnTo>
                    <a:pt x="1577976" y="762112"/>
                  </a:lnTo>
                  <a:lnTo>
                    <a:pt x="1576389" y="762429"/>
                  </a:lnTo>
                  <a:lnTo>
                    <a:pt x="1574801" y="762112"/>
                  </a:lnTo>
                  <a:lnTo>
                    <a:pt x="1573214" y="761160"/>
                  </a:lnTo>
                  <a:lnTo>
                    <a:pt x="1571944" y="759573"/>
                  </a:lnTo>
                  <a:lnTo>
                    <a:pt x="1570674" y="757670"/>
                  </a:lnTo>
                  <a:lnTo>
                    <a:pt x="1569086" y="755131"/>
                  </a:lnTo>
                  <a:lnTo>
                    <a:pt x="1568134" y="751641"/>
                  </a:lnTo>
                  <a:lnTo>
                    <a:pt x="1565911" y="744027"/>
                  </a:lnTo>
                  <a:lnTo>
                    <a:pt x="1564641" y="754180"/>
                  </a:lnTo>
                  <a:lnTo>
                    <a:pt x="1562736" y="764015"/>
                  </a:lnTo>
                  <a:lnTo>
                    <a:pt x="1560831" y="773851"/>
                  </a:lnTo>
                  <a:lnTo>
                    <a:pt x="1558291" y="782735"/>
                  </a:lnTo>
                  <a:lnTo>
                    <a:pt x="1555751" y="792253"/>
                  </a:lnTo>
                  <a:lnTo>
                    <a:pt x="1552576" y="800819"/>
                  </a:lnTo>
                  <a:lnTo>
                    <a:pt x="1549401" y="809703"/>
                  </a:lnTo>
                  <a:lnTo>
                    <a:pt x="1545591" y="817953"/>
                  </a:lnTo>
                  <a:lnTo>
                    <a:pt x="1541781" y="825567"/>
                  </a:lnTo>
                  <a:lnTo>
                    <a:pt x="1537336" y="833182"/>
                  </a:lnTo>
                  <a:lnTo>
                    <a:pt x="1532574" y="840797"/>
                  </a:lnTo>
                  <a:lnTo>
                    <a:pt x="1528129" y="847777"/>
                  </a:lnTo>
                  <a:lnTo>
                    <a:pt x="1523366" y="854757"/>
                  </a:lnTo>
                  <a:lnTo>
                    <a:pt x="1518286" y="861102"/>
                  </a:lnTo>
                  <a:lnTo>
                    <a:pt x="1513206" y="867448"/>
                  </a:lnTo>
                  <a:lnTo>
                    <a:pt x="1507491" y="873476"/>
                  </a:lnTo>
                  <a:lnTo>
                    <a:pt x="1502411" y="878553"/>
                  </a:lnTo>
                  <a:lnTo>
                    <a:pt x="1496696" y="883946"/>
                  </a:lnTo>
                  <a:lnTo>
                    <a:pt x="1490663" y="889340"/>
                  </a:lnTo>
                  <a:lnTo>
                    <a:pt x="1484948" y="893782"/>
                  </a:lnTo>
                  <a:lnTo>
                    <a:pt x="1478916" y="897907"/>
                  </a:lnTo>
                  <a:lnTo>
                    <a:pt x="1472883" y="901714"/>
                  </a:lnTo>
                  <a:lnTo>
                    <a:pt x="1466851" y="905521"/>
                  </a:lnTo>
                  <a:lnTo>
                    <a:pt x="1460818" y="908377"/>
                  </a:lnTo>
                  <a:lnTo>
                    <a:pt x="1454786" y="911232"/>
                  </a:lnTo>
                  <a:lnTo>
                    <a:pt x="1448753" y="914088"/>
                  </a:lnTo>
                  <a:lnTo>
                    <a:pt x="1442721" y="915991"/>
                  </a:lnTo>
                  <a:lnTo>
                    <a:pt x="1437323" y="917895"/>
                  </a:lnTo>
                  <a:lnTo>
                    <a:pt x="1431291" y="918847"/>
                  </a:lnTo>
                  <a:lnTo>
                    <a:pt x="1425576" y="920116"/>
                  </a:lnTo>
                  <a:lnTo>
                    <a:pt x="1419861" y="920751"/>
                  </a:lnTo>
                  <a:lnTo>
                    <a:pt x="1414146" y="920751"/>
                  </a:lnTo>
                  <a:lnTo>
                    <a:pt x="1409701" y="920751"/>
                  </a:lnTo>
                  <a:lnTo>
                    <a:pt x="1404938" y="920116"/>
                  </a:lnTo>
                  <a:lnTo>
                    <a:pt x="1399858" y="918847"/>
                  </a:lnTo>
                  <a:lnTo>
                    <a:pt x="1394778" y="917260"/>
                  </a:lnTo>
                  <a:lnTo>
                    <a:pt x="1389381" y="915357"/>
                  </a:lnTo>
                  <a:lnTo>
                    <a:pt x="1384301" y="913770"/>
                  </a:lnTo>
                  <a:lnTo>
                    <a:pt x="1378903" y="910915"/>
                  </a:lnTo>
                  <a:lnTo>
                    <a:pt x="1373188" y="908059"/>
                  </a:lnTo>
                  <a:lnTo>
                    <a:pt x="1367791" y="904569"/>
                  </a:lnTo>
                  <a:lnTo>
                    <a:pt x="1362076" y="900762"/>
                  </a:lnTo>
                  <a:lnTo>
                    <a:pt x="1356043" y="896955"/>
                  </a:lnTo>
                  <a:lnTo>
                    <a:pt x="1350328" y="892513"/>
                  </a:lnTo>
                  <a:lnTo>
                    <a:pt x="1344296" y="888071"/>
                  </a:lnTo>
                  <a:lnTo>
                    <a:pt x="1338581" y="883312"/>
                  </a:lnTo>
                  <a:lnTo>
                    <a:pt x="1333183" y="877918"/>
                  </a:lnTo>
                  <a:lnTo>
                    <a:pt x="1327468" y="872207"/>
                  </a:lnTo>
                  <a:lnTo>
                    <a:pt x="1321753" y="866813"/>
                  </a:lnTo>
                  <a:lnTo>
                    <a:pt x="1316038" y="860151"/>
                  </a:lnTo>
                  <a:lnTo>
                    <a:pt x="1310641" y="854122"/>
                  </a:lnTo>
                  <a:lnTo>
                    <a:pt x="1305243" y="847459"/>
                  </a:lnTo>
                  <a:lnTo>
                    <a:pt x="1299846" y="840797"/>
                  </a:lnTo>
                  <a:lnTo>
                    <a:pt x="1295083" y="833499"/>
                  </a:lnTo>
                  <a:lnTo>
                    <a:pt x="1290321" y="826202"/>
                  </a:lnTo>
                  <a:lnTo>
                    <a:pt x="1285558" y="818587"/>
                  </a:lnTo>
                  <a:lnTo>
                    <a:pt x="1281113" y="810655"/>
                  </a:lnTo>
                  <a:lnTo>
                    <a:pt x="1276668" y="802723"/>
                  </a:lnTo>
                  <a:lnTo>
                    <a:pt x="1272858" y="794474"/>
                  </a:lnTo>
                  <a:lnTo>
                    <a:pt x="1269048" y="786225"/>
                  </a:lnTo>
                  <a:lnTo>
                    <a:pt x="1265238" y="777658"/>
                  </a:lnTo>
                  <a:lnTo>
                    <a:pt x="1262381" y="768457"/>
                  </a:lnTo>
                  <a:lnTo>
                    <a:pt x="1259523" y="759891"/>
                  </a:lnTo>
                  <a:lnTo>
                    <a:pt x="1256983" y="751007"/>
                  </a:lnTo>
                  <a:lnTo>
                    <a:pt x="1254761" y="757035"/>
                  </a:lnTo>
                  <a:lnTo>
                    <a:pt x="1252538" y="761477"/>
                  </a:lnTo>
                  <a:lnTo>
                    <a:pt x="1251586" y="763063"/>
                  </a:lnTo>
                  <a:lnTo>
                    <a:pt x="1250316" y="764015"/>
                  </a:lnTo>
                  <a:lnTo>
                    <a:pt x="1248728" y="764967"/>
                  </a:lnTo>
                  <a:lnTo>
                    <a:pt x="1247776" y="765284"/>
                  </a:lnTo>
                  <a:lnTo>
                    <a:pt x="1246188" y="764967"/>
                  </a:lnTo>
                  <a:lnTo>
                    <a:pt x="1244601" y="764015"/>
                  </a:lnTo>
                  <a:lnTo>
                    <a:pt x="1243648" y="762429"/>
                  </a:lnTo>
                  <a:lnTo>
                    <a:pt x="1242061" y="760842"/>
                  </a:lnTo>
                  <a:lnTo>
                    <a:pt x="1240791" y="758304"/>
                  </a:lnTo>
                  <a:lnTo>
                    <a:pt x="1239838" y="755449"/>
                  </a:lnTo>
                  <a:lnTo>
                    <a:pt x="1237616" y="748151"/>
                  </a:lnTo>
                  <a:lnTo>
                    <a:pt x="1236028" y="739585"/>
                  </a:lnTo>
                  <a:lnTo>
                    <a:pt x="1234441" y="729749"/>
                  </a:lnTo>
                  <a:lnTo>
                    <a:pt x="1233806" y="718962"/>
                  </a:lnTo>
                  <a:lnTo>
                    <a:pt x="1233488" y="707223"/>
                  </a:lnTo>
                  <a:lnTo>
                    <a:pt x="1233806" y="695801"/>
                  </a:lnTo>
                  <a:lnTo>
                    <a:pt x="1234441" y="684696"/>
                  </a:lnTo>
                  <a:lnTo>
                    <a:pt x="1236028" y="675178"/>
                  </a:lnTo>
                  <a:lnTo>
                    <a:pt x="1237616" y="666294"/>
                  </a:lnTo>
                  <a:lnTo>
                    <a:pt x="1239838" y="659631"/>
                  </a:lnTo>
                  <a:lnTo>
                    <a:pt x="1240791" y="656775"/>
                  </a:lnTo>
                  <a:lnTo>
                    <a:pt x="1242061" y="653920"/>
                  </a:lnTo>
                  <a:lnTo>
                    <a:pt x="1243648" y="652016"/>
                  </a:lnTo>
                  <a:lnTo>
                    <a:pt x="1244601" y="651064"/>
                  </a:lnTo>
                  <a:lnTo>
                    <a:pt x="1246188" y="649795"/>
                  </a:lnTo>
                  <a:lnTo>
                    <a:pt x="1247776" y="649478"/>
                  </a:lnTo>
                  <a:lnTo>
                    <a:pt x="1248411" y="649795"/>
                  </a:lnTo>
                  <a:lnTo>
                    <a:pt x="1249363" y="650113"/>
                  </a:lnTo>
                  <a:lnTo>
                    <a:pt x="1249681" y="642815"/>
                  </a:lnTo>
                  <a:lnTo>
                    <a:pt x="1250316" y="635201"/>
                  </a:lnTo>
                  <a:lnTo>
                    <a:pt x="1250951" y="628220"/>
                  </a:lnTo>
                  <a:lnTo>
                    <a:pt x="1252221" y="622192"/>
                  </a:lnTo>
                  <a:lnTo>
                    <a:pt x="1251586" y="613943"/>
                  </a:lnTo>
                  <a:lnTo>
                    <a:pt x="1250951" y="606328"/>
                  </a:lnTo>
                  <a:lnTo>
                    <a:pt x="1250951" y="599031"/>
                  </a:lnTo>
                  <a:lnTo>
                    <a:pt x="1251586" y="592368"/>
                  </a:lnTo>
                  <a:lnTo>
                    <a:pt x="1251903" y="586022"/>
                  </a:lnTo>
                  <a:lnTo>
                    <a:pt x="1252856" y="579994"/>
                  </a:lnTo>
                  <a:lnTo>
                    <a:pt x="1254126" y="574283"/>
                  </a:lnTo>
                  <a:lnTo>
                    <a:pt x="1255713" y="569207"/>
                  </a:lnTo>
                  <a:lnTo>
                    <a:pt x="1257618" y="564130"/>
                  </a:lnTo>
                  <a:lnTo>
                    <a:pt x="1259841" y="559688"/>
                  </a:lnTo>
                  <a:lnTo>
                    <a:pt x="1262063" y="555564"/>
                  </a:lnTo>
                  <a:lnTo>
                    <a:pt x="1264603" y="551756"/>
                  </a:lnTo>
                  <a:lnTo>
                    <a:pt x="1267143" y="548266"/>
                  </a:lnTo>
                  <a:lnTo>
                    <a:pt x="1270636" y="545411"/>
                  </a:lnTo>
                  <a:lnTo>
                    <a:pt x="1273811" y="542873"/>
                  </a:lnTo>
                  <a:lnTo>
                    <a:pt x="1277303" y="540017"/>
                  </a:lnTo>
                  <a:lnTo>
                    <a:pt x="1261746" y="540017"/>
                  </a:lnTo>
                  <a:lnTo>
                    <a:pt x="1249363" y="540969"/>
                  </a:lnTo>
                  <a:lnTo>
                    <a:pt x="1239203" y="541286"/>
                  </a:lnTo>
                  <a:lnTo>
                    <a:pt x="1246188" y="537479"/>
                  </a:lnTo>
                  <a:lnTo>
                    <a:pt x="1253808" y="532720"/>
                  </a:lnTo>
                  <a:lnTo>
                    <a:pt x="1261111" y="527326"/>
                  </a:lnTo>
                  <a:lnTo>
                    <a:pt x="1268413" y="521615"/>
                  </a:lnTo>
                  <a:lnTo>
                    <a:pt x="1282701" y="511145"/>
                  </a:lnTo>
                  <a:lnTo>
                    <a:pt x="1289368" y="506703"/>
                  </a:lnTo>
                  <a:lnTo>
                    <a:pt x="1295401" y="502896"/>
                  </a:lnTo>
                  <a:lnTo>
                    <a:pt x="1303973" y="498771"/>
                  </a:lnTo>
                  <a:lnTo>
                    <a:pt x="1311911" y="494964"/>
                  </a:lnTo>
                  <a:lnTo>
                    <a:pt x="1320166" y="491156"/>
                  </a:lnTo>
                  <a:lnTo>
                    <a:pt x="1328103" y="487984"/>
                  </a:lnTo>
                  <a:lnTo>
                    <a:pt x="1336041" y="484811"/>
                  </a:lnTo>
                  <a:lnTo>
                    <a:pt x="1343978" y="482273"/>
                  </a:lnTo>
                  <a:lnTo>
                    <a:pt x="1359536" y="477831"/>
                  </a:lnTo>
                  <a:lnTo>
                    <a:pt x="1374141" y="474023"/>
                  </a:lnTo>
                  <a:lnTo>
                    <a:pt x="1388746" y="471485"/>
                  </a:lnTo>
                  <a:lnTo>
                    <a:pt x="1402716" y="469581"/>
                  </a:lnTo>
                  <a:lnTo>
                    <a:pt x="1416051" y="468630"/>
                  </a:lnTo>
                  <a:lnTo>
                    <a:pt x="1429386" y="468312"/>
                  </a:lnTo>
                  <a:close/>
                  <a:moveTo>
                    <a:pt x="750948" y="302529"/>
                  </a:moveTo>
                  <a:lnTo>
                    <a:pt x="748724" y="302846"/>
                  </a:lnTo>
                  <a:lnTo>
                    <a:pt x="746818" y="303797"/>
                  </a:lnTo>
                  <a:lnTo>
                    <a:pt x="744912" y="304431"/>
                  </a:lnTo>
                  <a:lnTo>
                    <a:pt x="743641" y="306017"/>
                  </a:lnTo>
                  <a:lnTo>
                    <a:pt x="742053" y="307602"/>
                  </a:lnTo>
                  <a:lnTo>
                    <a:pt x="741417" y="309188"/>
                  </a:lnTo>
                  <a:lnTo>
                    <a:pt x="740464" y="311725"/>
                  </a:lnTo>
                  <a:lnTo>
                    <a:pt x="740464" y="313310"/>
                  </a:lnTo>
                  <a:lnTo>
                    <a:pt x="740464" y="315847"/>
                  </a:lnTo>
                  <a:lnTo>
                    <a:pt x="741417" y="318067"/>
                  </a:lnTo>
                  <a:lnTo>
                    <a:pt x="742053" y="319970"/>
                  </a:lnTo>
                  <a:lnTo>
                    <a:pt x="743641" y="321238"/>
                  </a:lnTo>
                  <a:lnTo>
                    <a:pt x="744912" y="322507"/>
                  </a:lnTo>
                  <a:lnTo>
                    <a:pt x="746818" y="323458"/>
                  </a:lnTo>
                  <a:lnTo>
                    <a:pt x="748724" y="324410"/>
                  </a:lnTo>
                  <a:lnTo>
                    <a:pt x="750948" y="324410"/>
                  </a:lnTo>
                  <a:lnTo>
                    <a:pt x="988881" y="324410"/>
                  </a:lnTo>
                  <a:lnTo>
                    <a:pt x="991105" y="324410"/>
                  </a:lnTo>
                  <a:lnTo>
                    <a:pt x="993011" y="323458"/>
                  </a:lnTo>
                  <a:lnTo>
                    <a:pt x="994917" y="322507"/>
                  </a:lnTo>
                  <a:lnTo>
                    <a:pt x="996506" y="321238"/>
                  </a:lnTo>
                  <a:lnTo>
                    <a:pt x="997776" y="319970"/>
                  </a:lnTo>
                  <a:lnTo>
                    <a:pt x="998729" y="318067"/>
                  </a:lnTo>
                  <a:lnTo>
                    <a:pt x="999365" y="315847"/>
                  </a:lnTo>
                  <a:lnTo>
                    <a:pt x="999365" y="313310"/>
                  </a:lnTo>
                  <a:lnTo>
                    <a:pt x="999365" y="311725"/>
                  </a:lnTo>
                  <a:lnTo>
                    <a:pt x="998729" y="309188"/>
                  </a:lnTo>
                  <a:lnTo>
                    <a:pt x="997776" y="307602"/>
                  </a:lnTo>
                  <a:lnTo>
                    <a:pt x="996506" y="306017"/>
                  </a:lnTo>
                  <a:lnTo>
                    <a:pt x="994917" y="304431"/>
                  </a:lnTo>
                  <a:lnTo>
                    <a:pt x="993011" y="303797"/>
                  </a:lnTo>
                  <a:lnTo>
                    <a:pt x="991105" y="302846"/>
                  </a:lnTo>
                  <a:lnTo>
                    <a:pt x="988881" y="302529"/>
                  </a:lnTo>
                  <a:lnTo>
                    <a:pt x="750948" y="302529"/>
                  </a:lnTo>
                  <a:close/>
                  <a:moveTo>
                    <a:pt x="748724" y="219444"/>
                  </a:moveTo>
                  <a:lnTo>
                    <a:pt x="746818" y="220396"/>
                  </a:lnTo>
                  <a:lnTo>
                    <a:pt x="744912" y="221347"/>
                  </a:lnTo>
                  <a:lnTo>
                    <a:pt x="743641" y="222615"/>
                  </a:lnTo>
                  <a:lnTo>
                    <a:pt x="742053" y="224201"/>
                  </a:lnTo>
                  <a:lnTo>
                    <a:pt x="741417" y="226104"/>
                  </a:lnTo>
                  <a:lnTo>
                    <a:pt x="740464" y="228323"/>
                  </a:lnTo>
                  <a:lnTo>
                    <a:pt x="740464" y="230543"/>
                  </a:lnTo>
                  <a:lnTo>
                    <a:pt x="740464" y="232763"/>
                  </a:lnTo>
                  <a:lnTo>
                    <a:pt x="741417" y="234666"/>
                  </a:lnTo>
                  <a:lnTo>
                    <a:pt x="742053" y="236568"/>
                  </a:lnTo>
                  <a:lnTo>
                    <a:pt x="743641" y="237837"/>
                  </a:lnTo>
                  <a:lnTo>
                    <a:pt x="744912" y="239423"/>
                  </a:lnTo>
                  <a:lnTo>
                    <a:pt x="746818" y="240374"/>
                  </a:lnTo>
                  <a:lnTo>
                    <a:pt x="748724" y="241008"/>
                  </a:lnTo>
                  <a:lnTo>
                    <a:pt x="750948" y="241325"/>
                  </a:lnTo>
                  <a:lnTo>
                    <a:pt x="1133738" y="241325"/>
                  </a:lnTo>
                  <a:lnTo>
                    <a:pt x="1135644" y="241008"/>
                  </a:lnTo>
                  <a:lnTo>
                    <a:pt x="1137868" y="240374"/>
                  </a:lnTo>
                  <a:lnTo>
                    <a:pt x="1139456" y="239423"/>
                  </a:lnTo>
                  <a:lnTo>
                    <a:pt x="1141045" y="237837"/>
                  </a:lnTo>
                  <a:lnTo>
                    <a:pt x="1142316" y="236568"/>
                  </a:lnTo>
                  <a:lnTo>
                    <a:pt x="1143586" y="234666"/>
                  </a:lnTo>
                  <a:lnTo>
                    <a:pt x="1143904" y="232763"/>
                  </a:lnTo>
                  <a:lnTo>
                    <a:pt x="1144222" y="230543"/>
                  </a:lnTo>
                  <a:lnTo>
                    <a:pt x="1143904" y="228323"/>
                  </a:lnTo>
                  <a:lnTo>
                    <a:pt x="1143586" y="226104"/>
                  </a:lnTo>
                  <a:lnTo>
                    <a:pt x="1142316" y="224201"/>
                  </a:lnTo>
                  <a:lnTo>
                    <a:pt x="1141045" y="222615"/>
                  </a:lnTo>
                  <a:lnTo>
                    <a:pt x="1139456" y="221347"/>
                  </a:lnTo>
                  <a:lnTo>
                    <a:pt x="1137868" y="220396"/>
                  </a:lnTo>
                  <a:lnTo>
                    <a:pt x="1135644" y="219444"/>
                  </a:lnTo>
                  <a:lnTo>
                    <a:pt x="1133738" y="219444"/>
                  </a:lnTo>
                  <a:lnTo>
                    <a:pt x="750948" y="219444"/>
                  </a:lnTo>
                  <a:lnTo>
                    <a:pt x="748724" y="219444"/>
                  </a:lnTo>
                  <a:close/>
                  <a:moveTo>
                    <a:pt x="748724" y="141751"/>
                  </a:moveTo>
                  <a:lnTo>
                    <a:pt x="746818" y="142702"/>
                  </a:lnTo>
                  <a:lnTo>
                    <a:pt x="744912" y="143336"/>
                  </a:lnTo>
                  <a:lnTo>
                    <a:pt x="743641" y="144922"/>
                  </a:lnTo>
                  <a:lnTo>
                    <a:pt x="742053" y="146191"/>
                  </a:lnTo>
                  <a:lnTo>
                    <a:pt x="741417" y="148093"/>
                  </a:lnTo>
                  <a:lnTo>
                    <a:pt x="740464" y="150630"/>
                  </a:lnTo>
                  <a:lnTo>
                    <a:pt x="740464" y="152216"/>
                  </a:lnTo>
                  <a:lnTo>
                    <a:pt x="740464" y="154753"/>
                  </a:lnTo>
                  <a:lnTo>
                    <a:pt x="741417" y="156972"/>
                  </a:lnTo>
                  <a:lnTo>
                    <a:pt x="742053" y="158875"/>
                  </a:lnTo>
                  <a:lnTo>
                    <a:pt x="743641" y="160144"/>
                  </a:lnTo>
                  <a:lnTo>
                    <a:pt x="744912" y="161729"/>
                  </a:lnTo>
                  <a:lnTo>
                    <a:pt x="746818" y="162363"/>
                  </a:lnTo>
                  <a:lnTo>
                    <a:pt x="748724" y="163315"/>
                  </a:lnTo>
                  <a:lnTo>
                    <a:pt x="750948" y="163315"/>
                  </a:lnTo>
                  <a:lnTo>
                    <a:pt x="1133738" y="163315"/>
                  </a:lnTo>
                  <a:lnTo>
                    <a:pt x="1135644" y="163315"/>
                  </a:lnTo>
                  <a:lnTo>
                    <a:pt x="1137868" y="162363"/>
                  </a:lnTo>
                  <a:lnTo>
                    <a:pt x="1139456" y="161729"/>
                  </a:lnTo>
                  <a:lnTo>
                    <a:pt x="1141045" y="160144"/>
                  </a:lnTo>
                  <a:lnTo>
                    <a:pt x="1142316" y="158875"/>
                  </a:lnTo>
                  <a:lnTo>
                    <a:pt x="1143586" y="156972"/>
                  </a:lnTo>
                  <a:lnTo>
                    <a:pt x="1143904" y="154753"/>
                  </a:lnTo>
                  <a:lnTo>
                    <a:pt x="1144222" y="152216"/>
                  </a:lnTo>
                  <a:lnTo>
                    <a:pt x="1143904" y="150630"/>
                  </a:lnTo>
                  <a:lnTo>
                    <a:pt x="1143586" y="148093"/>
                  </a:lnTo>
                  <a:lnTo>
                    <a:pt x="1142316" y="146191"/>
                  </a:lnTo>
                  <a:lnTo>
                    <a:pt x="1141045" y="144922"/>
                  </a:lnTo>
                  <a:lnTo>
                    <a:pt x="1139456" y="143336"/>
                  </a:lnTo>
                  <a:lnTo>
                    <a:pt x="1137868" y="142702"/>
                  </a:lnTo>
                  <a:lnTo>
                    <a:pt x="1135644" y="141751"/>
                  </a:lnTo>
                  <a:lnTo>
                    <a:pt x="1133738" y="141751"/>
                  </a:lnTo>
                  <a:lnTo>
                    <a:pt x="750948" y="141751"/>
                  </a:lnTo>
                  <a:lnTo>
                    <a:pt x="748724" y="141751"/>
                  </a:lnTo>
                  <a:close/>
                  <a:moveTo>
                    <a:pt x="789068" y="0"/>
                  </a:moveTo>
                  <a:lnTo>
                    <a:pt x="1085770" y="0"/>
                  </a:lnTo>
                  <a:lnTo>
                    <a:pt x="1093712" y="317"/>
                  </a:lnTo>
                  <a:lnTo>
                    <a:pt x="1101336" y="635"/>
                  </a:lnTo>
                  <a:lnTo>
                    <a:pt x="1108960" y="1903"/>
                  </a:lnTo>
                  <a:lnTo>
                    <a:pt x="1116267" y="2854"/>
                  </a:lnTo>
                  <a:lnTo>
                    <a:pt x="1123573" y="4757"/>
                  </a:lnTo>
                  <a:lnTo>
                    <a:pt x="1130562" y="6660"/>
                  </a:lnTo>
                  <a:lnTo>
                    <a:pt x="1137868" y="8879"/>
                  </a:lnTo>
                  <a:lnTo>
                    <a:pt x="1144539" y="12051"/>
                  </a:lnTo>
                  <a:lnTo>
                    <a:pt x="1151210" y="14905"/>
                  </a:lnTo>
                  <a:lnTo>
                    <a:pt x="1157881" y="18393"/>
                  </a:lnTo>
                  <a:lnTo>
                    <a:pt x="1164235" y="21564"/>
                  </a:lnTo>
                  <a:lnTo>
                    <a:pt x="1170270" y="25687"/>
                  </a:lnTo>
                  <a:lnTo>
                    <a:pt x="1176306" y="29809"/>
                  </a:lnTo>
                  <a:lnTo>
                    <a:pt x="1181706" y="34566"/>
                  </a:lnTo>
                  <a:lnTo>
                    <a:pt x="1187424" y="39006"/>
                  </a:lnTo>
                  <a:lnTo>
                    <a:pt x="1192507" y="44079"/>
                  </a:lnTo>
                  <a:lnTo>
                    <a:pt x="1197590" y="49153"/>
                  </a:lnTo>
                  <a:lnTo>
                    <a:pt x="1202037" y="54861"/>
                  </a:lnTo>
                  <a:lnTo>
                    <a:pt x="1206802" y="60252"/>
                  </a:lnTo>
                  <a:lnTo>
                    <a:pt x="1210932" y="66277"/>
                  </a:lnTo>
                  <a:lnTo>
                    <a:pt x="1215062" y="72303"/>
                  </a:lnTo>
                  <a:lnTo>
                    <a:pt x="1218238" y="78645"/>
                  </a:lnTo>
                  <a:lnTo>
                    <a:pt x="1221733" y="84987"/>
                  </a:lnTo>
                  <a:lnTo>
                    <a:pt x="1224592" y="91964"/>
                  </a:lnTo>
                  <a:lnTo>
                    <a:pt x="1227768" y="98623"/>
                  </a:lnTo>
                  <a:lnTo>
                    <a:pt x="1229992" y="105917"/>
                  </a:lnTo>
                  <a:lnTo>
                    <a:pt x="1231898" y="112893"/>
                  </a:lnTo>
                  <a:lnTo>
                    <a:pt x="1233804" y="120187"/>
                  </a:lnTo>
                  <a:lnTo>
                    <a:pt x="1234757" y="127481"/>
                  </a:lnTo>
                  <a:lnTo>
                    <a:pt x="1236028" y="135092"/>
                  </a:lnTo>
                  <a:lnTo>
                    <a:pt x="1236345" y="143019"/>
                  </a:lnTo>
                  <a:lnTo>
                    <a:pt x="1236663" y="150630"/>
                  </a:lnTo>
                  <a:lnTo>
                    <a:pt x="1236663" y="296186"/>
                  </a:lnTo>
                  <a:lnTo>
                    <a:pt x="1236345" y="303797"/>
                  </a:lnTo>
                  <a:lnTo>
                    <a:pt x="1236028" y="311725"/>
                  </a:lnTo>
                  <a:lnTo>
                    <a:pt x="1234757" y="319019"/>
                  </a:lnTo>
                  <a:lnTo>
                    <a:pt x="1233804" y="326629"/>
                  </a:lnTo>
                  <a:lnTo>
                    <a:pt x="1231898" y="333606"/>
                  </a:lnTo>
                  <a:lnTo>
                    <a:pt x="1229992" y="340900"/>
                  </a:lnTo>
                  <a:lnTo>
                    <a:pt x="1227768" y="347876"/>
                  </a:lnTo>
                  <a:lnTo>
                    <a:pt x="1224592" y="354853"/>
                  </a:lnTo>
                  <a:lnTo>
                    <a:pt x="1221733" y="361512"/>
                  </a:lnTo>
                  <a:lnTo>
                    <a:pt x="1218238" y="367854"/>
                  </a:lnTo>
                  <a:lnTo>
                    <a:pt x="1215062" y="374197"/>
                  </a:lnTo>
                  <a:lnTo>
                    <a:pt x="1210932" y="380222"/>
                  </a:lnTo>
                  <a:lnTo>
                    <a:pt x="1206802" y="386247"/>
                  </a:lnTo>
                  <a:lnTo>
                    <a:pt x="1202037" y="391955"/>
                  </a:lnTo>
                  <a:lnTo>
                    <a:pt x="1197590" y="397346"/>
                  </a:lnTo>
                  <a:lnTo>
                    <a:pt x="1192507" y="402420"/>
                  </a:lnTo>
                  <a:lnTo>
                    <a:pt x="1187424" y="407811"/>
                  </a:lnTo>
                  <a:lnTo>
                    <a:pt x="1181706" y="412251"/>
                  </a:lnTo>
                  <a:lnTo>
                    <a:pt x="1176306" y="416690"/>
                  </a:lnTo>
                  <a:lnTo>
                    <a:pt x="1170270" y="420813"/>
                  </a:lnTo>
                  <a:lnTo>
                    <a:pt x="1164235" y="424935"/>
                  </a:lnTo>
                  <a:lnTo>
                    <a:pt x="1157881" y="428423"/>
                  </a:lnTo>
                  <a:lnTo>
                    <a:pt x="1151210" y="431912"/>
                  </a:lnTo>
                  <a:lnTo>
                    <a:pt x="1144539" y="434766"/>
                  </a:lnTo>
                  <a:lnTo>
                    <a:pt x="1137868" y="437303"/>
                  </a:lnTo>
                  <a:lnTo>
                    <a:pt x="1130562" y="440157"/>
                  </a:lnTo>
                  <a:lnTo>
                    <a:pt x="1123573" y="442059"/>
                  </a:lnTo>
                  <a:lnTo>
                    <a:pt x="1116267" y="443645"/>
                  </a:lnTo>
                  <a:lnTo>
                    <a:pt x="1108960" y="444914"/>
                  </a:lnTo>
                  <a:lnTo>
                    <a:pt x="1101336" y="446182"/>
                  </a:lnTo>
                  <a:lnTo>
                    <a:pt x="1093712" y="446499"/>
                  </a:lnTo>
                  <a:lnTo>
                    <a:pt x="1085770" y="446816"/>
                  </a:lnTo>
                  <a:lnTo>
                    <a:pt x="1060675" y="446816"/>
                  </a:lnTo>
                  <a:lnTo>
                    <a:pt x="1084500" y="523875"/>
                  </a:lnTo>
                  <a:lnTo>
                    <a:pt x="945996" y="446816"/>
                  </a:lnTo>
                  <a:lnTo>
                    <a:pt x="789068" y="446816"/>
                  </a:lnTo>
                  <a:lnTo>
                    <a:pt x="781444" y="446499"/>
                  </a:lnTo>
                  <a:lnTo>
                    <a:pt x="773502" y="446182"/>
                  </a:lnTo>
                  <a:lnTo>
                    <a:pt x="766196" y="444914"/>
                  </a:lnTo>
                  <a:lnTo>
                    <a:pt x="758889" y="443645"/>
                  </a:lnTo>
                  <a:lnTo>
                    <a:pt x="751583" y="442059"/>
                  </a:lnTo>
                  <a:lnTo>
                    <a:pt x="744277" y="440157"/>
                  </a:lnTo>
                  <a:lnTo>
                    <a:pt x="737288" y="437303"/>
                  </a:lnTo>
                  <a:lnTo>
                    <a:pt x="730299" y="434766"/>
                  </a:lnTo>
                  <a:lnTo>
                    <a:pt x="723946" y="431912"/>
                  </a:lnTo>
                  <a:lnTo>
                    <a:pt x="717275" y="428423"/>
                  </a:lnTo>
                  <a:lnTo>
                    <a:pt x="710921" y="424935"/>
                  </a:lnTo>
                  <a:lnTo>
                    <a:pt x="704886" y="420813"/>
                  </a:lnTo>
                  <a:lnTo>
                    <a:pt x="698850" y="416690"/>
                  </a:lnTo>
                  <a:lnTo>
                    <a:pt x="693132" y="412251"/>
                  </a:lnTo>
                  <a:lnTo>
                    <a:pt x="687731" y="407811"/>
                  </a:lnTo>
                  <a:lnTo>
                    <a:pt x="682649" y="402420"/>
                  </a:lnTo>
                  <a:lnTo>
                    <a:pt x="677566" y="397346"/>
                  </a:lnTo>
                  <a:lnTo>
                    <a:pt x="672801" y="391955"/>
                  </a:lnTo>
                  <a:lnTo>
                    <a:pt x="668354" y="386247"/>
                  </a:lnTo>
                  <a:lnTo>
                    <a:pt x="664224" y="380222"/>
                  </a:lnTo>
                  <a:lnTo>
                    <a:pt x="660094" y="374197"/>
                  </a:lnTo>
                  <a:lnTo>
                    <a:pt x="656600" y="367854"/>
                  </a:lnTo>
                  <a:lnTo>
                    <a:pt x="653106" y="361512"/>
                  </a:lnTo>
                  <a:lnTo>
                    <a:pt x="650247" y="354853"/>
                  </a:lnTo>
                  <a:lnTo>
                    <a:pt x="647705" y="347876"/>
                  </a:lnTo>
                  <a:lnTo>
                    <a:pt x="644846" y="340900"/>
                  </a:lnTo>
                  <a:lnTo>
                    <a:pt x="642940" y="333606"/>
                  </a:lnTo>
                  <a:lnTo>
                    <a:pt x="641669" y="326629"/>
                  </a:lnTo>
                  <a:lnTo>
                    <a:pt x="640081" y="319019"/>
                  </a:lnTo>
                  <a:lnTo>
                    <a:pt x="638810" y="311725"/>
                  </a:lnTo>
                  <a:lnTo>
                    <a:pt x="638493" y="303797"/>
                  </a:lnTo>
                  <a:lnTo>
                    <a:pt x="638175" y="296186"/>
                  </a:lnTo>
                  <a:lnTo>
                    <a:pt x="638175" y="150630"/>
                  </a:lnTo>
                  <a:lnTo>
                    <a:pt x="638493" y="143019"/>
                  </a:lnTo>
                  <a:lnTo>
                    <a:pt x="638810" y="135092"/>
                  </a:lnTo>
                  <a:lnTo>
                    <a:pt x="640081" y="127481"/>
                  </a:lnTo>
                  <a:lnTo>
                    <a:pt x="641669" y="120187"/>
                  </a:lnTo>
                  <a:lnTo>
                    <a:pt x="642940" y="112893"/>
                  </a:lnTo>
                  <a:lnTo>
                    <a:pt x="644846" y="105917"/>
                  </a:lnTo>
                  <a:lnTo>
                    <a:pt x="647705" y="98623"/>
                  </a:lnTo>
                  <a:lnTo>
                    <a:pt x="650247" y="91964"/>
                  </a:lnTo>
                  <a:lnTo>
                    <a:pt x="653106" y="84987"/>
                  </a:lnTo>
                  <a:lnTo>
                    <a:pt x="656600" y="78645"/>
                  </a:lnTo>
                  <a:lnTo>
                    <a:pt x="660094" y="72303"/>
                  </a:lnTo>
                  <a:lnTo>
                    <a:pt x="664224" y="66277"/>
                  </a:lnTo>
                  <a:lnTo>
                    <a:pt x="668354" y="60252"/>
                  </a:lnTo>
                  <a:lnTo>
                    <a:pt x="672801" y="54861"/>
                  </a:lnTo>
                  <a:lnTo>
                    <a:pt x="677566" y="49153"/>
                  </a:lnTo>
                  <a:lnTo>
                    <a:pt x="682649" y="44079"/>
                  </a:lnTo>
                  <a:lnTo>
                    <a:pt x="687731" y="39006"/>
                  </a:lnTo>
                  <a:lnTo>
                    <a:pt x="693132" y="34566"/>
                  </a:lnTo>
                  <a:lnTo>
                    <a:pt x="698850" y="29809"/>
                  </a:lnTo>
                  <a:lnTo>
                    <a:pt x="704886" y="25687"/>
                  </a:lnTo>
                  <a:lnTo>
                    <a:pt x="710921" y="21564"/>
                  </a:lnTo>
                  <a:lnTo>
                    <a:pt x="717275" y="18393"/>
                  </a:lnTo>
                  <a:lnTo>
                    <a:pt x="723946" y="14905"/>
                  </a:lnTo>
                  <a:lnTo>
                    <a:pt x="730299" y="12051"/>
                  </a:lnTo>
                  <a:lnTo>
                    <a:pt x="737288" y="8879"/>
                  </a:lnTo>
                  <a:lnTo>
                    <a:pt x="744277" y="6660"/>
                  </a:lnTo>
                  <a:lnTo>
                    <a:pt x="751583" y="4757"/>
                  </a:lnTo>
                  <a:lnTo>
                    <a:pt x="758889" y="2854"/>
                  </a:lnTo>
                  <a:lnTo>
                    <a:pt x="766196" y="1903"/>
                  </a:lnTo>
                  <a:lnTo>
                    <a:pt x="773502" y="635"/>
                  </a:lnTo>
                  <a:lnTo>
                    <a:pt x="781444" y="317"/>
                  </a:lnTo>
                  <a:lnTo>
                    <a:pt x="789068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9044913" y="2275270"/>
            <a:ext cx="720000" cy="720000"/>
            <a:chOff x="7436246" y="1316795"/>
            <a:chExt cx="720000" cy="720000"/>
          </a:xfrm>
        </p:grpSpPr>
        <p:sp>
          <p:nvSpPr>
            <p:cNvPr id="70" name="MH_Title_1"/>
            <p:cNvSpPr/>
            <p:nvPr>
              <p:custDataLst>
                <p:tags r:id="rId5"/>
              </p:custDataLst>
            </p:nvPr>
          </p:nvSpPr>
          <p:spPr>
            <a:xfrm>
              <a:off x="7436246" y="1316795"/>
              <a:ext cx="720000" cy="720000"/>
            </a:xfrm>
            <a:prstGeom prst="ellipse">
              <a:avLst/>
            </a:prstGeom>
            <a:solidFill>
              <a:srgbClr val="21644B"/>
            </a:solidFill>
            <a:ln w="25400" cap="flat" cmpd="sng" algn="ctr">
              <a:noFill/>
              <a:prstDash val="solid"/>
            </a:ln>
            <a:effectLst>
              <a:innerShdw blurRad="63500" dist="50800" dir="18900000">
                <a:prstClr val="black">
                  <a:alpha val="40000"/>
                </a:prstClr>
              </a:innerShdw>
            </a:effec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n-US" altLang="zh-CN" sz="2400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KSO_Shape"/>
            <p:cNvSpPr/>
            <p:nvPr/>
          </p:nvSpPr>
          <p:spPr bwMode="auto">
            <a:xfrm>
              <a:off x="7536181" y="1480013"/>
              <a:ext cx="520130" cy="393565"/>
            </a:xfrm>
            <a:custGeom>
              <a:avLst/>
              <a:gdLst>
                <a:gd name="T0" fmla="*/ 354414 w 2295525"/>
                <a:gd name="T1" fmla="*/ 1437494 h 1735138"/>
                <a:gd name="T2" fmla="*/ 223983 w 2295525"/>
                <a:gd name="T3" fmla="*/ 1389407 h 1735138"/>
                <a:gd name="T4" fmla="*/ 200120 w 2295525"/>
                <a:gd name="T5" fmla="*/ 1433678 h 1735138"/>
                <a:gd name="T6" fmla="*/ 1871799 w 2295525"/>
                <a:gd name="T7" fmla="*/ 1202082 h 1735138"/>
                <a:gd name="T8" fmla="*/ 1862595 w 2295525"/>
                <a:gd name="T9" fmla="*/ 1430571 h 1735138"/>
                <a:gd name="T10" fmla="*/ 1585813 w 2295525"/>
                <a:gd name="T11" fmla="*/ 1207999 h 1735138"/>
                <a:gd name="T12" fmla="*/ 1490656 w 2295525"/>
                <a:gd name="T13" fmla="*/ 1402297 h 1735138"/>
                <a:gd name="T14" fmla="*/ 1152749 w 2295525"/>
                <a:gd name="T15" fmla="*/ 1383558 h 1735138"/>
                <a:gd name="T16" fmla="*/ 1090837 w 2295525"/>
                <a:gd name="T17" fmla="*/ 1220821 h 1735138"/>
                <a:gd name="T18" fmla="*/ 783516 w 2295525"/>
                <a:gd name="T19" fmla="*/ 1424982 h 1735138"/>
                <a:gd name="T20" fmla="*/ 1483025 w 2295525"/>
                <a:gd name="T21" fmla="*/ 1122300 h 1735138"/>
                <a:gd name="T22" fmla="*/ 1518730 w 2295525"/>
                <a:gd name="T23" fmla="*/ 1215802 h 1735138"/>
                <a:gd name="T24" fmla="*/ 1183050 w 2295525"/>
                <a:gd name="T25" fmla="*/ 1170419 h 1735138"/>
                <a:gd name="T26" fmla="*/ 1093135 w 2295525"/>
                <a:gd name="T27" fmla="*/ 1129269 h 1735138"/>
                <a:gd name="T28" fmla="*/ 556942 w 2295525"/>
                <a:gd name="T29" fmla="*/ 1349470 h 1735138"/>
                <a:gd name="T30" fmla="*/ 575056 w 2295525"/>
                <a:gd name="T31" fmla="*/ 1122300 h 1735138"/>
                <a:gd name="T32" fmla="*/ 1862842 w 2295525"/>
                <a:gd name="T33" fmla="*/ 1073163 h 1735138"/>
                <a:gd name="T34" fmla="*/ 1818708 w 2295525"/>
                <a:gd name="T35" fmla="*/ 1141187 h 1735138"/>
                <a:gd name="T36" fmla="*/ 1616812 w 2295525"/>
                <a:gd name="T37" fmla="*/ 1141187 h 1735138"/>
                <a:gd name="T38" fmla="*/ 1710350 w 2295525"/>
                <a:gd name="T39" fmla="*/ 973592 h 1735138"/>
                <a:gd name="T40" fmla="*/ 1049969 w 2295525"/>
                <a:gd name="T41" fmla="*/ 1053775 h 1735138"/>
                <a:gd name="T42" fmla="*/ 1014682 w 2295525"/>
                <a:gd name="T43" fmla="*/ 1139873 h 1735138"/>
                <a:gd name="T44" fmla="*/ 810877 w 2295525"/>
                <a:gd name="T45" fmla="*/ 1148088 h 1735138"/>
                <a:gd name="T46" fmla="*/ 894641 w 2295525"/>
                <a:gd name="T47" fmla="*/ 977206 h 1735138"/>
                <a:gd name="T48" fmla="*/ 1442943 w 2295525"/>
                <a:gd name="T49" fmla="*/ 1075103 h 1735138"/>
                <a:gd name="T50" fmla="*/ 1436373 w 2295525"/>
                <a:gd name="T51" fmla="*/ 1150050 h 1735138"/>
                <a:gd name="T52" fmla="*/ 1208721 w 2295525"/>
                <a:gd name="T53" fmla="*/ 1078390 h 1735138"/>
                <a:gd name="T54" fmla="*/ 1323368 w 2295525"/>
                <a:gd name="T55" fmla="*/ 948876 h 1735138"/>
                <a:gd name="T56" fmla="*/ 1621695 w 2295525"/>
                <a:gd name="T57" fmla="*/ 933562 h 1735138"/>
                <a:gd name="T58" fmla="*/ 1479674 w 2295525"/>
                <a:gd name="T59" fmla="*/ 1082709 h 1735138"/>
                <a:gd name="T60" fmla="*/ 1414939 w 2295525"/>
                <a:gd name="T61" fmla="*/ 921326 h 1735138"/>
                <a:gd name="T62" fmla="*/ 734217 w 2295525"/>
                <a:gd name="T63" fmla="*/ 885923 h 1735138"/>
                <a:gd name="T64" fmla="*/ 821379 w 2295525"/>
                <a:gd name="T65" fmla="*/ 995880 h 1735138"/>
                <a:gd name="T66" fmla="*/ 569798 w 2295525"/>
                <a:gd name="T67" fmla="*/ 1011399 h 1735138"/>
                <a:gd name="T68" fmla="*/ 708465 w 2295525"/>
                <a:gd name="T69" fmla="*/ 874696 h 1735138"/>
                <a:gd name="T70" fmla="*/ 1179427 w 2295525"/>
                <a:gd name="T71" fmla="*/ 987627 h 1735138"/>
                <a:gd name="T72" fmla="*/ 1053942 w 2295525"/>
                <a:gd name="T73" fmla="*/ 998854 h 1735138"/>
                <a:gd name="T74" fmla="*/ 1081279 w 2295525"/>
                <a:gd name="T75" fmla="*/ 872390 h 1735138"/>
                <a:gd name="T76" fmla="*/ 630962 w 2295525"/>
                <a:gd name="T77" fmla="*/ 582190 h 1735138"/>
                <a:gd name="T78" fmla="*/ 650134 w 2295525"/>
                <a:gd name="T79" fmla="*/ 606180 h 1735138"/>
                <a:gd name="T80" fmla="*/ 568156 w 2295525"/>
                <a:gd name="T81" fmla="*/ 576931 h 1735138"/>
                <a:gd name="T82" fmla="*/ 423066 w 2295525"/>
                <a:gd name="T83" fmla="*/ 442769 h 1735138"/>
                <a:gd name="T84" fmla="*/ 467582 w 2295525"/>
                <a:gd name="T85" fmla="*/ 701168 h 1735138"/>
                <a:gd name="T86" fmla="*/ 431639 w 2295525"/>
                <a:gd name="T87" fmla="*/ 840254 h 1735138"/>
                <a:gd name="T88" fmla="*/ 233461 w 2295525"/>
                <a:gd name="T89" fmla="*/ 1059432 h 1735138"/>
                <a:gd name="T90" fmla="*/ 24401 w 2295525"/>
                <a:gd name="T91" fmla="*/ 753902 h 1735138"/>
                <a:gd name="T92" fmla="*/ 24071 w 2295525"/>
                <a:gd name="T93" fmla="*/ 496162 h 1735138"/>
                <a:gd name="T94" fmla="*/ 271712 w 2295525"/>
                <a:gd name="T95" fmla="*/ 589107 h 1735138"/>
                <a:gd name="T96" fmla="*/ 114945 w 2295525"/>
                <a:gd name="T97" fmla="*/ 167158 h 1735138"/>
                <a:gd name="T98" fmla="*/ 805855 w 2295525"/>
                <a:gd name="T99" fmla="*/ 635663 h 1735138"/>
                <a:gd name="T100" fmla="*/ 259204 w 2295525"/>
                <a:gd name="T101" fmla="*/ 33300 h 1735138"/>
                <a:gd name="T102" fmla="*/ 328699 w 2295525"/>
                <a:gd name="T103" fmla="*/ 129902 h 1735138"/>
                <a:gd name="T104" fmla="*/ 367892 w 2295525"/>
                <a:gd name="T105" fmla="*/ 169466 h 1735138"/>
                <a:gd name="T106" fmla="*/ 336932 w 2295525"/>
                <a:gd name="T107" fmla="*/ 328712 h 1735138"/>
                <a:gd name="T108" fmla="*/ 211447 w 2295525"/>
                <a:gd name="T109" fmla="*/ 381464 h 1735138"/>
                <a:gd name="T110" fmla="*/ 106711 w 2295525"/>
                <a:gd name="T111" fmla="*/ 261452 h 1735138"/>
                <a:gd name="T112" fmla="*/ 105065 w 2295525"/>
                <a:gd name="T113" fmla="*/ 98581 h 1735138"/>
                <a:gd name="T114" fmla="*/ 1739362 w 2295525"/>
                <a:gd name="T115" fmla="*/ 11210 h 1735138"/>
                <a:gd name="T116" fmla="*/ 1780178 w 2295525"/>
                <a:gd name="T117" fmla="*/ 665335 h 1735138"/>
                <a:gd name="T118" fmla="*/ 801905 w 2295525"/>
                <a:gd name="T119" fmla="*/ 719736 h 1735138"/>
                <a:gd name="T120" fmla="*/ 728501 w 2295525"/>
                <a:gd name="T121" fmla="*/ 578954 h 1735138"/>
                <a:gd name="T122" fmla="*/ 797296 w 2295525"/>
                <a:gd name="T123" fmla="*/ 2967 h 173513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295525" h="1735138">
                  <a:moveTo>
                    <a:pt x="350837" y="1671638"/>
                  </a:moveTo>
                  <a:lnTo>
                    <a:pt x="438244" y="1671638"/>
                  </a:lnTo>
                  <a:lnTo>
                    <a:pt x="442634" y="1674019"/>
                  </a:lnTo>
                  <a:lnTo>
                    <a:pt x="452213" y="1680766"/>
                  </a:lnTo>
                  <a:lnTo>
                    <a:pt x="458599" y="1685132"/>
                  </a:lnTo>
                  <a:lnTo>
                    <a:pt x="465384" y="1690291"/>
                  </a:lnTo>
                  <a:lnTo>
                    <a:pt x="472169" y="1695847"/>
                  </a:lnTo>
                  <a:lnTo>
                    <a:pt x="478156" y="1701404"/>
                  </a:lnTo>
                  <a:lnTo>
                    <a:pt x="483743" y="1706960"/>
                  </a:lnTo>
                  <a:lnTo>
                    <a:pt x="488533" y="1712913"/>
                  </a:lnTo>
                  <a:lnTo>
                    <a:pt x="490129" y="1715691"/>
                  </a:lnTo>
                  <a:lnTo>
                    <a:pt x="490928" y="1718072"/>
                  </a:lnTo>
                  <a:lnTo>
                    <a:pt x="491726" y="1720454"/>
                  </a:lnTo>
                  <a:lnTo>
                    <a:pt x="492125" y="1723232"/>
                  </a:lnTo>
                  <a:lnTo>
                    <a:pt x="491726" y="1725216"/>
                  </a:lnTo>
                  <a:lnTo>
                    <a:pt x="490928" y="1727201"/>
                  </a:lnTo>
                  <a:lnTo>
                    <a:pt x="489331" y="1729582"/>
                  </a:lnTo>
                  <a:lnTo>
                    <a:pt x="486537" y="1730772"/>
                  </a:lnTo>
                  <a:lnTo>
                    <a:pt x="483743" y="1732360"/>
                  </a:lnTo>
                  <a:lnTo>
                    <a:pt x="479752" y="1733551"/>
                  </a:lnTo>
                  <a:lnTo>
                    <a:pt x="475362" y="1734344"/>
                  </a:lnTo>
                  <a:lnTo>
                    <a:pt x="469774" y="1734741"/>
                  </a:lnTo>
                  <a:lnTo>
                    <a:pt x="462590" y="1735138"/>
                  </a:lnTo>
                  <a:lnTo>
                    <a:pt x="455805" y="1735138"/>
                  </a:lnTo>
                  <a:lnTo>
                    <a:pt x="449419" y="1734741"/>
                  </a:lnTo>
                  <a:lnTo>
                    <a:pt x="443432" y="1733947"/>
                  </a:lnTo>
                  <a:lnTo>
                    <a:pt x="437446" y="1733154"/>
                  </a:lnTo>
                  <a:lnTo>
                    <a:pt x="431858" y="1731566"/>
                  </a:lnTo>
                  <a:lnTo>
                    <a:pt x="427069" y="1730376"/>
                  </a:lnTo>
                  <a:lnTo>
                    <a:pt x="421481" y="1727994"/>
                  </a:lnTo>
                  <a:lnTo>
                    <a:pt x="416691" y="1726010"/>
                  </a:lnTo>
                  <a:lnTo>
                    <a:pt x="411902" y="1724026"/>
                  </a:lnTo>
                  <a:lnTo>
                    <a:pt x="402722" y="1718866"/>
                  </a:lnTo>
                  <a:lnTo>
                    <a:pt x="394341" y="1712913"/>
                  </a:lnTo>
                  <a:lnTo>
                    <a:pt x="385560" y="1706960"/>
                  </a:lnTo>
                  <a:lnTo>
                    <a:pt x="381968" y="1704579"/>
                  </a:lnTo>
                  <a:lnTo>
                    <a:pt x="379573" y="1703785"/>
                  </a:lnTo>
                  <a:lnTo>
                    <a:pt x="377578" y="1703785"/>
                  </a:lnTo>
                  <a:lnTo>
                    <a:pt x="376780" y="1704182"/>
                  </a:lnTo>
                  <a:lnTo>
                    <a:pt x="376380" y="1705372"/>
                  </a:lnTo>
                  <a:lnTo>
                    <a:pt x="375582" y="1706563"/>
                  </a:lnTo>
                  <a:lnTo>
                    <a:pt x="375183" y="1707357"/>
                  </a:lnTo>
                  <a:lnTo>
                    <a:pt x="373986" y="1707754"/>
                  </a:lnTo>
                  <a:lnTo>
                    <a:pt x="364008" y="1707357"/>
                  </a:lnTo>
                  <a:lnTo>
                    <a:pt x="358420" y="1706563"/>
                  </a:lnTo>
                  <a:lnTo>
                    <a:pt x="356425" y="1706166"/>
                  </a:lnTo>
                  <a:lnTo>
                    <a:pt x="355227" y="1705769"/>
                  </a:lnTo>
                  <a:lnTo>
                    <a:pt x="353232" y="1697435"/>
                  </a:lnTo>
                  <a:lnTo>
                    <a:pt x="352433" y="1690688"/>
                  </a:lnTo>
                  <a:lnTo>
                    <a:pt x="351635" y="1685132"/>
                  </a:lnTo>
                  <a:lnTo>
                    <a:pt x="351236" y="1680766"/>
                  </a:lnTo>
                  <a:lnTo>
                    <a:pt x="351635" y="1677988"/>
                  </a:lnTo>
                  <a:lnTo>
                    <a:pt x="351635" y="1676004"/>
                  </a:lnTo>
                  <a:lnTo>
                    <a:pt x="352433" y="1674019"/>
                  </a:lnTo>
                  <a:lnTo>
                    <a:pt x="350837" y="1671638"/>
                  </a:lnTo>
                  <a:close/>
                  <a:moveTo>
                    <a:pt x="168275" y="1670050"/>
                  </a:moveTo>
                  <a:lnTo>
                    <a:pt x="265566" y="1670050"/>
                  </a:lnTo>
                  <a:lnTo>
                    <a:pt x="269899" y="1672491"/>
                  </a:lnTo>
                  <a:lnTo>
                    <a:pt x="281322" y="1679406"/>
                  </a:lnTo>
                  <a:lnTo>
                    <a:pt x="288018" y="1683881"/>
                  </a:lnTo>
                  <a:lnTo>
                    <a:pt x="295502" y="1689170"/>
                  </a:lnTo>
                  <a:lnTo>
                    <a:pt x="302986" y="1694458"/>
                  </a:lnTo>
                  <a:lnTo>
                    <a:pt x="309682" y="1700560"/>
                  </a:lnTo>
                  <a:lnTo>
                    <a:pt x="315984" y="1706255"/>
                  </a:lnTo>
                  <a:lnTo>
                    <a:pt x="318742" y="1709510"/>
                  </a:lnTo>
                  <a:lnTo>
                    <a:pt x="321105" y="1711950"/>
                  </a:lnTo>
                  <a:lnTo>
                    <a:pt x="322681" y="1714798"/>
                  </a:lnTo>
                  <a:lnTo>
                    <a:pt x="323862" y="1717646"/>
                  </a:lnTo>
                  <a:lnTo>
                    <a:pt x="325044" y="1720086"/>
                  </a:lnTo>
                  <a:lnTo>
                    <a:pt x="325438" y="1722934"/>
                  </a:lnTo>
                  <a:lnTo>
                    <a:pt x="325044" y="1724968"/>
                  </a:lnTo>
                  <a:lnTo>
                    <a:pt x="323862" y="1727002"/>
                  </a:lnTo>
                  <a:lnTo>
                    <a:pt x="321893" y="1728629"/>
                  </a:lnTo>
                  <a:lnTo>
                    <a:pt x="319529" y="1730663"/>
                  </a:lnTo>
                  <a:lnTo>
                    <a:pt x="315984" y="1732290"/>
                  </a:lnTo>
                  <a:lnTo>
                    <a:pt x="312046" y="1733104"/>
                  </a:lnTo>
                  <a:lnTo>
                    <a:pt x="306531" y="1734324"/>
                  </a:lnTo>
                  <a:lnTo>
                    <a:pt x="300229" y="1734731"/>
                  </a:lnTo>
                  <a:lnTo>
                    <a:pt x="292351" y="1735138"/>
                  </a:lnTo>
                  <a:lnTo>
                    <a:pt x="285261" y="1735138"/>
                  </a:lnTo>
                  <a:lnTo>
                    <a:pt x="278171" y="1734731"/>
                  </a:lnTo>
                  <a:lnTo>
                    <a:pt x="271475" y="1733918"/>
                  </a:lnTo>
                  <a:lnTo>
                    <a:pt x="264778" y="1732697"/>
                  </a:lnTo>
                  <a:lnTo>
                    <a:pt x="258476" y="1731477"/>
                  </a:lnTo>
                  <a:lnTo>
                    <a:pt x="252568" y="1729850"/>
                  </a:lnTo>
                  <a:lnTo>
                    <a:pt x="247053" y="1727816"/>
                  </a:lnTo>
                  <a:lnTo>
                    <a:pt x="241145" y="1725782"/>
                  </a:lnTo>
                  <a:lnTo>
                    <a:pt x="236024" y="1723748"/>
                  </a:lnTo>
                  <a:lnTo>
                    <a:pt x="225783" y="1718052"/>
                  </a:lnTo>
                  <a:lnTo>
                    <a:pt x="215936" y="1712357"/>
                  </a:lnTo>
                  <a:lnTo>
                    <a:pt x="206876" y="1706255"/>
                  </a:lnTo>
                  <a:lnTo>
                    <a:pt x="202543" y="1703814"/>
                  </a:lnTo>
                  <a:lnTo>
                    <a:pt x="200180" y="1703001"/>
                  </a:lnTo>
                  <a:lnTo>
                    <a:pt x="198211" y="1703001"/>
                  </a:lnTo>
                  <a:lnTo>
                    <a:pt x="197423" y="1703408"/>
                  </a:lnTo>
                  <a:lnTo>
                    <a:pt x="196241" y="1704628"/>
                  </a:lnTo>
                  <a:lnTo>
                    <a:pt x="195847" y="1705848"/>
                  </a:lnTo>
                  <a:lnTo>
                    <a:pt x="195060" y="1706662"/>
                  </a:lnTo>
                  <a:lnTo>
                    <a:pt x="193878" y="1707069"/>
                  </a:lnTo>
                  <a:lnTo>
                    <a:pt x="182455" y="1706662"/>
                  </a:lnTo>
                  <a:lnTo>
                    <a:pt x="176941" y="1705848"/>
                  </a:lnTo>
                  <a:lnTo>
                    <a:pt x="174183" y="1705442"/>
                  </a:lnTo>
                  <a:lnTo>
                    <a:pt x="173002" y="1705035"/>
                  </a:lnTo>
                  <a:lnTo>
                    <a:pt x="171032" y="1696492"/>
                  </a:lnTo>
                  <a:lnTo>
                    <a:pt x="169457" y="1689576"/>
                  </a:lnTo>
                  <a:lnTo>
                    <a:pt x="169063" y="1683881"/>
                  </a:lnTo>
                  <a:lnTo>
                    <a:pt x="168669" y="1679406"/>
                  </a:lnTo>
                  <a:lnTo>
                    <a:pt x="169063" y="1676152"/>
                  </a:lnTo>
                  <a:lnTo>
                    <a:pt x="169063" y="1674118"/>
                  </a:lnTo>
                  <a:lnTo>
                    <a:pt x="169457" y="1672491"/>
                  </a:lnTo>
                  <a:lnTo>
                    <a:pt x="168275" y="1670050"/>
                  </a:lnTo>
                  <a:close/>
                  <a:moveTo>
                    <a:pt x="1942197" y="1444625"/>
                  </a:moveTo>
                  <a:lnTo>
                    <a:pt x="2238486" y="1444625"/>
                  </a:lnTo>
                  <a:lnTo>
                    <a:pt x="2244427" y="1445021"/>
                  </a:lnTo>
                  <a:lnTo>
                    <a:pt x="2249973" y="1445812"/>
                  </a:lnTo>
                  <a:lnTo>
                    <a:pt x="2255518" y="1447000"/>
                  </a:lnTo>
                  <a:lnTo>
                    <a:pt x="2260272" y="1448978"/>
                  </a:lnTo>
                  <a:lnTo>
                    <a:pt x="2265421" y="1451748"/>
                  </a:lnTo>
                  <a:lnTo>
                    <a:pt x="2270174" y="1454123"/>
                  </a:lnTo>
                  <a:lnTo>
                    <a:pt x="2274532" y="1457289"/>
                  </a:lnTo>
                  <a:lnTo>
                    <a:pt x="2278493" y="1461246"/>
                  </a:lnTo>
                  <a:lnTo>
                    <a:pt x="2282454" y="1465204"/>
                  </a:lnTo>
                  <a:lnTo>
                    <a:pt x="2285623" y="1469557"/>
                  </a:lnTo>
                  <a:lnTo>
                    <a:pt x="2287999" y="1474306"/>
                  </a:lnTo>
                  <a:lnTo>
                    <a:pt x="2290772" y="1479451"/>
                  </a:lnTo>
                  <a:lnTo>
                    <a:pt x="2292356" y="1484200"/>
                  </a:lnTo>
                  <a:lnTo>
                    <a:pt x="2293941" y="1489740"/>
                  </a:lnTo>
                  <a:lnTo>
                    <a:pt x="2294733" y="1495280"/>
                  </a:lnTo>
                  <a:lnTo>
                    <a:pt x="2295525" y="1501217"/>
                  </a:lnTo>
                  <a:lnTo>
                    <a:pt x="2295525" y="1665451"/>
                  </a:lnTo>
                  <a:lnTo>
                    <a:pt x="2294733" y="1671387"/>
                  </a:lnTo>
                  <a:lnTo>
                    <a:pt x="2293941" y="1676927"/>
                  </a:lnTo>
                  <a:lnTo>
                    <a:pt x="2292356" y="1682468"/>
                  </a:lnTo>
                  <a:lnTo>
                    <a:pt x="2290772" y="1688008"/>
                  </a:lnTo>
                  <a:lnTo>
                    <a:pt x="2287999" y="1692361"/>
                  </a:lnTo>
                  <a:lnTo>
                    <a:pt x="2285623" y="1697110"/>
                  </a:lnTo>
                  <a:lnTo>
                    <a:pt x="2282454" y="1701859"/>
                  </a:lnTo>
                  <a:lnTo>
                    <a:pt x="2278493" y="1705421"/>
                  </a:lnTo>
                  <a:lnTo>
                    <a:pt x="2274532" y="1709378"/>
                  </a:lnTo>
                  <a:lnTo>
                    <a:pt x="2270174" y="1712544"/>
                  </a:lnTo>
                  <a:lnTo>
                    <a:pt x="2265421" y="1715315"/>
                  </a:lnTo>
                  <a:lnTo>
                    <a:pt x="2260272" y="1717689"/>
                  </a:lnTo>
                  <a:lnTo>
                    <a:pt x="2255518" y="1719668"/>
                  </a:lnTo>
                  <a:lnTo>
                    <a:pt x="2249973" y="1720855"/>
                  </a:lnTo>
                  <a:lnTo>
                    <a:pt x="2244427" y="1722042"/>
                  </a:lnTo>
                  <a:lnTo>
                    <a:pt x="2238486" y="1722438"/>
                  </a:lnTo>
                  <a:lnTo>
                    <a:pt x="1942197" y="1722438"/>
                  </a:lnTo>
                  <a:lnTo>
                    <a:pt x="1936652" y="1722042"/>
                  </a:lnTo>
                  <a:lnTo>
                    <a:pt x="1931106" y="1720855"/>
                  </a:lnTo>
                  <a:lnTo>
                    <a:pt x="1925561" y="1719668"/>
                  </a:lnTo>
                  <a:lnTo>
                    <a:pt x="1920412" y="1717689"/>
                  </a:lnTo>
                  <a:lnTo>
                    <a:pt x="1915262" y="1715315"/>
                  </a:lnTo>
                  <a:lnTo>
                    <a:pt x="1910905" y="1712544"/>
                  </a:lnTo>
                  <a:lnTo>
                    <a:pt x="1906548" y="1709378"/>
                  </a:lnTo>
                  <a:lnTo>
                    <a:pt x="1902191" y="1705421"/>
                  </a:lnTo>
                  <a:lnTo>
                    <a:pt x="1899022" y="1701859"/>
                  </a:lnTo>
                  <a:lnTo>
                    <a:pt x="1895457" y="1697110"/>
                  </a:lnTo>
                  <a:lnTo>
                    <a:pt x="1892684" y="1692361"/>
                  </a:lnTo>
                  <a:lnTo>
                    <a:pt x="1890307" y="1688008"/>
                  </a:lnTo>
                  <a:lnTo>
                    <a:pt x="1888327" y="1682468"/>
                  </a:lnTo>
                  <a:lnTo>
                    <a:pt x="1887139" y="1676927"/>
                  </a:lnTo>
                  <a:lnTo>
                    <a:pt x="1886346" y="1671387"/>
                  </a:lnTo>
                  <a:lnTo>
                    <a:pt x="1885950" y="1665451"/>
                  </a:lnTo>
                  <a:lnTo>
                    <a:pt x="1885950" y="1501217"/>
                  </a:lnTo>
                  <a:lnTo>
                    <a:pt x="1886346" y="1495280"/>
                  </a:lnTo>
                  <a:lnTo>
                    <a:pt x="1887139" y="1489740"/>
                  </a:lnTo>
                  <a:lnTo>
                    <a:pt x="1888327" y="1484200"/>
                  </a:lnTo>
                  <a:lnTo>
                    <a:pt x="1890307" y="1479451"/>
                  </a:lnTo>
                  <a:lnTo>
                    <a:pt x="1892684" y="1474306"/>
                  </a:lnTo>
                  <a:lnTo>
                    <a:pt x="1895457" y="1469557"/>
                  </a:lnTo>
                  <a:lnTo>
                    <a:pt x="1899022" y="1465204"/>
                  </a:lnTo>
                  <a:lnTo>
                    <a:pt x="1902191" y="1461246"/>
                  </a:lnTo>
                  <a:lnTo>
                    <a:pt x="1906548" y="1457289"/>
                  </a:lnTo>
                  <a:lnTo>
                    <a:pt x="1910905" y="1454123"/>
                  </a:lnTo>
                  <a:lnTo>
                    <a:pt x="1915262" y="1451748"/>
                  </a:lnTo>
                  <a:lnTo>
                    <a:pt x="1920412" y="1448978"/>
                  </a:lnTo>
                  <a:lnTo>
                    <a:pt x="1925561" y="1447000"/>
                  </a:lnTo>
                  <a:lnTo>
                    <a:pt x="1931106" y="1445812"/>
                  </a:lnTo>
                  <a:lnTo>
                    <a:pt x="1936652" y="1445021"/>
                  </a:lnTo>
                  <a:lnTo>
                    <a:pt x="1942197" y="1444625"/>
                  </a:lnTo>
                  <a:close/>
                  <a:moveTo>
                    <a:pt x="1445637" y="1444625"/>
                  </a:moveTo>
                  <a:lnTo>
                    <a:pt x="1743650" y="1444625"/>
                  </a:lnTo>
                  <a:lnTo>
                    <a:pt x="1749627" y="1445021"/>
                  </a:lnTo>
                  <a:lnTo>
                    <a:pt x="1755204" y="1445812"/>
                  </a:lnTo>
                  <a:lnTo>
                    <a:pt x="1760384" y="1447000"/>
                  </a:lnTo>
                  <a:lnTo>
                    <a:pt x="1765563" y="1448978"/>
                  </a:lnTo>
                  <a:lnTo>
                    <a:pt x="1770743" y="1451748"/>
                  </a:lnTo>
                  <a:lnTo>
                    <a:pt x="1775524" y="1454123"/>
                  </a:lnTo>
                  <a:lnTo>
                    <a:pt x="1779508" y="1457289"/>
                  </a:lnTo>
                  <a:lnTo>
                    <a:pt x="1783890" y="1461246"/>
                  </a:lnTo>
                  <a:lnTo>
                    <a:pt x="1787476" y="1465204"/>
                  </a:lnTo>
                  <a:lnTo>
                    <a:pt x="1790663" y="1469557"/>
                  </a:lnTo>
                  <a:lnTo>
                    <a:pt x="1793452" y="1474306"/>
                  </a:lnTo>
                  <a:lnTo>
                    <a:pt x="1796241" y="1479451"/>
                  </a:lnTo>
                  <a:lnTo>
                    <a:pt x="1797835" y="1484200"/>
                  </a:lnTo>
                  <a:lnTo>
                    <a:pt x="1799428" y="1489740"/>
                  </a:lnTo>
                  <a:lnTo>
                    <a:pt x="1800225" y="1495280"/>
                  </a:lnTo>
                  <a:lnTo>
                    <a:pt x="1800225" y="1501217"/>
                  </a:lnTo>
                  <a:lnTo>
                    <a:pt x="1800225" y="1665451"/>
                  </a:lnTo>
                  <a:lnTo>
                    <a:pt x="1800225" y="1671387"/>
                  </a:lnTo>
                  <a:lnTo>
                    <a:pt x="1799428" y="1676927"/>
                  </a:lnTo>
                  <a:lnTo>
                    <a:pt x="1797835" y="1682468"/>
                  </a:lnTo>
                  <a:lnTo>
                    <a:pt x="1796241" y="1688008"/>
                  </a:lnTo>
                  <a:lnTo>
                    <a:pt x="1793452" y="1692361"/>
                  </a:lnTo>
                  <a:lnTo>
                    <a:pt x="1790663" y="1697110"/>
                  </a:lnTo>
                  <a:lnTo>
                    <a:pt x="1787476" y="1701859"/>
                  </a:lnTo>
                  <a:lnTo>
                    <a:pt x="1783890" y="1705421"/>
                  </a:lnTo>
                  <a:lnTo>
                    <a:pt x="1779508" y="1709378"/>
                  </a:lnTo>
                  <a:lnTo>
                    <a:pt x="1775524" y="1712544"/>
                  </a:lnTo>
                  <a:lnTo>
                    <a:pt x="1770743" y="1715315"/>
                  </a:lnTo>
                  <a:lnTo>
                    <a:pt x="1765563" y="1717689"/>
                  </a:lnTo>
                  <a:lnTo>
                    <a:pt x="1760384" y="1719668"/>
                  </a:lnTo>
                  <a:lnTo>
                    <a:pt x="1755204" y="1720855"/>
                  </a:lnTo>
                  <a:lnTo>
                    <a:pt x="1749627" y="1722042"/>
                  </a:lnTo>
                  <a:lnTo>
                    <a:pt x="1743650" y="1722438"/>
                  </a:lnTo>
                  <a:lnTo>
                    <a:pt x="1445637" y="1722438"/>
                  </a:lnTo>
                  <a:lnTo>
                    <a:pt x="1439661" y="1722042"/>
                  </a:lnTo>
                  <a:lnTo>
                    <a:pt x="1434083" y="1720855"/>
                  </a:lnTo>
                  <a:lnTo>
                    <a:pt x="1428904" y="1719668"/>
                  </a:lnTo>
                  <a:lnTo>
                    <a:pt x="1423724" y="1717689"/>
                  </a:lnTo>
                  <a:lnTo>
                    <a:pt x="1418545" y="1715315"/>
                  </a:lnTo>
                  <a:lnTo>
                    <a:pt x="1413764" y="1712544"/>
                  </a:lnTo>
                  <a:lnTo>
                    <a:pt x="1409780" y="1709378"/>
                  </a:lnTo>
                  <a:lnTo>
                    <a:pt x="1405397" y="1705421"/>
                  </a:lnTo>
                  <a:lnTo>
                    <a:pt x="1401811" y="1701859"/>
                  </a:lnTo>
                  <a:lnTo>
                    <a:pt x="1398624" y="1697110"/>
                  </a:lnTo>
                  <a:lnTo>
                    <a:pt x="1395835" y="1692361"/>
                  </a:lnTo>
                  <a:lnTo>
                    <a:pt x="1393046" y="1688008"/>
                  </a:lnTo>
                  <a:lnTo>
                    <a:pt x="1391453" y="1682468"/>
                  </a:lnTo>
                  <a:lnTo>
                    <a:pt x="1389859" y="1676927"/>
                  </a:lnTo>
                  <a:lnTo>
                    <a:pt x="1389062" y="1671387"/>
                  </a:lnTo>
                  <a:lnTo>
                    <a:pt x="1389062" y="1665451"/>
                  </a:lnTo>
                  <a:lnTo>
                    <a:pt x="1389062" y="1501217"/>
                  </a:lnTo>
                  <a:lnTo>
                    <a:pt x="1389062" y="1495280"/>
                  </a:lnTo>
                  <a:lnTo>
                    <a:pt x="1389859" y="1489740"/>
                  </a:lnTo>
                  <a:lnTo>
                    <a:pt x="1391453" y="1484200"/>
                  </a:lnTo>
                  <a:lnTo>
                    <a:pt x="1393046" y="1479451"/>
                  </a:lnTo>
                  <a:lnTo>
                    <a:pt x="1395835" y="1474306"/>
                  </a:lnTo>
                  <a:lnTo>
                    <a:pt x="1398624" y="1469557"/>
                  </a:lnTo>
                  <a:lnTo>
                    <a:pt x="1401811" y="1465204"/>
                  </a:lnTo>
                  <a:lnTo>
                    <a:pt x="1405397" y="1461246"/>
                  </a:lnTo>
                  <a:lnTo>
                    <a:pt x="1409780" y="1457289"/>
                  </a:lnTo>
                  <a:lnTo>
                    <a:pt x="1413764" y="1454123"/>
                  </a:lnTo>
                  <a:lnTo>
                    <a:pt x="1418545" y="1451748"/>
                  </a:lnTo>
                  <a:lnTo>
                    <a:pt x="1423724" y="1448978"/>
                  </a:lnTo>
                  <a:lnTo>
                    <a:pt x="1428904" y="1447000"/>
                  </a:lnTo>
                  <a:lnTo>
                    <a:pt x="1434083" y="1445812"/>
                  </a:lnTo>
                  <a:lnTo>
                    <a:pt x="1439661" y="1445021"/>
                  </a:lnTo>
                  <a:lnTo>
                    <a:pt x="1445637" y="1444625"/>
                  </a:lnTo>
                  <a:close/>
                  <a:moveTo>
                    <a:pt x="971098" y="1444625"/>
                  </a:moveTo>
                  <a:lnTo>
                    <a:pt x="1267674" y="1444625"/>
                  </a:lnTo>
                  <a:lnTo>
                    <a:pt x="1273224" y="1445021"/>
                  </a:lnTo>
                  <a:lnTo>
                    <a:pt x="1278775" y="1445812"/>
                  </a:lnTo>
                  <a:lnTo>
                    <a:pt x="1284326" y="1447000"/>
                  </a:lnTo>
                  <a:lnTo>
                    <a:pt x="1289481" y="1448978"/>
                  </a:lnTo>
                  <a:lnTo>
                    <a:pt x="1294635" y="1451748"/>
                  </a:lnTo>
                  <a:lnTo>
                    <a:pt x="1298996" y="1454123"/>
                  </a:lnTo>
                  <a:lnTo>
                    <a:pt x="1303358" y="1457289"/>
                  </a:lnTo>
                  <a:lnTo>
                    <a:pt x="1307719" y="1461246"/>
                  </a:lnTo>
                  <a:lnTo>
                    <a:pt x="1311288" y="1465204"/>
                  </a:lnTo>
                  <a:lnTo>
                    <a:pt x="1314459" y="1469557"/>
                  </a:lnTo>
                  <a:lnTo>
                    <a:pt x="1317235" y="1474306"/>
                  </a:lnTo>
                  <a:lnTo>
                    <a:pt x="1319614" y="1479451"/>
                  </a:lnTo>
                  <a:lnTo>
                    <a:pt x="1321596" y="1484200"/>
                  </a:lnTo>
                  <a:lnTo>
                    <a:pt x="1323182" y="1489740"/>
                  </a:lnTo>
                  <a:lnTo>
                    <a:pt x="1323975" y="1495280"/>
                  </a:lnTo>
                  <a:lnTo>
                    <a:pt x="1323975" y="1501217"/>
                  </a:lnTo>
                  <a:lnTo>
                    <a:pt x="1323975" y="1665451"/>
                  </a:lnTo>
                  <a:lnTo>
                    <a:pt x="1323975" y="1671387"/>
                  </a:lnTo>
                  <a:lnTo>
                    <a:pt x="1323182" y="1676927"/>
                  </a:lnTo>
                  <a:lnTo>
                    <a:pt x="1321596" y="1682468"/>
                  </a:lnTo>
                  <a:lnTo>
                    <a:pt x="1319614" y="1688008"/>
                  </a:lnTo>
                  <a:lnTo>
                    <a:pt x="1317235" y="1692361"/>
                  </a:lnTo>
                  <a:lnTo>
                    <a:pt x="1314459" y="1697110"/>
                  </a:lnTo>
                  <a:lnTo>
                    <a:pt x="1311288" y="1701859"/>
                  </a:lnTo>
                  <a:lnTo>
                    <a:pt x="1307719" y="1705421"/>
                  </a:lnTo>
                  <a:lnTo>
                    <a:pt x="1303358" y="1709378"/>
                  </a:lnTo>
                  <a:lnTo>
                    <a:pt x="1298996" y="1712544"/>
                  </a:lnTo>
                  <a:lnTo>
                    <a:pt x="1294635" y="1715315"/>
                  </a:lnTo>
                  <a:lnTo>
                    <a:pt x="1289481" y="1717689"/>
                  </a:lnTo>
                  <a:lnTo>
                    <a:pt x="1284326" y="1719668"/>
                  </a:lnTo>
                  <a:lnTo>
                    <a:pt x="1278775" y="1720855"/>
                  </a:lnTo>
                  <a:lnTo>
                    <a:pt x="1273224" y="1722042"/>
                  </a:lnTo>
                  <a:lnTo>
                    <a:pt x="1267674" y="1722438"/>
                  </a:lnTo>
                  <a:lnTo>
                    <a:pt x="971098" y="1722438"/>
                  </a:lnTo>
                  <a:lnTo>
                    <a:pt x="965151" y="1722042"/>
                  </a:lnTo>
                  <a:lnTo>
                    <a:pt x="959600" y="1720855"/>
                  </a:lnTo>
                  <a:lnTo>
                    <a:pt x="954049" y="1719668"/>
                  </a:lnTo>
                  <a:lnTo>
                    <a:pt x="949291" y="1717689"/>
                  </a:lnTo>
                  <a:lnTo>
                    <a:pt x="944137" y="1715315"/>
                  </a:lnTo>
                  <a:lnTo>
                    <a:pt x="939379" y="1712544"/>
                  </a:lnTo>
                  <a:lnTo>
                    <a:pt x="935414" y="1709378"/>
                  </a:lnTo>
                  <a:lnTo>
                    <a:pt x="931053" y="1705421"/>
                  </a:lnTo>
                  <a:lnTo>
                    <a:pt x="927088" y="1701859"/>
                  </a:lnTo>
                  <a:lnTo>
                    <a:pt x="924312" y="1697110"/>
                  </a:lnTo>
                  <a:lnTo>
                    <a:pt x="921140" y="1692361"/>
                  </a:lnTo>
                  <a:lnTo>
                    <a:pt x="918762" y="1688008"/>
                  </a:lnTo>
                  <a:lnTo>
                    <a:pt x="917176" y="1682468"/>
                  </a:lnTo>
                  <a:lnTo>
                    <a:pt x="915590" y="1676927"/>
                  </a:lnTo>
                  <a:lnTo>
                    <a:pt x="914400" y="1671387"/>
                  </a:lnTo>
                  <a:lnTo>
                    <a:pt x="914400" y="1665451"/>
                  </a:lnTo>
                  <a:lnTo>
                    <a:pt x="914400" y="1501217"/>
                  </a:lnTo>
                  <a:lnTo>
                    <a:pt x="914400" y="1495280"/>
                  </a:lnTo>
                  <a:lnTo>
                    <a:pt x="915590" y="1489740"/>
                  </a:lnTo>
                  <a:lnTo>
                    <a:pt x="917176" y="1484200"/>
                  </a:lnTo>
                  <a:lnTo>
                    <a:pt x="918762" y="1479451"/>
                  </a:lnTo>
                  <a:lnTo>
                    <a:pt x="921140" y="1474306"/>
                  </a:lnTo>
                  <a:lnTo>
                    <a:pt x="924312" y="1469557"/>
                  </a:lnTo>
                  <a:lnTo>
                    <a:pt x="927088" y="1465204"/>
                  </a:lnTo>
                  <a:lnTo>
                    <a:pt x="931053" y="1461246"/>
                  </a:lnTo>
                  <a:lnTo>
                    <a:pt x="935414" y="1457289"/>
                  </a:lnTo>
                  <a:lnTo>
                    <a:pt x="939379" y="1454123"/>
                  </a:lnTo>
                  <a:lnTo>
                    <a:pt x="944137" y="1451748"/>
                  </a:lnTo>
                  <a:lnTo>
                    <a:pt x="949291" y="1448978"/>
                  </a:lnTo>
                  <a:lnTo>
                    <a:pt x="954049" y="1447000"/>
                  </a:lnTo>
                  <a:lnTo>
                    <a:pt x="959600" y="1445812"/>
                  </a:lnTo>
                  <a:lnTo>
                    <a:pt x="965151" y="1445021"/>
                  </a:lnTo>
                  <a:lnTo>
                    <a:pt x="971098" y="1444625"/>
                  </a:lnTo>
                  <a:close/>
                  <a:moveTo>
                    <a:pt x="1787045" y="1350963"/>
                  </a:moveTo>
                  <a:lnTo>
                    <a:pt x="1913358" y="1350963"/>
                  </a:lnTo>
                  <a:lnTo>
                    <a:pt x="1913358" y="1366815"/>
                  </a:lnTo>
                  <a:lnTo>
                    <a:pt x="1914148" y="1381479"/>
                  </a:lnTo>
                  <a:lnTo>
                    <a:pt x="1915332" y="1395746"/>
                  </a:lnTo>
                  <a:lnTo>
                    <a:pt x="1917700" y="1409617"/>
                  </a:lnTo>
                  <a:lnTo>
                    <a:pt x="1910200" y="1412391"/>
                  </a:lnTo>
                  <a:lnTo>
                    <a:pt x="1903095" y="1414769"/>
                  </a:lnTo>
                  <a:lnTo>
                    <a:pt x="1896385" y="1418732"/>
                  </a:lnTo>
                  <a:lnTo>
                    <a:pt x="1890069" y="1422299"/>
                  </a:lnTo>
                  <a:lnTo>
                    <a:pt x="1883753" y="1427055"/>
                  </a:lnTo>
                  <a:lnTo>
                    <a:pt x="1877833" y="1431810"/>
                  </a:lnTo>
                  <a:lnTo>
                    <a:pt x="1872306" y="1437359"/>
                  </a:lnTo>
                  <a:lnTo>
                    <a:pt x="1867570" y="1442907"/>
                  </a:lnTo>
                  <a:lnTo>
                    <a:pt x="1863228" y="1448852"/>
                  </a:lnTo>
                  <a:lnTo>
                    <a:pt x="1859280" y="1455589"/>
                  </a:lnTo>
                  <a:lnTo>
                    <a:pt x="1856122" y="1462326"/>
                  </a:lnTo>
                  <a:lnTo>
                    <a:pt x="1852965" y="1469460"/>
                  </a:lnTo>
                  <a:lnTo>
                    <a:pt x="1850596" y="1476990"/>
                  </a:lnTo>
                  <a:lnTo>
                    <a:pt x="1849017" y="1484916"/>
                  </a:lnTo>
                  <a:lnTo>
                    <a:pt x="1847833" y="1492842"/>
                  </a:lnTo>
                  <a:lnTo>
                    <a:pt x="1847438" y="1500768"/>
                  </a:lnTo>
                  <a:lnTo>
                    <a:pt x="1847438" y="1628776"/>
                  </a:lnTo>
                  <a:lnTo>
                    <a:pt x="1837570" y="1628776"/>
                  </a:lnTo>
                  <a:lnTo>
                    <a:pt x="1837570" y="1500768"/>
                  </a:lnTo>
                  <a:lnTo>
                    <a:pt x="1837175" y="1492842"/>
                  </a:lnTo>
                  <a:lnTo>
                    <a:pt x="1836386" y="1485312"/>
                  </a:lnTo>
                  <a:lnTo>
                    <a:pt x="1834412" y="1478178"/>
                  </a:lnTo>
                  <a:lnTo>
                    <a:pt x="1832439" y="1470252"/>
                  </a:lnTo>
                  <a:lnTo>
                    <a:pt x="1830070" y="1463515"/>
                  </a:lnTo>
                  <a:lnTo>
                    <a:pt x="1826518" y="1456778"/>
                  </a:lnTo>
                  <a:lnTo>
                    <a:pt x="1822965" y="1450833"/>
                  </a:lnTo>
                  <a:lnTo>
                    <a:pt x="1818623" y="1444888"/>
                  </a:lnTo>
                  <a:lnTo>
                    <a:pt x="1813886" y="1438944"/>
                  </a:lnTo>
                  <a:lnTo>
                    <a:pt x="1809150" y="1433792"/>
                  </a:lnTo>
                  <a:lnTo>
                    <a:pt x="1803623" y="1428640"/>
                  </a:lnTo>
                  <a:lnTo>
                    <a:pt x="1798097" y="1424280"/>
                  </a:lnTo>
                  <a:lnTo>
                    <a:pt x="1791781" y="1420317"/>
                  </a:lnTo>
                  <a:lnTo>
                    <a:pt x="1785466" y="1416354"/>
                  </a:lnTo>
                  <a:lnTo>
                    <a:pt x="1778755" y="1413580"/>
                  </a:lnTo>
                  <a:lnTo>
                    <a:pt x="1771650" y="1411202"/>
                  </a:lnTo>
                  <a:lnTo>
                    <a:pt x="1774808" y="1406446"/>
                  </a:lnTo>
                  <a:lnTo>
                    <a:pt x="1777571" y="1401294"/>
                  </a:lnTo>
                  <a:lnTo>
                    <a:pt x="1779940" y="1394953"/>
                  </a:lnTo>
                  <a:lnTo>
                    <a:pt x="1782308" y="1388216"/>
                  </a:lnTo>
                  <a:lnTo>
                    <a:pt x="1784282" y="1380290"/>
                  </a:lnTo>
                  <a:lnTo>
                    <a:pt x="1785466" y="1371571"/>
                  </a:lnTo>
                  <a:lnTo>
                    <a:pt x="1786650" y="1361663"/>
                  </a:lnTo>
                  <a:lnTo>
                    <a:pt x="1787045" y="1350963"/>
                  </a:lnTo>
                  <a:close/>
                  <a:moveTo>
                    <a:pt x="1316831" y="1350963"/>
                  </a:moveTo>
                  <a:lnTo>
                    <a:pt x="1412875" y="1350963"/>
                  </a:lnTo>
                  <a:lnTo>
                    <a:pt x="1413272" y="1360950"/>
                  </a:lnTo>
                  <a:lnTo>
                    <a:pt x="1414066" y="1370138"/>
                  </a:lnTo>
                  <a:lnTo>
                    <a:pt x="1415653" y="1378527"/>
                  </a:lnTo>
                  <a:lnTo>
                    <a:pt x="1416844" y="1386116"/>
                  </a:lnTo>
                  <a:lnTo>
                    <a:pt x="1418828" y="1392907"/>
                  </a:lnTo>
                  <a:lnTo>
                    <a:pt x="1420813" y="1398900"/>
                  </a:lnTo>
                  <a:lnTo>
                    <a:pt x="1423194" y="1404492"/>
                  </a:lnTo>
                  <a:lnTo>
                    <a:pt x="1425575" y="1408886"/>
                  </a:lnTo>
                  <a:lnTo>
                    <a:pt x="1419622" y="1410884"/>
                  </a:lnTo>
                  <a:lnTo>
                    <a:pt x="1413272" y="1412881"/>
                  </a:lnTo>
                  <a:lnTo>
                    <a:pt x="1407716" y="1414878"/>
                  </a:lnTo>
                  <a:lnTo>
                    <a:pt x="1402556" y="1418074"/>
                  </a:lnTo>
                  <a:lnTo>
                    <a:pt x="1397000" y="1420870"/>
                  </a:lnTo>
                  <a:lnTo>
                    <a:pt x="1391841" y="1424466"/>
                  </a:lnTo>
                  <a:lnTo>
                    <a:pt x="1386681" y="1427661"/>
                  </a:lnTo>
                  <a:lnTo>
                    <a:pt x="1382316" y="1432056"/>
                  </a:lnTo>
                  <a:lnTo>
                    <a:pt x="1377950" y="1436050"/>
                  </a:lnTo>
                  <a:lnTo>
                    <a:pt x="1374378" y="1440844"/>
                  </a:lnTo>
                  <a:lnTo>
                    <a:pt x="1370410" y="1445638"/>
                  </a:lnTo>
                  <a:lnTo>
                    <a:pt x="1366441" y="1450431"/>
                  </a:lnTo>
                  <a:lnTo>
                    <a:pt x="1363663" y="1456024"/>
                  </a:lnTo>
                  <a:lnTo>
                    <a:pt x="1360885" y="1461616"/>
                  </a:lnTo>
                  <a:lnTo>
                    <a:pt x="1358106" y="1467209"/>
                  </a:lnTo>
                  <a:lnTo>
                    <a:pt x="1356519" y="1473201"/>
                  </a:lnTo>
                  <a:lnTo>
                    <a:pt x="1352947" y="1464413"/>
                  </a:lnTo>
                  <a:lnTo>
                    <a:pt x="1348978" y="1456423"/>
                  </a:lnTo>
                  <a:lnTo>
                    <a:pt x="1344216" y="1448833"/>
                  </a:lnTo>
                  <a:lnTo>
                    <a:pt x="1339056" y="1441643"/>
                  </a:lnTo>
                  <a:lnTo>
                    <a:pt x="1332706" y="1434852"/>
                  </a:lnTo>
                  <a:lnTo>
                    <a:pt x="1325960" y="1428860"/>
                  </a:lnTo>
                  <a:lnTo>
                    <a:pt x="1318816" y="1423267"/>
                  </a:lnTo>
                  <a:lnTo>
                    <a:pt x="1311275" y="1418873"/>
                  </a:lnTo>
                  <a:lnTo>
                    <a:pt x="1314053" y="1401696"/>
                  </a:lnTo>
                  <a:lnTo>
                    <a:pt x="1316038" y="1384918"/>
                  </a:lnTo>
                  <a:lnTo>
                    <a:pt x="1316435" y="1376130"/>
                  </a:lnTo>
                  <a:lnTo>
                    <a:pt x="1316831" y="1367741"/>
                  </a:lnTo>
                  <a:lnTo>
                    <a:pt x="1317228" y="1359352"/>
                  </a:lnTo>
                  <a:lnTo>
                    <a:pt x="1316831" y="1350963"/>
                  </a:lnTo>
                  <a:close/>
                  <a:moveTo>
                    <a:pt x="692943" y="1350963"/>
                  </a:moveTo>
                  <a:lnTo>
                    <a:pt x="941785" y="1350963"/>
                  </a:lnTo>
                  <a:lnTo>
                    <a:pt x="941785" y="1366815"/>
                  </a:lnTo>
                  <a:lnTo>
                    <a:pt x="942578" y="1381479"/>
                  </a:lnTo>
                  <a:lnTo>
                    <a:pt x="944166" y="1395746"/>
                  </a:lnTo>
                  <a:lnTo>
                    <a:pt x="946150" y="1409617"/>
                  </a:lnTo>
                  <a:lnTo>
                    <a:pt x="938610" y="1412391"/>
                  </a:lnTo>
                  <a:lnTo>
                    <a:pt x="931466" y="1414769"/>
                  </a:lnTo>
                  <a:lnTo>
                    <a:pt x="924719" y="1418732"/>
                  </a:lnTo>
                  <a:lnTo>
                    <a:pt x="917972" y="1422299"/>
                  </a:lnTo>
                  <a:lnTo>
                    <a:pt x="912019" y="1427055"/>
                  </a:lnTo>
                  <a:lnTo>
                    <a:pt x="906066" y="1431810"/>
                  </a:lnTo>
                  <a:lnTo>
                    <a:pt x="900906" y="1437359"/>
                  </a:lnTo>
                  <a:lnTo>
                    <a:pt x="896144" y="1442907"/>
                  </a:lnTo>
                  <a:lnTo>
                    <a:pt x="891381" y="1448852"/>
                  </a:lnTo>
                  <a:lnTo>
                    <a:pt x="887809" y="1455589"/>
                  </a:lnTo>
                  <a:lnTo>
                    <a:pt x="883841" y="1462326"/>
                  </a:lnTo>
                  <a:lnTo>
                    <a:pt x="881459" y="1469460"/>
                  </a:lnTo>
                  <a:lnTo>
                    <a:pt x="878681" y="1476990"/>
                  </a:lnTo>
                  <a:lnTo>
                    <a:pt x="877094" y="1484916"/>
                  </a:lnTo>
                  <a:lnTo>
                    <a:pt x="876300" y="1492842"/>
                  </a:lnTo>
                  <a:lnTo>
                    <a:pt x="875903" y="1500768"/>
                  </a:lnTo>
                  <a:lnTo>
                    <a:pt x="875903" y="1628776"/>
                  </a:lnTo>
                  <a:lnTo>
                    <a:pt x="692943" y="1628776"/>
                  </a:lnTo>
                  <a:lnTo>
                    <a:pt x="686990" y="1628776"/>
                  </a:lnTo>
                  <a:lnTo>
                    <a:pt x="681434" y="1627983"/>
                  </a:lnTo>
                  <a:lnTo>
                    <a:pt x="675878" y="1626002"/>
                  </a:lnTo>
                  <a:lnTo>
                    <a:pt x="671115" y="1624417"/>
                  </a:lnTo>
                  <a:lnTo>
                    <a:pt x="665956" y="1622039"/>
                  </a:lnTo>
                  <a:lnTo>
                    <a:pt x="661193" y="1618868"/>
                  </a:lnTo>
                  <a:lnTo>
                    <a:pt x="657224" y="1616094"/>
                  </a:lnTo>
                  <a:lnTo>
                    <a:pt x="652859" y="1612131"/>
                  </a:lnTo>
                  <a:lnTo>
                    <a:pt x="648890" y="1608168"/>
                  </a:lnTo>
                  <a:lnTo>
                    <a:pt x="646112" y="1603809"/>
                  </a:lnTo>
                  <a:lnTo>
                    <a:pt x="643334" y="1599053"/>
                  </a:lnTo>
                  <a:lnTo>
                    <a:pt x="640556" y="1594297"/>
                  </a:lnTo>
                  <a:lnTo>
                    <a:pt x="638968" y="1589145"/>
                  </a:lnTo>
                  <a:lnTo>
                    <a:pt x="637381" y="1583597"/>
                  </a:lnTo>
                  <a:lnTo>
                    <a:pt x="636587" y="1578048"/>
                  </a:lnTo>
                  <a:lnTo>
                    <a:pt x="636587" y="1572104"/>
                  </a:lnTo>
                  <a:lnTo>
                    <a:pt x="636587" y="1407635"/>
                  </a:lnTo>
                  <a:lnTo>
                    <a:pt x="636587" y="1401691"/>
                  </a:lnTo>
                  <a:lnTo>
                    <a:pt x="637381" y="1396142"/>
                  </a:lnTo>
                  <a:lnTo>
                    <a:pt x="638968" y="1390990"/>
                  </a:lnTo>
                  <a:lnTo>
                    <a:pt x="640556" y="1385442"/>
                  </a:lnTo>
                  <a:lnTo>
                    <a:pt x="643334" y="1380686"/>
                  </a:lnTo>
                  <a:lnTo>
                    <a:pt x="646112" y="1375534"/>
                  </a:lnTo>
                  <a:lnTo>
                    <a:pt x="648890" y="1371571"/>
                  </a:lnTo>
                  <a:lnTo>
                    <a:pt x="652859" y="1367608"/>
                  </a:lnTo>
                  <a:lnTo>
                    <a:pt x="657224" y="1364041"/>
                  </a:lnTo>
                  <a:lnTo>
                    <a:pt x="661193" y="1360474"/>
                  </a:lnTo>
                  <a:lnTo>
                    <a:pt x="665956" y="1357700"/>
                  </a:lnTo>
                  <a:lnTo>
                    <a:pt x="671115" y="1355322"/>
                  </a:lnTo>
                  <a:lnTo>
                    <a:pt x="675878" y="1353341"/>
                  </a:lnTo>
                  <a:lnTo>
                    <a:pt x="681434" y="1352152"/>
                  </a:lnTo>
                  <a:lnTo>
                    <a:pt x="686990" y="1351359"/>
                  </a:lnTo>
                  <a:lnTo>
                    <a:pt x="692943" y="1350963"/>
                  </a:lnTo>
                  <a:close/>
                  <a:moveTo>
                    <a:pt x="2082006" y="1166813"/>
                  </a:moveTo>
                  <a:lnTo>
                    <a:pt x="2083990" y="1169978"/>
                  </a:lnTo>
                  <a:lnTo>
                    <a:pt x="2086768" y="1172747"/>
                  </a:lnTo>
                  <a:lnTo>
                    <a:pt x="2089547" y="1175120"/>
                  </a:lnTo>
                  <a:lnTo>
                    <a:pt x="2093515" y="1176702"/>
                  </a:lnTo>
                  <a:lnTo>
                    <a:pt x="2096293" y="1177494"/>
                  </a:lnTo>
                  <a:lnTo>
                    <a:pt x="2100262" y="1177494"/>
                  </a:lnTo>
                  <a:lnTo>
                    <a:pt x="2107803" y="1177098"/>
                  </a:lnTo>
                  <a:lnTo>
                    <a:pt x="2116137" y="1176702"/>
                  </a:lnTo>
                  <a:lnTo>
                    <a:pt x="2125662" y="1177098"/>
                  </a:lnTo>
                  <a:lnTo>
                    <a:pt x="2135584" y="1177889"/>
                  </a:lnTo>
                  <a:lnTo>
                    <a:pt x="2144315" y="1179076"/>
                  </a:lnTo>
                  <a:lnTo>
                    <a:pt x="2152650" y="1180658"/>
                  </a:lnTo>
                  <a:lnTo>
                    <a:pt x="2161381" y="1183427"/>
                  </a:lnTo>
                  <a:lnTo>
                    <a:pt x="2169318" y="1186196"/>
                  </a:lnTo>
                  <a:lnTo>
                    <a:pt x="2176462" y="1189756"/>
                  </a:lnTo>
                  <a:lnTo>
                    <a:pt x="2183606" y="1193317"/>
                  </a:lnTo>
                  <a:lnTo>
                    <a:pt x="2190353" y="1197668"/>
                  </a:lnTo>
                  <a:lnTo>
                    <a:pt x="2196703" y="1202810"/>
                  </a:lnTo>
                  <a:lnTo>
                    <a:pt x="2202656" y="1208348"/>
                  </a:lnTo>
                  <a:lnTo>
                    <a:pt x="2207815" y="1213886"/>
                  </a:lnTo>
                  <a:lnTo>
                    <a:pt x="2212975" y="1220611"/>
                  </a:lnTo>
                  <a:lnTo>
                    <a:pt x="2217737" y="1227731"/>
                  </a:lnTo>
                  <a:lnTo>
                    <a:pt x="2222500" y="1234852"/>
                  </a:lnTo>
                  <a:lnTo>
                    <a:pt x="2226072" y="1243554"/>
                  </a:lnTo>
                  <a:lnTo>
                    <a:pt x="2231628" y="1256213"/>
                  </a:lnTo>
                  <a:lnTo>
                    <a:pt x="2236787" y="1268476"/>
                  </a:lnTo>
                  <a:lnTo>
                    <a:pt x="2240756" y="1280343"/>
                  </a:lnTo>
                  <a:lnTo>
                    <a:pt x="2244725" y="1291814"/>
                  </a:lnTo>
                  <a:lnTo>
                    <a:pt x="2247503" y="1302890"/>
                  </a:lnTo>
                  <a:lnTo>
                    <a:pt x="2250281" y="1313175"/>
                  </a:lnTo>
                  <a:lnTo>
                    <a:pt x="2252265" y="1323460"/>
                  </a:lnTo>
                  <a:lnTo>
                    <a:pt x="2253853" y="1333350"/>
                  </a:lnTo>
                  <a:lnTo>
                    <a:pt x="2254647" y="1342843"/>
                  </a:lnTo>
                  <a:lnTo>
                    <a:pt x="2255043" y="1352337"/>
                  </a:lnTo>
                  <a:lnTo>
                    <a:pt x="2255837" y="1361831"/>
                  </a:lnTo>
                  <a:lnTo>
                    <a:pt x="2255043" y="1371325"/>
                  </a:lnTo>
                  <a:lnTo>
                    <a:pt x="2254647" y="1380027"/>
                  </a:lnTo>
                  <a:lnTo>
                    <a:pt x="2253853" y="1389126"/>
                  </a:lnTo>
                  <a:lnTo>
                    <a:pt x="2252662" y="1398619"/>
                  </a:lnTo>
                  <a:lnTo>
                    <a:pt x="2251075" y="1408113"/>
                  </a:lnTo>
                  <a:lnTo>
                    <a:pt x="2245122" y="1407322"/>
                  </a:lnTo>
                  <a:lnTo>
                    <a:pt x="2239168" y="1406926"/>
                  </a:lnTo>
                  <a:lnTo>
                    <a:pt x="2220118" y="1406926"/>
                  </a:lnTo>
                  <a:lnTo>
                    <a:pt x="2219722" y="1396246"/>
                  </a:lnTo>
                  <a:lnTo>
                    <a:pt x="2219325" y="1385961"/>
                  </a:lnTo>
                  <a:lnTo>
                    <a:pt x="2218928" y="1382401"/>
                  </a:lnTo>
                  <a:lnTo>
                    <a:pt x="2218134" y="1379632"/>
                  </a:lnTo>
                  <a:lnTo>
                    <a:pt x="2216547" y="1377258"/>
                  </a:lnTo>
                  <a:lnTo>
                    <a:pt x="2214165" y="1374489"/>
                  </a:lnTo>
                  <a:lnTo>
                    <a:pt x="2212181" y="1372907"/>
                  </a:lnTo>
                  <a:lnTo>
                    <a:pt x="2209403" y="1371325"/>
                  </a:lnTo>
                  <a:lnTo>
                    <a:pt x="2206228" y="1370534"/>
                  </a:lnTo>
                  <a:lnTo>
                    <a:pt x="2203053" y="1369742"/>
                  </a:lnTo>
                  <a:lnTo>
                    <a:pt x="2199878" y="1369742"/>
                  </a:lnTo>
                  <a:lnTo>
                    <a:pt x="2196703" y="1370929"/>
                  </a:lnTo>
                  <a:lnTo>
                    <a:pt x="2193925" y="1372116"/>
                  </a:lnTo>
                  <a:lnTo>
                    <a:pt x="2191543" y="1373698"/>
                  </a:lnTo>
                  <a:lnTo>
                    <a:pt x="2189559" y="1376072"/>
                  </a:lnTo>
                  <a:lnTo>
                    <a:pt x="2187178" y="1378841"/>
                  </a:lnTo>
                  <a:lnTo>
                    <a:pt x="2185987" y="1381214"/>
                  </a:lnTo>
                  <a:lnTo>
                    <a:pt x="2185590" y="1384774"/>
                  </a:lnTo>
                  <a:lnTo>
                    <a:pt x="2184003" y="1395455"/>
                  </a:lnTo>
                  <a:lnTo>
                    <a:pt x="2182018" y="1406926"/>
                  </a:lnTo>
                  <a:lnTo>
                    <a:pt x="2013743" y="1406926"/>
                  </a:lnTo>
                  <a:lnTo>
                    <a:pt x="2010965" y="1399015"/>
                  </a:lnTo>
                  <a:lnTo>
                    <a:pt x="2009775" y="1395850"/>
                  </a:lnTo>
                  <a:lnTo>
                    <a:pt x="2008584" y="1393477"/>
                  </a:lnTo>
                  <a:lnTo>
                    <a:pt x="2006600" y="1391499"/>
                  </a:lnTo>
                  <a:lnTo>
                    <a:pt x="2003822" y="1389126"/>
                  </a:lnTo>
                  <a:lnTo>
                    <a:pt x="2001440" y="1387939"/>
                  </a:lnTo>
                  <a:lnTo>
                    <a:pt x="1998662" y="1387148"/>
                  </a:lnTo>
                  <a:lnTo>
                    <a:pt x="1995090" y="1386752"/>
                  </a:lnTo>
                  <a:lnTo>
                    <a:pt x="1992312" y="1386752"/>
                  </a:lnTo>
                  <a:lnTo>
                    <a:pt x="1988740" y="1387543"/>
                  </a:lnTo>
                  <a:lnTo>
                    <a:pt x="1986359" y="1388730"/>
                  </a:lnTo>
                  <a:lnTo>
                    <a:pt x="1983581" y="1390708"/>
                  </a:lnTo>
                  <a:lnTo>
                    <a:pt x="1981597" y="1393081"/>
                  </a:lnTo>
                  <a:lnTo>
                    <a:pt x="1980009" y="1395455"/>
                  </a:lnTo>
                  <a:lnTo>
                    <a:pt x="1978818" y="1398224"/>
                  </a:lnTo>
                  <a:lnTo>
                    <a:pt x="1978025" y="1400993"/>
                  </a:lnTo>
                  <a:lnTo>
                    <a:pt x="1978025" y="1404553"/>
                  </a:lnTo>
                  <a:lnTo>
                    <a:pt x="1978025" y="1406926"/>
                  </a:lnTo>
                  <a:lnTo>
                    <a:pt x="1952625" y="1406926"/>
                  </a:lnTo>
                  <a:lnTo>
                    <a:pt x="1949847" y="1390708"/>
                  </a:lnTo>
                  <a:lnTo>
                    <a:pt x="1949053" y="1382005"/>
                  </a:lnTo>
                  <a:lnTo>
                    <a:pt x="1948259" y="1373698"/>
                  </a:lnTo>
                  <a:lnTo>
                    <a:pt x="1947862" y="1364996"/>
                  </a:lnTo>
                  <a:lnTo>
                    <a:pt x="1947862" y="1355897"/>
                  </a:lnTo>
                  <a:lnTo>
                    <a:pt x="1948259" y="1346404"/>
                  </a:lnTo>
                  <a:lnTo>
                    <a:pt x="1949053" y="1337305"/>
                  </a:lnTo>
                  <a:lnTo>
                    <a:pt x="1950243" y="1327020"/>
                  </a:lnTo>
                  <a:lnTo>
                    <a:pt x="1952228" y="1316736"/>
                  </a:lnTo>
                  <a:lnTo>
                    <a:pt x="1954609" y="1305659"/>
                  </a:lnTo>
                  <a:lnTo>
                    <a:pt x="1958181" y="1294188"/>
                  </a:lnTo>
                  <a:lnTo>
                    <a:pt x="1961356" y="1282716"/>
                  </a:lnTo>
                  <a:lnTo>
                    <a:pt x="1966118" y="1270453"/>
                  </a:lnTo>
                  <a:lnTo>
                    <a:pt x="1971675" y="1257399"/>
                  </a:lnTo>
                  <a:lnTo>
                    <a:pt x="1977231" y="1243554"/>
                  </a:lnTo>
                  <a:lnTo>
                    <a:pt x="1980803" y="1237225"/>
                  </a:lnTo>
                  <a:lnTo>
                    <a:pt x="1984772" y="1230896"/>
                  </a:lnTo>
                  <a:lnTo>
                    <a:pt x="1988740" y="1224567"/>
                  </a:lnTo>
                  <a:lnTo>
                    <a:pt x="1993106" y="1218238"/>
                  </a:lnTo>
                  <a:lnTo>
                    <a:pt x="1994693" y="1215864"/>
                  </a:lnTo>
                  <a:lnTo>
                    <a:pt x="1996281" y="1213491"/>
                  </a:lnTo>
                  <a:lnTo>
                    <a:pt x="2001440" y="1208744"/>
                  </a:lnTo>
                  <a:lnTo>
                    <a:pt x="2006600" y="1203601"/>
                  </a:lnTo>
                  <a:lnTo>
                    <a:pt x="2011362" y="1198855"/>
                  </a:lnTo>
                  <a:lnTo>
                    <a:pt x="2016522" y="1194899"/>
                  </a:lnTo>
                  <a:lnTo>
                    <a:pt x="2022078" y="1190943"/>
                  </a:lnTo>
                  <a:lnTo>
                    <a:pt x="2027634" y="1186987"/>
                  </a:lnTo>
                  <a:lnTo>
                    <a:pt x="2033190" y="1184218"/>
                  </a:lnTo>
                  <a:lnTo>
                    <a:pt x="2038350" y="1181449"/>
                  </a:lnTo>
                  <a:lnTo>
                    <a:pt x="2043906" y="1178285"/>
                  </a:lnTo>
                  <a:lnTo>
                    <a:pt x="2049859" y="1176307"/>
                  </a:lnTo>
                  <a:lnTo>
                    <a:pt x="2060972" y="1171956"/>
                  </a:lnTo>
                  <a:lnTo>
                    <a:pt x="2071290" y="1169187"/>
                  </a:lnTo>
                  <a:lnTo>
                    <a:pt x="2082006" y="1166813"/>
                  </a:lnTo>
                  <a:close/>
                  <a:moveTo>
                    <a:pt x="1110232" y="1166813"/>
                  </a:moveTo>
                  <a:lnTo>
                    <a:pt x="1112219" y="1169978"/>
                  </a:lnTo>
                  <a:lnTo>
                    <a:pt x="1115000" y="1172747"/>
                  </a:lnTo>
                  <a:lnTo>
                    <a:pt x="1118179" y="1175120"/>
                  </a:lnTo>
                  <a:lnTo>
                    <a:pt x="1121359" y="1176702"/>
                  </a:lnTo>
                  <a:lnTo>
                    <a:pt x="1124935" y="1177494"/>
                  </a:lnTo>
                  <a:lnTo>
                    <a:pt x="1128114" y="1177494"/>
                  </a:lnTo>
                  <a:lnTo>
                    <a:pt x="1136062" y="1177098"/>
                  </a:lnTo>
                  <a:lnTo>
                    <a:pt x="1144407" y="1176702"/>
                  </a:lnTo>
                  <a:lnTo>
                    <a:pt x="1154342" y="1177098"/>
                  </a:lnTo>
                  <a:lnTo>
                    <a:pt x="1163879" y="1177889"/>
                  </a:lnTo>
                  <a:lnTo>
                    <a:pt x="1173019" y="1179076"/>
                  </a:lnTo>
                  <a:lnTo>
                    <a:pt x="1181364" y="1180658"/>
                  </a:lnTo>
                  <a:lnTo>
                    <a:pt x="1189709" y="1183427"/>
                  </a:lnTo>
                  <a:lnTo>
                    <a:pt x="1197259" y="1186196"/>
                  </a:lnTo>
                  <a:lnTo>
                    <a:pt x="1204810" y="1189756"/>
                  </a:lnTo>
                  <a:lnTo>
                    <a:pt x="1211963" y="1193317"/>
                  </a:lnTo>
                  <a:lnTo>
                    <a:pt x="1218718" y="1197668"/>
                  </a:lnTo>
                  <a:lnTo>
                    <a:pt x="1225077" y="1202810"/>
                  </a:lnTo>
                  <a:lnTo>
                    <a:pt x="1231037" y="1208348"/>
                  </a:lnTo>
                  <a:lnTo>
                    <a:pt x="1236601" y="1213886"/>
                  </a:lnTo>
                  <a:lnTo>
                    <a:pt x="1241767" y="1220611"/>
                  </a:lnTo>
                  <a:lnTo>
                    <a:pt x="1246138" y="1227731"/>
                  </a:lnTo>
                  <a:lnTo>
                    <a:pt x="1250907" y="1234852"/>
                  </a:lnTo>
                  <a:lnTo>
                    <a:pt x="1254881" y="1243554"/>
                  </a:lnTo>
                  <a:lnTo>
                    <a:pt x="1260444" y="1256213"/>
                  </a:lnTo>
                  <a:lnTo>
                    <a:pt x="1265213" y="1268476"/>
                  </a:lnTo>
                  <a:lnTo>
                    <a:pt x="1269584" y="1280343"/>
                  </a:lnTo>
                  <a:lnTo>
                    <a:pt x="1273160" y="1291814"/>
                  </a:lnTo>
                  <a:lnTo>
                    <a:pt x="1276339" y="1302890"/>
                  </a:lnTo>
                  <a:lnTo>
                    <a:pt x="1278724" y="1313175"/>
                  </a:lnTo>
                  <a:lnTo>
                    <a:pt x="1281108" y="1323460"/>
                  </a:lnTo>
                  <a:lnTo>
                    <a:pt x="1282300" y="1333350"/>
                  </a:lnTo>
                  <a:lnTo>
                    <a:pt x="1283492" y="1342843"/>
                  </a:lnTo>
                  <a:lnTo>
                    <a:pt x="1283890" y="1352337"/>
                  </a:lnTo>
                  <a:lnTo>
                    <a:pt x="1284287" y="1361831"/>
                  </a:lnTo>
                  <a:lnTo>
                    <a:pt x="1283890" y="1371325"/>
                  </a:lnTo>
                  <a:lnTo>
                    <a:pt x="1283492" y="1380027"/>
                  </a:lnTo>
                  <a:lnTo>
                    <a:pt x="1282300" y="1389126"/>
                  </a:lnTo>
                  <a:lnTo>
                    <a:pt x="1281506" y="1398619"/>
                  </a:lnTo>
                  <a:lnTo>
                    <a:pt x="1279519" y="1408113"/>
                  </a:lnTo>
                  <a:lnTo>
                    <a:pt x="1273558" y="1407322"/>
                  </a:lnTo>
                  <a:lnTo>
                    <a:pt x="1267994" y="1406926"/>
                  </a:lnTo>
                  <a:lnTo>
                    <a:pt x="1248920" y="1406926"/>
                  </a:lnTo>
                  <a:lnTo>
                    <a:pt x="1248125" y="1385961"/>
                  </a:lnTo>
                  <a:lnTo>
                    <a:pt x="1247728" y="1382401"/>
                  </a:lnTo>
                  <a:lnTo>
                    <a:pt x="1246138" y="1379632"/>
                  </a:lnTo>
                  <a:lnTo>
                    <a:pt x="1244946" y="1377258"/>
                  </a:lnTo>
                  <a:lnTo>
                    <a:pt x="1242959" y="1374489"/>
                  </a:lnTo>
                  <a:lnTo>
                    <a:pt x="1240575" y="1372907"/>
                  </a:lnTo>
                  <a:lnTo>
                    <a:pt x="1237793" y="1371325"/>
                  </a:lnTo>
                  <a:lnTo>
                    <a:pt x="1235011" y="1370534"/>
                  </a:lnTo>
                  <a:lnTo>
                    <a:pt x="1231435" y="1369742"/>
                  </a:lnTo>
                  <a:lnTo>
                    <a:pt x="1228653" y="1369742"/>
                  </a:lnTo>
                  <a:lnTo>
                    <a:pt x="1225077" y="1370929"/>
                  </a:lnTo>
                  <a:lnTo>
                    <a:pt x="1222692" y="1372116"/>
                  </a:lnTo>
                  <a:lnTo>
                    <a:pt x="1220308" y="1373698"/>
                  </a:lnTo>
                  <a:lnTo>
                    <a:pt x="1217526" y="1376072"/>
                  </a:lnTo>
                  <a:lnTo>
                    <a:pt x="1215937" y="1378841"/>
                  </a:lnTo>
                  <a:lnTo>
                    <a:pt x="1214745" y="1381214"/>
                  </a:lnTo>
                  <a:lnTo>
                    <a:pt x="1214347" y="1384774"/>
                  </a:lnTo>
                  <a:lnTo>
                    <a:pt x="1211963" y="1395455"/>
                  </a:lnTo>
                  <a:lnTo>
                    <a:pt x="1209976" y="1406926"/>
                  </a:lnTo>
                  <a:lnTo>
                    <a:pt x="1041881" y="1406926"/>
                  </a:lnTo>
                  <a:lnTo>
                    <a:pt x="1039497" y="1399015"/>
                  </a:lnTo>
                  <a:lnTo>
                    <a:pt x="1038305" y="1395850"/>
                  </a:lnTo>
                  <a:lnTo>
                    <a:pt x="1036715" y="1393477"/>
                  </a:lnTo>
                  <a:lnTo>
                    <a:pt x="1034728" y="1391499"/>
                  </a:lnTo>
                  <a:lnTo>
                    <a:pt x="1032344" y="1389126"/>
                  </a:lnTo>
                  <a:lnTo>
                    <a:pt x="1029960" y="1387939"/>
                  </a:lnTo>
                  <a:lnTo>
                    <a:pt x="1026780" y="1387148"/>
                  </a:lnTo>
                  <a:lnTo>
                    <a:pt x="1023601" y="1386752"/>
                  </a:lnTo>
                  <a:lnTo>
                    <a:pt x="1020422" y="1386752"/>
                  </a:lnTo>
                  <a:lnTo>
                    <a:pt x="1017243" y="1387543"/>
                  </a:lnTo>
                  <a:lnTo>
                    <a:pt x="1014461" y="1388730"/>
                  </a:lnTo>
                  <a:lnTo>
                    <a:pt x="1012077" y="1390708"/>
                  </a:lnTo>
                  <a:lnTo>
                    <a:pt x="1010090" y="1393081"/>
                  </a:lnTo>
                  <a:lnTo>
                    <a:pt x="1008103" y="1395455"/>
                  </a:lnTo>
                  <a:lnTo>
                    <a:pt x="1006911" y="1398224"/>
                  </a:lnTo>
                  <a:lnTo>
                    <a:pt x="1006116" y="1400993"/>
                  </a:lnTo>
                  <a:lnTo>
                    <a:pt x="1006116" y="1404553"/>
                  </a:lnTo>
                  <a:lnTo>
                    <a:pt x="1006116" y="1406926"/>
                  </a:lnTo>
                  <a:lnTo>
                    <a:pt x="980684" y="1406926"/>
                  </a:lnTo>
                  <a:lnTo>
                    <a:pt x="978299" y="1390708"/>
                  </a:lnTo>
                  <a:lnTo>
                    <a:pt x="977107" y="1382005"/>
                  </a:lnTo>
                  <a:lnTo>
                    <a:pt x="976710" y="1373698"/>
                  </a:lnTo>
                  <a:lnTo>
                    <a:pt x="976312" y="1364996"/>
                  </a:lnTo>
                  <a:lnTo>
                    <a:pt x="976312" y="1355897"/>
                  </a:lnTo>
                  <a:lnTo>
                    <a:pt x="976710" y="1346404"/>
                  </a:lnTo>
                  <a:lnTo>
                    <a:pt x="977504" y="1337305"/>
                  </a:lnTo>
                  <a:lnTo>
                    <a:pt x="978697" y="1327020"/>
                  </a:lnTo>
                  <a:lnTo>
                    <a:pt x="980286" y="1316736"/>
                  </a:lnTo>
                  <a:lnTo>
                    <a:pt x="983068" y="1305659"/>
                  </a:lnTo>
                  <a:lnTo>
                    <a:pt x="985850" y="1294188"/>
                  </a:lnTo>
                  <a:lnTo>
                    <a:pt x="989823" y="1282716"/>
                  </a:lnTo>
                  <a:lnTo>
                    <a:pt x="994195" y="1270453"/>
                  </a:lnTo>
                  <a:lnTo>
                    <a:pt x="999758" y="1257399"/>
                  </a:lnTo>
                  <a:lnTo>
                    <a:pt x="1005719" y="1243554"/>
                  </a:lnTo>
                  <a:lnTo>
                    <a:pt x="1008898" y="1237225"/>
                  </a:lnTo>
                  <a:lnTo>
                    <a:pt x="1012872" y="1230500"/>
                  </a:lnTo>
                  <a:lnTo>
                    <a:pt x="1016846" y="1224567"/>
                  </a:lnTo>
                  <a:lnTo>
                    <a:pt x="1021217" y="1218238"/>
                  </a:lnTo>
                  <a:lnTo>
                    <a:pt x="1023204" y="1215864"/>
                  </a:lnTo>
                  <a:lnTo>
                    <a:pt x="1024793" y="1213491"/>
                  </a:lnTo>
                  <a:lnTo>
                    <a:pt x="1029960" y="1208744"/>
                  </a:lnTo>
                  <a:lnTo>
                    <a:pt x="1034331" y="1203601"/>
                  </a:lnTo>
                  <a:lnTo>
                    <a:pt x="1039894" y="1198855"/>
                  </a:lnTo>
                  <a:lnTo>
                    <a:pt x="1045060" y="1194899"/>
                  </a:lnTo>
                  <a:lnTo>
                    <a:pt x="1050624" y="1190943"/>
                  </a:lnTo>
                  <a:lnTo>
                    <a:pt x="1055790" y="1186987"/>
                  </a:lnTo>
                  <a:lnTo>
                    <a:pt x="1061353" y="1184218"/>
                  </a:lnTo>
                  <a:lnTo>
                    <a:pt x="1066917" y="1181449"/>
                  </a:lnTo>
                  <a:lnTo>
                    <a:pt x="1072480" y="1178285"/>
                  </a:lnTo>
                  <a:lnTo>
                    <a:pt x="1078043" y="1176307"/>
                  </a:lnTo>
                  <a:lnTo>
                    <a:pt x="1089170" y="1171956"/>
                  </a:lnTo>
                  <a:lnTo>
                    <a:pt x="1099900" y="1169187"/>
                  </a:lnTo>
                  <a:lnTo>
                    <a:pt x="1110232" y="1166813"/>
                  </a:lnTo>
                  <a:close/>
                  <a:moveTo>
                    <a:pt x="1601784" y="1141413"/>
                  </a:moveTo>
                  <a:lnTo>
                    <a:pt x="1608513" y="1141413"/>
                  </a:lnTo>
                  <a:lnTo>
                    <a:pt x="1616826" y="1141413"/>
                  </a:lnTo>
                  <a:lnTo>
                    <a:pt x="1628701" y="1141809"/>
                  </a:lnTo>
                  <a:lnTo>
                    <a:pt x="1639785" y="1142996"/>
                  </a:lnTo>
                  <a:lnTo>
                    <a:pt x="1644139" y="1143392"/>
                  </a:lnTo>
                  <a:lnTo>
                    <a:pt x="1656410" y="1145766"/>
                  </a:lnTo>
                  <a:lnTo>
                    <a:pt x="1668285" y="1149327"/>
                  </a:lnTo>
                  <a:lnTo>
                    <a:pt x="1673431" y="1150910"/>
                  </a:lnTo>
                  <a:lnTo>
                    <a:pt x="1682140" y="1154075"/>
                  </a:lnTo>
                  <a:lnTo>
                    <a:pt x="1690453" y="1157241"/>
                  </a:lnTo>
                  <a:lnTo>
                    <a:pt x="1694807" y="1158823"/>
                  </a:lnTo>
                  <a:lnTo>
                    <a:pt x="1703516" y="1163572"/>
                  </a:lnTo>
                  <a:lnTo>
                    <a:pt x="1711828" y="1167924"/>
                  </a:lnTo>
                  <a:lnTo>
                    <a:pt x="1714995" y="1169903"/>
                  </a:lnTo>
                  <a:lnTo>
                    <a:pt x="1726079" y="1177421"/>
                  </a:lnTo>
                  <a:lnTo>
                    <a:pt x="1729245" y="1179399"/>
                  </a:lnTo>
                  <a:lnTo>
                    <a:pt x="1739142" y="1186918"/>
                  </a:lnTo>
                  <a:lnTo>
                    <a:pt x="1740329" y="1188105"/>
                  </a:lnTo>
                  <a:lnTo>
                    <a:pt x="1745475" y="1192853"/>
                  </a:lnTo>
                  <a:lnTo>
                    <a:pt x="1747058" y="1194436"/>
                  </a:lnTo>
                  <a:lnTo>
                    <a:pt x="1748642" y="1196018"/>
                  </a:lnTo>
                  <a:lnTo>
                    <a:pt x="1743100" y="1240732"/>
                  </a:lnTo>
                  <a:lnTo>
                    <a:pt x="1739142" y="1274761"/>
                  </a:lnTo>
                  <a:lnTo>
                    <a:pt x="1736766" y="1296128"/>
                  </a:lnTo>
                  <a:lnTo>
                    <a:pt x="1738746" y="1294150"/>
                  </a:lnTo>
                  <a:lnTo>
                    <a:pt x="1739537" y="1293358"/>
                  </a:lnTo>
                  <a:lnTo>
                    <a:pt x="1740725" y="1293358"/>
                  </a:lnTo>
                  <a:lnTo>
                    <a:pt x="1741912" y="1293754"/>
                  </a:lnTo>
                  <a:lnTo>
                    <a:pt x="1743100" y="1294150"/>
                  </a:lnTo>
                  <a:lnTo>
                    <a:pt x="1744288" y="1295733"/>
                  </a:lnTo>
                  <a:lnTo>
                    <a:pt x="1745079" y="1297315"/>
                  </a:lnTo>
                  <a:lnTo>
                    <a:pt x="1747454" y="1301668"/>
                  </a:lnTo>
                  <a:lnTo>
                    <a:pt x="1749038" y="1307603"/>
                  </a:lnTo>
                  <a:lnTo>
                    <a:pt x="1750621" y="1315121"/>
                  </a:lnTo>
                  <a:lnTo>
                    <a:pt x="1751809" y="1323827"/>
                  </a:lnTo>
                  <a:lnTo>
                    <a:pt x="1752204" y="1332928"/>
                  </a:lnTo>
                  <a:lnTo>
                    <a:pt x="1752600" y="1343216"/>
                  </a:lnTo>
                  <a:lnTo>
                    <a:pt x="1752204" y="1352712"/>
                  </a:lnTo>
                  <a:lnTo>
                    <a:pt x="1751809" y="1361813"/>
                  </a:lnTo>
                  <a:lnTo>
                    <a:pt x="1750621" y="1370518"/>
                  </a:lnTo>
                  <a:lnTo>
                    <a:pt x="1749038" y="1378036"/>
                  </a:lnTo>
                  <a:lnTo>
                    <a:pt x="1747454" y="1383972"/>
                  </a:lnTo>
                  <a:lnTo>
                    <a:pt x="1745079" y="1388324"/>
                  </a:lnTo>
                  <a:lnTo>
                    <a:pt x="1744288" y="1390303"/>
                  </a:lnTo>
                  <a:lnTo>
                    <a:pt x="1743100" y="1391490"/>
                  </a:lnTo>
                  <a:lnTo>
                    <a:pt x="1741912" y="1391886"/>
                  </a:lnTo>
                  <a:lnTo>
                    <a:pt x="1740725" y="1392281"/>
                  </a:lnTo>
                  <a:lnTo>
                    <a:pt x="1739142" y="1391886"/>
                  </a:lnTo>
                  <a:lnTo>
                    <a:pt x="1737954" y="1391094"/>
                  </a:lnTo>
                  <a:lnTo>
                    <a:pt x="1736766" y="1389511"/>
                  </a:lnTo>
                  <a:lnTo>
                    <a:pt x="1735975" y="1387929"/>
                  </a:lnTo>
                  <a:lnTo>
                    <a:pt x="1733996" y="1382785"/>
                  </a:lnTo>
                  <a:lnTo>
                    <a:pt x="1731620" y="1376849"/>
                  </a:lnTo>
                  <a:lnTo>
                    <a:pt x="1730829" y="1384367"/>
                  </a:lnTo>
                  <a:lnTo>
                    <a:pt x="1729641" y="1391886"/>
                  </a:lnTo>
                  <a:lnTo>
                    <a:pt x="1725683" y="1406526"/>
                  </a:lnTo>
                  <a:lnTo>
                    <a:pt x="1475905" y="1406526"/>
                  </a:lnTo>
                  <a:lnTo>
                    <a:pt x="1471551" y="1394260"/>
                  </a:lnTo>
                  <a:lnTo>
                    <a:pt x="1469968" y="1388324"/>
                  </a:lnTo>
                  <a:lnTo>
                    <a:pt x="1467592" y="1381993"/>
                  </a:lnTo>
                  <a:lnTo>
                    <a:pt x="1466009" y="1387137"/>
                  </a:lnTo>
                  <a:lnTo>
                    <a:pt x="1464426" y="1391490"/>
                  </a:lnTo>
                  <a:lnTo>
                    <a:pt x="1463238" y="1392677"/>
                  </a:lnTo>
                  <a:lnTo>
                    <a:pt x="1462051" y="1393864"/>
                  </a:lnTo>
                  <a:lnTo>
                    <a:pt x="1460863" y="1394260"/>
                  </a:lnTo>
                  <a:lnTo>
                    <a:pt x="1459676" y="1394655"/>
                  </a:lnTo>
                  <a:lnTo>
                    <a:pt x="1458884" y="1394260"/>
                  </a:lnTo>
                  <a:lnTo>
                    <a:pt x="1457696" y="1393468"/>
                  </a:lnTo>
                  <a:lnTo>
                    <a:pt x="1456509" y="1392281"/>
                  </a:lnTo>
                  <a:lnTo>
                    <a:pt x="1454925" y="1391094"/>
                  </a:lnTo>
                  <a:lnTo>
                    <a:pt x="1452946" y="1386346"/>
                  </a:lnTo>
                  <a:lnTo>
                    <a:pt x="1451363" y="1380015"/>
                  </a:lnTo>
                  <a:lnTo>
                    <a:pt x="1450175" y="1372892"/>
                  </a:lnTo>
                  <a:lnTo>
                    <a:pt x="1448592" y="1364583"/>
                  </a:lnTo>
                  <a:lnTo>
                    <a:pt x="1447800" y="1355086"/>
                  </a:lnTo>
                  <a:lnTo>
                    <a:pt x="1447800" y="1345194"/>
                  </a:lnTo>
                  <a:lnTo>
                    <a:pt x="1447800" y="1334906"/>
                  </a:lnTo>
                  <a:lnTo>
                    <a:pt x="1448592" y="1325805"/>
                  </a:lnTo>
                  <a:lnTo>
                    <a:pt x="1450175" y="1317496"/>
                  </a:lnTo>
                  <a:lnTo>
                    <a:pt x="1451363" y="1310373"/>
                  </a:lnTo>
                  <a:lnTo>
                    <a:pt x="1452946" y="1304438"/>
                  </a:lnTo>
                  <a:lnTo>
                    <a:pt x="1454925" y="1299689"/>
                  </a:lnTo>
                  <a:lnTo>
                    <a:pt x="1456509" y="1298107"/>
                  </a:lnTo>
                  <a:lnTo>
                    <a:pt x="1457696" y="1296920"/>
                  </a:lnTo>
                  <a:lnTo>
                    <a:pt x="1458884" y="1296128"/>
                  </a:lnTo>
                  <a:lnTo>
                    <a:pt x="1459676" y="1296128"/>
                  </a:lnTo>
                  <a:lnTo>
                    <a:pt x="1460467" y="1296128"/>
                  </a:lnTo>
                  <a:lnTo>
                    <a:pt x="1461259" y="1296524"/>
                  </a:lnTo>
                  <a:lnTo>
                    <a:pt x="1462051" y="1283466"/>
                  </a:lnTo>
                  <a:lnTo>
                    <a:pt x="1462446" y="1277531"/>
                  </a:lnTo>
                  <a:lnTo>
                    <a:pt x="1464030" y="1271991"/>
                  </a:lnTo>
                  <a:lnTo>
                    <a:pt x="1462051" y="1258142"/>
                  </a:lnTo>
                  <a:lnTo>
                    <a:pt x="1460071" y="1245480"/>
                  </a:lnTo>
                  <a:lnTo>
                    <a:pt x="1456905" y="1223717"/>
                  </a:lnTo>
                  <a:lnTo>
                    <a:pt x="1453738" y="1208681"/>
                  </a:lnTo>
                  <a:lnTo>
                    <a:pt x="1452550" y="1203537"/>
                  </a:lnTo>
                  <a:lnTo>
                    <a:pt x="1458488" y="1199975"/>
                  </a:lnTo>
                  <a:lnTo>
                    <a:pt x="1465217" y="1196018"/>
                  </a:lnTo>
                  <a:lnTo>
                    <a:pt x="1471551" y="1191270"/>
                  </a:lnTo>
                  <a:lnTo>
                    <a:pt x="1477884" y="1186522"/>
                  </a:lnTo>
                  <a:lnTo>
                    <a:pt x="1489760" y="1177421"/>
                  </a:lnTo>
                  <a:lnTo>
                    <a:pt x="1495302" y="1173464"/>
                  </a:lnTo>
                  <a:lnTo>
                    <a:pt x="1500843" y="1170299"/>
                  </a:lnTo>
                  <a:lnTo>
                    <a:pt x="1515490" y="1163176"/>
                  </a:lnTo>
                  <a:lnTo>
                    <a:pt x="1530136" y="1157241"/>
                  </a:lnTo>
                  <a:lnTo>
                    <a:pt x="1539636" y="1154075"/>
                  </a:lnTo>
                  <a:lnTo>
                    <a:pt x="1548741" y="1150910"/>
                  </a:lnTo>
                  <a:lnTo>
                    <a:pt x="1558241" y="1148536"/>
                  </a:lnTo>
                  <a:lnTo>
                    <a:pt x="1568533" y="1145766"/>
                  </a:lnTo>
                  <a:lnTo>
                    <a:pt x="1576450" y="1144183"/>
                  </a:lnTo>
                  <a:lnTo>
                    <a:pt x="1583971" y="1142996"/>
                  </a:lnTo>
                  <a:lnTo>
                    <a:pt x="1594658" y="1142204"/>
                  </a:lnTo>
                  <a:lnTo>
                    <a:pt x="1601784" y="1141413"/>
                  </a:lnTo>
                  <a:close/>
                  <a:moveTo>
                    <a:pt x="1832358" y="1052513"/>
                  </a:moveTo>
                  <a:lnTo>
                    <a:pt x="1843104" y="1052513"/>
                  </a:lnTo>
                  <a:lnTo>
                    <a:pt x="1847083" y="1052911"/>
                  </a:lnTo>
                  <a:lnTo>
                    <a:pt x="1839522" y="1055300"/>
                  </a:lnTo>
                  <a:lnTo>
                    <a:pt x="1831960" y="1058882"/>
                  </a:lnTo>
                  <a:lnTo>
                    <a:pt x="1825194" y="1062067"/>
                  </a:lnTo>
                  <a:lnTo>
                    <a:pt x="1818428" y="1065650"/>
                  </a:lnTo>
                  <a:lnTo>
                    <a:pt x="1820418" y="1066446"/>
                  </a:lnTo>
                  <a:lnTo>
                    <a:pt x="1828776" y="1066048"/>
                  </a:lnTo>
                  <a:lnTo>
                    <a:pt x="1837532" y="1065650"/>
                  </a:lnTo>
                  <a:lnTo>
                    <a:pt x="1846685" y="1066048"/>
                  </a:lnTo>
                  <a:lnTo>
                    <a:pt x="1856237" y="1066446"/>
                  </a:lnTo>
                  <a:lnTo>
                    <a:pt x="1865789" y="1067640"/>
                  </a:lnTo>
                  <a:lnTo>
                    <a:pt x="1876137" y="1069631"/>
                  </a:lnTo>
                  <a:lnTo>
                    <a:pt x="1885688" y="1072417"/>
                  </a:lnTo>
                  <a:lnTo>
                    <a:pt x="1895638" y="1075602"/>
                  </a:lnTo>
                  <a:lnTo>
                    <a:pt x="1905588" y="1079981"/>
                  </a:lnTo>
                  <a:lnTo>
                    <a:pt x="1910761" y="1082369"/>
                  </a:lnTo>
                  <a:lnTo>
                    <a:pt x="1915139" y="1085156"/>
                  </a:lnTo>
                  <a:lnTo>
                    <a:pt x="1919915" y="1088340"/>
                  </a:lnTo>
                  <a:lnTo>
                    <a:pt x="1924691" y="1091525"/>
                  </a:lnTo>
                  <a:lnTo>
                    <a:pt x="1929069" y="1095506"/>
                  </a:lnTo>
                  <a:lnTo>
                    <a:pt x="1933845" y="1099487"/>
                  </a:lnTo>
                  <a:lnTo>
                    <a:pt x="1938223" y="1103468"/>
                  </a:lnTo>
                  <a:lnTo>
                    <a:pt x="1942202" y="1108245"/>
                  </a:lnTo>
                  <a:lnTo>
                    <a:pt x="1946580" y="1112623"/>
                  </a:lnTo>
                  <a:lnTo>
                    <a:pt x="1950162" y="1118197"/>
                  </a:lnTo>
                  <a:lnTo>
                    <a:pt x="1954142" y="1123770"/>
                  </a:lnTo>
                  <a:lnTo>
                    <a:pt x="1957724" y="1129741"/>
                  </a:lnTo>
                  <a:lnTo>
                    <a:pt x="1960908" y="1136110"/>
                  </a:lnTo>
                  <a:lnTo>
                    <a:pt x="1964490" y="1142878"/>
                  </a:lnTo>
                  <a:lnTo>
                    <a:pt x="1968868" y="1152830"/>
                  </a:lnTo>
                  <a:lnTo>
                    <a:pt x="1972847" y="1163180"/>
                  </a:lnTo>
                  <a:lnTo>
                    <a:pt x="1979613" y="1182288"/>
                  </a:lnTo>
                  <a:lnTo>
                    <a:pt x="1975633" y="1185871"/>
                  </a:lnTo>
                  <a:lnTo>
                    <a:pt x="1972051" y="1190249"/>
                  </a:lnTo>
                  <a:lnTo>
                    <a:pt x="1967674" y="1192638"/>
                  </a:lnTo>
                  <a:lnTo>
                    <a:pt x="1965684" y="1193832"/>
                  </a:lnTo>
                  <a:lnTo>
                    <a:pt x="1963694" y="1195823"/>
                  </a:lnTo>
                  <a:lnTo>
                    <a:pt x="1962102" y="1197415"/>
                  </a:lnTo>
                  <a:lnTo>
                    <a:pt x="1961306" y="1199007"/>
                  </a:lnTo>
                  <a:lnTo>
                    <a:pt x="1960112" y="1201396"/>
                  </a:lnTo>
                  <a:lnTo>
                    <a:pt x="1959316" y="1202988"/>
                  </a:lnTo>
                  <a:lnTo>
                    <a:pt x="1958918" y="1205377"/>
                  </a:lnTo>
                  <a:lnTo>
                    <a:pt x="1958918" y="1207367"/>
                  </a:lnTo>
                  <a:lnTo>
                    <a:pt x="1952152" y="1218115"/>
                  </a:lnTo>
                  <a:lnTo>
                    <a:pt x="1946580" y="1229262"/>
                  </a:lnTo>
                  <a:lnTo>
                    <a:pt x="1941008" y="1240806"/>
                  </a:lnTo>
                  <a:lnTo>
                    <a:pt x="1936233" y="1252350"/>
                  </a:lnTo>
                  <a:lnTo>
                    <a:pt x="1932253" y="1263895"/>
                  </a:lnTo>
                  <a:lnTo>
                    <a:pt x="1928273" y="1274245"/>
                  </a:lnTo>
                  <a:lnTo>
                    <a:pt x="1925089" y="1284993"/>
                  </a:lnTo>
                  <a:lnTo>
                    <a:pt x="1921905" y="1294945"/>
                  </a:lnTo>
                  <a:lnTo>
                    <a:pt x="1919915" y="1304897"/>
                  </a:lnTo>
                  <a:lnTo>
                    <a:pt x="1917925" y="1314451"/>
                  </a:lnTo>
                  <a:lnTo>
                    <a:pt x="1784997" y="1314451"/>
                  </a:lnTo>
                  <a:lnTo>
                    <a:pt x="1783007" y="1303305"/>
                  </a:lnTo>
                  <a:lnTo>
                    <a:pt x="1780222" y="1293353"/>
                  </a:lnTo>
                  <a:lnTo>
                    <a:pt x="1778630" y="1288974"/>
                  </a:lnTo>
                  <a:lnTo>
                    <a:pt x="1777038" y="1284993"/>
                  </a:lnTo>
                  <a:lnTo>
                    <a:pt x="1775446" y="1281410"/>
                  </a:lnTo>
                  <a:lnTo>
                    <a:pt x="1773058" y="1278226"/>
                  </a:lnTo>
                  <a:lnTo>
                    <a:pt x="1782609" y="1200202"/>
                  </a:lnTo>
                  <a:lnTo>
                    <a:pt x="1783007" y="1196619"/>
                  </a:lnTo>
                  <a:lnTo>
                    <a:pt x="1783007" y="1192638"/>
                  </a:lnTo>
                  <a:lnTo>
                    <a:pt x="1782211" y="1189453"/>
                  </a:lnTo>
                  <a:lnTo>
                    <a:pt x="1781416" y="1185472"/>
                  </a:lnTo>
                  <a:lnTo>
                    <a:pt x="1779824" y="1182288"/>
                  </a:lnTo>
                  <a:lnTo>
                    <a:pt x="1778232" y="1178705"/>
                  </a:lnTo>
                  <a:lnTo>
                    <a:pt x="1776242" y="1175919"/>
                  </a:lnTo>
                  <a:lnTo>
                    <a:pt x="1774252" y="1172734"/>
                  </a:lnTo>
                  <a:lnTo>
                    <a:pt x="1767884" y="1166763"/>
                  </a:lnTo>
                  <a:lnTo>
                    <a:pt x="1761516" y="1161588"/>
                  </a:lnTo>
                  <a:lnTo>
                    <a:pt x="1752362" y="1154422"/>
                  </a:lnTo>
                  <a:lnTo>
                    <a:pt x="1741219" y="1146460"/>
                  </a:lnTo>
                  <a:lnTo>
                    <a:pt x="1734851" y="1142480"/>
                  </a:lnTo>
                  <a:lnTo>
                    <a:pt x="1728085" y="1138101"/>
                  </a:lnTo>
                  <a:lnTo>
                    <a:pt x="1720921" y="1134518"/>
                  </a:lnTo>
                  <a:lnTo>
                    <a:pt x="1712564" y="1130139"/>
                  </a:lnTo>
                  <a:lnTo>
                    <a:pt x="1704206" y="1126158"/>
                  </a:lnTo>
                  <a:lnTo>
                    <a:pt x="1695450" y="1122576"/>
                  </a:lnTo>
                  <a:lnTo>
                    <a:pt x="1698236" y="1118197"/>
                  </a:lnTo>
                  <a:lnTo>
                    <a:pt x="1701420" y="1114216"/>
                  </a:lnTo>
                  <a:lnTo>
                    <a:pt x="1697440" y="1114614"/>
                  </a:lnTo>
                  <a:lnTo>
                    <a:pt x="1701420" y="1111827"/>
                  </a:lnTo>
                  <a:lnTo>
                    <a:pt x="1705002" y="1109041"/>
                  </a:lnTo>
                  <a:lnTo>
                    <a:pt x="1710176" y="1103069"/>
                  </a:lnTo>
                  <a:lnTo>
                    <a:pt x="1715748" y="1097894"/>
                  </a:lnTo>
                  <a:lnTo>
                    <a:pt x="1721319" y="1093117"/>
                  </a:lnTo>
                  <a:lnTo>
                    <a:pt x="1726891" y="1088340"/>
                  </a:lnTo>
                  <a:lnTo>
                    <a:pt x="1732463" y="1083962"/>
                  </a:lnTo>
                  <a:lnTo>
                    <a:pt x="1738035" y="1080379"/>
                  </a:lnTo>
                  <a:lnTo>
                    <a:pt x="1744005" y="1076398"/>
                  </a:lnTo>
                  <a:lnTo>
                    <a:pt x="1749975" y="1073611"/>
                  </a:lnTo>
                  <a:lnTo>
                    <a:pt x="1755944" y="1070427"/>
                  </a:lnTo>
                  <a:lnTo>
                    <a:pt x="1761914" y="1067640"/>
                  </a:lnTo>
                  <a:lnTo>
                    <a:pt x="1773456" y="1063261"/>
                  </a:lnTo>
                  <a:lnTo>
                    <a:pt x="1784997" y="1059679"/>
                  </a:lnTo>
                  <a:lnTo>
                    <a:pt x="1796539" y="1056892"/>
                  </a:lnTo>
                  <a:lnTo>
                    <a:pt x="1806489" y="1054902"/>
                  </a:lnTo>
                  <a:lnTo>
                    <a:pt x="1816438" y="1053707"/>
                  </a:lnTo>
                  <a:lnTo>
                    <a:pt x="1824796" y="1052911"/>
                  </a:lnTo>
                  <a:lnTo>
                    <a:pt x="1832358" y="1052513"/>
                  </a:lnTo>
                  <a:close/>
                  <a:moveTo>
                    <a:pt x="861259" y="1052513"/>
                  </a:moveTo>
                  <a:lnTo>
                    <a:pt x="871603" y="1052513"/>
                  </a:lnTo>
                  <a:lnTo>
                    <a:pt x="875581" y="1052911"/>
                  </a:lnTo>
                  <a:lnTo>
                    <a:pt x="868022" y="1055295"/>
                  </a:lnTo>
                  <a:lnTo>
                    <a:pt x="860861" y="1058873"/>
                  </a:lnTo>
                  <a:lnTo>
                    <a:pt x="854098" y="1062053"/>
                  </a:lnTo>
                  <a:lnTo>
                    <a:pt x="847335" y="1065630"/>
                  </a:lnTo>
                  <a:lnTo>
                    <a:pt x="849324" y="1066425"/>
                  </a:lnTo>
                  <a:lnTo>
                    <a:pt x="857281" y="1066027"/>
                  </a:lnTo>
                  <a:lnTo>
                    <a:pt x="866033" y="1065630"/>
                  </a:lnTo>
                  <a:lnTo>
                    <a:pt x="875183" y="1066027"/>
                  </a:lnTo>
                  <a:lnTo>
                    <a:pt x="884732" y="1066425"/>
                  </a:lnTo>
                  <a:lnTo>
                    <a:pt x="894678" y="1067617"/>
                  </a:lnTo>
                  <a:lnTo>
                    <a:pt x="904624" y="1069605"/>
                  </a:lnTo>
                  <a:lnTo>
                    <a:pt x="914172" y="1072387"/>
                  </a:lnTo>
                  <a:lnTo>
                    <a:pt x="924516" y="1075567"/>
                  </a:lnTo>
                  <a:lnTo>
                    <a:pt x="934064" y="1079939"/>
                  </a:lnTo>
                  <a:lnTo>
                    <a:pt x="939236" y="1082324"/>
                  </a:lnTo>
                  <a:lnTo>
                    <a:pt x="944010" y="1085106"/>
                  </a:lnTo>
                  <a:lnTo>
                    <a:pt x="948784" y="1088286"/>
                  </a:lnTo>
                  <a:lnTo>
                    <a:pt x="953160" y="1091466"/>
                  </a:lnTo>
                  <a:lnTo>
                    <a:pt x="957934" y="1095441"/>
                  </a:lnTo>
                  <a:lnTo>
                    <a:pt x="962708" y="1099415"/>
                  </a:lnTo>
                  <a:lnTo>
                    <a:pt x="966687" y="1103390"/>
                  </a:lnTo>
                  <a:lnTo>
                    <a:pt x="971063" y="1108160"/>
                  </a:lnTo>
                  <a:lnTo>
                    <a:pt x="974644" y="1112532"/>
                  </a:lnTo>
                  <a:lnTo>
                    <a:pt x="979020" y="1118097"/>
                  </a:lnTo>
                  <a:lnTo>
                    <a:pt x="982998" y="1123662"/>
                  </a:lnTo>
                  <a:lnTo>
                    <a:pt x="986181" y="1129624"/>
                  </a:lnTo>
                  <a:lnTo>
                    <a:pt x="989762" y="1135983"/>
                  </a:lnTo>
                  <a:lnTo>
                    <a:pt x="992944" y="1142741"/>
                  </a:lnTo>
                  <a:lnTo>
                    <a:pt x="997321" y="1152678"/>
                  </a:lnTo>
                  <a:lnTo>
                    <a:pt x="1001299" y="1163012"/>
                  </a:lnTo>
                  <a:lnTo>
                    <a:pt x="1008062" y="1182091"/>
                  </a:lnTo>
                  <a:lnTo>
                    <a:pt x="1004482" y="1185668"/>
                  </a:lnTo>
                  <a:lnTo>
                    <a:pt x="1000105" y="1190040"/>
                  </a:lnTo>
                  <a:lnTo>
                    <a:pt x="996525" y="1192425"/>
                  </a:lnTo>
                  <a:lnTo>
                    <a:pt x="994138" y="1193618"/>
                  </a:lnTo>
                  <a:lnTo>
                    <a:pt x="992546" y="1195605"/>
                  </a:lnTo>
                  <a:lnTo>
                    <a:pt x="990955" y="1197195"/>
                  </a:lnTo>
                  <a:lnTo>
                    <a:pt x="989762" y="1198785"/>
                  </a:lnTo>
                  <a:lnTo>
                    <a:pt x="988568" y="1201170"/>
                  </a:lnTo>
                  <a:lnTo>
                    <a:pt x="987772" y="1202760"/>
                  </a:lnTo>
                  <a:lnTo>
                    <a:pt x="987375" y="1205145"/>
                  </a:lnTo>
                  <a:lnTo>
                    <a:pt x="987375" y="1207132"/>
                  </a:lnTo>
                  <a:lnTo>
                    <a:pt x="980611" y="1217864"/>
                  </a:lnTo>
                  <a:lnTo>
                    <a:pt x="975041" y="1228993"/>
                  </a:lnTo>
                  <a:lnTo>
                    <a:pt x="969870" y="1240520"/>
                  </a:lnTo>
                  <a:lnTo>
                    <a:pt x="965095" y="1252047"/>
                  </a:lnTo>
                  <a:lnTo>
                    <a:pt x="960321" y="1263574"/>
                  </a:lnTo>
                  <a:lnTo>
                    <a:pt x="956741" y="1273908"/>
                  </a:lnTo>
                  <a:lnTo>
                    <a:pt x="953558" y="1284640"/>
                  </a:lnTo>
                  <a:lnTo>
                    <a:pt x="950773" y="1294577"/>
                  </a:lnTo>
                  <a:lnTo>
                    <a:pt x="948784" y="1304514"/>
                  </a:lnTo>
                  <a:lnTo>
                    <a:pt x="946397" y="1314054"/>
                  </a:lnTo>
                  <a:lnTo>
                    <a:pt x="746283" y="1314054"/>
                  </a:lnTo>
                  <a:lnTo>
                    <a:pt x="745487" y="1310874"/>
                  </a:lnTo>
                  <a:lnTo>
                    <a:pt x="745487" y="1314054"/>
                  </a:lnTo>
                  <a:lnTo>
                    <a:pt x="692972" y="1314054"/>
                  </a:lnTo>
                  <a:lnTo>
                    <a:pt x="688994" y="1314054"/>
                  </a:lnTo>
                  <a:lnTo>
                    <a:pt x="685811" y="1314451"/>
                  </a:lnTo>
                  <a:lnTo>
                    <a:pt x="683026" y="1296565"/>
                  </a:lnTo>
                  <a:lnTo>
                    <a:pt x="681833" y="1287423"/>
                  </a:lnTo>
                  <a:lnTo>
                    <a:pt x="681435" y="1278281"/>
                  </a:lnTo>
                  <a:lnTo>
                    <a:pt x="681037" y="1268344"/>
                  </a:lnTo>
                  <a:lnTo>
                    <a:pt x="681435" y="1258804"/>
                  </a:lnTo>
                  <a:lnTo>
                    <a:pt x="681833" y="1249265"/>
                  </a:lnTo>
                  <a:lnTo>
                    <a:pt x="682628" y="1238930"/>
                  </a:lnTo>
                  <a:lnTo>
                    <a:pt x="684617" y="1228596"/>
                  </a:lnTo>
                  <a:lnTo>
                    <a:pt x="686607" y="1217466"/>
                  </a:lnTo>
                  <a:lnTo>
                    <a:pt x="688994" y="1205940"/>
                  </a:lnTo>
                  <a:lnTo>
                    <a:pt x="692176" y="1194810"/>
                  </a:lnTo>
                  <a:lnTo>
                    <a:pt x="696155" y="1182488"/>
                  </a:lnTo>
                  <a:lnTo>
                    <a:pt x="700929" y="1169769"/>
                  </a:lnTo>
                  <a:lnTo>
                    <a:pt x="706499" y="1156255"/>
                  </a:lnTo>
                  <a:lnTo>
                    <a:pt x="712466" y="1142741"/>
                  </a:lnTo>
                  <a:lnTo>
                    <a:pt x="716445" y="1134791"/>
                  </a:lnTo>
                  <a:lnTo>
                    <a:pt x="720821" y="1127636"/>
                  </a:lnTo>
                  <a:lnTo>
                    <a:pt x="725595" y="1120482"/>
                  </a:lnTo>
                  <a:lnTo>
                    <a:pt x="729971" y="1114122"/>
                  </a:lnTo>
                  <a:lnTo>
                    <a:pt x="726391" y="1114520"/>
                  </a:lnTo>
                  <a:lnTo>
                    <a:pt x="729971" y="1111737"/>
                  </a:lnTo>
                  <a:lnTo>
                    <a:pt x="733950" y="1108955"/>
                  </a:lnTo>
                  <a:lnTo>
                    <a:pt x="739122" y="1102993"/>
                  </a:lnTo>
                  <a:lnTo>
                    <a:pt x="744294" y="1097826"/>
                  </a:lnTo>
                  <a:lnTo>
                    <a:pt x="749863" y="1093056"/>
                  </a:lnTo>
                  <a:lnTo>
                    <a:pt x="755433" y="1088286"/>
                  </a:lnTo>
                  <a:lnTo>
                    <a:pt x="761401" y="1083914"/>
                  </a:lnTo>
                  <a:lnTo>
                    <a:pt x="766970" y="1080337"/>
                  </a:lnTo>
                  <a:lnTo>
                    <a:pt x="772938" y="1076362"/>
                  </a:lnTo>
                  <a:lnTo>
                    <a:pt x="778508" y="1073579"/>
                  </a:lnTo>
                  <a:lnTo>
                    <a:pt x="784475" y="1070400"/>
                  </a:lnTo>
                  <a:lnTo>
                    <a:pt x="790443" y="1067617"/>
                  </a:lnTo>
                  <a:lnTo>
                    <a:pt x="802378" y="1063245"/>
                  </a:lnTo>
                  <a:lnTo>
                    <a:pt x="813916" y="1059668"/>
                  </a:lnTo>
                  <a:lnTo>
                    <a:pt x="824658" y="1056885"/>
                  </a:lnTo>
                  <a:lnTo>
                    <a:pt x="835399" y="1054898"/>
                  </a:lnTo>
                  <a:lnTo>
                    <a:pt x="844947" y="1053705"/>
                  </a:lnTo>
                  <a:lnTo>
                    <a:pt x="853700" y="1052911"/>
                  </a:lnTo>
                  <a:lnTo>
                    <a:pt x="861259" y="1052513"/>
                  </a:lnTo>
                  <a:close/>
                  <a:moveTo>
                    <a:pt x="1326357" y="1047750"/>
                  </a:moveTo>
                  <a:lnTo>
                    <a:pt x="1337469" y="1047750"/>
                  </a:lnTo>
                  <a:lnTo>
                    <a:pt x="1348582" y="1048148"/>
                  </a:lnTo>
                  <a:lnTo>
                    <a:pt x="1358901" y="1048942"/>
                  </a:lnTo>
                  <a:lnTo>
                    <a:pt x="1368822" y="1050532"/>
                  </a:lnTo>
                  <a:lnTo>
                    <a:pt x="1378347" y="1052520"/>
                  </a:lnTo>
                  <a:lnTo>
                    <a:pt x="1387476" y="1054904"/>
                  </a:lnTo>
                  <a:lnTo>
                    <a:pt x="1396604" y="1057289"/>
                  </a:lnTo>
                  <a:lnTo>
                    <a:pt x="1404541" y="1060469"/>
                  </a:lnTo>
                  <a:lnTo>
                    <a:pt x="1412479" y="1063251"/>
                  </a:lnTo>
                  <a:lnTo>
                    <a:pt x="1419623" y="1066828"/>
                  </a:lnTo>
                  <a:lnTo>
                    <a:pt x="1426766" y="1070008"/>
                  </a:lnTo>
                  <a:lnTo>
                    <a:pt x="1433116" y="1073983"/>
                  </a:lnTo>
                  <a:lnTo>
                    <a:pt x="1444626" y="1081137"/>
                  </a:lnTo>
                  <a:lnTo>
                    <a:pt x="1454151" y="1087894"/>
                  </a:lnTo>
                  <a:lnTo>
                    <a:pt x="1461691" y="1093856"/>
                  </a:lnTo>
                  <a:lnTo>
                    <a:pt x="1466851" y="1098228"/>
                  </a:lnTo>
                  <a:lnTo>
                    <a:pt x="1471613" y="1102600"/>
                  </a:lnTo>
                  <a:lnTo>
                    <a:pt x="1465660" y="1153079"/>
                  </a:lnTo>
                  <a:lnTo>
                    <a:pt x="1458913" y="1157848"/>
                  </a:lnTo>
                  <a:lnTo>
                    <a:pt x="1447404" y="1166195"/>
                  </a:lnTo>
                  <a:lnTo>
                    <a:pt x="1441848" y="1170170"/>
                  </a:lnTo>
                  <a:lnTo>
                    <a:pt x="1437482" y="1172555"/>
                  </a:lnTo>
                  <a:lnTo>
                    <a:pt x="1434704" y="1174542"/>
                  </a:lnTo>
                  <a:lnTo>
                    <a:pt x="1432323" y="1175734"/>
                  </a:lnTo>
                  <a:lnTo>
                    <a:pt x="1427560" y="1179311"/>
                  </a:lnTo>
                  <a:lnTo>
                    <a:pt x="1424385" y="1184081"/>
                  </a:lnTo>
                  <a:lnTo>
                    <a:pt x="1421210" y="1188851"/>
                  </a:lnTo>
                  <a:lnTo>
                    <a:pt x="1419226" y="1194018"/>
                  </a:lnTo>
                  <a:lnTo>
                    <a:pt x="1418035" y="1199582"/>
                  </a:lnTo>
                  <a:lnTo>
                    <a:pt x="1418035" y="1205544"/>
                  </a:lnTo>
                  <a:lnTo>
                    <a:pt x="1418432" y="1208724"/>
                  </a:lnTo>
                  <a:lnTo>
                    <a:pt x="1418829" y="1211506"/>
                  </a:lnTo>
                  <a:lnTo>
                    <a:pt x="1419623" y="1216673"/>
                  </a:lnTo>
                  <a:lnTo>
                    <a:pt x="1422401" y="1229392"/>
                  </a:lnTo>
                  <a:lnTo>
                    <a:pt x="1425576" y="1248073"/>
                  </a:lnTo>
                  <a:lnTo>
                    <a:pt x="1427163" y="1259202"/>
                  </a:lnTo>
                  <a:lnTo>
                    <a:pt x="1429148" y="1271524"/>
                  </a:lnTo>
                  <a:lnTo>
                    <a:pt x="1427560" y="1279076"/>
                  </a:lnTo>
                  <a:lnTo>
                    <a:pt x="1425973" y="1282255"/>
                  </a:lnTo>
                  <a:lnTo>
                    <a:pt x="1423988" y="1285832"/>
                  </a:lnTo>
                  <a:lnTo>
                    <a:pt x="1422401" y="1289807"/>
                  </a:lnTo>
                  <a:lnTo>
                    <a:pt x="1420416" y="1293782"/>
                  </a:lnTo>
                  <a:lnTo>
                    <a:pt x="1418035" y="1303718"/>
                  </a:lnTo>
                  <a:lnTo>
                    <a:pt x="1416051" y="1314450"/>
                  </a:lnTo>
                  <a:lnTo>
                    <a:pt x="1312863" y="1314450"/>
                  </a:lnTo>
                  <a:lnTo>
                    <a:pt x="1310879" y="1304911"/>
                  </a:lnTo>
                  <a:lnTo>
                    <a:pt x="1308894" y="1294974"/>
                  </a:lnTo>
                  <a:lnTo>
                    <a:pt x="1305719" y="1285038"/>
                  </a:lnTo>
                  <a:lnTo>
                    <a:pt x="1302544" y="1274306"/>
                  </a:lnTo>
                  <a:lnTo>
                    <a:pt x="1298972" y="1263972"/>
                  </a:lnTo>
                  <a:lnTo>
                    <a:pt x="1295004" y="1252843"/>
                  </a:lnTo>
                  <a:lnTo>
                    <a:pt x="1290241" y="1240919"/>
                  </a:lnTo>
                  <a:lnTo>
                    <a:pt x="1285082" y="1229392"/>
                  </a:lnTo>
                  <a:lnTo>
                    <a:pt x="1280319" y="1219456"/>
                  </a:lnTo>
                  <a:lnTo>
                    <a:pt x="1275160" y="1210711"/>
                  </a:lnTo>
                  <a:lnTo>
                    <a:pt x="1270000" y="1202365"/>
                  </a:lnTo>
                  <a:lnTo>
                    <a:pt x="1264047" y="1194813"/>
                  </a:lnTo>
                  <a:lnTo>
                    <a:pt x="1258094" y="1188056"/>
                  </a:lnTo>
                  <a:lnTo>
                    <a:pt x="1251744" y="1181696"/>
                  </a:lnTo>
                  <a:lnTo>
                    <a:pt x="1244997" y="1175734"/>
                  </a:lnTo>
                  <a:lnTo>
                    <a:pt x="1238250" y="1170567"/>
                  </a:lnTo>
                  <a:lnTo>
                    <a:pt x="1231503" y="1165400"/>
                  </a:lnTo>
                  <a:lnTo>
                    <a:pt x="1224757" y="1161823"/>
                  </a:lnTo>
                  <a:lnTo>
                    <a:pt x="1217613" y="1157848"/>
                  </a:lnTo>
                  <a:lnTo>
                    <a:pt x="1210469" y="1154669"/>
                  </a:lnTo>
                  <a:lnTo>
                    <a:pt x="1202928" y="1151886"/>
                  </a:lnTo>
                  <a:lnTo>
                    <a:pt x="1195785" y="1149501"/>
                  </a:lnTo>
                  <a:lnTo>
                    <a:pt x="1188641" y="1147912"/>
                  </a:lnTo>
                  <a:lnTo>
                    <a:pt x="1181497" y="1145924"/>
                  </a:lnTo>
                  <a:lnTo>
                    <a:pt x="1179116" y="1131218"/>
                  </a:lnTo>
                  <a:lnTo>
                    <a:pt x="1176735" y="1120486"/>
                  </a:lnTo>
                  <a:lnTo>
                    <a:pt x="1174750" y="1110152"/>
                  </a:lnTo>
                  <a:lnTo>
                    <a:pt x="1180703" y="1106973"/>
                  </a:lnTo>
                  <a:lnTo>
                    <a:pt x="1187053" y="1102998"/>
                  </a:lnTo>
                  <a:lnTo>
                    <a:pt x="1193800" y="1098228"/>
                  </a:lnTo>
                  <a:lnTo>
                    <a:pt x="1200150" y="1093856"/>
                  </a:lnTo>
                  <a:lnTo>
                    <a:pt x="1212453" y="1084317"/>
                  </a:lnTo>
                  <a:lnTo>
                    <a:pt x="1217613" y="1080342"/>
                  </a:lnTo>
                  <a:lnTo>
                    <a:pt x="1223169" y="1077163"/>
                  </a:lnTo>
                  <a:lnTo>
                    <a:pt x="1237060" y="1070406"/>
                  </a:lnTo>
                  <a:lnTo>
                    <a:pt x="1250950" y="1064444"/>
                  </a:lnTo>
                  <a:lnTo>
                    <a:pt x="1264444" y="1059674"/>
                  </a:lnTo>
                  <a:lnTo>
                    <a:pt x="1277541" y="1055699"/>
                  </a:lnTo>
                  <a:lnTo>
                    <a:pt x="1290241" y="1052520"/>
                  </a:lnTo>
                  <a:lnTo>
                    <a:pt x="1302941" y="1050135"/>
                  </a:lnTo>
                  <a:lnTo>
                    <a:pt x="1314847" y="1048545"/>
                  </a:lnTo>
                  <a:lnTo>
                    <a:pt x="1326357" y="1047750"/>
                  </a:lnTo>
                  <a:close/>
                  <a:moveTo>
                    <a:pt x="525022" y="1035050"/>
                  </a:moveTo>
                  <a:lnTo>
                    <a:pt x="554037" y="1036676"/>
                  </a:lnTo>
                  <a:lnTo>
                    <a:pt x="512762" y="1068388"/>
                  </a:lnTo>
                  <a:lnTo>
                    <a:pt x="525022" y="1035050"/>
                  </a:lnTo>
                  <a:close/>
                  <a:moveTo>
                    <a:pt x="174832" y="915044"/>
                  </a:moveTo>
                  <a:lnTo>
                    <a:pt x="50860" y="916631"/>
                  </a:lnTo>
                  <a:lnTo>
                    <a:pt x="57218" y="934484"/>
                  </a:lnTo>
                  <a:lnTo>
                    <a:pt x="174832" y="915044"/>
                  </a:lnTo>
                  <a:close/>
                  <a:moveTo>
                    <a:pt x="403703" y="711119"/>
                  </a:moveTo>
                  <a:lnTo>
                    <a:pt x="403703" y="723418"/>
                  </a:lnTo>
                  <a:lnTo>
                    <a:pt x="512179" y="715086"/>
                  </a:lnTo>
                  <a:lnTo>
                    <a:pt x="403703" y="711119"/>
                  </a:lnTo>
                  <a:close/>
                  <a:moveTo>
                    <a:pt x="773852" y="677863"/>
                  </a:moveTo>
                  <a:lnTo>
                    <a:pt x="777038" y="678259"/>
                  </a:lnTo>
                  <a:lnTo>
                    <a:pt x="778632" y="678259"/>
                  </a:lnTo>
                  <a:lnTo>
                    <a:pt x="779428" y="679050"/>
                  </a:lnTo>
                  <a:lnTo>
                    <a:pt x="780225" y="679446"/>
                  </a:lnTo>
                  <a:lnTo>
                    <a:pt x="780623" y="680632"/>
                  </a:lnTo>
                  <a:lnTo>
                    <a:pt x="780623" y="681423"/>
                  </a:lnTo>
                  <a:lnTo>
                    <a:pt x="780225" y="682215"/>
                  </a:lnTo>
                  <a:lnTo>
                    <a:pt x="779428" y="684588"/>
                  </a:lnTo>
                  <a:lnTo>
                    <a:pt x="777038" y="687357"/>
                  </a:lnTo>
                  <a:lnTo>
                    <a:pt x="774648" y="689731"/>
                  </a:lnTo>
                  <a:lnTo>
                    <a:pt x="771860" y="692500"/>
                  </a:lnTo>
                  <a:lnTo>
                    <a:pt x="767877" y="695665"/>
                  </a:lnTo>
                  <a:lnTo>
                    <a:pt x="763894" y="698038"/>
                  </a:lnTo>
                  <a:lnTo>
                    <a:pt x="760309" y="700808"/>
                  </a:lnTo>
                  <a:lnTo>
                    <a:pt x="755927" y="702785"/>
                  </a:lnTo>
                  <a:lnTo>
                    <a:pt x="752342" y="704368"/>
                  </a:lnTo>
                  <a:lnTo>
                    <a:pt x="748758" y="705555"/>
                  </a:lnTo>
                  <a:lnTo>
                    <a:pt x="745969" y="705950"/>
                  </a:lnTo>
                  <a:lnTo>
                    <a:pt x="742783" y="706346"/>
                  </a:lnTo>
                  <a:lnTo>
                    <a:pt x="740791" y="706741"/>
                  </a:lnTo>
                  <a:lnTo>
                    <a:pt x="738800" y="707928"/>
                  </a:lnTo>
                  <a:lnTo>
                    <a:pt x="737605" y="708719"/>
                  </a:lnTo>
                  <a:lnTo>
                    <a:pt x="736011" y="709906"/>
                  </a:lnTo>
                  <a:lnTo>
                    <a:pt x="735215" y="711093"/>
                  </a:lnTo>
                  <a:lnTo>
                    <a:pt x="734816" y="712280"/>
                  </a:lnTo>
                  <a:lnTo>
                    <a:pt x="734816" y="713467"/>
                  </a:lnTo>
                  <a:lnTo>
                    <a:pt x="735215" y="715049"/>
                  </a:lnTo>
                  <a:lnTo>
                    <a:pt x="736011" y="716236"/>
                  </a:lnTo>
                  <a:lnTo>
                    <a:pt x="738003" y="717027"/>
                  </a:lnTo>
                  <a:lnTo>
                    <a:pt x="739596" y="717818"/>
                  </a:lnTo>
                  <a:lnTo>
                    <a:pt x="741986" y="718609"/>
                  </a:lnTo>
                  <a:lnTo>
                    <a:pt x="745173" y="719005"/>
                  </a:lnTo>
                  <a:lnTo>
                    <a:pt x="748359" y="719400"/>
                  </a:lnTo>
                  <a:lnTo>
                    <a:pt x="752342" y="719005"/>
                  </a:lnTo>
                  <a:lnTo>
                    <a:pt x="760707" y="719005"/>
                  </a:lnTo>
                  <a:lnTo>
                    <a:pt x="763894" y="719400"/>
                  </a:lnTo>
                  <a:lnTo>
                    <a:pt x="767877" y="719796"/>
                  </a:lnTo>
                  <a:lnTo>
                    <a:pt x="770665" y="720983"/>
                  </a:lnTo>
                  <a:lnTo>
                    <a:pt x="773852" y="722169"/>
                  </a:lnTo>
                  <a:lnTo>
                    <a:pt x="776640" y="723356"/>
                  </a:lnTo>
                  <a:lnTo>
                    <a:pt x="779428" y="724939"/>
                  </a:lnTo>
                  <a:lnTo>
                    <a:pt x="781420" y="726917"/>
                  </a:lnTo>
                  <a:lnTo>
                    <a:pt x="783411" y="729686"/>
                  </a:lnTo>
                  <a:lnTo>
                    <a:pt x="785403" y="732455"/>
                  </a:lnTo>
                  <a:lnTo>
                    <a:pt x="786598" y="736015"/>
                  </a:lnTo>
                  <a:lnTo>
                    <a:pt x="787793" y="739180"/>
                  </a:lnTo>
                  <a:lnTo>
                    <a:pt x="788191" y="743531"/>
                  </a:lnTo>
                  <a:lnTo>
                    <a:pt x="788988" y="747883"/>
                  </a:lnTo>
                  <a:lnTo>
                    <a:pt x="788988" y="752630"/>
                  </a:lnTo>
                  <a:lnTo>
                    <a:pt x="788590" y="756982"/>
                  </a:lnTo>
                  <a:lnTo>
                    <a:pt x="787793" y="760542"/>
                  </a:lnTo>
                  <a:lnTo>
                    <a:pt x="786200" y="764102"/>
                  </a:lnTo>
                  <a:lnTo>
                    <a:pt x="783810" y="767267"/>
                  </a:lnTo>
                  <a:lnTo>
                    <a:pt x="781420" y="770827"/>
                  </a:lnTo>
                  <a:lnTo>
                    <a:pt x="778632" y="773596"/>
                  </a:lnTo>
                  <a:lnTo>
                    <a:pt x="775445" y="776761"/>
                  </a:lnTo>
                  <a:lnTo>
                    <a:pt x="771860" y="779135"/>
                  </a:lnTo>
                  <a:lnTo>
                    <a:pt x="767479" y="781113"/>
                  </a:lnTo>
                  <a:lnTo>
                    <a:pt x="763097" y="783486"/>
                  </a:lnTo>
                  <a:lnTo>
                    <a:pt x="753936" y="787442"/>
                  </a:lnTo>
                  <a:lnTo>
                    <a:pt x="744376" y="790607"/>
                  </a:lnTo>
                  <a:lnTo>
                    <a:pt x="734020" y="792980"/>
                  </a:lnTo>
                  <a:lnTo>
                    <a:pt x="724062" y="795354"/>
                  </a:lnTo>
                  <a:lnTo>
                    <a:pt x="714104" y="796936"/>
                  </a:lnTo>
                  <a:lnTo>
                    <a:pt x="704942" y="798123"/>
                  </a:lnTo>
                  <a:lnTo>
                    <a:pt x="696179" y="798914"/>
                  </a:lnTo>
                  <a:lnTo>
                    <a:pt x="684230" y="799705"/>
                  </a:lnTo>
                  <a:lnTo>
                    <a:pt x="679450" y="800101"/>
                  </a:lnTo>
                  <a:lnTo>
                    <a:pt x="682636" y="698830"/>
                  </a:lnTo>
                  <a:lnTo>
                    <a:pt x="683433" y="697247"/>
                  </a:lnTo>
                  <a:lnTo>
                    <a:pt x="683831" y="695665"/>
                  </a:lnTo>
                  <a:lnTo>
                    <a:pt x="684628" y="694478"/>
                  </a:lnTo>
                  <a:lnTo>
                    <a:pt x="685425" y="692896"/>
                  </a:lnTo>
                  <a:lnTo>
                    <a:pt x="688213" y="690522"/>
                  </a:lnTo>
                  <a:lnTo>
                    <a:pt x="692196" y="688940"/>
                  </a:lnTo>
                  <a:lnTo>
                    <a:pt x="696976" y="687357"/>
                  </a:lnTo>
                  <a:lnTo>
                    <a:pt x="701756" y="685775"/>
                  </a:lnTo>
                  <a:lnTo>
                    <a:pt x="707731" y="684588"/>
                  </a:lnTo>
                  <a:lnTo>
                    <a:pt x="714104" y="683797"/>
                  </a:lnTo>
                  <a:lnTo>
                    <a:pt x="727647" y="682610"/>
                  </a:lnTo>
                  <a:lnTo>
                    <a:pt x="741588" y="681819"/>
                  </a:lnTo>
                  <a:lnTo>
                    <a:pt x="755529" y="680632"/>
                  </a:lnTo>
                  <a:lnTo>
                    <a:pt x="762300" y="679446"/>
                  </a:lnTo>
                  <a:lnTo>
                    <a:pt x="768275" y="678654"/>
                  </a:lnTo>
                  <a:lnTo>
                    <a:pt x="773852" y="677863"/>
                  </a:lnTo>
                  <a:close/>
                  <a:moveTo>
                    <a:pt x="425557" y="466725"/>
                  </a:moveTo>
                  <a:lnTo>
                    <a:pt x="429928" y="467122"/>
                  </a:lnTo>
                  <a:lnTo>
                    <a:pt x="434299" y="467519"/>
                  </a:lnTo>
                  <a:lnTo>
                    <a:pt x="438272" y="467915"/>
                  </a:lnTo>
                  <a:lnTo>
                    <a:pt x="442643" y="468709"/>
                  </a:lnTo>
                  <a:lnTo>
                    <a:pt x="446219" y="470296"/>
                  </a:lnTo>
                  <a:lnTo>
                    <a:pt x="453769" y="473073"/>
                  </a:lnTo>
                  <a:lnTo>
                    <a:pt x="461716" y="477040"/>
                  </a:lnTo>
                  <a:lnTo>
                    <a:pt x="468471" y="481801"/>
                  </a:lnTo>
                  <a:lnTo>
                    <a:pt x="475225" y="487356"/>
                  </a:lnTo>
                  <a:lnTo>
                    <a:pt x="481980" y="493307"/>
                  </a:lnTo>
                  <a:lnTo>
                    <a:pt x="487543" y="500052"/>
                  </a:lnTo>
                  <a:lnTo>
                    <a:pt x="493503" y="507590"/>
                  </a:lnTo>
                  <a:lnTo>
                    <a:pt x="499066" y="515524"/>
                  </a:lnTo>
                  <a:lnTo>
                    <a:pt x="504629" y="524253"/>
                  </a:lnTo>
                  <a:lnTo>
                    <a:pt x="509795" y="532981"/>
                  </a:lnTo>
                  <a:lnTo>
                    <a:pt x="514165" y="542106"/>
                  </a:lnTo>
                  <a:lnTo>
                    <a:pt x="518933" y="552025"/>
                  </a:lnTo>
                  <a:lnTo>
                    <a:pt x="523304" y="561943"/>
                  </a:lnTo>
                  <a:lnTo>
                    <a:pt x="526880" y="572259"/>
                  </a:lnTo>
                  <a:lnTo>
                    <a:pt x="530854" y="582177"/>
                  </a:lnTo>
                  <a:lnTo>
                    <a:pt x="534033" y="592889"/>
                  </a:lnTo>
                  <a:lnTo>
                    <a:pt x="540390" y="613520"/>
                  </a:lnTo>
                  <a:lnTo>
                    <a:pt x="545953" y="634150"/>
                  </a:lnTo>
                  <a:lnTo>
                    <a:pt x="550721" y="653988"/>
                  </a:lnTo>
                  <a:lnTo>
                    <a:pt x="554297" y="673031"/>
                  </a:lnTo>
                  <a:lnTo>
                    <a:pt x="557873" y="690091"/>
                  </a:lnTo>
                  <a:lnTo>
                    <a:pt x="559860" y="705167"/>
                  </a:lnTo>
                  <a:lnTo>
                    <a:pt x="592045" y="701597"/>
                  </a:lnTo>
                  <a:lnTo>
                    <a:pt x="621449" y="697629"/>
                  </a:lnTo>
                  <a:lnTo>
                    <a:pt x="647673" y="694455"/>
                  </a:lnTo>
                  <a:lnTo>
                    <a:pt x="669925" y="690488"/>
                  </a:lnTo>
                  <a:lnTo>
                    <a:pt x="669527" y="696042"/>
                  </a:lnTo>
                  <a:lnTo>
                    <a:pt x="669130" y="702390"/>
                  </a:lnTo>
                  <a:lnTo>
                    <a:pt x="668733" y="716276"/>
                  </a:lnTo>
                  <a:lnTo>
                    <a:pt x="668733" y="750396"/>
                  </a:lnTo>
                  <a:lnTo>
                    <a:pt x="669130" y="768646"/>
                  </a:lnTo>
                  <a:lnTo>
                    <a:pt x="668733" y="786103"/>
                  </a:lnTo>
                  <a:lnTo>
                    <a:pt x="667938" y="803559"/>
                  </a:lnTo>
                  <a:lnTo>
                    <a:pt x="667143" y="811494"/>
                  </a:lnTo>
                  <a:lnTo>
                    <a:pt x="666349" y="819032"/>
                  </a:lnTo>
                  <a:lnTo>
                    <a:pt x="645289" y="825380"/>
                  </a:lnTo>
                  <a:lnTo>
                    <a:pt x="620654" y="831331"/>
                  </a:lnTo>
                  <a:lnTo>
                    <a:pt x="593237" y="837679"/>
                  </a:lnTo>
                  <a:lnTo>
                    <a:pt x="563436" y="844027"/>
                  </a:lnTo>
                  <a:lnTo>
                    <a:pt x="561052" y="872593"/>
                  </a:lnTo>
                  <a:lnTo>
                    <a:pt x="558668" y="896000"/>
                  </a:lnTo>
                  <a:lnTo>
                    <a:pt x="557873" y="905125"/>
                  </a:lnTo>
                  <a:lnTo>
                    <a:pt x="557079" y="916631"/>
                  </a:lnTo>
                  <a:lnTo>
                    <a:pt x="556681" y="928930"/>
                  </a:lnTo>
                  <a:lnTo>
                    <a:pt x="556284" y="942022"/>
                  </a:lnTo>
                  <a:lnTo>
                    <a:pt x="556284" y="955908"/>
                  </a:lnTo>
                  <a:lnTo>
                    <a:pt x="556284" y="970588"/>
                  </a:lnTo>
                  <a:lnTo>
                    <a:pt x="557079" y="984474"/>
                  </a:lnTo>
                  <a:lnTo>
                    <a:pt x="558271" y="997566"/>
                  </a:lnTo>
                  <a:lnTo>
                    <a:pt x="558668" y="1004311"/>
                  </a:lnTo>
                  <a:lnTo>
                    <a:pt x="558668" y="1009469"/>
                  </a:lnTo>
                  <a:lnTo>
                    <a:pt x="558271" y="1014626"/>
                  </a:lnTo>
                  <a:lnTo>
                    <a:pt x="557079" y="1018991"/>
                  </a:lnTo>
                  <a:lnTo>
                    <a:pt x="555489" y="1022164"/>
                  </a:lnTo>
                  <a:lnTo>
                    <a:pt x="553900" y="1024942"/>
                  </a:lnTo>
                  <a:lnTo>
                    <a:pt x="552310" y="1026925"/>
                  </a:lnTo>
                  <a:lnTo>
                    <a:pt x="549926" y="1028512"/>
                  </a:lnTo>
                  <a:lnTo>
                    <a:pt x="547145" y="1029306"/>
                  </a:lnTo>
                  <a:lnTo>
                    <a:pt x="544761" y="1030099"/>
                  </a:lnTo>
                  <a:lnTo>
                    <a:pt x="541582" y="1030496"/>
                  </a:lnTo>
                  <a:lnTo>
                    <a:pt x="538801" y="1030496"/>
                  </a:lnTo>
                  <a:lnTo>
                    <a:pt x="532046" y="1030099"/>
                  </a:lnTo>
                  <a:lnTo>
                    <a:pt x="525688" y="1028909"/>
                  </a:lnTo>
                  <a:lnTo>
                    <a:pt x="524894" y="1028512"/>
                  </a:lnTo>
                  <a:lnTo>
                    <a:pt x="524099" y="1027719"/>
                  </a:lnTo>
                  <a:lnTo>
                    <a:pt x="522510" y="1023751"/>
                  </a:lnTo>
                  <a:lnTo>
                    <a:pt x="520920" y="1018594"/>
                  </a:lnTo>
                  <a:lnTo>
                    <a:pt x="520125" y="1011452"/>
                  </a:lnTo>
                  <a:lnTo>
                    <a:pt x="519331" y="1002327"/>
                  </a:lnTo>
                  <a:lnTo>
                    <a:pt x="518536" y="992409"/>
                  </a:lnTo>
                  <a:lnTo>
                    <a:pt x="517741" y="968207"/>
                  </a:lnTo>
                  <a:lnTo>
                    <a:pt x="517344" y="941229"/>
                  </a:lnTo>
                  <a:lnTo>
                    <a:pt x="516947" y="911870"/>
                  </a:lnTo>
                  <a:lnTo>
                    <a:pt x="516549" y="853152"/>
                  </a:lnTo>
                  <a:lnTo>
                    <a:pt x="513768" y="853549"/>
                  </a:lnTo>
                  <a:lnTo>
                    <a:pt x="513768" y="976142"/>
                  </a:lnTo>
                  <a:lnTo>
                    <a:pt x="508602" y="1036050"/>
                  </a:lnTo>
                  <a:lnTo>
                    <a:pt x="504232" y="1082469"/>
                  </a:lnTo>
                  <a:lnTo>
                    <a:pt x="500258" y="1124127"/>
                  </a:lnTo>
                  <a:lnTo>
                    <a:pt x="499861" y="1128095"/>
                  </a:lnTo>
                  <a:lnTo>
                    <a:pt x="497874" y="1134443"/>
                  </a:lnTo>
                  <a:lnTo>
                    <a:pt x="495490" y="1141187"/>
                  </a:lnTo>
                  <a:lnTo>
                    <a:pt x="492311" y="1147535"/>
                  </a:lnTo>
                  <a:lnTo>
                    <a:pt x="489530" y="1153883"/>
                  </a:lnTo>
                  <a:lnTo>
                    <a:pt x="485954" y="1160231"/>
                  </a:lnTo>
                  <a:lnTo>
                    <a:pt x="482378" y="1166579"/>
                  </a:lnTo>
                  <a:lnTo>
                    <a:pt x="474828" y="1178481"/>
                  </a:lnTo>
                  <a:lnTo>
                    <a:pt x="438670" y="1654175"/>
                  </a:lnTo>
                  <a:lnTo>
                    <a:pt x="342512" y="1654175"/>
                  </a:lnTo>
                  <a:lnTo>
                    <a:pt x="294433" y="1276080"/>
                  </a:lnTo>
                  <a:lnTo>
                    <a:pt x="288473" y="1276873"/>
                  </a:lnTo>
                  <a:lnTo>
                    <a:pt x="282115" y="1277270"/>
                  </a:lnTo>
                  <a:lnTo>
                    <a:pt x="281718" y="1276873"/>
                  </a:lnTo>
                  <a:lnTo>
                    <a:pt x="281321" y="1276873"/>
                  </a:lnTo>
                  <a:lnTo>
                    <a:pt x="282115" y="1275683"/>
                  </a:lnTo>
                  <a:lnTo>
                    <a:pt x="282115" y="1275286"/>
                  </a:lnTo>
                  <a:lnTo>
                    <a:pt x="281321" y="1275286"/>
                  </a:lnTo>
                  <a:lnTo>
                    <a:pt x="281321" y="1276873"/>
                  </a:lnTo>
                  <a:lnTo>
                    <a:pt x="282910" y="1650208"/>
                  </a:lnTo>
                  <a:lnTo>
                    <a:pt x="170859" y="1653778"/>
                  </a:lnTo>
                  <a:lnTo>
                    <a:pt x="119998" y="1254655"/>
                  </a:lnTo>
                  <a:lnTo>
                    <a:pt x="116422" y="1253069"/>
                  </a:lnTo>
                  <a:lnTo>
                    <a:pt x="112846" y="1251482"/>
                  </a:lnTo>
                  <a:lnTo>
                    <a:pt x="109667" y="1249498"/>
                  </a:lnTo>
                  <a:lnTo>
                    <a:pt x="106489" y="1246721"/>
                  </a:lnTo>
                  <a:lnTo>
                    <a:pt x="103707" y="1243943"/>
                  </a:lnTo>
                  <a:lnTo>
                    <a:pt x="100528" y="1240373"/>
                  </a:lnTo>
                  <a:lnTo>
                    <a:pt x="98144" y="1236802"/>
                  </a:lnTo>
                  <a:lnTo>
                    <a:pt x="96158" y="1232438"/>
                  </a:lnTo>
                  <a:lnTo>
                    <a:pt x="91389" y="1223710"/>
                  </a:lnTo>
                  <a:lnTo>
                    <a:pt x="87416" y="1214188"/>
                  </a:lnTo>
                  <a:lnTo>
                    <a:pt x="84237" y="1203872"/>
                  </a:lnTo>
                  <a:lnTo>
                    <a:pt x="81853" y="1193557"/>
                  </a:lnTo>
                  <a:lnTo>
                    <a:pt x="79072" y="1182845"/>
                  </a:lnTo>
                  <a:lnTo>
                    <a:pt x="77085" y="1172133"/>
                  </a:lnTo>
                  <a:lnTo>
                    <a:pt x="73906" y="1153486"/>
                  </a:lnTo>
                  <a:lnTo>
                    <a:pt x="71522" y="1137616"/>
                  </a:lnTo>
                  <a:lnTo>
                    <a:pt x="70330" y="1132062"/>
                  </a:lnTo>
                  <a:lnTo>
                    <a:pt x="69535" y="1128491"/>
                  </a:lnTo>
                  <a:lnTo>
                    <a:pt x="69138" y="1124127"/>
                  </a:lnTo>
                  <a:lnTo>
                    <a:pt x="63178" y="1061839"/>
                  </a:lnTo>
                  <a:lnTo>
                    <a:pt x="56820" y="994392"/>
                  </a:lnTo>
                  <a:lnTo>
                    <a:pt x="50065" y="909490"/>
                  </a:lnTo>
                  <a:lnTo>
                    <a:pt x="42119" y="909490"/>
                  </a:lnTo>
                  <a:lnTo>
                    <a:pt x="35364" y="908299"/>
                  </a:lnTo>
                  <a:lnTo>
                    <a:pt x="29403" y="907506"/>
                  </a:lnTo>
                  <a:lnTo>
                    <a:pt x="24238" y="906316"/>
                  </a:lnTo>
                  <a:lnTo>
                    <a:pt x="20662" y="905125"/>
                  </a:lnTo>
                  <a:lnTo>
                    <a:pt x="17880" y="903935"/>
                  </a:lnTo>
                  <a:lnTo>
                    <a:pt x="17086" y="902745"/>
                  </a:lnTo>
                  <a:lnTo>
                    <a:pt x="16688" y="901555"/>
                  </a:lnTo>
                  <a:lnTo>
                    <a:pt x="16291" y="900761"/>
                  </a:lnTo>
                  <a:lnTo>
                    <a:pt x="16291" y="899571"/>
                  </a:lnTo>
                  <a:lnTo>
                    <a:pt x="14702" y="894413"/>
                  </a:lnTo>
                  <a:lnTo>
                    <a:pt x="12318" y="887669"/>
                  </a:lnTo>
                  <a:lnTo>
                    <a:pt x="10331" y="879734"/>
                  </a:lnTo>
                  <a:lnTo>
                    <a:pt x="8344" y="870212"/>
                  </a:lnTo>
                  <a:lnTo>
                    <a:pt x="6755" y="859103"/>
                  </a:lnTo>
                  <a:lnTo>
                    <a:pt x="4768" y="847201"/>
                  </a:lnTo>
                  <a:lnTo>
                    <a:pt x="3179" y="834109"/>
                  </a:lnTo>
                  <a:lnTo>
                    <a:pt x="1987" y="819826"/>
                  </a:lnTo>
                  <a:lnTo>
                    <a:pt x="795" y="805146"/>
                  </a:lnTo>
                  <a:lnTo>
                    <a:pt x="397" y="789277"/>
                  </a:lnTo>
                  <a:lnTo>
                    <a:pt x="0" y="773010"/>
                  </a:lnTo>
                  <a:lnTo>
                    <a:pt x="0" y="756347"/>
                  </a:lnTo>
                  <a:lnTo>
                    <a:pt x="795" y="738494"/>
                  </a:lnTo>
                  <a:lnTo>
                    <a:pt x="1987" y="721434"/>
                  </a:lnTo>
                  <a:lnTo>
                    <a:pt x="3576" y="703184"/>
                  </a:lnTo>
                  <a:lnTo>
                    <a:pt x="5563" y="684934"/>
                  </a:lnTo>
                  <a:lnTo>
                    <a:pt x="9139" y="667477"/>
                  </a:lnTo>
                  <a:lnTo>
                    <a:pt x="12715" y="649227"/>
                  </a:lnTo>
                  <a:lnTo>
                    <a:pt x="17483" y="631770"/>
                  </a:lnTo>
                  <a:lnTo>
                    <a:pt x="22649" y="614313"/>
                  </a:lnTo>
                  <a:lnTo>
                    <a:pt x="25430" y="605982"/>
                  </a:lnTo>
                  <a:lnTo>
                    <a:pt x="29006" y="597253"/>
                  </a:lnTo>
                  <a:lnTo>
                    <a:pt x="32185" y="588922"/>
                  </a:lnTo>
                  <a:lnTo>
                    <a:pt x="36158" y="580987"/>
                  </a:lnTo>
                  <a:lnTo>
                    <a:pt x="40132" y="573052"/>
                  </a:lnTo>
                  <a:lnTo>
                    <a:pt x="44503" y="565117"/>
                  </a:lnTo>
                  <a:lnTo>
                    <a:pt x="48873" y="557579"/>
                  </a:lnTo>
                  <a:lnTo>
                    <a:pt x="53244" y="549644"/>
                  </a:lnTo>
                  <a:lnTo>
                    <a:pt x="58410" y="542503"/>
                  </a:lnTo>
                  <a:lnTo>
                    <a:pt x="63973" y="535362"/>
                  </a:lnTo>
                  <a:lnTo>
                    <a:pt x="69535" y="528617"/>
                  </a:lnTo>
                  <a:lnTo>
                    <a:pt x="75496" y="522269"/>
                  </a:lnTo>
                  <a:lnTo>
                    <a:pt x="81456" y="515921"/>
                  </a:lnTo>
                  <a:lnTo>
                    <a:pt x="87416" y="509970"/>
                  </a:lnTo>
                  <a:lnTo>
                    <a:pt x="94171" y="504416"/>
                  </a:lnTo>
                  <a:lnTo>
                    <a:pt x="101720" y="498861"/>
                  </a:lnTo>
                  <a:lnTo>
                    <a:pt x="108873" y="493704"/>
                  </a:lnTo>
                  <a:lnTo>
                    <a:pt x="116422" y="488943"/>
                  </a:lnTo>
                  <a:lnTo>
                    <a:pt x="124369" y="484579"/>
                  </a:lnTo>
                  <a:lnTo>
                    <a:pt x="132713" y="480611"/>
                  </a:lnTo>
                  <a:lnTo>
                    <a:pt x="141455" y="477040"/>
                  </a:lnTo>
                  <a:lnTo>
                    <a:pt x="150594" y="473470"/>
                  </a:lnTo>
                  <a:lnTo>
                    <a:pt x="159733" y="470693"/>
                  </a:lnTo>
                  <a:lnTo>
                    <a:pt x="169667" y="467915"/>
                  </a:lnTo>
                  <a:lnTo>
                    <a:pt x="172845" y="467915"/>
                  </a:lnTo>
                  <a:lnTo>
                    <a:pt x="179998" y="468312"/>
                  </a:lnTo>
                  <a:lnTo>
                    <a:pt x="200262" y="469502"/>
                  </a:lnTo>
                  <a:lnTo>
                    <a:pt x="231652" y="471883"/>
                  </a:lnTo>
                  <a:lnTo>
                    <a:pt x="312711" y="730162"/>
                  </a:lnTo>
                  <a:lnTo>
                    <a:pt x="329400" y="728575"/>
                  </a:lnTo>
                  <a:lnTo>
                    <a:pt x="327413" y="709135"/>
                  </a:lnTo>
                  <a:lnTo>
                    <a:pt x="322247" y="527427"/>
                  </a:lnTo>
                  <a:lnTo>
                    <a:pt x="315492" y="509970"/>
                  </a:lnTo>
                  <a:lnTo>
                    <a:pt x="329002" y="486959"/>
                  </a:lnTo>
                  <a:lnTo>
                    <a:pt x="359598" y="486562"/>
                  </a:lnTo>
                  <a:lnTo>
                    <a:pt x="371916" y="509970"/>
                  </a:lnTo>
                  <a:lnTo>
                    <a:pt x="366353" y="530601"/>
                  </a:lnTo>
                  <a:lnTo>
                    <a:pt x="393372" y="722624"/>
                  </a:lnTo>
                  <a:lnTo>
                    <a:pt x="402114" y="721831"/>
                  </a:lnTo>
                  <a:lnTo>
                    <a:pt x="397346" y="476247"/>
                  </a:lnTo>
                  <a:lnTo>
                    <a:pt x="403703" y="473073"/>
                  </a:lnTo>
                  <a:lnTo>
                    <a:pt x="408869" y="470693"/>
                  </a:lnTo>
                  <a:lnTo>
                    <a:pt x="411253" y="468709"/>
                  </a:lnTo>
                  <a:lnTo>
                    <a:pt x="412047" y="467915"/>
                  </a:lnTo>
                  <a:lnTo>
                    <a:pt x="416816" y="467122"/>
                  </a:lnTo>
                  <a:lnTo>
                    <a:pt x="421584" y="467122"/>
                  </a:lnTo>
                  <a:lnTo>
                    <a:pt x="425557" y="466725"/>
                  </a:lnTo>
                  <a:close/>
                  <a:moveTo>
                    <a:pt x="2003425" y="196850"/>
                  </a:moveTo>
                  <a:lnTo>
                    <a:pt x="2003425" y="720725"/>
                  </a:lnTo>
                  <a:lnTo>
                    <a:pt x="1071562" y="720328"/>
                  </a:lnTo>
                  <a:lnTo>
                    <a:pt x="1251744" y="585391"/>
                  </a:lnTo>
                  <a:lnTo>
                    <a:pt x="1404144" y="665163"/>
                  </a:lnTo>
                  <a:lnTo>
                    <a:pt x="1657350" y="399256"/>
                  </a:lnTo>
                  <a:lnTo>
                    <a:pt x="1796653" y="458788"/>
                  </a:lnTo>
                  <a:lnTo>
                    <a:pt x="2003425" y="196850"/>
                  </a:lnTo>
                  <a:close/>
                  <a:moveTo>
                    <a:pt x="140097" y="182563"/>
                  </a:moveTo>
                  <a:lnTo>
                    <a:pt x="138509" y="201216"/>
                  </a:lnTo>
                  <a:lnTo>
                    <a:pt x="137319" y="215107"/>
                  </a:lnTo>
                  <a:lnTo>
                    <a:pt x="137716" y="215504"/>
                  </a:lnTo>
                  <a:lnTo>
                    <a:pt x="138509" y="201216"/>
                  </a:lnTo>
                  <a:lnTo>
                    <a:pt x="139303" y="194469"/>
                  </a:lnTo>
                  <a:lnTo>
                    <a:pt x="140097" y="188516"/>
                  </a:lnTo>
                  <a:lnTo>
                    <a:pt x="140097" y="182563"/>
                  </a:lnTo>
                  <a:close/>
                  <a:moveTo>
                    <a:pt x="164306" y="111125"/>
                  </a:moveTo>
                  <a:lnTo>
                    <a:pt x="162719" y="111522"/>
                  </a:lnTo>
                  <a:lnTo>
                    <a:pt x="161131" y="111919"/>
                  </a:lnTo>
                  <a:lnTo>
                    <a:pt x="159544" y="112713"/>
                  </a:lnTo>
                  <a:lnTo>
                    <a:pt x="158353" y="113507"/>
                  </a:lnTo>
                  <a:lnTo>
                    <a:pt x="155972" y="117078"/>
                  </a:lnTo>
                  <a:lnTo>
                    <a:pt x="153591" y="120650"/>
                  </a:lnTo>
                  <a:lnTo>
                    <a:pt x="158353" y="115491"/>
                  </a:lnTo>
                  <a:lnTo>
                    <a:pt x="161131" y="113110"/>
                  </a:lnTo>
                  <a:lnTo>
                    <a:pt x="164306" y="111125"/>
                  </a:lnTo>
                  <a:close/>
                  <a:moveTo>
                    <a:pt x="988111" y="91679"/>
                  </a:moveTo>
                  <a:lnTo>
                    <a:pt x="984541" y="92075"/>
                  </a:lnTo>
                  <a:lnTo>
                    <a:pt x="980971" y="93266"/>
                  </a:lnTo>
                  <a:lnTo>
                    <a:pt x="977798" y="94853"/>
                  </a:lnTo>
                  <a:lnTo>
                    <a:pt x="975022" y="97632"/>
                  </a:lnTo>
                  <a:lnTo>
                    <a:pt x="972642" y="100013"/>
                  </a:lnTo>
                  <a:lnTo>
                    <a:pt x="971055" y="103188"/>
                  </a:lnTo>
                  <a:lnTo>
                    <a:pt x="970262" y="106760"/>
                  </a:lnTo>
                  <a:lnTo>
                    <a:pt x="969865" y="110332"/>
                  </a:lnTo>
                  <a:lnTo>
                    <a:pt x="969865" y="578644"/>
                  </a:lnTo>
                  <a:lnTo>
                    <a:pt x="1457734" y="287338"/>
                  </a:lnTo>
                  <a:lnTo>
                    <a:pt x="1494622" y="333375"/>
                  </a:lnTo>
                  <a:lnTo>
                    <a:pt x="969865" y="642938"/>
                  </a:lnTo>
                  <a:lnTo>
                    <a:pt x="969865" y="758032"/>
                  </a:lnTo>
                  <a:lnTo>
                    <a:pt x="970262" y="762001"/>
                  </a:lnTo>
                  <a:lnTo>
                    <a:pt x="971055" y="765176"/>
                  </a:lnTo>
                  <a:lnTo>
                    <a:pt x="972642" y="768747"/>
                  </a:lnTo>
                  <a:lnTo>
                    <a:pt x="975022" y="771129"/>
                  </a:lnTo>
                  <a:lnTo>
                    <a:pt x="977798" y="773510"/>
                  </a:lnTo>
                  <a:lnTo>
                    <a:pt x="980971" y="775494"/>
                  </a:lnTo>
                  <a:lnTo>
                    <a:pt x="984541" y="776685"/>
                  </a:lnTo>
                  <a:lnTo>
                    <a:pt x="988111" y="776685"/>
                  </a:lnTo>
                  <a:lnTo>
                    <a:pt x="2043178" y="776685"/>
                  </a:lnTo>
                  <a:lnTo>
                    <a:pt x="2047144" y="776685"/>
                  </a:lnTo>
                  <a:lnTo>
                    <a:pt x="2050714" y="775494"/>
                  </a:lnTo>
                  <a:lnTo>
                    <a:pt x="2053887" y="773510"/>
                  </a:lnTo>
                  <a:lnTo>
                    <a:pt x="2056663" y="771129"/>
                  </a:lnTo>
                  <a:lnTo>
                    <a:pt x="2059043" y="768747"/>
                  </a:lnTo>
                  <a:lnTo>
                    <a:pt x="2060630" y="765176"/>
                  </a:lnTo>
                  <a:lnTo>
                    <a:pt x="2061820" y="762001"/>
                  </a:lnTo>
                  <a:lnTo>
                    <a:pt x="2062216" y="758032"/>
                  </a:lnTo>
                  <a:lnTo>
                    <a:pt x="2062216" y="110332"/>
                  </a:lnTo>
                  <a:lnTo>
                    <a:pt x="2061820" y="106760"/>
                  </a:lnTo>
                  <a:lnTo>
                    <a:pt x="2060630" y="103188"/>
                  </a:lnTo>
                  <a:lnTo>
                    <a:pt x="2059043" y="100013"/>
                  </a:lnTo>
                  <a:lnTo>
                    <a:pt x="2056663" y="97632"/>
                  </a:lnTo>
                  <a:lnTo>
                    <a:pt x="2053887" y="94853"/>
                  </a:lnTo>
                  <a:lnTo>
                    <a:pt x="2050714" y="93266"/>
                  </a:lnTo>
                  <a:lnTo>
                    <a:pt x="2047144" y="92075"/>
                  </a:lnTo>
                  <a:lnTo>
                    <a:pt x="2043178" y="91679"/>
                  </a:lnTo>
                  <a:lnTo>
                    <a:pt x="988111" y="91679"/>
                  </a:lnTo>
                  <a:close/>
                  <a:moveTo>
                    <a:pt x="273050" y="38100"/>
                  </a:moveTo>
                  <a:lnTo>
                    <a:pt x="286544" y="38497"/>
                  </a:lnTo>
                  <a:lnTo>
                    <a:pt x="299641" y="38894"/>
                  </a:lnTo>
                  <a:lnTo>
                    <a:pt x="312341" y="40085"/>
                  </a:lnTo>
                  <a:lnTo>
                    <a:pt x="323850" y="42466"/>
                  </a:lnTo>
                  <a:lnTo>
                    <a:pt x="335756" y="44847"/>
                  </a:lnTo>
                  <a:lnTo>
                    <a:pt x="347266" y="47229"/>
                  </a:lnTo>
                  <a:lnTo>
                    <a:pt x="357981" y="50800"/>
                  </a:lnTo>
                  <a:lnTo>
                    <a:pt x="368697" y="53975"/>
                  </a:lnTo>
                  <a:lnTo>
                    <a:pt x="378222" y="57944"/>
                  </a:lnTo>
                  <a:lnTo>
                    <a:pt x="387747" y="61516"/>
                  </a:lnTo>
                  <a:lnTo>
                    <a:pt x="396478" y="65881"/>
                  </a:lnTo>
                  <a:lnTo>
                    <a:pt x="404813" y="70247"/>
                  </a:lnTo>
                  <a:lnTo>
                    <a:pt x="412750" y="74216"/>
                  </a:lnTo>
                  <a:lnTo>
                    <a:pt x="419894" y="78582"/>
                  </a:lnTo>
                  <a:lnTo>
                    <a:pt x="432197" y="86519"/>
                  </a:lnTo>
                  <a:lnTo>
                    <a:pt x="442516" y="93266"/>
                  </a:lnTo>
                  <a:lnTo>
                    <a:pt x="449660" y="99219"/>
                  </a:lnTo>
                  <a:lnTo>
                    <a:pt x="455613" y="104378"/>
                  </a:lnTo>
                  <a:lnTo>
                    <a:pt x="454025" y="107553"/>
                  </a:lnTo>
                  <a:lnTo>
                    <a:pt x="451644" y="111522"/>
                  </a:lnTo>
                  <a:lnTo>
                    <a:pt x="448866" y="116285"/>
                  </a:lnTo>
                  <a:lnTo>
                    <a:pt x="444897" y="122238"/>
                  </a:lnTo>
                  <a:lnTo>
                    <a:pt x="440532" y="128588"/>
                  </a:lnTo>
                  <a:lnTo>
                    <a:pt x="434578" y="134938"/>
                  </a:lnTo>
                  <a:lnTo>
                    <a:pt x="427832" y="141288"/>
                  </a:lnTo>
                  <a:lnTo>
                    <a:pt x="423863" y="144066"/>
                  </a:lnTo>
                  <a:lnTo>
                    <a:pt x="420291" y="146844"/>
                  </a:lnTo>
                  <a:lnTo>
                    <a:pt x="415925" y="149225"/>
                  </a:lnTo>
                  <a:lnTo>
                    <a:pt x="411163" y="151607"/>
                  </a:lnTo>
                  <a:lnTo>
                    <a:pt x="406797" y="153591"/>
                  </a:lnTo>
                  <a:lnTo>
                    <a:pt x="401638" y="155179"/>
                  </a:lnTo>
                  <a:lnTo>
                    <a:pt x="396082" y="156369"/>
                  </a:lnTo>
                  <a:lnTo>
                    <a:pt x="390525" y="157560"/>
                  </a:lnTo>
                  <a:lnTo>
                    <a:pt x="384572" y="157957"/>
                  </a:lnTo>
                  <a:lnTo>
                    <a:pt x="379016" y="157957"/>
                  </a:lnTo>
                  <a:lnTo>
                    <a:pt x="372666" y="157560"/>
                  </a:lnTo>
                  <a:lnTo>
                    <a:pt x="365919" y="155973"/>
                  </a:lnTo>
                  <a:lnTo>
                    <a:pt x="358775" y="154385"/>
                  </a:lnTo>
                  <a:lnTo>
                    <a:pt x="351235" y="152003"/>
                  </a:lnTo>
                  <a:lnTo>
                    <a:pt x="343694" y="148828"/>
                  </a:lnTo>
                  <a:lnTo>
                    <a:pt x="335756" y="145257"/>
                  </a:lnTo>
                  <a:lnTo>
                    <a:pt x="327025" y="140891"/>
                  </a:lnTo>
                  <a:lnTo>
                    <a:pt x="317103" y="136525"/>
                  </a:lnTo>
                  <a:lnTo>
                    <a:pt x="355203" y="155179"/>
                  </a:lnTo>
                  <a:lnTo>
                    <a:pt x="373063" y="163116"/>
                  </a:lnTo>
                  <a:lnTo>
                    <a:pt x="381397" y="166688"/>
                  </a:lnTo>
                  <a:lnTo>
                    <a:pt x="389335" y="169466"/>
                  </a:lnTo>
                  <a:lnTo>
                    <a:pt x="397272" y="172244"/>
                  </a:lnTo>
                  <a:lnTo>
                    <a:pt x="404813" y="173832"/>
                  </a:lnTo>
                  <a:lnTo>
                    <a:pt x="411957" y="175023"/>
                  </a:lnTo>
                  <a:lnTo>
                    <a:pt x="418703" y="175419"/>
                  </a:lnTo>
                  <a:lnTo>
                    <a:pt x="425053" y="175023"/>
                  </a:lnTo>
                  <a:lnTo>
                    <a:pt x="428228" y="174625"/>
                  </a:lnTo>
                  <a:lnTo>
                    <a:pt x="431007" y="173832"/>
                  </a:lnTo>
                  <a:lnTo>
                    <a:pt x="434182" y="173038"/>
                  </a:lnTo>
                  <a:lnTo>
                    <a:pt x="436563" y="171847"/>
                  </a:lnTo>
                  <a:lnTo>
                    <a:pt x="438944" y="169863"/>
                  </a:lnTo>
                  <a:lnTo>
                    <a:pt x="441722" y="168276"/>
                  </a:lnTo>
                  <a:lnTo>
                    <a:pt x="442913" y="180976"/>
                  </a:lnTo>
                  <a:lnTo>
                    <a:pt x="443310" y="192882"/>
                  </a:lnTo>
                  <a:lnTo>
                    <a:pt x="443310" y="203994"/>
                  </a:lnTo>
                  <a:lnTo>
                    <a:pt x="442913" y="215107"/>
                  </a:lnTo>
                  <a:lnTo>
                    <a:pt x="444500" y="213122"/>
                  </a:lnTo>
                  <a:lnTo>
                    <a:pt x="445691" y="212328"/>
                  </a:lnTo>
                  <a:lnTo>
                    <a:pt x="446882" y="212328"/>
                  </a:lnTo>
                  <a:lnTo>
                    <a:pt x="447675" y="212726"/>
                  </a:lnTo>
                  <a:lnTo>
                    <a:pt x="448072" y="213519"/>
                  </a:lnTo>
                  <a:lnTo>
                    <a:pt x="448866" y="216297"/>
                  </a:lnTo>
                  <a:lnTo>
                    <a:pt x="448866" y="221457"/>
                  </a:lnTo>
                  <a:lnTo>
                    <a:pt x="448866" y="228204"/>
                  </a:lnTo>
                  <a:lnTo>
                    <a:pt x="447675" y="244079"/>
                  </a:lnTo>
                  <a:lnTo>
                    <a:pt x="445294" y="262335"/>
                  </a:lnTo>
                  <a:lnTo>
                    <a:pt x="443310" y="279797"/>
                  </a:lnTo>
                  <a:lnTo>
                    <a:pt x="440928" y="294482"/>
                  </a:lnTo>
                  <a:lnTo>
                    <a:pt x="439738" y="300038"/>
                  </a:lnTo>
                  <a:lnTo>
                    <a:pt x="438547" y="303213"/>
                  </a:lnTo>
                  <a:lnTo>
                    <a:pt x="437753" y="304800"/>
                  </a:lnTo>
                  <a:lnTo>
                    <a:pt x="437357" y="304800"/>
                  </a:lnTo>
                  <a:lnTo>
                    <a:pt x="436960" y="304007"/>
                  </a:lnTo>
                  <a:lnTo>
                    <a:pt x="435769" y="313929"/>
                  </a:lnTo>
                  <a:lnTo>
                    <a:pt x="434182" y="323057"/>
                  </a:lnTo>
                  <a:lnTo>
                    <a:pt x="432197" y="332185"/>
                  </a:lnTo>
                  <a:lnTo>
                    <a:pt x="429816" y="341313"/>
                  </a:lnTo>
                  <a:lnTo>
                    <a:pt x="427435" y="349647"/>
                  </a:lnTo>
                  <a:lnTo>
                    <a:pt x="424260" y="357982"/>
                  </a:lnTo>
                  <a:lnTo>
                    <a:pt x="421482" y="365919"/>
                  </a:lnTo>
                  <a:lnTo>
                    <a:pt x="417513" y="373460"/>
                  </a:lnTo>
                  <a:lnTo>
                    <a:pt x="413941" y="381397"/>
                  </a:lnTo>
                  <a:lnTo>
                    <a:pt x="409972" y="388938"/>
                  </a:lnTo>
                  <a:lnTo>
                    <a:pt x="406003" y="395685"/>
                  </a:lnTo>
                  <a:lnTo>
                    <a:pt x="401241" y="402432"/>
                  </a:lnTo>
                  <a:lnTo>
                    <a:pt x="396875" y="408782"/>
                  </a:lnTo>
                  <a:lnTo>
                    <a:pt x="391716" y="415132"/>
                  </a:lnTo>
                  <a:lnTo>
                    <a:pt x="386953" y="420688"/>
                  </a:lnTo>
                  <a:lnTo>
                    <a:pt x="381794" y="426244"/>
                  </a:lnTo>
                  <a:lnTo>
                    <a:pt x="376635" y="431801"/>
                  </a:lnTo>
                  <a:lnTo>
                    <a:pt x="371078" y="436563"/>
                  </a:lnTo>
                  <a:lnTo>
                    <a:pt x="365919" y="440929"/>
                  </a:lnTo>
                  <a:lnTo>
                    <a:pt x="360363" y="445691"/>
                  </a:lnTo>
                  <a:lnTo>
                    <a:pt x="354806" y="449660"/>
                  </a:lnTo>
                  <a:lnTo>
                    <a:pt x="349250" y="453232"/>
                  </a:lnTo>
                  <a:lnTo>
                    <a:pt x="343297" y="456804"/>
                  </a:lnTo>
                  <a:lnTo>
                    <a:pt x="337741" y="459582"/>
                  </a:lnTo>
                  <a:lnTo>
                    <a:pt x="332185" y="462757"/>
                  </a:lnTo>
                  <a:lnTo>
                    <a:pt x="326628" y="464741"/>
                  </a:lnTo>
                  <a:lnTo>
                    <a:pt x="320675" y="466726"/>
                  </a:lnTo>
                  <a:lnTo>
                    <a:pt x="315119" y="468313"/>
                  </a:lnTo>
                  <a:lnTo>
                    <a:pt x="309563" y="469901"/>
                  </a:lnTo>
                  <a:lnTo>
                    <a:pt x="304403" y="470694"/>
                  </a:lnTo>
                  <a:lnTo>
                    <a:pt x="298847" y="471091"/>
                  </a:lnTo>
                  <a:lnTo>
                    <a:pt x="293688" y="471488"/>
                  </a:lnTo>
                  <a:lnTo>
                    <a:pt x="288925" y="471091"/>
                  </a:lnTo>
                  <a:lnTo>
                    <a:pt x="284956" y="470694"/>
                  </a:lnTo>
                  <a:lnTo>
                    <a:pt x="280194" y="469901"/>
                  </a:lnTo>
                  <a:lnTo>
                    <a:pt x="275034" y="467916"/>
                  </a:lnTo>
                  <a:lnTo>
                    <a:pt x="270669" y="466329"/>
                  </a:lnTo>
                  <a:lnTo>
                    <a:pt x="265509" y="464344"/>
                  </a:lnTo>
                  <a:lnTo>
                    <a:pt x="259953" y="462360"/>
                  </a:lnTo>
                  <a:lnTo>
                    <a:pt x="254794" y="459185"/>
                  </a:lnTo>
                  <a:lnTo>
                    <a:pt x="244078" y="452438"/>
                  </a:lnTo>
                  <a:lnTo>
                    <a:pt x="232966" y="444898"/>
                  </a:lnTo>
                  <a:lnTo>
                    <a:pt x="221853" y="435769"/>
                  </a:lnTo>
                  <a:lnTo>
                    <a:pt x="211534" y="425450"/>
                  </a:lnTo>
                  <a:lnTo>
                    <a:pt x="200819" y="413941"/>
                  </a:lnTo>
                  <a:lnTo>
                    <a:pt x="190500" y="402035"/>
                  </a:lnTo>
                  <a:lnTo>
                    <a:pt x="185737" y="395685"/>
                  </a:lnTo>
                  <a:lnTo>
                    <a:pt x="180578" y="388938"/>
                  </a:lnTo>
                  <a:lnTo>
                    <a:pt x="176609" y="381794"/>
                  </a:lnTo>
                  <a:lnTo>
                    <a:pt x="171847" y="374651"/>
                  </a:lnTo>
                  <a:lnTo>
                    <a:pt x="167481" y="367507"/>
                  </a:lnTo>
                  <a:lnTo>
                    <a:pt x="163512" y="359569"/>
                  </a:lnTo>
                  <a:lnTo>
                    <a:pt x="159544" y="351632"/>
                  </a:lnTo>
                  <a:lnTo>
                    <a:pt x="156369" y="343694"/>
                  </a:lnTo>
                  <a:lnTo>
                    <a:pt x="152797" y="335757"/>
                  </a:lnTo>
                  <a:lnTo>
                    <a:pt x="150019" y="327422"/>
                  </a:lnTo>
                  <a:lnTo>
                    <a:pt x="147241" y="318691"/>
                  </a:lnTo>
                  <a:lnTo>
                    <a:pt x="144859" y="310357"/>
                  </a:lnTo>
                  <a:lnTo>
                    <a:pt x="142875" y="316310"/>
                  </a:lnTo>
                  <a:lnTo>
                    <a:pt x="140494" y="320676"/>
                  </a:lnTo>
                  <a:lnTo>
                    <a:pt x="139700" y="322263"/>
                  </a:lnTo>
                  <a:lnTo>
                    <a:pt x="138509" y="323057"/>
                  </a:lnTo>
                  <a:lnTo>
                    <a:pt x="137319" y="323851"/>
                  </a:lnTo>
                  <a:lnTo>
                    <a:pt x="136128" y="324247"/>
                  </a:lnTo>
                  <a:lnTo>
                    <a:pt x="134541" y="323851"/>
                  </a:lnTo>
                  <a:lnTo>
                    <a:pt x="133350" y="323057"/>
                  </a:lnTo>
                  <a:lnTo>
                    <a:pt x="132159" y="321866"/>
                  </a:lnTo>
                  <a:lnTo>
                    <a:pt x="130969" y="319485"/>
                  </a:lnTo>
                  <a:lnTo>
                    <a:pt x="128587" y="314722"/>
                  </a:lnTo>
                  <a:lnTo>
                    <a:pt x="126603" y="308372"/>
                  </a:lnTo>
                  <a:lnTo>
                    <a:pt x="125016" y="300038"/>
                  </a:lnTo>
                  <a:lnTo>
                    <a:pt x="123825" y="290513"/>
                  </a:lnTo>
                  <a:lnTo>
                    <a:pt x="123031" y="280591"/>
                  </a:lnTo>
                  <a:lnTo>
                    <a:pt x="122634" y="269478"/>
                  </a:lnTo>
                  <a:lnTo>
                    <a:pt x="123031" y="259557"/>
                  </a:lnTo>
                  <a:lnTo>
                    <a:pt x="123428" y="250032"/>
                  </a:lnTo>
                  <a:lnTo>
                    <a:pt x="124619" y="241300"/>
                  </a:lnTo>
                  <a:lnTo>
                    <a:pt x="125809" y="233760"/>
                  </a:lnTo>
                  <a:lnTo>
                    <a:pt x="127397" y="227013"/>
                  </a:lnTo>
                  <a:lnTo>
                    <a:pt x="129778" y="221854"/>
                  </a:lnTo>
                  <a:lnTo>
                    <a:pt x="131762" y="217488"/>
                  </a:lnTo>
                  <a:lnTo>
                    <a:pt x="132953" y="216297"/>
                  </a:lnTo>
                  <a:lnTo>
                    <a:pt x="134144" y="215504"/>
                  </a:lnTo>
                  <a:lnTo>
                    <a:pt x="130572" y="211138"/>
                  </a:lnTo>
                  <a:lnTo>
                    <a:pt x="127000" y="207169"/>
                  </a:lnTo>
                  <a:lnTo>
                    <a:pt x="124619" y="202407"/>
                  </a:lnTo>
                  <a:lnTo>
                    <a:pt x="122634" y="197247"/>
                  </a:lnTo>
                  <a:lnTo>
                    <a:pt x="120253" y="192485"/>
                  </a:lnTo>
                  <a:lnTo>
                    <a:pt x="119062" y="186928"/>
                  </a:lnTo>
                  <a:lnTo>
                    <a:pt x="118269" y="181372"/>
                  </a:lnTo>
                  <a:lnTo>
                    <a:pt x="117475" y="175816"/>
                  </a:lnTo>
                  <a:lnTo>
                    <a:pt x="117475" y="170260"/>
                  </a:lnTo>
                  <a:lnTo>
                    <a:pt x="117475" y="164704"/>
                  </a:lnTo>
                  <a:lnTo>
                    <a:pt x="117872" y="158751"/>
                  </a:lnTo>
                  <a:lnTo>
                    <a:pt x="118269" y="152797"/>
                  </a:lnTo>
                  <a:lnTo>
                    <a:pt x="120253" y="140891"/>
                  </a:lnTo>
                  <a:lnTo>
                    <a:pt x="123428" y="129381"/>
                  </a:lnTo>
                  <a:lnTo>
                    <a:pt x="126603" y="118666"/>
                  </a:lnTo>
                  <a:lnTo>
                    <a:pt x="130969" y="107951"/>
                  </a:lnTo>
                  <a:lnTo>
                    <a:pt x="135334" y="98426"/>
                  </a:lnTo>
                  <a:lnTo>
                    <a:pt x="139700" y="90091"/>
                  </a:lnTo>
                  <a:lnTo>
                    <a:pt x="144066" y="82154"/>
                  </a:lnTo>
                  <a:lnTo>
                    <a:pt x="148034" y="76597"/>
                  </a:lnTo>
                  <a:lnTo>
                    <a:pt x="152003" y="72231"/>
                  </a:lnTo>
                  <a:lnTo>
                    <a:pt x="153194" y="70644"/>
                  </a:lnTo>
                  <a:lnTo>
                    <a:pt x="154781" y="69850"/>
                  </a:lnTo>
                  <a:lnTo>
                    <a:pt x="170656" y="61913"/>
                  </a:lnTo>
                  <a:lnTo>
                    <a:pt x="186134" y="55960"/>
                  </a:lnTo>
                  <a:lnTo>
                    <a:pt x="201216" y="50403"/>
                  </a:lnTo>
                  <a:lnTo>
                    <a:pt x="216297" y="46038"/>
                  </a:lnTo>
                  <a:lnTo>
                    <a:pt x="230981" y="42863"/>
                  </a:lnTo>
                  <a:lnTo>
                    <a:pt x="245269" y="40482"/>
                  </a:lnTo>
                  <a:lnTo>
                    <a:pt x="259556" y="38894"/>
                  </a:lnTo>
                  <a:lnTo>
                    <a:pt x="273050" y="38100"/>
                  </a:lnTo>
                  <a:close/>
                  <a:moveTo>
                    <a:pt x="982954" y="0"/>
                  </a:moveTo>
                  <a:lnTo>
                    <a:pt x="988111" y="0"/>
                  </a:lnTo>
                  <a:lnTo>
                    <a:pt x="2043178" y="0"/>
                  </a:lnTo>
                  <a:lnTo>
                    <a:pt x="2049127" y="0"/>
                  </a:lnTo>
                  <a:lnTo>
                    <a:pt x="2054680" y="397"/>
                  </a:lnTo>
                  <a:lnTo>
                    <a:pt x="2060233" y="1191"/>
                  </a:lnTo>
                  <a:lnTo>
                    <a:pt x="2065786" y="1985"/>
                  </a:lnTo>
                  <a:lnTo>
                    <a:pt x="2070942" y="3572"/>
                  </a:lnTo>
                  <a:lnTo>
                    <a:pt x="2076099" y="5160"/>
                  </a:lnTo>
                  <a:lnTo>
                    <a:pt x="2081255" y="6747"/>
                  </a:lnTo>
                  <a:lnTo>
                    <a:pt x="2086411" y="8732"/>
                  </a:lnTo>
                  <a:lnTo>
                    <a:pt x="2091171" y="11113"/>
                  </a:lnTo>
                  <a:lnTo>
                    <a:pt x="2095931" y="13494"/>
                  </a:lnTo>
                  <a:lnTo>
                    <a:pt x="2100691" y="16272"/>
                  </a:lnTo>
                  <a:lnTo>
                    <a:pt x="2105054" y="19050"/>
                  </a:lnTo>
                  <a:lnTo>
                    <a:pt x="2109417" y="21828"/>
                  </a:lnTo>
                  <a:lnTo>
                    <a:pt x="2113780" y="25401"/>
                  </a:lnTo>
                  <a:lnTo>
                    <a:pt x="2121713" y="32544"/>
                  </a:lnTo>
                  <a:lnTo>
                    <a:pt x="2128852" y="40085"/>
                  </a:lnTo>
                  <a:lnTo>
                    <a:pt x="2131629" y="44451"/>
                  </a:lnTo>
                  <a:lnTo>
                    <a:pt x="2135198" y="48816"/>
                  </a:lnTo>
                  <a:lnTo>
                    <a:pt x="2137578" y="53182"/>
                  </a:lnTo>
                  <a:lnTo>
                    <a:pt x="2140751" y="57944"/>
                  </a:lnTo>
                  <a:lnTo>
                    <a:pt x="2143131" y="62707"/>
                  </a:lnTo>
                  <a:lnTo>
                    <a:pt x="2145114" y="67469"/>
                  </a:lnTo>
                  <a:lnTo>
                    <a:pt x="2147494" y="72628"/>
                  </a:lnTo>
                  <a:lnTo>
                    <a:pt x="2149081" y="77788"/>
                  </a:lnTo>
                  <a:lnTo>
                    <a:pt x="2150271" y="82947"/>
                  </a:lnTo>
                  <a:lnTo>
                    <a:pt x="2151461" y="88107"/>
                  </a:lnTo>
                  <a:lnTo>
                    <a:pt x="2152254" y="93663"/>
                  </a:lnTo>
                  <a:lnTo>
                    <a:pt x="2153444" y="99219"/>
                  </a:lnTo>
                  <a:lnTo>
                    <a:pt x="2153841" y="105172"/>
                  </a:lnTo>
                  <a:lnTo>
                    <a:pt x="2154237" y="110332"/>
                  </a:lnTo>
                  <a:lnTo>
                    <a:pt x="2154237" y="758032"/>
                  </a:lnTo>
                  <a:lnTo>
                    <a:pt x="2153841" y="763588"/>
                  </a:lnTo>
                  <a:lnTo>
                    <a:pt x="2153444" y="769144"/>
                  </a:lnTo>
                  <a:lnTo>
                    <a:pt x="2152254" y="775097"/>
                  </a:lnTo>
                  <a:lnTo>
                    <a:pt x="2151461" y="779860"/>
                  </a:lnTo>
                  <a:lnTo>
                    <a:pt x="2150271" y="785416"/>
                  </a:lnTo>
                  <a:lnTo>
                    <a:pt x="2149081" y="790972"/>
                  </a:lnTo>
                  <a:lnTo>
                    <a:pt x="2147494" y="796132"/>
                  </a:lnTo>
                  <a:lnTo>
                    <a:pt x="2145114" y="800894"/>
                  </a:lnTo>
                  <a:lnTo>
                    <a:pt x="2143131" y="805657"/>
                  </a:lnTo>
                  <a:lnTo>
                    <a:pt x="2140751" y="810816"/>
                  </a:lnTo>
                  <a:lnTo>
                    <a:pt x="2137578" y="815579"/>
                  </a:lnTo>
                  <a:lnTo>
                    <a:pt x="2135198" y="819547"/>
                  </a:lnTo>
                  <a:lnTo>
                    <a:pt x="2131629" y="824310"/>
                  </a:lnTo>
                  <a:lnTo>
                    <a:pt x="2128852" y="827882"/>
                  </a:lnTo>
                  <a:lnTo>
                    <a:pt x="2124886" y="832247"/>
                  </a:lnTo>
                  <a:lnTo>
                    <a:pt x="2121713" y="836216"/>
                  </a:lnTo>
                  <a:lnTo>
                    <a:pt x="2117350" y="839788"/>
                  </a:lnTo>
                  <a:lnTo>
                    <a:pt x="2113780" y="843360"/>
                  </a:lnTo>
                  <a:lnTo>
                    <a:pt x="2109417" y="846535"/>
                  </a:lnTo>
                  <a:lnTo>
                    <a:pt x="2105054" y="849710"/>
                  </a:lnTo>
                  <a:lnTo>
                    <a:pt x="2100691" y="852488"/>
                  </a:lnTo>
                  <a:lnTo>
                    <a:pt x="2095931" y="854869"/>
                  </a:lnTo>
                  <a:lnTo>
                    <a:pt x="2091171" y="857647"/>
                  </a:lnTo>
                  <a:lnTo>
                    <a:pt x="2086411" y="859632"/>
                  </a:lnTo>
                  <a:lnTo>
                    <a:pt x="2081255" y="861616"/>
                  </a:lnTo>
                  <a:lnTo>
                    <a:pt x="2076099" y="863601"/>
                  </a:lnTo>
                  <a:lnTo>
                    <a:pt x="2070942" y="865188"/>
                  </a:lnTo>
                  <a:lnTo>
                    <a:pt x="2065786" y="866379"/>
                  </a:lnTo>
                  <a:lnTo>
                    <a:pt x="2060233" y="867172"/>
                  </a:lnTo>
                  <a:lnTo>
                    <a:pt x="2054680" y="867966"/>
                  </a:lnTo>
                  <a:lnTo>
                    <a:pt x="2049127" y="868363"/>
                  </a:lnTo>
                  <a:lnTo>
                    <a:pt x="2043178" y="868363"/>
                  </a:lnTo>
                  <a:lnTo>
                    <a:pt x="988111" y="868363"/>
                  </a:lnTo>
                  <a:lnTo>
                    <a:pt x="982954" y="868363"/>
                  </a:lnTo>
                  <a:lnTo>
                    <a:pt x="977401" y="867966"/>
                  </a:lnTo>
                  <a:lnTo>
                    <a:pt x="971452" y="867172"/>
                  </a:lnTo>
                  <a:lnTo>
                    <a:pt x="966295" y="866379"/>
                  </a:lnTo>
                  <a:lnTo>
                    <a:pt x="960742" y="865188"/>
                  </a:lnTo>
                  <a:lnTo>
                    <a:pt x="955586" y="863601"/>
                  </a:lnTo>
                  <a:lnTo>
                    <a:pt x="950430" y="861616"/>
                  </a:lnTo>
                  <a:lnTo>
                    <a:pt x="945273" y="859632"/>
                  </a:lnTo>
                  <a:lnTo>
                    <a:pt x="940514" y="857647"/>
                  </a:lnTo>
                  <a:lnTo>
                    <a:pt x="935754" y="854869"/>
                  </a:lnTo>
                  <a:lnTo>
                    <a:pt x="930994" y="852488"/>
                  </a:lnTo>
                  <a:lnTo>
                    <a:pt x="926631" y="849710"/>
                  </a:lnTo>
                  <a:lnTo>
                    <a:pt x="922268" y="846535"/>
                  </a:lnTo>
                  <a:lnTo>
                    <a:pt x="918302" y="843360"/>
                  </a:lnTo>
                  <a:lnTo>
                    <a:pt x="913939" y="839788"/>
                  </a:lnTo>
                  <a:lnTo>
                    <a:pt x="910369" y="836216"/>
                  </a:lnTo>
                  <a:lnTo>
                    <a:pt x="906402" y="832247"/>
                  </a:lnTo>
                  <a:lnTo>
                    <a:pt x="903229" y="827882"/>
                  </a:lnTo>
                  <a:lnTo>
                    <a:pt x="899659" y="824310"/>
                  </a:lnTo>
                  <a:lnTo>
                    <a:pt x="896883" y="819547"/>
                  </a:lnTo>
                  <a:lnTo>
                    <a:pt x="893710" y="815579"/>
                  </a:lnTo>
                  <a:lnTo>
                    <a:pt x="891330" y="810816"/>
                  </a:lnTo>
                  <a:lnTo>
                    <a:pt x="888950" y="805657"/>
                  </a:lnTo>
                  <a:lnTo>
                    <a:pt x="886570" y="800894"/>
                  </a:lnTo>
                  <a:lnTo>
                    <a:pt x="884587" y="796132"/>
                  </a:lnTo>
                  <a:lnTo>
                    <a:pt x="883001" y="790972"/>
                  </a:lnTo>
                  <a:lnTo>
                    <a:pt x="881414" y="785416"/>
                  </a:lnTo>
                  <a:lnTo>
                    <a:pt x="879827" y="779860"/>
                  </a:lnTo>
                  <a:lnTo>
                    <a:pt x="879034" y="775097"/>
                  </a:lnTo>
                  <a:lnTo>
                    <a:pt x="878241" y="769144"/>
                  </a:lnTo>
                  <a:lnTo>
                    <a:pt x="877844" y="763588"/>
                  </a:lnTo>
                  <a:lnTo>
                    <a:pt x="877844" y="758032"/>
                  </a:lnTo>
                  <a:lnTo>
                    <a:pt x="877844" y="696913"/>
                  </a:lnTo>
                  <a:lnTo>
                    <a:pt x="833420" y="723504"/>
                  </a:lnTo>
                  <a:lnTo>
                    <a:pt x="804862" y="676672"/>
                  </a:lnTo>
                  <a:lnTo>
                    <a:pt x="877844" y="633413"/>
                  </a:lnTo>
                  <a:lnTo>
                    <a:pt x="877844" y="110332"/>
                  </a:lnTo>
                  <a:lnTo>
                    <a:pt x="877844" y="105172"/>
                  </a:lnTo>
                  <a:lnTo>
                    <a:pt x="878241" y="99219"/>
                  </a:lnTo>
                  <a:lnTo>
                    <a:pt x="879034" y="93663"/>
                  </a:lnTo>
                  <a:lnTo>
                    <a:pt x="879827" y="88107"/>
                  </a:lnTo>
                  <a:lnTo>
                    <a:pt x="881414" y="82947"/>
                  </a:lnTo>
                  <a:lnTo>
                    <a:pt x="883001" y="77788"/>
                  </a:lnTo>
                  <a:lnTo>
                    <a:pt x="884587" y="72628"/>
                  </a:lnTo>
                  <a:lnTo>
                    <a:pt x="886570" y="67469"/>
                  </a:lnTo>
                  <a:lnTo>
                    <a:pt x="888950" y="62707"/>
                  </a:lnTo>
                  <a:lnTo>
                    <a:pt x="891330" y="57944"/>
                  </a:lnTo>
                  <a:lnTo>
                    <a:pt x="893710" y="53182"/>
                  </a:lnTo>
                  <a:lnTo>
                    <a:pt x="896883" y="48816"/>
                  </a:lnTo>
                  <a:lnTo>
                    <a:pt x="899659" y="44451"/>
                  </a:lnTo>
                  <a:lnTo>
                    <a:pt x="903229" y="40085"/>
                  </a:lnTo>
                  <a:lnTo>
                    <a:pt x="910369" y="32544"/>
                  </a:lnTo>
                  <a:lnTo>
                    <a:pt x="918302" y="25401"/>
                  </a:lnTo>
                  <a:lnTo>
                    <a:pt x="922268" y="21828"/>
                  </a:lnTo>
                  <a:lnTo>
                    <a:pt x="926631" y="19050"/>
                  </a:lnTo>
                  <a:lnTo>
                    <a:pt x="930994" y="16272"/>
                  </a:lnTo>
                  <a:lnTo>
                    <a:pt x="935754" y="13494"/>
                  </a:lnTo>
                  <a:lnTo>
                    <a:pt x="940514" y="11113"/>
                  </a:lnTo>
                  <a:lnTo>
                    <a:pt x="945273" y="8732"/>
                  </a:lnTo>
                  <a:lnTo>
                    <a:pt x="950430" y="6747"/>
                  </a:lnTo>
                  <a:lnTo>
                    <a:pt x="955586" y="5160"/>
                  </a:lnTo>
                  <a:lnTo>
                    <a:pt x="960742" y="3572"/>
                  </a:lnTo>
                  <a:lnTo>
                    <a:pt x="966295" y="1985"/>
                  </a:lnTo>
                  <a:lnTo>
                    <a:pt x="971452" y="1191"/>
                  </a:lnTo>
                  <a:lnTo>
                    <a:pt x="977401" y="397"/>
                  </a:lnTo>
                  <a:lnTo>
                    <a:pt x="982954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2156186" y="3667149"/>
            <a:ext cx="1758009" cy="889395"/>
            <a:chOff x="791193" y="1366105"/>
            <a:chExt cx="2108063" cy="889395"/>
          </a:xfrm>
        </p:grpSpPr>
        <p:sp>
          <p:nvSpPr>
            <p:cNvPr id="85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86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4293654" y="3667149"/>
            <a:ext cx="1758009" cy="889395"/>
            <a:chOff x="791193" y="1366105"/>
            <a:chExt cx="2108063" cy="889395"/>
          </a:xfrm>
        </p:grpSpPr>
        <p:sp>
          <p:nvSpPr>
            <p:cNvPr id="88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89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6431122" y="3667149"/>
            <a:ext cx="1758009" cy="889395"/>
            <a:chOff x="791193" y="1366105"/>
            <a:chExt cx="2108063" cy="889395"/>
          </a:xfrm>
        </p:grpSpPr>
        <p:sp>
          <p:nvSpPr>
            <p:cNvPr id="91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92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8568590" y="3667149"/>
            <a:ext cx="1758009" cy="889395"/>
            <a:chOff x="791193" y="1366105"/>
            <a:chExt cx="2108063" cy="889395"/>
          </a:xfrm>
        </p:grpSpPr>
        <p:sp>
          <p:nvSpPr>
            <p:cNvPr id="94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95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sp>
        <p:nvSpPr>
          <p:cNvPr id="34" name="文本框 1"/>
          <p:cNvSpPr txBox="1"/>
          <p:nvPr/>
        </p:nvSpPr>
        <p:spPr>
          <a:xfrm>
            <a:off x="625645" y="425244"/>
            <a:ext cx="10324797" cy="72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4" grpId="0" animBg="1"/>
      <p:bldP spid="48" grpId="0" animBg="1"/>
      <p:bldP spid="52" grpId="0" animBg="1"/>
      <p:bldP spid="56" grpId="0" animBg="1"/>
      <p:bldP spid="57" grpId="0" animBg="1"/>
      <p:bldP spid="58" grpId="0" animBg="1"/>
      <p:bldP spid="5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5001242" y="2019695"/>
            <a:ext cx="900000" cy="898457"/>
            <a:chOff x="3919552" y="-898457"/>
            <a:chExt cx="900000" cy="898457"/>
          </a:xfrm>
        </p:grpSpPr>
        <p:sp>
          <p:nvSpPr>
            <p:cNvPr id="42" name="MH_Other_8"/>
            <p:cNvSpPr/>
            <p:nvPr>
              <p:custDataLst>
                <p:tags r:id="rId10"/>
              </p:custDataLst>
            </p:nvPr>
          </p:nvSpPr>
          <p:spPr>
            <a:xfrm>
              <a:off x="3919552" y="-898457"/>
              <a:ext cx="900000" cy="898457"/>
            </a:xfrm>
            <a:prstGeom prst="ellipse">
              <a:avLst/>
            </a:prstGeom>
            <a:gradFill flip="none" rotWithShape="1">
              <a:gsLst>
                <a:gs pos="100000">
                  <a:sysClr val="window" lastClr="FFFFFF"/>
                </a:gs>
                <a:gs pos="0">
                  <a:srgbClr val="E0E0E0"/>
                </a:gs>
              </a:gsLst>
              <a:lin ang="8100000" scaled="0"/>
              <a:tileRect/>
            </a:gradFill>
            <a:ln w="34925" cap="flat" cmpd="sng" algn="ctr">
              <a:gradFill>
                <a:gsLst>
                  <a:gs pos="100000">
                    <a:sysClr val="window" lastClr="FFFFFF">
                      <a:lumMod val="85000"/>
                    </a:sysClr>
                  </a:gs>
                  <a:gs pos="0">
                    <a:sysClr val="window" lastClr="FFFFFF"/>
                  </a:gs>
                </a:gsLst>
                <a:lin ang="8100000" scaled="0"/>
              </a:gradFill>
              <a:prstDash val="solid"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MH_Other_9"/>
            <p:cNvSpPr/>
            <p:nvPr>
              <p:custDataLst>
                <p:tags r:id="rId11"/>
              </p:custDataLst>
            </p:nvPr>
          </p:nvSpPr>
          <p:spPr>
            <a:xfrm>
              <a:off x="4052529" y="-773229"/>
              <a:ext cx="648000" cy="648000"/>
            </a:xfrm>
            <a:prstGeom prst="ellipse">
              <a:avLst/>
            </a:prstGeom>
            <a:solidFill>
              <a:srgbClr val="21644B"/>
            </a:solidFill>
            <a:ln w="25400" cap="flat" cmpd="sng" algn="ctr">
              <a:noFill/>
              <a:prstDash val="solid"/>
            </a:ln>
            <a:effectLst>
              <a:innerShdw blurRad="63500" dist="50800" dir="18900000">
                <a:prstClr val="black">
                  <a:alpha val="30000"/>
                </a:prstClr>
              </a:innerShdw>
            </a:effec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KSO_Shape"/>
            <p:cNvSpPr/>
            <p:nvPr/>
          </p:nvSpPr>
          <p:spPr bwMode="auto">
            <a:xfrm>
              <a:off x="4185200" y="-660877"/>
              <a:ext cx="396000" cy="396000"/>
            </a:xfrm>
            <a:custGeom>
              <a:avLst/>
              <a:gdLst>
                <a:gd name="T0" fmla="*/ 912343 w 2122487"/>
                <a:gd name="T1" fmla="*/ 702822 h 2147888"/>
                <a:gd name="T2" fmla="*/ 1019025 w 2122487"/>
                <a:gd name="T3" fmla="*/ 752822 h 2147888"/>
                <a:gd name="T4" fmla="*/ 832155 w 2122487"/>
                <a:gd name="T5" fmla="*/ 978408 h 2147888"/>
                <a:gd name="T6" fmla="*/ 836610 w 2122487"/>
                <a:gd name="T7" fmla="*/ 1025591 h 2147888"/>
                <a:gd name="T8" fmla="*/ 871077 w 2122487"/>
                <a:gd name="T9" fmla="*/ 1060097 h 2147888"/>
                <a:gd name="T10" fmla="*/ 918908 w 2122487"/>
                <a:gd name="T11" fmla="*/ 1064792 h 2147888"/>
                <a:gd name="T12" fmla="*/ 1142824 w 2122487"/>
                <a:gd name="T13" fmla="*/ 878643 h 2147888"/>
                <a:gd name="T14" fmla="*/ 1191827 w 2122487"/>
                <a:gd name="T15" fmla="*/ 988502 h 2147888"/>
                <a:gd name="T16" fmla="*/ 1204958 w 2122487"/>
                <a:gd name="T17" fmla="*/ 1109158 h 2147888"/>
                <a:gd name="T18" fmla="*/ 1179401 w 2122487"/>
                <a:gd name="T19" fmla="*/ 1219955 h 2147888"/>
                <a:gd name="T20" fmla="*/ 1117736 w 2122487"/>
                <a:gd name="T21" fmla="*/ 1312678 h 2147888"/>
                <a:gd name="T22" fmla="*/ 1023715 w 2122487"/>
                <a:gd name="T23" fmla="*/ 1377702 h 2147888"/>
                <a:gd name="T24" fmla="*/ 902964 w 2122487"/>
                <a:gd name="T25" fmla="*/ 1403523 h 2147888"/>
                <a:gd name="T26" fmla="*/ 778931 w 2122487"/>
                <a:gd name="T27" fmla="*/ 1384040 h 2147888"/>
                <a:gd name="T28" fmla="*/ 665215 w 2122487"/>
                <a:gd name="T29" fmla="*/ 1323007 h 2147888"/>
                <a:gd name="T30" fmla="*/ 573772 w 2122487"/>
                <a:gd name="T31" fmla="*/ 1227937 h 2147888"/>
                <a:gd name="T32" fmla="*/ 516094 w 2122487"/>
                <a:gd name="T33" fmla="*/ 1106576 h 2147888"/>
                <a:gd name="T34" fmla="*/ 502494 w 2122487"/>
                <a:gd name="T35" fmla="*/ 976295 h 2147888"/>
                <a:gd name="T36" fmla="*/ 532740 w 2122487"/>
                <a:gd name="T37" fmla="*/ 861037 h 2147888"/>
                <a:gd name="T38" fmla="*/ 599095 w 2122487"/>
                <a:gd name="T39" fmla="*/ 769723 h 2147888"/>
                <a:gd name="T40" fmla="*/ 694523 w 2122487"/>
                <a:gd name="T41" fmla="*/ 709864 h 2147888"/>
                <a:gd name="T42" fmla="*/ 707682 w 2122487"/>
                <a:gd name="T43" fmla="*/ 270333 h 2147888"/>
                <a:gd name="T44" fmla="*/ 967579 w 2122487"/>
                <a:gd name="T45" fmla="*/ 311164 h 2147888"/>
                <a:gd name="T46" fmla="*/ 1199095 w 2122487"/>
                <a:gd name="T47" fmla="*/ 424976 h 2147888"/>
                <a:gd name="T48" fmla="*/ 1065159 w 2122487"/>
                <a:gd name="T49" fmla="*/ 618808 h 2147888"/>
                <a:gd name="T50" fmla="*/ 908704 w 2122487"/>
                <a:gd name="T51" fmla="*/ 552164 h 2147888"/>
                <a:gd name="T52" fmla="*/ 737471 w 2122487"/>
                <a:gd name="T53" fmla="*/ 537849 h 2147888"/>
                <a:gd name="T54" fmla="*/ 574215 w 2122487"/>
                <a:gd name="T55" fmla="*/ 582435 h 2147888"/>
                <a:gd name="T56" fmla="*/ 444031 w 2122487"/>
                <a:gd name="T57" fmla="*/ 680760 h 2147888"/>
                <a:gd name="T58" fmla="*/ 357477 w 2122487"/>
                <a:gd name="T59" fmla="*/ 823904 h 2147888"/>
                <a:gd name="T60" fmla="*/ 327218 w 2122487"/>
                <a:gd name="T61" fmla="*/ 1000841 h 2147888"/>
                <a:gd name="T62" fmla="*/ 365217 w 2122487"/>
                <a:gd name="T63" fmla="*/ 1194908 h 2147888"/>
                <a:gd name="T64" fmla="*/ 466315 w 2122487"/>
                <a:gd name="T65" fmla="*/ 1365508 h 2147888"/>
                <a:gd name="T66" fmla="*/ 613387 w 2122487"/>
                <a:gd name="T67" fmla="*/ 1493165 h 2147888"/>
                <a:gd name="T68" fmla="*/ 788841 w 2122487"/>
                <a:gd name="T69" fmla="*/ 1565207 h 2147888"/>
                <a:gd name="T70" fmla="*/ 973913 w 2122487"/>
                <a:gd name="T71" fmla="*/ 1572012 h 2147888"/>
                <a:gd name="T72" fmla="*/ 1140454 w 2122487"/>
                <a:gd name="T73" fmla="*/ 1512173 h 2147888"/>
                <a:gd name="T74" fmla="*/ 1261958 w 2122487"/>
                <a:gd name="T75" fmla="*/ 1401881 h 2147888"/>
                <a:gd name="T76" fmla="*/ 1333970 w 2122487"/>
                <a:gd name="T77" fmla="*/ 1257093 h 2147888"/>
                <a:gd name="T78" fmla="*/ 1352970 w 2122487"/>
                <a:gd name="T79" fmla="*/ 1091891 h 2147888"/>
                <a:gd name="T80" fmla="*/ 1315439 w 2122487"/>
                <a:gd name="T81" fmla="*/ 918474 h 2147888"/>
                <a:gd name="T82" fmla="*/ 1236860 w 2122487"/>
                <a:gd name="T83" fmla="*/ 776268 h 2147888"/>
                <a:gd name="T84" fmla="*/ 1515992 w 2122487"/>
                <a:gd name="T85" fmla="*/ 787767 h 2147888"/>
                <a:gd name="T86" fmla="*/ 1600201 w 2122487"/>
                <a:gd name="T87" fmla="*/ 1046365 h 2147888"/>
                <a:gd name="T88" fmla="*/ 1601609 w 2122487"/>
                <a:gd name="T89" fmla="*/ 1305669 h 2147888"/>
                <a:gd name="T90" fmla="*/ 1520918 w 2122487"/>
                <a:gd name="T91" fmla="*/ 1543852 h 2147888"/>
                <a:gd name="T92" fmla="*/ 1360241 w 2122487"/>
                <a:gd name="T93" fmla="*/ 1741205 h 2147888"/>
                <a:gd name="T94" fmla="*/ 1120516 w 2122487"/>
                <a:gd name="T95" fmla="*/ 1871678 h 2147888"/>
                <a:gd name="T96" fmla="*/ 933333 w 2122487"/>
                <a:gd name="T97" fmla="*/ 1904296 h 2147888"/>
                <a:gd name="T98" fmla="*/ 637078 w 2122487"/>
                <a:gd name="T99" fmla="*/ 1862291 h 2147888"/>
                <a:gd name="T100" fmla="*/ 363810 w 2122487"/>
                <a:gd name="T101" fmla="*/ 1714923 h 2147888"/>
                <a:gd name="T102" fmla="*/ 147775 w 2122487"/>
                <a:gd name="T103" fmla="*/ 1479789 h 2147888"/>
                <a:gd name="T104" fmla="*/ 36357 w 2122487"/>
                <a:gd name="T105" fmla="*/ 1238790 h 2147888"/>
                <a:gd name="T106" fmla="*/ 3284 w 2122487"/>
                <a:gd name="T107" fmla="*/ 1068424 h 2147888"/>
                <a:gd name="T108" fmla="*/ 30963 w 2122487"/>
                <a:gd name="T109" fmla="*/ 773452 h 2147888"/>
                <a:gd name="T110" fmla="*/ 154578 w 2122487"/>
                <a:gd name="T111" fmla="*/ 533391 h 2147888"/>
                <a:gd name="T112" fmla="*/ 348563 w 2122487"/>
                <a:gd name="T113" fmla="*/ 365371 h 2147888"/>
                <a:gd name="T114" fmla="*/ 592276 w 2122487"/>
                <a:gd name="T115" fmla="*/ 279719 h 2147888"/>
                <a:gd name="T116" fmla="*/ 1692442 w 2122487"/>
                <a:gd name="T117" fmla="*/ 169898 h 2147888"/>
                <a:gd name="T118" fmla="*/ 1726464 w 2122487"/>
                <a:gd name="T119" fmla="*/ 211020 h 2147888"/>
                <a:gd name="T120" fmla="*/ 926586 w 2122487"/>
                <a:gd name="T121" fmla="*/ 1021959 h 2147888"/>
                <a:gd name="T122" fmla="*/ 877782 w 2122487"/>
                <a:gd name="T123" fmla="*/ 1001280 h 2147888"/>
                <a:gd name="T124" fmla="*/ 1654900 w 2122487"/>
                <a:gd name="T125" fmla="*/ 181412 h 214788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122487" h="2147888">
                  <a:moveTo>
                    <a:pt x="904800" y="776287"/>
                  </a:moveTo>
                  <a:lnTo>
                    <a:pt x="914580" y="776287"/>
                  </a:lnTo>
                  <a:lnTo>
                    <a:pt x="924095" y="776287"/>
                  </a:lnTo>
                  <a:lnTo>
                    <a:pt x="933610" y="776552"/>
                  </a:lnTo>
                  <a:lnTo>
                    <a:pt x="943390" y="777081"/>
                  </a:lnTo>
                  <a:lnTo>
                    <a:pt x="952906" y="777875"/>
                  </a:lnTo>
                  <a:lnTo>
                    <a:pt x="962421" y="778934"/>
                  </a:lnTo>
                  <a:lnTo>
                    <a:pt x="971937" y="780257"/>
                  </a:lnTo>
                  <a:lnTo>
                    <a:pt x="981452" y="781845"/>
                  </a:lnTo>
                  <a:lnTo>
                    <a:pt x="991232" y="783433"/>
                  </a:lnTo>
                  <a:lnTo>
                    <a:pt x="1000483" y="785551"/>
                  </a:lnTo>
                  <a:lnTo>
                    <a:pt x="1009999" y="787668"/>
                  </a:lnTo>
                  <a:lnTo>
                    <a:pt x="1019250" y="790050"/>
                  </a:lnTo>
                  <a:lnTo>
                    <a:pt x="1028501" y="792432"/>
                  </a:lnTo>
                  <a:lnTo>
                    <a:pt x="1037488" y="795343"/>
                  </a:lnTo>
                  <a:lnTo>
                    <a:pt x="1046475" y="798519"/>
                  </a:lnTo>
                  <a:lnTo>
                    <a:pt x="1055462" y="801431"/>
                  </a:lnTo>
                  <a:lnTo>
                    <a:pt x="1064448" y="804872"/>
                  </a:lnTo>
                  <a:lnTo>
                    <a:pt x="1072907" y="808577"/>
                  </a:lnTo>
                  <a:lnTo>
                    <a:pt x="1081629" y="812282"/>
                  </a:lnTo>
                  <a:lnTo>
                    <a:pt x="1090352" y="815988"/>
                  </a:lnTo>
                  <a:lnTo>
                    <a:pt x="1099074" y="820222"/>
                  </a:lnTo>
                  <a:lnTo>
                    <a:pt x="1107532" y="824457"/>
                  </a:lnTo>
                  <a:lnTo>
                    <a:pt x="1115991" y="828956"/>
                  </a:lnTo>
                  <a:lnTo>
                    <a:pt x="1124449" y="833721"/>
                  </a:lnTo>
                  <a:lnTo>
                    <a:pt x="1132643" y="838485"/>
                  </a:lnTo>
                  <a:lnTo>
                    <a:pt x="1140572" y="843778"/>
                  </a:lnTo>
                  <a:lnTo>
                    <a:pt x="1148766" y="848807"/>
                  </a:lnTo>
                  <a:lnTo>
                    <a:pt x="1156696" y="854100"/>
                  </a:lnTo>
                  <a:lnTo>
                    <a:pt x="1164625" y="859658"/>
                  </a:lnTo>
                  <a:lnTo>
                    <a:pt x="959514" y="1065307"/>
                  </a:lnTo>
                  <a:lnTo>
                    <a:pt x="956342" y="1068483"/>
                  </a:lnTo>
                  <a:lnTo>
                    <a:pt x="953699" y="1071394"/>
                  </a:lnTo>
                  <a:lnTo>
                    <a:pt x="951320" y="1074570"/>
                  </a:lnTo>
                  <a:lnTo>
                    <a:pt x="948941" y="1078011"/>
                  </a:lnTo>
                  <a:lnTo>
                    <a:pt x="946826" y="1081452"/>
                  </a:lnTo>
                  <a:lnTo>
                    <a:pt x="944712" y="1084628"/>
                  </a:lnTo>
                  <a:lnTo>
                    <a:pt x="943126" y="1088333"/>
                  </a:lnTo>
                  <a:lnTo>
                    <a:pt x="941804" y="1092039"/>
                  </a:lnTo>
                  <a:lnTo>
                    <a:pt x="940218" y="1095744"/>
                  </a:lnTo>
                  <a:lnTo>
                    <a:pt x="938897" y="1099185"/>
                  </a:lnTo>
                  <a:lnTo>
                    <a:pt x="938104" y="1103155"/>
                  </a:lnTo>
                  <a:lnTo>
                    <a:pt x="937311" y="1106860"/>
                  </a:lnTo>
                  <a:lnTo>
                    <a:pt x="936518" y="1110830"/>
                  </a:lnTo>
                  <a:lnTo>
                    <a:pt x="935989" y="1114536"/>
                  </a:lnTo>
                  <a:lnTo>
                    <a:pt x="935725" y="1118506"/>
                  </a:lnTo>
                  <a:lnTo>
                    <a:pt x="935725" y="1122211"/>
                  </a:lnTo>
                  <a:lnTo>
                    <a:pt x="935725" y="1126181"/>
                  </a:lnTo>
                  <a:lnTo>
                    <a:pt x="935989" y="1130151"/>
                  </a:lnTo>
                  <a:lnTo>
                    <a:pt x="936518" y="1133857"/>
                  </a:lnTo>
                  <a:lnTo>
                    <a:pt x="937311" y="1137827"/>
                  </a:lnTo>
                  <a:lnTo>
                    <a:pt x="938104" y="1141532"/>
                  </a:lnTo>
                  <a:lnTo>
                    <a:pt x="938897" y="1145502"/>
                  </a:lnTo>
                  <a:lnTo>
                    <a:pt x="940218" y="1148943"/>
                  </a:lnTo>
                  <a:lnTo>
                    <a:pt x="941804" y="1152648"/>
                  </a:lnTo>
                  <a:lnTo>
                    <a:pt x="943126" y="1156354"/>
                  </a:lnTo>
                  <a:lnTo>
                    <a:pt x="944712" y="1160059"/>
                  </a:lnTo>
                  <a:lnTo>
                    <a:pt x="946826" y="1163235"/>
                  </a:lnTo>
                  <a:lnTo>
                    <a:pt x="948941" y="1166676"/>
                  </a:lnTo>
                  <a:lnTo>
                    <a:pt x="951320" y="1170116"/>
                  </a:lnTo>
                  <a:lnTo>
                    <a:pt x="953699" y="1173292"/>
                  </a:lnTo>
                  <a:lnTo>
                    <a:pt x="956342" y="1176204"/>
                  </a:lnTo>
                  <a:lnTo>
                    <a:pt x="959514" y="1179380"/>
                  </a:lnTo>
                  <a:lnTo>
                    <a:pt x="962157" y="1182291"/>
                  </a:lnTo>
                  <a:lnTo>
                    <a:pt x="965329" y="1184673"/>
                  </a:lnTo>
                  <a:lnTo>
                    <a:pt x="968501" y="1187320"/>
                  </a:lnTo>
                  <a:lnTo>
                    <a:pt x="971408" y="1189437"/>
                  </a:lnTo>
                  <a:lnTo>
                    <a:pt x="974844" y="1191819"/>
                  </a:lnTo>
                  <a:lnTo>
                    <a:pt x="978280" y="1193407"/>
                  </a:lnTo>
                  <a:lnTo>
                    <a:pt x="981981" y="1195260"/>
                  </a:lnTo>
                  <a:lnTo>
                    <a:pt x="985417" y="1196848"/>
                  </a:lnTo>
                  <a:lnTo>
                    <a:pt x="989117" y="1198171"/>
                  </a:lnTo>
                  <a:lnTo>
                    <a:pt x="992818" y="1199495"/>
                  </a:lnTo>
                  <a:lnTo>
                    <a:pt x="996518" y="1200553"/>
                  </a:lnTo>
                  <a:lnTo>
                    <a:pt x="1000483" y="1201612"/>
                  </a:lnTo>
                  <a:lnTo>
                    <a:pt x="1004184" y="1202141"/>
                  </a:lnTo>
                  <a:lnTo>
                    <a:pt x="1008148" y="1202671"/>
                  </a:lnTo>
                  <a:lnTo>
                    <a:pt x="1012113" y="1202935"/>
                  </a:lnTo>
                  <a:lnTo>
                    <a:pt x="1016342" y="1202935"/>
                  </a:lnTo>
                  <a:lnTo>
                    <a:pt x="1020307" y="1202935"/>
                  </a:lnTo>
                  <a:lnTo>
                    <a:pt x="1024272" y="1202671"/>
                  </a:lnTo>
                  <a:lnTo>
                    <a:pt x="1028237" y="1202141"/>
                  </a:lnTo>
                  <a:lnTo>
                    <a:pt x="1032201" y="1201612"/>
                  </a:lnTo>
                  <a:lnTo>
                    <a:pt x="1035902" y="1200553"/>
                  </a:lnTo>
                  <a:lnTo>
                    <a:pt x="1039602" y="1199495"/>
                  </a:lnTo>
                  <a:lnTo>
                    <a:pt x="1043303" y="1198171"/>
                  </a:lnTo>
                  <a:lnTo>
                    <a:pt x="1047003" y="1196848"/>
                  </a:lnTo>
                  <a:lnTo>
                    <a:pt x="1050704" y="1195260"/>
                  </a:lnTo>
                  <a:lnTo>
                    <a:pt x="1054140" y="1193407"/>
                  </a:lnTo>
                  <a:lnTo>
                    <a:pt x="1057576" y="1191819"/>
                  </a:lnTo>
                  <a:lnTo>
                    <a:pt x="1061012" y="1189437"/>
                  </a:lnTo>
                  <a:lnTo>
                    <a:pt x="1064184" y="1187320"/>
                  </a:lnTo>
                  <a:lnTo>
                    <a:pt x="1067092" y="1184673"/>
                  </a:lnTo>
                  <a:lnTo>
                    <a:pt x="1070263" y="1182291"/>
                  </a:lnTo>
                  <a:lnTo>
                    <a:pt x="1073435" y="1179380"/>
                  </a:lnTo>
                  <a:lnTo>
                    <a:pt x="1277490" y="974790"/>
                  </a:lnTo>
                  <a:lnTo>
                    <a:pt x="1282776" y="982730"/>
                  </a:lnTo>
                  <a:lnTo>
                    <a:pt x="1288327" y="990670"/>
                  </a:lnTo>
                  <a:lnTo>
                    <a:pt x="1293349" y="998610"/>
                  </a:lnTo>
                  <a:lnTo>
                    <a:pt x="1298106" y="1007080"/>
                  </a:lnTo>
                  <a:lnTo>
                    <a:pt x="1302864" y="1015284"/>
                  </a:lnTo>
                  <a:lnTo>
                    <a:pt x="1307358" y="1024018"/>
                  </a:lnTo>
                  <a:lnTo>
                    <a:pt x="1311851" y="1032488"/>
                  </a:lnTo>
                  <a:lnTo>
                    <a:pt x="1316080" y="1041222"/>
                  </a:lnTo>
                  <a:lnTo>
                    <a:pt x="1320309" y="1049956"/>
                  </a:lnTo>
                  <a:lnTo>
                    <a:pt x="1323745" y="1058955"/>
                  </a:lnTo>
                  <a:lnTo>
                    <a:pt x="1327710" y="1067954"/>
                  </a:lnTo>
                  <a:lnTo>
                    <a:pt x="1331146" y="1077217"/>
                  </a:lnTo>
                  <a:lnTo>
                    <a:pt x="1334582" y="1086216"/>
                  </a:lnTo>
                  <a:lnTo>
                    <a:pt x="1337490" y="1095744"/>
                  </a:lnTo>
                  <a:lnTo>
                    <a:pt x="1340662" y="1105007"/>
                  </a:lnTo>
                  <a:lnTo>
                    <a:pt x="1343569" y="1114536"/>
                  </a:lnTo>
                  <a:lnTo>
                    <a:pt x="1345948" y="1124328"/>
                  </a:lnTo>
                  <a:lnTo>
                    <a:pt x="1348327" y="1134386"/>
                  </a:lnTo>
                  <a:lnTo>
                    <a:pt x="1350442" y="1144179"/>
                  </a:lnTo>
                  <a:lnTo>
                    <a:pt x="1352556" y="1153971"/>
                  </a:lnTo>
                  <a:lnTo>
                    <a:pt x="1354142" y="1164029"/>
                  </a:lnTo>
                  <a:lnTo>
                    <a:pt x="1355464" y="1173822"/>
                  </a:lnTo>
                  <a:lnTo>
                    <a:pt x="1356785" y="1183350"/>
                  </a:lnTo>
                  <a:lnTo>
                    <a:pt x="1357578" y="1193143"/>
                  </a:lnTo>
                  <a:lnTo>
                    <a:pt x="1358371" y="1202935"/>
                  </a:lnTo>
                  <a:lnTo>
                    <a:pt x="1358900" y="1212464"/>
                  </a:lnTo>
                  <a:lnTo>
                    <a:pt x="1358900" y="1221992"/>
                  </a:lnTo>
                  <a:lnTo>
                    <a:pt x="1358900" y="1231520"/>
                  </a:lnTo>
                  <a:lnTo>
                    <a:pt x="1358900" y="1241048"/>
                  </a:lnTo>
                  <a:lnTo>
                    <a:pt x="1358371" y="1250576"/>
                  </a:lnTo>
                  <a:lnTo>
                    <a:pt x="1357843" y="1260104"/>
                  </a:lnTo>
                  <a:lnTo>
                    <a:pt x="1357050" y="1269368"/>
                  </a:lnTo>
                  <a:lnTo>
                    <a:pt x="1355728" y="1278631"/>
                  </a:lnTo>
                  <a:lnTo>
                    <a:pt x="1354406" y="1287895"/>
                  </a:lnTo>
                  <a:lnTo>
                    <a:pt x="1353085" y="1296893"/>
                  </a:lnTo>
                  <a:lnTo>
                    <a:pt x="1350970" y="1306157"/>
                  </a:lnTo>
                  <a:lnTo>
                    <a:pt x="1349120" y="1315156"/>
                  </a:lnTo>
                  <a:lnTo>
                    <a:pt x="1346741" y="1324154"/>
                  </a:lnTo>
                  <a:lnTo>
                    <a:pt x="1344627" y="1332889"/>
                  </a:lnTo>
                  <a:lnTo>
                    <a:pt x="1341983" y="1341358"/>
                  </a:lnTo>
                  <a:lnTo>
                    <a:pt x="1339076" y="1350092"/>
                  </a:lnTo>
                  <a:lnTo>
                    <a:pt x="1336168" y="1358826"/>
                  </a:lnTo>
                  <a:lnTo>
                    <a:pt x="1332732" y="1367296"/>
                  </a:lnTo>
                  <a:lnTo>
                    <a:pt x="1329560" y="1375500"/>
                  </a:lnTo>
                  <a:lnTo>
                    <a:pt x="1325860" y="1383970"/>
                  </a:lnTo>
                  <a:lnTo>
                    <a:pt x="1321895" y="1391910"/>
                  </a:lnTo>
                  <a:lnTo>
                    <a:pt x="1317930" y="1399850"/>
                  </a:lnTo>
                  <a:lnTo>
                    <a:pt x="1313701" y="1407790"/>
                  </a:lnTo>
                  <a:lnTo>
                    <a:pt x="1309208" y="1415730"/>
                  </a:lnTo>
                  <a:lnTo>
                    <a:pt x="1304450" y="1423406"/>
                  </a:lnTo>
                  <a:lnTo>
                    <a:pt x="1299428" y="1431081"/>
                  </a:lnTo>
                  <a:lnTo>
                    <a:pt x="1294406" y="1438492"/>
                  </a:lnTo>
                  <a:lnTo>
                    <a:pt x="1289384" y="1445638"/>
                  </a:lnTo>
                  <a:lnTo>
                    <a:pt x="1283833" y="1453049"/>
                  </a:lnTo>
                  <a:lnTo>
                    <a:pt x="1278018" y="1459930"/>
                  </a:lnTo>
                  <a:lnTo>
                    <a:pt x="1272203" y="1466812"/>
                  </a:lnTo>
                  <a:lnTo>
                    <a:pt x="1266388" y="1473428"/>
                  </a:lnTo>
                  <a:lnTo>
                    <a:pt x="1260044" y="1480045"/>
                  </a:lnTo>
                  <a:lnTo>
                    <a:pt x="1253701" y="1486397"/>
                  </a:lnTo>
                  <a:lnTo>
                    <a:pt x="1247093" y="1492749"/>
                  </a:lnTo>
                  <a:lnTo>
                    <a:pt x="1240221" y="1498837"/>
                  </a:lnTo>
                  <a:lnTo>
                    <a:pt x="1233613" y="1504659"/>
                  </a:lnTo>
                  <a:lnTo>
                    <a:pt x="1226212" y="1510218"/>
                  </a:lnTo>
                  <a:lnTo>
                    <a:pt x="1218811" y="1516040"/>
                  </a:lnTo>
                  <a:lnTo>
                    <a:pt x="1211674" y="1521334"/>
                  </a:lnTo>
                  <a:lnTo>
                    <a:pt x="1203745" y="1526362"/>
                  </a:lnTo>
                  <a:lnTo>
                    <a:pt x="1195815" y="1531391"/>
                  </a:lnTo>
                  <a:lnTo>
                    <a:pt x="1187885" y="1536155"/>
                  </a:lnTo>
                  <a:lnTo>
                    <a:pt x="1179691" y="1540655"/>
                  </a:lnTo>
                  <a:lnTo>
                    <a:pt x="1171233" y="1545154"/>
                  </a:lnTo>
                  <a:lnTo>
                    <a:pt x="1162775" y="1549389"/>
                  </a:lnTo>
                  <a:lnTo>
                    <a:pt x="1154053" y="1553359"/>
                  </a:lnTo>
                  <a:lnTo>
                    <a:pt x="1145066" y="1557064"/>
                  </a:lnTo>
                  <a:lnTo>
                    <a:pt x="1136079" y="1560240"/>
                  </a:lnTo>
                  <a:lnTo>
                    <a:pt x="1127092" y="1563681"/>
                  </a:lnTo>
                  <a:lnTo>
                    <a:pt x="1117577" y="1566592"/>
                  </a:lnTo>
                  <a:lnTo>
                    <a:pt x="1108325" y="1569239"/>
                  </a:lnTo>
                  <a:lnTo>
                    <a:pt x="1098546" y="1571886"/>
                  </a:lnTo>
                  <a:lnTo>
                    <a:pt x="1089030" y="1574003"/>
                  </a:lnTo>
                  <a:lnTo>
                    <a:pt x="1078986" y="1576385"/>
                  </a:lnTo>
                  <a:lnTo>
                    <a:pt x="1068942" y="1577973"/>
                  </a:lnTo>
                  <a:lnTo>
                    <a:pt x="1058633" y="1579296"/>
                  </a:lnTo>
                  <a:lnTo>
                    <a:pt x="1048589" y="1580620"/>
                  </a:lnTo>
                  <a:lnTo>
                    <a:pt x="1038545" y="1581678"/>
                  </a:lnTo>
                  <a:lnTo>
                    <a:pt x="1028501" y="1582208"/>
                  </a:lnTo>
                  <a:lnTo>
                    <a:pt x="1017928" y="1582472"/>
                  </a:lnTo>
                  <a:lnTo>
                    <a:pt x="1007884" y="1582737"/>
                  </a:lnTo>
                  <a:lnTo>
                    <a:pt x="997840" y="1582472"/>
                  </a:lnTo>
                  <a:lnTo>
                    <a:pt x="987796" y="1582208"/>
                  </a:lnTo>
                  <a:lnTo>
                    <a:pt x="977752" y="1581414"/>
                  </a:lnTo>
                  <a:lnTo>
                    <a:pt x="967443" y="1580620"/>
                  </a:lnTo>
                  <a:lnTo>
                    <a:pt x="957399" y="1579032"/>
                  </a:lnTo>
                  <a:lnTo>
                    <a:pt x="947355" y="1577708"/>
                  </a:lnTo>
                  <a:lnTo>
                    <a:pt x="937575" y="1576120"/>
                  </a:lnTo>
                  <a:lnTo>
                    <a:pt x="927531" y="1574003"/>
                  </a:lnTo>
                  <a:lnTo>
                    <a:pt x="917487" y="1571886"/>
                  </a:lnTo>
                  <a:lnTo>
                    <a:pt x="907443" y="1569239"/>
                  </a:lnTo>
                  <a:lnTo>
                    <a:pt x="897663" y="1566857"/>
                  </a:lnTo>
                  <a:lnTo>
                    <a:pt x="887883" y="1563681"/>
                  </a:lnTo>
                  <a:lnTo>
                    <a:pt x="878103" y="1560505"/>
                  </a:lnTo>
                  <a:lnTo>
                    <a:pt x="868324" y="1557064"/>
                  </a:lnTo>
                  <a:lnTo>
                    <a:pt x="858808" y="1553359"/>
                  </a:lnTo>
                  <a:lnTo>
                    <a:pt x="849028" y="1549389"/>
                  </a:lnTo>
                  <a:lnTo>
                    <a:pt x="839513" y="1545419"/>
                  </a:lnTo>
                  <a:lnTo>
                    <a:pt x="829997" y="1540919"/>
                  </a:lnTo>
                  <a:lnTo>
                    <a:pt x="820746" y="1536420"/>
                  </a:lnTo>
                  <a:lnTo>
                    <a:pt x="811495" y="1531656"/>
                  </a:lnTo>
                  <a:lnTo>
                    <a:pt x="802508" y="1526627"/>
                  </a:lnTo>
                  <a:lnTo>
                    <a:pt x="793257" y="1521334"/>
                  </a:lnTo>
                  <a:lnTo>
                    <a:pt x="784535" y="1515776"/>
                  </a:lnTo>
                  <a:lnTo>
                    <a:pt x="775548" y="1509953"/>
                  </a:lnTo>
                  <a:lnTo>
                    <a:pt x="766825" y="1504130"/>
                  </a:lnTo>
                  <a:lnTo>
                    <a:pt x="758367" y="1498307"/>
                  </a:lnTo>
                  <a:lnTo>
                    <a:pt x="749909" y="1491691"/>
                  </a:lnTo>
                  <a:lnTo>
                    <a:pt x="741451" y="1485339"/>
                  </a:lnTo>
                  <a:lnTo>
                    <a:pt x="733257" y="1478457"/>
                  </a:lnTo>
                  <a:lnTo>
                    <a:pt x="725063" y="1471840"/>
                  </a:lnTo>
                  <a:lnTo>
                    <a:pt x="717398" y="1464694"/>
                  </a:lnTo>
                  <a:lnTo>
                    <a:pt x="709468" y="1457548"/>
                  </a:lnTo>
                  <a:lnTo>
                    <a:pt x="701803" y="1450137"/>
                  </a:lnTo>
                  <a:lnTo>
                    <a:pt x="694402" y="1442197"/>
                  </a:lnTo>
                  <a:lnTo>
                    <a:pt x="687001" y="1434787"/>
                  </a:lnTo>
                  <a:lnTo>
                    <a:pt x="679864" y="1426582"/>
                  </a:lnTo>
                  <a:lnTo>
                    <a:pt x="672992" y="1418377"/>
                  </a:lnTo>
                  <a:lnTo>
                    <a:pt x="666120" y="1410172"/>
                  </a:lnTo>
                  <a:lnTo>
                    <a:pt x="659512" y="1401967"/>
                  </a:lnTo>
                  <a:lnTo>
                    <a:pt x="652904" y="1393233"/>
                  </a:lnTo>
                  <a:lnTo>
                    <a:pt x="646824" y="1384499"/>
                  </a:lnTo>
                  <a:lnTo>
                    <a:pt x="641009" y="1375500"/>
                  </a:lnTo>
                  <a:lnTo>
                    <a:pt x="635194" y="1366502"/>
                  </a:lnTo>
                  <a:lnTo>
                    <a:pt x="629379" y="1357238"/>
                  </a:lnTo>
                  <a:lnTo>
                    <a:pt x="623829" y="1347975"/>
                  </a:lnTo>
                  <a:lnTo>
                    <a:pt x="618807" y="1338447"/>
                  </a:lnTo>
                  <a:lnTo>
                    <a:pt x="613784" y="1328918"/>
                  </a:lnTo>
                  <a:lnTo>
                    <a:pt x="609027" y="1319126"/>
                  </a:lnTo>
                  <a:lnTo>
                    <a:pt x="604533" y="1309068"/>
                  </a:lnTo>
                  <a:lnTo>
                    <a:pt x="600040" y="1299275"/>
                  </a:lnTo>
                  <a:lnTo>
                    <a:pt x="595811" y="1289218"/>
                  </a:lnTo>
                  <a:lnTo>
                    <a:pt x="592110" y="1278896"/>
                  </a:lnTo>
                  <a:lnTo>
                    <a:pt x="588410" y="1268309"/>
                  </a:lnTo>
                  <a:lnTo>
                    <a:pt x="585238" y="1257987"/>
                  </a:lnTo>
                  <a:lnTo>
                    <a:pt x="581802" y="1247665"/>
                  </a:lnTo>
                  <a:lnTo>
                    <a:pt x="578894" y="1237078"/>
                  </a:lnTo>
                  <a:lnTo>
                    <a:pt x="576515" y="1225962"/>
                  </a:lnTo>
                  <a:lnTo>
                    <a:pt x="573872" y="1215375"/>
                  </a:lnTo>
                  <a:lnTo>
                    <a:pt x="572022" y="1204523"/>
                  </a:lnTo>
                  <a:lnTo>
                    <a:pt x="570172" y="1193937"/>
                  </a:lnTo>
                  <a:lnTo>
                    <a:pt x="568586" y="1183615"/>
                  </a:lnTo>
                  <a:lnTo>
                    <a:pt x="567529" y="1173028"/>
                  </a:lnTo>
                  <a:lnTo>
                    <a:pt x="566736" y="1162441"/>
                  </a:lnTo>
                  <a:lnTo>
                    <a:pt x="565678" y="1152119"/>
                  </a:lnTo>
                  <a:lnTo>
                    <a:pt x="565414" y="1141797"/>
                  </a:lnTo>
                  <a:lnTo>
                    <a:pt x="565150" y="1131210"/>
                  </a:lnTo>
                  <a:lnTo>
                    <a:pt x="565414" y="1121152"/>
                  </a:lnTo>
                  <a:lnTo>
                    <a:pt x="565678" y="1110830"/>
                  </a:lnTo>
                  <a:lnTo>
                    <a:pt x="566471" y="1100773"/>
                  </a:lnTo>
                  <a:lnTo>
                    <a:pt x="567529" y="1090980"/>
                  </a:lnTo>
                  <a:lnTo>
                    <a:pt x="568586" y="1080923"/>
                  </a:lnTo>
                  <a:lnTo>
                    <a:pt x="569907" y="1071130"/>
                  </a:lnTo>
                  <a:lnTo>
                    <a:pt x="571493" y="1061337"/>
                  </a:lnTo>
                  <a:lnTo>
                    <a:pt x="573344" y="1051809"/>
                  </a:lnTo>
                  <a:lnTo>
                    <a:pt x="575723" y="1042281"/>
                  </a:lnTo>
                  <a:lnTo>
                    <a:pt x="577837" y="1033017"/>
                  </a:lnTo>
                  <a:lnTo>
                    <a:pt x="580480" y="1023754"/>
                  </a:lnTo>
                  <a:lnTo>
                    <a:pt x="583123" y="1014755"/>
                  </a:lnTo>
                  <a:lnTo>
                    <a:pt x="586295" y="1005756"/>
                  </a:lnTo>
                  <a:lnTo>
                    <a:pt x="589467" y="996757"/>
                  </a:lnTo>
                  <a:lnTo>
                    <a:pt x="592903" y="988023"/>
                  </a:lnTo>
                  <a:lnTo>
                    <a:pt x="596604" y="979289"/>
                  </a:lnTo>
                  <a:lnTo>
                    <a:pt x="600568" y="970820"/>
                  </a:lnTo>
                  <a:lnTo>
                    <a:pt x="604533" y="962615"/>
                  </a:lnTo>
                  <a:lnTo>
                    <a:pt x="609027" y="954410"/>
                  </a:lnTo>
                  <a:lnTo>
                    <a:pt x="613520" y="946205"/>
                  </a:lnTo>
                  <a:lnTo>
                    <a:pt x="618278" y="938001"/>
                  </a:lnTo>
                  <a:lnTo>
                    <a:pt x="623036" y="930590"/>
                  </a:lnTo>
                  <a:lnTo>
                    <a:pt x="628322" y="922650"/>
                  </a:lnTo>
                  <a:lnTo>
                    <a:pt x="633344" y="915239"/>
                  </a:lnTo>
                  <a:lnTo>
                    <a:pt x="638895" y="908093"/>
                  </a:lnTo>
                  <a:lnTo>
                    <a:pt x="644710" y="900947"/>
                  </a:lnTo>
                  <a:lnTo>
                    <a:pt x="650525" y="894065"/>
                  </a:lnTo>
                  <a:lnTo>
                    <a:pt x="656340" y="887184"/>
                  </a:lnTo>
                  <a:lnTo>
                    <a:pt x="662683" y="880567"/>
                  </a:lnTo>
                  <a:lnTo>
                    <a:pt x="669027" y="873950"/>
                  </a:lnTo>
                  <a:lnTo>
                    <a:pt x="675371" y="867863"/>
                  </a:lnTo>
                  <a:lnTo>
                    <a:pt x="682243" y="861511"/>
                  </a:lnTo>
                  <a:lnTo>
                    <a:pt x="688851" y="855688"/>
                  </a:lnTo>
                  <a:lnTo>
                    <a:pt x="695988" y="850130"/>
                  </a:lnTo>
                  <a:lnTo>
                    <a:pt x="703124" y="844572"/>
                  </a:lnTo>
                  <a:lnTo>
                    <a:pt x="710525" y="839279"/>
                  </a:lnTo>
                  <a:lnTo>
                    <a:pt x="718190" y="833985"/>
                  </a:lnTo>
                  <a:lnTo>
                    <a:pt x="725591" y="828956"/>
                  </a:lnTo>
                  <a:lnTo>
                    <a:pt x="733521" y="824192"/>
                  </a:lnTo>
                  <a:lnTo>
                    <a:pt x="741451" y="819693"/>
                  </a:lnTo>
                  <a:lnTo>
                    <a:pt x="749644" y="815458"/>
                  </a:lnTo>
                  <a:lnTo>
                    <a:pt x="757574" y="811224"/>
                  </a:lnTo>
                  <a:lnTo>
                    <a:pt x="765768" y="807518"/>
                  </a:lnTo>
                  <a:lnTo>
                    <a:pt x="774226" y="803813"/>
                  </a:lnTo>
                  <a:lnTo>
                    <a:pt x="782949" y="800372"/>
                  </a:lnTo>
                  <a:lnTo>
                    <a:pt x="791671" y="796931"/>
                  </a:lnTo>
                  <a:lnTo>
                    <a:pt x="800394" y="794285"/>
                  </a:lnTo>
                  <a:lnTo>
                    <a:pt x="809381" y="791373"/>
                  </a:lnTo>
                  <a:lnTo>
                    <a:pt x="818632" y="788991"/>
                  </a:lnTo>
                  <a:lnTo>
                    <a:pt x="827883" y="786345"/>
                  </a:lnTo>
                  <a:lnTo>
                    <a:pt x="837134" y="784492"/>
                  </a:lnTo>
                  <a:lnTo>
                    <a:pt x="846650" y="782375"/>
                  </a:lnTo>
                  <a:lnTo>
                    <a:pt x="856165" y="780787"/>
                  </a:lnTo>
                  <a:lnTo>
                    <a:pt x="865680" y="779198"/>
                  </a:lnTo>
                  <a:lnTo>
                    <a:pt x="875460" y="778140"/>
                  </a:lnTo>
                  <a:lnTo>
                    <a:pt x="885240" y="777346"/>
                  </a:lnTo>
                  <a:lnTo>
                    <a:pt x="894756" y="776816"/>
                  </a:lnTo>
                  <a:lnTo>
                    <a:pt x="904800" y="776287"/>
                  </a:lnTo>
                  <a:close/>
                  <a:moveTo>
                    <a:pt x="797783" y="304800"/>
                  </a:moveTo>
                  <a:lnTo>
                    <a:pt x="819466" y="304800"/>
                  </a:lnTo>
                  <a:lnTo>
                    <a:pt x="840885" y="305594"/>
                  </a:lnTo>
                  <a:lnTo>
                    <a:pt x="862304" y="306652"/>
                  </a:lnTo>
                  <a:lnTo>
                    <a:pt x="883722" y="307975"/>
                  </a:lnTo>
                  <a:lnTo>
                    <a:pt x="904877" y="310356"/>
                  </a:lnTo>
                  <a:lnTo>
                    <a:pt x="925767" y="312738"/>
                  </a:lnTo>
                  <a:lnTo>
                    <a:pt x="946921" y="315913"/>
                  </a:lnTo>
                  <a:lnTo>
                    <a:pt x="968075" y="319617"/>
                  </a:lnTo>
                  <a:lnTo>
                    <a:pt x="988701" y="323586"/>
                  </a:lnTo>
                  <a:lnTo>
                    <a:pt x="1009591" y="328083"/>
                  </a:lnTo>
                  <a:lnTo>
                    <a:pt x="1029952" y="333111"/>
                  </a:lnTo>
                  <a:lnTo>
                    <a:pt x="1050577" y="338402"/>
                  </a:lnTo>
                  <a:lnTo>
                    <a:pt x="1070674" y="344223"/>
                  </a:lnTo>
                  <a:lnTo>
                    <a:pt x="1090770" y="350838"/>
                  </a:lnTo>
                  <a:lnTo>
                    <a:pt x="1110603" y="357188"/>
                  </a:lnTo>
                  <a:lnTo>
                    <a:pt x="1130170" y="364331"/>
                  </a:lnTo>
                  <a:lnTo>
                    <a:pt x="1149474" y="371740"/>
                  </a:lnTo>
                  <a:lnTo>
                    <a:pt x="1168513" y="379677"/>
                  </a:lnTo>
                  <a:lnTo>
                    <a:pt x="1187816" y="387879"/>
                  </a:lnTo>
                  <a:lnTo>
                    <a:pt x="1206855" y="396611"/>
                  </a:lnTo>
                  <a:lnTo>
                    <a:pt x="1225629" y="405606"/>
                  </a:lnTo>
                  <a:lnTo>
                    <a:pt x="1244139" y="415131"/>
                  </a:lnTo>
                  <a:lnTo>
                    <a:pt x="1262649" y="424656"/>
                  </a:lnTo>
                  <a:lnTo>
                    <a:pt x="1280895" y="434975"/>
                  </a:lnTo>
                  <a:lnTo>
                    <a:pt x="1298876" y="445294"/>
                  </a:lnTo>
                  <a:lnTo>
                    <a:pt x="1316593" y="456406"/>
                  </a:lnTo>
                  <a:lnTo>
                    <a:pt x="1334310" y="467519"/>
                  </a:lnTo>
                  <a:lnTo>
                    <a:pt x="1351762" y="479161"/>
                  </a:lnTo>
                  <a:lnTo>
                    <a:pt x="1368686" y="491067"/>
                  </a:lnTo>
                  <a:lnTo>
                    <a:pt x="1385609" y="503502"/>
                  </a:lnTo>
                  <a:lnTo>
                    <a:pt x="1404648" y="517790"/>
                  </a:lnTo>
                  <a:lnTo>
                    <a:pt x="1423158" y="532871"/>
                  </a:lnTo>
                  <a:lnTo>
                    <a:pt x="1441404" y="548217"/>
                  </a:lnTo>
                  <a:lnTo>
                    <a:pt x="1459385" y="563563"/>
                  </a:lnTo>
                  <a:lnTo>
                    <a:pt x="1273491" y="749565"/>
                  </a:lnTo>
                  <a:lnTo>
                    <a:pt x="1260270" y="738717"/>
                  </a:lnTo>
                  <a:lnTo>
                    <a:pt x="1253394" y="733161"/>
                  </a:lnTo>
                  <a:lnTo>
                    <a:pt x="1246519" y="728134"/>
                  </a:lnTo>
                  <a:lnTo>
                    <a:pt x="1235149" y="720196"/>
                  </a:lnTo>
                  <a:lnTo>
                    <a:pt x="1224043" y="712259"/>
                  </a:lnTo>
                  <a:lnTo>
                    <a:pt x="1212408" y="704850"/>
                  </a:lnTo>
                  <a:lnTo>
                    <a:pt x="1200773" y="697706"/>
                  </a:lnTo>
                  <a:lnTo>
                    <a:pt x="1188874" y="690298"/>
                  </a:lnTo>
                  <a:lnTo>
                    <a:pt x="1176710" y="683684"/>
                  </a:lnTo>
                  <a:lnTo>
                    <a:pt x="1164811" y="677069"/>
                  </a:lnTo>
                  <a:lnTo>
                    <a:pt x="1152647" y="670719"/>
                  </a:lnTo>
                  <a:lnTo>
                    <a:pt x="1140219" y="664634"/>
                  </a:lnTo>
                  <a:lnTo>
                    <a:pt x="1128055" y="658813"/>
                  </a:lnTo>
                  <a:lnTo>
                    <a:pt x="1115362" y="653521"/>
                  </a:lnTo>
                  <a:lnTo>
                    <a:pt x="1102670" y="648229"/>
                  </a:lnTo>
                  <a:lnTo>
                    <a:pt x="1089713" y="643202"/>
                  </a:lnTo>
                  <a:lnTo>
                    <a:pt x="1076756" y="638704"/>
                  </a:lnTo>
                  <a:lnTo>
                    <a:pt x="1064063" y="634206"/>
                  </a:lnTo>
                  <a:lnTo>
                    <a:pt x="1051106" y="629973"/>
                  </a:lnTo>
                  <a:lnTo>
                    <a:pt x="1037885" y="626004"/>
                  </a:lnTo>
                  <a:lnTo>
                    <a:pt x="1024399" y="622565"/>
                  </a:lnTo>
                  <a:lnTo>
                    <a:pt x="1010913" y="619390"/>
                  </a:lnTo>
                  <a:lnTo>
                    <a:pt x="997427" y="616479"/>
                  </a:lnTo>
                  <a:lnTo>
                    <a:pt x="983941" y="613569"/>
                  </a:lnTo>
                  <a:lnTo>
                    <a:pt x="970191" y="611452"/>
                  </a:lnTo>
                  <a:lnTo>
                    <a:pt x="956705" y="609336"/>
                  </a:lnTo>
                  <a:lnTo>
                    <a:pt x="942954" y="607748"/>
                  </a:lnTo>
                  <a:lnTo>
                    <a:pt x="928940" y="606425"/>
                  </a:lnTo>
                  <a:lnTo>
                    <a:pt x="915189" y="605102"/>
                  </a:lnTo>
                  <a:lnTo>
                    <a:pt x="901439" y="604573"/>
                  </a:lnTo>
                  <a:lnTo>
                    <a:pt x="887424" y="604044"/>
                  </a:lnTo>
                  <a:lnTo>
                    <a:pt x="873410" y="604044"/>
                  </a:lnTo>
                  <a:lnTo>
                    <a:pt x="859395" y="604573"/>
                  </a:lnTo>
                  <a:lnTo>
                    <a:pt x="845380" y="605102"/>
                  </a:lnTo>
                  <a:lnTo>
                    <a:pt x="831365" y="606425"/>
                  </a:lnTo>
                  <a:lnTo>
                    <a:pt x="817351" y="607748"/>
                  </a:lnTo>
                  <a:lnTo>
                    <a:pt x="803071" y="609336"/>
                  </a:lnTo>
                  <a:lnTo>
                    <a:pt x="789057" y="611452"/>
                  </a:lnTo>
                  <a:lnTo>
                    <a:pt x="775306" y="613834"/>
                  </a:lnTo>
                  <a:lnTo>
                    <a:pt x="761820" y="616744"/>
                  </a:lnTo>
                  <a:lnTo>
                    <a:pt x="748599" y="619919"/>
                  </a:lnTo>
                  <a:lnTo>
                    <a:pt x="735377" y="623359"/>
                  </a:lnTo>
                  <a:lnTo>
                    <a:pt x="722156" y="627063"/>
                  </a:lnTo>
                  <a:lnTo>
                    <a:pt x="709199" y="631296"/>
                  </a:lnTo>
                  <a:lnTo>
                    <a:pt x="696506" y="635794"/>
                  </a:lnTo>
                  <a:lnTo>
                    <a:pt x="683814" y="640556"/>
                  </a:lnTo>
                  <a:lnTo>
                    <a:pt x="671650" y="645584"/>
                  </a:lnTo>
                  <a:lnTo>
                    <a:pt x="659486" y="650875"/>
                  </a:lnTo>
                  <a:lnTo>
                    <a:pt x="647323" y="656696"/>
                  </a:lnTo>
                  <a:lnTo>
                    <a:pt x="635952" y="662517"/>
                  </a:lnTo>
                  <a:lnTo>
                    <a:pt x="624053" y="668867"/>
                  </a:lnTo>
                  <a:lnTo>
                    <a:pt x="612682" y="675481"/>
                  </a:lnTo>
                  <a:lnTo>
                    <a:pt x="601312" y="682361"/>
                  </a:lnTo>
                  <a:lnTo>
                    <a:pt x="590206" y="689769"/>
                  </a:lnTo>
                  <a:lnTo>
                    <a:pt x="579100" y="697442"/>
                  </a:lnTo>
                  <a:lnTo>
                    <a:pt x="568523" y="705115"/>
                  </a:lnTo>
                  <a:lnTo>
                    <a:pt x="558210" y="713317"/>
                  </a:lnTo>
                  <a:lnTo>
                    <a:pt x="548162" y="721784"/>
                  </a:lnTo>
                  <a:lnTo>
                    <a:pt x="537849" y="730515"/>
                  </a:lnTo>
                  <a:lnTo>
                    <a:pt x="528329" y="739246"/>
                  </a:lnTo>
                  <a:lnTo>
                    <a:pt x="518810" y="748507"/>
                  </a:lnTo>
                  <a:lnTo>
                    <a:pt x="509555" y="758032"/>
                  </a:lnTo>
                  <a:lnTo>
                    <a:pt x="500564" y="767557"/>
                  </a:lnTo>
                  <a:lnTo>
                    <a:pt x="491838" y="777346"/>
                  </a:lnTo>
                  <a:lnTo>
                    <a:pt x="483641" y="787665"/>
                  </a:lnTo>
                  <a:lnTo>
                    <a:pt x="475444" y="798248"/>
                  </a:lnTo>
                  <a:lnTo>
                    <a:pt x="467246" y="808832"/>
                  </a:lnTo>
                  <a:lnTo>
                    <a:pt x="459578" y="819679"/>
                  </a:lnTo>
                  <a:lnTo>
                    <a:pt x="452174" y="831057"/>
                  </a:lnTo>
                  <a:lnTo>
                    <a:pt x="444770" y="842434"/>
                  </a:lnTo>
                  <a:lnTo>
                    <a:pt x="438159" y="854340"/>
                  </a:lnTo>
                  <a:lnTo>
                    <a:pt x="431284" y="866246"/>
                  </a:lnTo>
                  <a:lnTo>
                    <a:pt x="425202" y="878417"/>
                  </a:lnTo>
                  <a:lnTo>
                    <a:pt x="419120" y="890852"/>
                  </a:lnTo>
                  <a:lnTo>
                    <a:pt x="413303" y="903288"/>
                  </a:lnTo>
                  <a:lnTo>
                    <a:pt x="408014" y="915988"/>
                  </a:lnTo>
                  <a:lnTo>
                    <a:pt x="402990" y="928952"/>
                  </a:lnTo>
                  <a:lnTo>
                    <a:pt x="398495" y="941917"/>
                  </a:lnTo>
                  <a:lnTo>
                    <a:pt x="393999" y="955411"/>
                  </a:lnTo>
                  <a:lnTo>
                    <a:pt x="390033" y="968905"/>
                  </a:lnTo>
                  <a:lnTo>
                    <a:pt x="386331" y="982398"/>
                  </a:lnTo>
                  <a:lnTo>
                    <a:pt x="383158" y="996157"/>
                  </a:lnTo>
                  <a:lnTo>
                    <a:pt x="379985" y="1010180"/>
                  </a:lnTo>
                  <a:lnTo>
                    <a:pt x="377076" y="1024467"/>
                  </a:lnTo>
                  <a:lnTo>
                    <a:pt x="374961" y="1038755"/>
                  </a:lnTo>
                  <a:lnTo>
                    <a:pt x="372845" y="1053571"/>
                  </a:lnTo>
                  <a:lnTo>
                    <a:pt x="371523" y="1068388"/>
                  </a:lnTo>
                  <a:lnTo>
                    <a:pt x="370201" y="1083205"/>
                  </a:lnTo>
                  <a:lnTo>
                    <a:pt x="369672" y="1098021"/>
                  </a:lnTo>
                  <a:lnTo>
                    <a:pt x="368879" y="1113367"/>
                  </a:lnTo>
                  <a:lnTo>
                    <a:pt x="368879" y="1128448"/>
                  </a:lnTo>
                  <a:lnTo>
                    <a:pt x="369143" y="1143794"/>
                  </a:lnTo>
                  <a:lnTo>
                    <a:pt x="370201" y="1159140"/>
                  </a:lnTo>
                  <a:lnTo>
                    <a:pt x="371523" y="1174750"/>
                  </a:lnTo>
                  <a:lnTo>
                    <a:pt x="372845" y="1190096"/>
                  </a:lnTo>
                  <a:lnTo>
                    <a:pt x="374961" y="1205971"/>
                  </a:lnTo>
                  <a:lnTo>
                    <a:pt x="377340" y="1221582"/>
                  </a:lnTo>
                  <a:lnTo>
                    <a:pt x="380249" y="1237721"/>
                  </a:lnTo>
                  <a:lnTo>
                    <a:pt x="383687" y="1253332"/>
                  </a:lnTo>
                  <a:lnTo>
                    <a:pt x="387124" y="1269471"/>
                  </a:lnTo>
                  <a:lnTo>
                    <a:pt x="391355" y="1285346"/>
                  </a:lnTo>
                  <a:lnTo>
                    <a:pt x="395850" y="1300957"/>
                  </a:lnTo>
                  <a:lnTo>
                    <a:pt x="400875" y="1316567"/>
                  </a:lnTo>
                  <a:lnTo>
                    <a:pt x="406163" y="1331648"/>
                  </a:lnTo>
                  <a:lnTo>
                    <a:pt x="411716" y="1347259"/>
                  </a:lnTo>
                  <a:lnTo>
                    <a:pt x="417798" y="1362075"/>
                  </a:lnTo>
                  <a:lnTo>
                    <a:pt x="423880" y="1376892"/>
                  </a:lnTo>
                  <a:lnTo>
                    <a:pt x="430755" y="1391709"/>
                  </a:lnTo>
                  <a:lnTo>
                    <a:pt x="437630" y="1406261"/>
                  </a:lnTo>
                  <a:lnTo>
                    <a:pt x="445034" y="1420548"/>
                  </a:lnTo>
                  <a:lnTo>
                    <a:pt x="452967" y="1434571"/>
                  </a:lnTo>
                  <a:lnTo>
                    <a:pt x="460900" y="1448330"/>
                  </a:lnTo>
                  <a:lnTo>
                    <a:pt x="469097" y="1462088"/>
                  </a:lnTo>
                  <a:lnTo>
                    <a:pt x="477823" y="1475582"/>
                  </a:lnTo>
                  <a:lnTo>
                    <a:pt x="486814" y="1488811"/>
                  </a:lnTo>
                  <a:lnTo>
                    <a:pt x="496069" y="1502040"/>
                  </a:lnTo>
                  <a:lnTo>
                    <a:pt x="505589" y="1515005"/>
                  </a:lnTo>
                  <a:lnTo>
                    <a:pt x="515637" y="1527176"/>
                  </a:lnTo>
                  <a:lnTo>
                    <a:pt x="525685" y="1539611"/>
                  </a:lnTo>
                  <a:lnTo>
                    <a:pt x="535733" y="1551782"/>
                  </a:lnTo>
                  <a:lnTo>
                    <a:pt x="546311" y="1563423"/>
                  </a:lnTo>
                  <a:lnTo>
                    <a:pt x="557417" y="1575065"/>
                  </a:lnTo>
                  <a:lnTo>
                    <a:pt x="568523" y="1586442"/>
                  </a:lnTo>
                  <a:lnTo>
                    <a:pt x="579893" y="1597555"/>
                  </a:lnTo>
                  <a:lnTo>
                    <a:pt x="591264" y="1608138"/>
                  </a:lnTo>
                  <a:lnTo>
                    <a:pt x="603163" y="1618457"/>
                  </a:lnTo>
                  <a:lnTo>
                    <a:pt x="615062" y="1628776"/>
                  </a:lnTo>
                  <a:lnTo>
                    <a:pt x="627490" y="1638830"/>
                  </a:lnTo>
                  <a:lnTo>
                    <a:pt x="639919" y="1648355"/>
                  </a:lnTo>
                  <a:lnTo>
                    <a:pt x="652347" y="1657615"/>
                  </a:lnTo>
                  <a:lnTo>
                    <a:pt x="665304" y="1666611"/>
                  </a:lnTo>
                  <a:lnTo>
                    <a:pt x="678261" y="1675342"/>
                  </a:lnTo>
                  <a:lnTo>
                    <a:pt x="691482" y="1683544"/>
                  </a:lnTo>
                  <a:lnTo>
                    <a:pt x="704968" y="1691482"/>
                  </a:lnTo>
                  <a:lnTo>
                    <a:pt x="718454" y="1699155"/>
                  </a:lnTo>
                  <a:lnTo>
                    <a:pt x="731940" y="1706828"/>
                  </a:lnTo>
                  <a:lnTo>
                    <a:pt x="745690" y="1713707"/>
                  </a:lnTo>
                  <a:lnTo>
                    <a:pt x="759441" y="1720057"/>
                  </a:lnTo>
                  <a:lnTo>
                    <a:pt x="773455" y="1726671"/>
                  </a:lnTo>
                  <a:lnTo>
                    <a:pt x="787734" y="1732492"/>
                  </a:lnTo>
                  <a:lnTo>
                    <a:pt x="801749" y="1738313"/>
                  </a:lnTo>
                  <a:lnTo>
                    <a:pt x="816293" y="1743605"/>
                  </a:lnTo>
                  <a:lnTo>
                    <a:pt x="830836" y="1748632"/>
                  </a:lnTo>
                  <a:lnTo>
                    <a:pt x="845380" y="1753130"/>
                  </a:lnTo>
                  <a:lnTo>
                    <a:pt x="859924" y="1757363"/>
                  </a:lnTo>
                  <a:lnTo>
                    <a:pt x="874732" y="1761067"/>
                  </a:lnTo>
                  <a:lnTo>
                    <a:pt x="889275" y="1764771"/>
                  </a:lnTo>
                  <a:lnTo>
                    <a:pt x="904348" y="1767946"/>
                  </a:lnTo>
                  <a:lnTo>
                    <a:pt x="918891" y="1770328"/>
                  </a:lnTo>
                  <a:lnTo>
                    <a:pt x="933699" y="1772709"/>
                  </a:lnTo>
                  <a:lnTo>
                    <a:pt x="948507" y="1774561"/>
                  </a:lnTo>
                  <a:lnTo>
                    <a:pt x="963580" y="1776413"/>
                  </a:lnTo>
                  <a:lnTo>
                    <a:pt x="978388" y="1777471"/>
                  </a:lnTo>
                  <a:lnTo>
                    <a:pt x="993196" y="1778265"/>
                  </a:lnTo>
                  <a:lnTo>
                    <a:pt x="1008268" y="1778530"/>
                  </a:lnTo>
                  <a:lnTo>
                    <a:pt x="1023341" y="1778530"/>
                  </a:lnTo>
                  <a:lnTo>
                    <a:pt x="1038149" y="1778265"/>
                  </a:lnTo>
                  <a:lnTo>
                    <a:pt x="1052957" y="1777471"/>
                  </a:lnTo>
                  <a:lnTo>
                    <a:pt x="1067765" y="1776149"/>
                  </a:lnTo>
                  <a:lnTo>
                    <a:pt x="1083102" y="1774296"/>
                  </a:lnTo>
                  <a:lnTo>
                    <a:pt x="1097910" y="1772444"/>
                  </a:lnTo>
                  <a:lnTo>
                    <a:pt x="1112718" y="1769799"/>
                  </a:lnTo>
                  <a:lnTo>
                    <a:pt x="1127262" y="1767153"/>
                  </a:lnTo>
                  <a:lnTo>
                    <a:pt x="1142070" y="1763713"/>
                  </a:lnTo>
                  <a:lnTo>
                    <a:pt x="1156349" y="1760273"/>
                  </a:lnTo>
                  <a:lnTo>
                    <a:pt x="1170364" y="1756040"/>
                  </a:lnTo>
                  <a:lnTo>
                    <a:pt x="1184114" y="1751807"/>
                  </a:lnTo>
                  <a:lnTo>
                    <a:pt x="1197600" y="1747044"/>
                  </a:lnTo>
                  <a:lnTo>
                    <a:pt x="1210821" y="1742017"/>
                  </a:lnTo>
                  <a:lnTo>
                    <a:pt x="1224043" y="1736726"/>
                  </a:lnTo>
                  <a:lnTo>
                    <a:pt x="1236735" y="1731169"/>
                  </a:lnTo>
                  <a:lnTo>
                    <a:pt x="1249428" y="1725084"/>
                  </a:lnTo>
                  <a:lnTo>
                    <a:pt x="1261856" y="1718734"/>
                  </a:lnTo>
                  <a:lnTo>
                    <a:pt x="1274020" y="1712119"/>
                  </a:lnTo>
                  <a:lnTo>
                    <a:pt x="1285655" y="1704976"/>
                  </a:lnTo>
                  <a:lnTo>
                    <a:pt x="1297554" y="1697832"/>
                  </a:lnTo>
                  <a:lnTo>
                    <a:pt x="1308660" y="1690423"/>
                  </a:lnTo>
                  <a:lnTo>
                    <a:pt x="1320031" y="1682486"/>
                  </a:lnTo>
                  <a:lnTo>
                    <a:pt x="1330608" y="1674284"/>
                  </a:lnTo>
                  <a:lnTo>
                    <a:pt x="1340920" y="1666082"/>
                  </a:lnTo>
                  <a:lnTo>
                    <a:pt x="1350969" y="1657615"/>
                  </a:lnTo>
                  <a:lnTo>
                    <a:pt x="1361017" y="1648884"/>
                  </a:lnTo>
                  <a:lnTo>
                    <a:pt x="1370801" y="1639888"/>
                  </a:lnTo>
                  <a:lnTo>
                    <a:pt x="1380056" y="1630628"/>
                  </a:lnTo>
                  <a:lnTo>
                    <a:pt x="1389047" y="1621103"/>
                  </a:lnTo>
                  <a:lnTo>
                    <a:pt x="1398037" y="1611313"/>
                  </a:lnTo>
                  <a:lnTo>
                    <a:pt x="1406499" y="1601259"/>
                  </a:lnTo>
                  <a:lnTo>
                    <a:pt x="1414696" y="1590940"/>
                  </a:lnTo>
                  <a:lnTo>
                    <a:pt x="1422629" y="1580621"/>
                  </a:lnTo>
                  <a:lnTo>
                    <a:pt x="1430562" y="1570303"/>
                  </a:lnTo>
                  <a:lnTo>
                    <a:pt x="1437702" y="1559190"/>
                  </a:lnTo>
                  <a:lnTo>
                    <a:pt x="1445106" y="1548342"/>
                  </a:lnTo>
                  <a:lnTo>
                    <a:pt x="1451716" y="1536965"/>
                  </a:lnTo>
                  <a:lnTo>
                    <a:pt x="1458591" y="1525853"/>
                  </a:lnTo>
                  <a:lnTo>
                    <a:pt x="1464673" y="1514211"/>
                  </a:lnTo>
                  <a:lnTo>
                    <a:pt x="1470755" y="1502834"/>
                  </a:lnTo>
                  <a:lnTo>
                    <a:pt x="1476308" y="1490928"/>
                  </a:lnTo>
                  <a:lnTo>
                    <a:pt x="1481597" y="1479286"/>
                  </a:lnTo>
                  <a:lnTo>
                    <a:pt x="1486621" y="1467115"/>
                  </a:lnTo>
                  <a:lnTo>
                    <a:pt x="1491381" y="1454680"/>
                  </a:lnTo>
                  <a:lnTo>
                    <a:pt x="1495876" y="1442773"/>
                  </a:lnTo>
                  <a:lnTo>
                    <a:pt x="1500107" y="1430073"/>
                  </a:lnTo>
                  <a:lnTo>
                    <a:pt x="1503809" y="1417373"/>
                  </a:lnTo>
                  <a:lnTo>
                    <a:pt x="1507511" y="1404673"/>
                  </a:lnTo>
                  <a:lnTo>
                    <a:pt x="1510420" y="1391973"/>
                  </a:lnTo>
                  <a:lnTo>
                    <a:pt x="1513593" y="1379009"/>
                  </a:lnTo>
                  <a:lnTo>
                    <a:pt x="1516237" y="1366044"/>
                  </a:lnTo>
                  <a:lnTo>
                    <a:pt x="1518617" y="1352815"/>
                  </a:lnTo>
                  <a:lnTo>
                    <a:pt x="1520732" y="1339586"/>
                  </a:lnTo>
                  <a:lnTo>
                    <a:pt x="1522319" y="1326092"/>
                  </a:lnTo>
                  <a:lnTo>
                    <a:pt x="1523641" y="1312598"/>
                  </a:lnTo>
                  <a:lnTo>
                    <a:pt x="1524434" y="1299105"/>
                  </a:lnTo>
                  <a:lnTo>
                    <a:pt x="1525492" y="1285611"/>
                  </a:lnTo>
                  <a:lnTo>
                    <a:pt x="1526021" y="1272117"/>
                  </a:lnTo>
                  <a:lnTo>
                    <a:pt x="1526021" y="1258623"/>
                  </a:lnTo>
                  <a:lnTo>
                    <a:pt x="1525757" y="1244865"/>
                  </a:lnTo>
                  <a:lnTo>
                    <a:pt x="1525228" y="1231107"/>
                  </a:lnTo>
                  <a:lnTo>
                    <a:pt x="1524170" y="1217348"/>
                  </a:lnTo>
                  <a:lnTo>
                    <a:pt x="1523112" y="1203325"/>
                  </a:lnTo>
                  <a:lnTo>
                    <a:pt x="1521790" y="1189302"/>
                  </a:lnTo>
                  <a:lnTo>
                    <a:pt x="1519675" y="1175544"/>
                  </a:lnTo>
                  <a:lnTo>
                    <a:pt x="1517559" y="1161521"/>
                  </a:lnTo>
                  <a:lnTo>
                    <a:pt x="1514915" y="1147498"/>
                  </a:lnTo>
                  <a:lnTo>
                    <a:pt x="1512271" y="1133211"/>
                  </a:lnTo>
                  <a:lnTo>
                    <a:pt x="1509097" y="1119188"/>
                  </a:lnTo>
                  <a:lnTo>
                    <a:pt x="1505395" y="1104900"/>
                  </a:lnTo>
                  <a:lnTo>
                    <a:pt x="1501429" y="1090877"/>
                  </a:lnTo>
                  <a:lnTo>
                    <a:pt x="1497198" y="1076855"/>
                  </a:lnTo>
                  <a:lnTo>
                    <a:pt x="1492703" y="1063096"/>
                  </a:lnTo>
                  <a:lnTo>
                    <a:pt x="1487943" y="1049338"/>
                  </a:lnTo>
                  <a:lnTo>
                    <a:pt x="1482919" y="1035580"/>
                  </a:lnTo>
                  <a:lnTo>
                    <a:pt x="1477630" y="1022350"/>
                  </a:lnTo>
                  <a:lnTo>
                    <a:pt x="1472077" y="1008857"/>
                  </a:lnTo>
                  <a:lnTo>
                    <a:pt x="1466260" y="995892"/>
                  </a:lnTo>
                  <a:lnTo>
                    <a:pt x="1460178" y="982927"/>
                  </a:lnTo>
                  <a:lnTo>
                    <a:pt x="1453832" y="969963"/>
                  </a:lnTo>
                  <a:lnTo>
                    <a:pt x="1446957" y="957527"/>
                  </a:lnTo>
                  <a:lnTo>
                    <a:pt x="1440346" y="945092"/>
                  </a:lnTo>
                  <a:lnTo>
                    <a:pt x="1432942" y="932657"/>
                  </a:lnTo>
                  <a:lnTo>
                    <a:pt x="1425802" y="920486"/>
                  </a:lnTo>
                  <a:lnTo>
                    <a:pt x="1418134" y="908844"/>
                  </a:lnTo>
                  <a:lnTo>
                    <a:pt x="1410201" y="896938"/>
                  </a:lnTo>
                  <a:lnTo>
                    <a:pt x="1402268" y="885561"/>
                  </a:lnTo>
                  <a:lnTo>
                    <a:pt x="1398566" y="880534"/>
                  </a:lnTo>
                  <a:lnTo>
                    <a:pt x="1394335" y="875242"/>
                  </a:lnTo>
                  <a:lnTo>
                    <a:pt x="1386402" y="864923"/>
                  </a:lnTo>
                  <a:lnTo>
                    <a:pt x="1572032" y="679450"/>
                  </a:lnTo>
                  <a:lnTo>
                    <a:pt x="1584724" y="694531"/>
                  </a:lnTo>
                  <a:lnTo>
                    <a:pt x="1596624" y="709877"/>
                  </a:lnTo>
                  <a:lnTo>
                    <a:pt x="1608787" y="725752"/>
                  </a:lnTo>
                  <a:lnTo>
                    <a:pt x="1620422" y="741627"/>
                  </a:lnTo>
                  <a:lnTo>
                    <a:pt x="1632850" y="759090"/>
                  </a:lnTo>
                  <a:lnTo>
                    <a:pt x="1644750" y="776817"/>
                  </a:lnTo>
                  <a:lnTo>
                    <a:pt x="1656120" y="794809"/>
                  </a:lnTo>
                  <a:lnTo>
                    <a:pt x="1667755" y="812800"/>
                  </a:lnTo>
                  <a:lnTo>
                    <a:pt x="1678332" y="831321"/>
                  </a:lnTo>
                  <a:lnTo>
                    <a:pt x="1688909" y="850107"/>
                  </a:lnTo>
                  <a:lnTo>
                    <a:pt x="1699222" y="869157"/>
                  </a:lnTo>
                  <a:lnTo>
                    <a:pt x="1709006" y="888207"/>
                  </a:lnTo>
                  <a:lnTo>
                    <a:pt x="1718525" y="908050"/>
                  </a:lnTo>
                  <a:lnTo>
                    <a:pt x="1727781" y="927629"/>
                  </a:lnTo>
                  <a:lnTo>
                    <a:pt x="1736507" y="947473"/>
                  </a:lnTo>
                  <a:lnTo>
                    <a:pt x="1744704" y="967846"/>
                  </a:lnTo>
                  <a:lnTo>
                    <a:pt x="1752373" y="988219"/>
                  </a:lnTo>
                  <a:lnTo>
                    <a:pt x="1760041" y="1009121"/>
                  </a:lnTo>
                  <a:lnTo>
                    <a:pt x="1767181" y="1030023"/>
                  </a:lnTo>
                  <a:lnTo>
                    <a:pt x="1773792" y="1051190"/>
                  </a:lnTo>
                  <a:lnTo>
                    <a:pt x="1779873" y="1072886"/>
                  </a:lnTo>
                  <a:lnTo>
                    <a:pt x="1785955" y="1094052"/>
                  </a:lnTo>
                  <a:lnTo>
                    <a:pt x="1790979" y="1115748"/>
                  </a:lnTo>
                  <a:lnTo>
                    <a:pt x="1795739" y="1137180"/>
                  </a:lnTo>
                  <a:lnTo>
                    <a:pt x="1799970" y="1158611"/>
                  </a:lnTo>
                  <a:lnTo>
                    <a:pt x="1803936" y="1179777"/>
                  </a:lnTo>
                  <a:lnTo>
                    <a:pt x="1806845" y="1201209"/>
                  </a:lnTo>
                  <a:lnTo>
                    <a:pt x="1809754" y="1222640"/>
                  </a:lnTo>
                  <a:lnTo>
                    <a:pt x="1811869" y="1243542"/>
                  </a:lnTo>
                  <a:lnTo>
                    <a:pt x="1813985" y="1264709"/>
                  </a:lnTo>
                  <a:lnTo>
                    <a:pt x="1815042" y="1285611"/>
                  </a:lnTo>
                  <a:lnTo>
                    <a:pt x="1815836" y="1306778"/>
                  </a:lnTo>
                  <a:lnTo>
                    <a:pt x="1816100" y="1327680"/>
                  </a:lnTo>
                  <a:lnTo>
                    <a:pt x="1816100" y="1348317"/>
                  </a:lnTo>
                  <a:lnTo>
                    <a:pt x="1815571" y="1369219"/>
                  </a:lnTo>
                  <a:lnTo>
                    <a:pt x="1814514" y="1389592"/>
                  </a:lnTo>
                  <a:lnTo>
                    <a:pt x="1812927" y="1410494"/>
                  </a:lnTo>
                  <a:lnTo>
                    <a:pt x="1810812" y="1431132"/>
                  </a:lnTo>
                  <a:lnTo>
                    <a:pt x="1808432" y="1451769"/>
                  </a:lnTo>
                  <a:lnTo>
                    <a:pt x="1805523" y="1472142"/>
                  </a:lnTo>
                  <a:lnTo>
                    <a:pt x="1801821" y="1492515"/>
                  </a:lnTo>
                  <a:lnTo>
                    <a:pt x="1797855" y="1512623"/>
                  </a:lnTo>
                  <a:lnTo>
                    <a:pt x="1793359" y="1532467"/>
                  </a:lnTo>
                  <a:lnTo>
                    <a:pt x="1788600" y="1552576"/>
                  </a:lnTo>
                  <a:lnTo>
                    <a:pt x="1783311" y="1572155"/>
                  </a:lnTo>
                  <a:lnTo>
                    <a:pt x="1777758" y="1591469"/>
                  </a:lnTo>
                  <a:lnTo>
                    <a:pt x="1771147" y="1611048"/>
                  </a:lnTo>
                  <a:lnTo>
                    <a:pt x="1764801" y="1630098"/>
                  </a:lnTo>
                  <a:lnTo>
                    <a:pt x="1757397" y="1648884"/>
                  </a:lnTo>
                  <a:lnTo>
                    <a:pt x="1749993" y="1667669"/>
                  </a:lnTo>
                  <a:lnTo>
                    <a:pt x="1741796" y="1685926"/>
                  </a:lnTo>
                  <a:lnTo>
                    <a:pt x="1733334" y="1704182"/>
                  </a:lnTo>
                  <a:lnTo>
                    <a:pt x="1724343" y="1722703"/>
                  </a:lnTo>
                  <a:lnTo>
                    <a:pt x="1714559" y="1740694"/>
                  </a:lnTo>
                  <a:lnTo>
                    <a:pt x="1704775" y="1758686"/>
                  </a:lnTo>
                  <a:lnTo>
                    <a:pt x="1694198" y="1776413"/>
                  </a:lnTo>
                  <a:lnTo>
                    <a:pt x="1683092" y="1793876"/>
                  </a:lnTo>
                  <a:lnTo>
                    <a:pt x="1671721" y="1810544"/>
                  </a:lnTo>
                  <a:lnTo>
                    <a:pt x="1659822" y="1827478"/>
                  </a:lnTo>
                  <a:lnTo>
                    <a:pt x="1647394" y="1844146"/>
                  </a:lnTo>
                  <a:lnTo>
                    <a:pt x="1634966" y="1860021"/>
                  </a:lnTo>
                  <a:lnTo>
                    <a:pt x="1621744" y="1875896"/>
                  </a:lnTo>
                  <a:lnTo>
                    <a:pt x="1608258" y="1891242"/>
                  </a:lnTo>
                  <a:lnTo>
                    <a:pt x="1594244" y="1906324"/>
                  </a:lnTo>
                  <a:lnTo>
                    <a:pt x="1579436" y="1921140"/>
                  </a:lnTo>
                  <a:lnTo>
                    <a:pt x="1564628" y="1935692"/>
                  </a:lnTo>
                  <a:lnTo>
                    <a:pt x="1549291" y="1949715"/>
                  </a:lnTo>
                  <a:lnTo>
                    <a:pt x="1533425" y="1963209"/>
                  </a:lnTo>
                  <a:lnTo>
                    <a:pt x="1517030" y="1976703"/>
                  </a:lnTo>
                  <a:lnTo>
                    <a:pt x="1500107" y="1989667"/>
                  </a:lnTo>
                  <a:lnTo>
                    <a:pt x="1482390" y="2002367"/>
                  </a:lnTo>
                  <a:lnTo>
                    <a:pt x="1464673" y="2014803"/>
                  </a:lnTo>
                  <a:lnTo>
                    <a:pt x="1446428" y="2026709"/>
                  </a:lnTo>
                  <a:lnTo>
                    <a:pt x="1427653" y="2037821"/>
                  </a:lnTo>
                  <a:lnTo>
                    <a:pt x="1408614" y="2048669"/>
                  </a:lnTo>
                  <a:lnTo>
                    <a:pt x="1389047" y="2059253"/>
                  </a:lnTo>
                  <a:lnTo>
                    <a:pt x="1368950" y="2069042"/>
                  </a:lnTo>
                  <a:lnTo>
                    <a:pt x="1348589" y="2078303"/>
                  </a:lnTo>
                  <a:lnTo>
                    <a:pt x="1327699" y="2087034"/>
                  </a:lnTo>
                  <a:lnTo>
                    <a:pt x="1306809" y="2095501"/>
                  </a:lnTo>
                  <a:lnTo>
                    <a:pt x="1285126" y="2102909"/>
                  </a:lnTo>
                  <a:lnTo>
                    <a:pt x="1263178" y="2110317"/>
                  </a:lnTo>
                  <a:lnTo>
                    <a:pt x="1240966" y="2116667"/>
                  </a:lnTo>
                  <a:lnTo>
                    <a:pt x="1218225" y="2123017"/>
                  </a:lnTo>
                  <a:lnTo>
                    <a:pt x="1206590" y="2125663"/>
                  </a:lnTo>
                  <a:lnTo>
                    <a:pt x="1194691" y="2128309"/>
                  </a:lnTo>
                  <a:lnTo>
                    <a:pt x="1183056" y="2130690"/>
                  </a:lnTo>
                  <a:lnTo>
                    <a:pt x="1171157" y="2133072"/>
                  </a:lnTo>
                  <a:lnTo>
                    <a:pt x="1159258" y="2135188"/>
                  </a:lnTo>
                  <a:lnTo>
                    <a:pt x="1147358" y="2137305"/>
                  </a:lnTo>
                  <a:lnTo>
                    <a:pt x="1135459" y="2139157"/>
                  </a:lnTo>
                  <a:lnTo>
                    <a:pt x="1123824" y="2141009"/>
                  </a:lnTo>
                  <a:lnTo>
                    <a:pt x="1111660" y="2142332"/>
                  </a:lnTo>
                  <a:lnTo>
                    <a:pt x="1099761" y="2143390"/>
                  </a:lnTo>
                  <a:lnTo>
                    <a:pt x="1075962" y="2145772"/>
                  </a:lnTo>
                  <a:lnTo>
                    <a:pt x="1052164" y="2147094"/>
                  </a:lnTo>
                  <a:lnTo>
                    <a:pt x="1028365" y="2147888"/>
                  </a:lnTo>
                  <a:lnTo>
                    <a:pt x="1004038" y="2147888"/>
                  </a:lnTo>
                  <a:lnTo>
                    <a:pt x="980239" y="2147359"/>
                  </a:lnTo>
                  <a:lnTo>
                    <a:pt x="956440" y="2146301"/>
                  </a:lnTo>
                  <a:lnTo>
                    <a:pt x="932642" y="2144449"/>
                  </a:lnTo>
                  <a:lnTo>
                    <a:pt x="908843" y="2142067"/>
                  </a:lnTo>
                  <a:lnTo>
                    <a:pt x="884780" y="2138892"/>
                  </a:lnTo>
                  <a:lnTo>
                    <a:pt x="860981" y="2135188"/>
                  </a:lnTo>
                  <a:lnTo>
                    <a:pt x="837183" y="2130690"/>
                  </a:lnTo>
                  <a:lnTo>
                    <a:pt x="813384" y="2125663"/>
                  </a:lnTo>
                  <a:lnTo>
                    <a:pt x="789057" y="2120107"/>
                  </a:lnTo>
                  <a:lnTo>
                    <a:pt x="765522" y="2114022"/>
                  </a:lnTo>
                  <a:lnTo>
                    <a:pt x="741724" y="2106878"/>
                  </a:lnTo>
                  <a:lnTo>
                    <a:pt x="718190" y="2099734"/>
                  </a:lnTo>
                  <a:lnTo>
                    <a:pt x="694920" y="2091532"/>
                  </a:lnTo>
                  <a:lnTo>
                    <a:pt x="671650" y="2082801"/>
                  </a:lnTo>
                  <a:lnTo>
                    <a:pt x="648645" y="2073276"/>
                  </a:lnTo>
                  <a:lnTo>
                    <a:pt x="625904" y="2063486"/>
                  </a:lnTo>
                  <a:lnTo>
                    <a:pt x="603163" y="2052903"/>
                  </a:lnTo>
                  <a:lnTo>
                    <a:pt x="580686" y="2042055"/>
                  </a:lnTo>
                  <a:lnTo>
                    <a:pt x="558474" y="2030149"/>
                  </a:lnTo>
                  <a:lnTo>
                    <a:pt x="536527" y="2018242"/>
                  </a:lnTo>
                  <a:lnTo>
                    <a:pt x="514844" y="2005542"/>
                  </a:lnTo>
                  <a:lnTo>
                    <a:pt x="493425" y="1992313"/>
                  </a:lnTo>
                  <a:lnTo>
                    <a:pt x="472270" y="1978555"/>
                  </a:lnTo>
                  <a:lnTo>
                    <a:pt x="451116" y="1964003"/>
                  </a:lnTo>
                  <a:lnTo>
                    <a:pt x="430491" y="1949186"/>
                  </a:lnTo>
                  <a:lnTo>
                    <a:pt x="410130" y="1933576"/>
                  </a:lnTo>
                  <a:lnTo>
                    <a:pt x="390033" y="1917701"/>
                  </a:lnTo>
                  <a:lnTo>
                    <a:pt x="370465" y="1901296"/>
                  </a:lnTo>
                  <a:lnTo>
                    <a:pt x="351162" y="1884099"/>
                  </a:lnTo>
                  <a:lnTo>
                    <a:pt x="332123" y="1867165"/>
                  </a:lnTo>
                  <a:lnTo>
                    <a:pt x="313613" y="1849174"/>
                  </a:lnTo>
                  <a:lnTo>
                    <a:pt x="295632" y="1830917"/>
                  </a:lnTo>
                  <a:lnTo>
                    <a:pt x="278179" y="1812132"/>
                  </a:lnTo>
                  <a:lnTo>
                    <a:pt x="260727" y="1792553"/>
                  </a:lnTo>
                  <a:lnTo>
                    <a:pt x="243804" y="1772974"/>
                  </a:lnTo>
                  <a:lnTo>
                    <a:pt x="227409" y="1753130"/>
                  </a:lnTo>
                  <a:lnTo>
                    <a:pt x="211543" y="1732492"/>
                  </a:lnTo>
                  <a:lnTo>
                    <a:pt x="196206" y="1711590"/>
                  </a:lnTo>
                  <a:lnTo>
                    <a:pt x="181134" y="1690159"/>
                  </a:lnTo>
                  <a:lnTo>
                    <a:pt x="166590" y="1668463"/>
                  </a:lnTo>
                  <a:lnTo>
                    <a:pt x="152840" y="1646503"/>
                  </a:lnTo>
                  <a:lnTo>
                    <a:pt x="139354" y="1624542"/>
                  </a:lnTo>
                  <a:lnTo>
                    <a:pt x="126397" y="1601788"/>
                  </a:lnTo>
                  <a:lnTo>
                    <a:pt x="114498" y="1578505"/>
                  </a:lnTo>
                  <a:lnTo>
                    <a:pt x="102598" y="1555221"/>
                  </a:lnTo>
                  <a:lnTo>
                    <a:pt x="91492" y="1531673"/>
                  </a:lnTo>
                  <a:lnTo>
                    <a:pt x="80915" y="1507861"/>
                  </a:lnTo>
                  <a:lnTo>
                    <a:pt x="70867" y="1483784"/>
                  </a:lnTo>
                  <a:lnTo>
                    <a:pt x="61612" y="1458913"/>
                  </a:lnTo>
                  <a:lnTo>
                    <a:pt x="57117" y="1446742"/>
                  </a:lnTo>
                  <a:lnTo>
                    <a:pt x="52886" y="1434307"/>
                  </a:lnTo>
                  <a:lnTo>
                    <a:pt x="48655" y="1421871"/>
                  </a:lnTo>
                  <a:lnTo>
                    <a:pt x="44688" y="1409171"/>
                  </a:lnTo>
                  <a:lnTo>
                    <a:pt x="40986" y="1396736"/>
                  </a:lnTo>
                  <a:lnTo>
                    <a:pt x="37284" y="1384036"/>
                  </a:lnTo>
                  <a:lnTo>
                    <a:pt x="33582" y="1371071"/>
                  </a:lnTo>
                  <a:lnTo>
                    <a:pt x="30409" y="1358371"/>
                  </a:lnTo>
                  <a:lnTo>
                    <a:pt x="27236" y="1345407"/>
                  </a:lnTo>
                  <a:lnTo>
                    <a:pt x="24063" y="1332707"/>
                  </a:lnTo>
                  <a:lnTo>
                    <a:pt x="21154" y="1319742"/>
                  </a:lnTo>
                  <a:lnTo>
                    <a:pt x="18774" y="1306513"/>
                  </a:lnTo>
                  <a:lnTo>
                    <a:pt x="16130" y="1293548"/>
                  </a:lnTo>
                  <a:lnTo>
                    <a:pt x="14015" y="1280848"/>
                  </a:lnTo>
                  <a:lnTo>
                    <a:pt x="11635" y="1268148"/>
                  </a:lnTo>
                  <a:lnTo>
                    <a:pt x="9784" y="1255448"/>
                  </a:lnTo>
                  <a:lnTo>
                    <a:pt x="7933" y="1242484"/>
                  </a:lnTo>
                  <a:lnTo>
                    <a:pt x="6346" y="1229784"/>
                  </a:lnTo>
                  <a:lnTo>
                    <a:pt x="3702" y="1204648"/>
                  </a:lnTo>
                  <a:lnTo>
                    <a:pt x="1851" y="1179248"/>
                  </a:lnTo>
                  <a:lnTo>
                    <a:pt x="529" y="1154642"/>
                  </a:lnTo>
                  <a:lnTo>
                    <a:pt x="0" y="1129507"/>
                  </a:lnTo>
                  <a:lnTo>
                    <a:pt x="0" y="1105165"/>
                  </a:lnTo>
                  <a:lnTo>
                    <a:pt x="793" y="1080823"/>
                  </a:lnTo>
                  <a:lnTo>
                    <a:pt x="1851" y="1056217"/>
                  </a:lnTo>
                  <a:lnTo>
                    <a:pt x="4231" y="1032405"/>
                  </a:lnTo>
                  <a:lnTo>
                    <a:pt x="6611" y="1008592"/>
                  </a:lnTo>
                  <a:lnTo>
                    <a:pt x="9784" y="985044"/>
                  </a:lnTo>
                  <a:lnTo>
                    <a:pt x="13750" y="961496"/>
                  </a:lnTo>
                  <a:lnTo>
                    <a:pt x="18245" y="938477"/>
                  </a:lnTo>
                  <a:lnTo>
                    <a:pt x="23270" y="915723"/>
                  </a:lnTo>
                  <a:lnTo>
                    <a:pt x="28823" y="894027"/>
                  </a:lnTo>
                  <a:lnTo>
                    <a:pt x="34905" y="872067"/>
                  </a:lnTo>
                  <a:lnTo>
                    <a:pt x="41515" y="850636"/>
                  </a:lnTo>
                  <a:lnTo>
                    <a:pt x="48655" y="829734"/>
                  </a:lnTo>
                  <a:lnTo>
                    <a:pt x="56323" y="808567"/>
                  </a:lnTo>
                  <a:lnTo>
                    <a:pt x="64785" y="787929"/>
                  </a:lnTo>
                  <a:lnTo>
                    <a:pt x="73511" y="767821"/>
                  </a:lnTo>
                  <a:lnTo>
                    <a:pt x="82766" y="747977"/>
                  </a:lnTo>
                  <a:lnTo>
                    <a:pt x="92550" y="728398"/>
                  </a:lnTo>
                  <a:lnTo>
                    <a:pt x="102598" y="709084"/>
                  </a:lnTo>
                  <a:lnTo>
                    <a:pt x="113704" y="690298"/>
                  </a:lnTo>
                  <a:lnTo>
                    <a:pt x="124810" y="671777"/>
                  </a:lnTo>
                  <a:lnTo>
                    <a:pt x="136181" y="653521"/>
                  </a:lnTo>
                  <a:lnTo>
                    <a:pt x="148345" y="635794"/>
                  </a:lnTo>
                  <a:lnTo>
                    <a:pt x="161037" y="618331"/>
                  </a:lnTo>
                  <a:lnTo>
                    <a:pt x="174259" y="601398"/>
                  </a:lnTo>
                  <a:lnTo>
                    <a:pt x="187480" y="585259"/>
                  </a:lnTo>
                  <a:lnTo>
                    <a:pt x="200966" y="569384"/>
                  </a:lnTo>
                  <a:lnTo>
                    <a:pt x="214981" y="553773"/>
                  </a:lnTo>
                  <a:lnTo>
                    <a:pt x="229260" y="538956"/>
                  </a:lnTo>
                  <a:lnTo>
                    <a:pt x="243804" y="524404"/>
                  </a:lnTo>
                  <a:lnTo>
                    <a:pt x="258876" y="510117"/>
                  </a:lnTo>
                  <a:lnTo>
                    <a:pt x="274477" y="496359"/>
                  </a:lnTo>
                  <a:lnTo>
                    <a:pt x="290343" y="483129"/>
                  </a:lnTo>
                  <a:lnTo>
                    <a:pt x="306738" y="470165"/>
                  </a:lnTo>
                  <a:lnTo>
                    <a:pt x="323132" y="457465"/>
                  </a:lnTo>
                  <a:lnTo>
                    <a:pt x="340056" y="445294"/>
                  </a:lnTo>
                  <a:lnTo>
                    <a:pt x="357508" y="433917"/>
                  </a:lnTo>
                  <a:lnTo>
                    <a:pt x="374961" y="422540"/>
                  </a:lnTo>
                  <a:lnTo>
                    <a:pt x="392942" y="411956"/>
                  </a:lnTo>
                  <a:lnTo>
                    <a:pt x="411187" y="401902"/>
                  </a:lnTo>
                  <a:lnTo>
                    <a:pt x="429697" y="392113"/>
                  </a:lnTo>
                  <a:lnTo>
                    <a:pt x="447943" y="383117"/>
                  </a:lnTo>
                  <a:lnTo>
                    <a:pt x="466717" y="374386"/>
                  </a:lnTo>
                  <a:lnTo>
                    <a:pt x="485492" y="366183"/>
                  </a:lnTo>
                  <a:lnTo>
                    <a:pt x="504795" y="358511"/>
                  </a:lnTo>
                  <a:lnTo>
                    <a:pt x="524099" y="351631"/>
                  </a:lnTo>
                  <a:lnTo>
                    <a:pt x="543931" y="344752"/>
                  </a:lnTo>
                  <a:lnTo>
                    <a:pt x="564027" y="338667"/>
                  </a:lnTo>
                  <a:lnTo>
                    <a:pt x="584388" y="333111"/>
                  </a:lnTo>
                  <a:lnTo>
                    <a:pt x="604749" y="327819"/>
                  </a:lnTo>
                  <a:lnTo>
                    <a:pt x="625639" y="323321"/>
                  </a:lnTo>
                  <a:lnTo>
                    <a:pt x="646529" y="319088"/>
                  </a:lnTo>
                  <a:lnTo>
                    <a:pt x="667684" y="315383"/>
                  </a:lnTo>
                  <a:lnTo>
                    <a:pt x="689367" y="312208"/>
                  </a:lnTo>
                  <a:lnTo>
                    <a:pt x="710786" y="309563"/>
                  </a:lnTo>
                  <a:lnTo>
                    <a:pt x="732733" y="307446"/>
                  </a:lnTo>
                  <a:lnTo>
                    <a:pt x="754681" y="306123"/>
                  </a:lnTo>
                  <a:lnTo>
                    <a:pt x="776364" y="305065"/>
                  </a:lnTo>
                  <a:lnTo>
                    <a:pt x="797783" y="304800"/>
                  </a:lnTo>
                  <a:close/>
                  <a:moveTo>
                    <a:pt x="1971872" y="292100"/>
                  </a:moveTo>
                  <a:lnTo>
                    <a:pt x="2122487" y="334433"/>
                  </a:lnTo>
                  <a:lnTo>
                    <a:pt x="1869877" y="587375"/>
                  </a:lnTo>
                  <a:lnTo>
                    <a:pt x="1719262" y="545042"/>
                  </a:lnTo>
                  <a:lnTo>
                    <a:pt x="1971872" y="292100"/>
                  </a:lnTo>
                  <a:close/>
                  <a:moveTo>
                    <a:pt x="1898928" y="190500"/>
                  </a:moveTo>
                  <a:lnTo>
                    <a:pt x="1903425" y="190765"/>
                  </a:lnTo>
                  <a:lnTo>
                    <a:pt x="1907921" y="191560"/>
                  </a:lnTo>
                  <a:lnTo>
                    <a:pt x="1912418" y="192355"/>
                  </a:lnTo>
                  <a:lnTo>
                    <a:pt x="1916650" y="194209"/>
                  </a:lnTo>
                  <a:lnTo>
                    <a:pt x="1920882" y="196064"/>
                  </a:lnTo>
                  <a:lnTo>
                    <a:pt x="1925114" y="198183"/>
                  </a:lnTo>
                  <a:lnTo>
                    <a:pt x="1928818" y="201098"/>
                  </a:lnTo>
                  <a:lnTo>
                    <a:pt x="1932521" y="204542"/>
                  </a:lnTo>
                  <a:lnTo>
                    <a:pt x="1935695" y="208251"/>
                  </a:lnTo>
                  <a:lnTo>
                    <a:pt x="1938604" y="211696"/>
                  </a:lnTo>
                  <a:lnTo>
                    <a:pt x="1940985" y="215670"/>
                  </a:lnTo>
                  <a:lnTo>
                    <a:pt x="1942837" y="219909"/>
                  </a:lnTo>
                  <a:lnTo>
                    <a:pt x="1944159" y="224413"/>
                  </a:lnTo>
                  <a:lnTo>
                    <a:pt x="1945482" y="228917"/>
                  </a:lnTo>
                  <a:lnTo>
                    <a:pt x="1946011" y="233156"/>
                  </a:lnTo>
                  <a:lnTo>
                    <a:pt x="1946275" y="237925"/>
                  </a:lnTo>
                  <a:lnTo>
                    <a:pt x="1946011" y="242430"/>
                  </a:lnTo>
                  <a:lnTo>
                    <a:pt x="1945482" y="246934"/>
                  </a:lnTo>
                  <a:lnTo>
                    <a:pt x="1944159" y="251173"/>
                  </a:lnTo>
                  <a:lnTo>
                    <a:pt x="1942837" y="255677"/>
                  </a:lnTo>
                  <a:lnTo>
                    <a:pt x="1940985" y="259916"/>
                  </a:lnTo>
                  <a:lnTo>
                    <a:pt x="1938604" y="263890"/>
                  </a:lnTo>
                  <a:lnTo>
                    <a:pt x="1935695" y="267864"/>
                  </a:lnTo>
                  <a:lnTo>
                    <a:pt x="1932521" y="271044"/>
                  </a:lnTo>
                  <a:lnTo>
                    <a:pt x="1064661" y="1140336"/>
                  </a:lnTo>
                  <a:lnTo>
                    <a:pt x="1061222" y="1143515"/>
                  </a:lnTo>
                  <a:lnTo>
                    <a:pt x="1057255" y="1146430"/>
                  </a:lnTo>
                  <a:lnTo>
                    <a:pt x="1053287" y="1148814"/>
                  </a:lnTo>
                  <a:lnTo>
                    <a:pt x="1049055" y="1150934"/>
                  </a:lnTo>
                  <a:lnTo>
                    <a:pt x="1044558" y="1152259"/>
                  </a:lnTo>
                  <a:lnTo>
                    <a:pt x="1040326" y="1153318"/>
                  </a:lnTo>
                  <a:lnTo>
                    <a:pt x="1035829" y="1153848"/>
                  </a:lnTo>
                  <a:lnTo>
                    <a:pt x="1031597" y="1154113"/>
                  </a:lnTo>
                  <a:lnTo>
                    <a:pt x="1026571" y="1153848"/>
                  </a:lnTo>
                  <a:lnTo>
                    <a:pt x="1022075" y="1153318"/>
                  </a:lnTo>
                  <a:lnTo>
                    <a:pt x="1018107" y="1152259"/>
                  </a:lnTo>
                  <a:lnTo>
                    <a:pt x="1013610" y="1150934"/>
                  </a:lnTo>
                  <a:lnTo>
                    <a:pt x="1009378" y="1148814"/>
                  </a:lnTo>
                  <a:lnTo>
                    <a:pt x="1005411" y="1146430"/>
                  </a:lnTo>
                  <a:lnTo>
                    <a:pt x="1001443" y="1143515"/>
                  </a:lnTo>
                  <a:lnTo>
                    <a:pt x="998004" y="1140336"/>
                  </a:lnTo>
                  <a:lnTo>
                    <a:pt x="994566" y="1136892"/>
                  </a:lnTo>
                  <a:lnTo>
                    <a:pt x="991921" y="1132917"/>
                  </a:lnTo>
                  <a:lnTo>
                    <a:pt x="989540" y="1128943"/>
                  </a:lnTo>
                  <a:lnTo>
                    <a:pt x="987688" y="1124704"/>
                  </a:lnTo>
                  <a:lnTo>
                    <a:pt x="986101" y="1120465"/>
                  </a:lnTo>
                  <a:lnTo>
                    <a:pt x="985043" y="1115961"/>
                  </a:lnTo>
                  <a:lnTo>
                    <a:pt x="984250" y="1111457"/>
                  </a:lnTo>
                  <a:lnTo>
                    <a:pt x="984250" y="1106953"/>
                  </a:lnTo>
                  <a:lnTo>
                    <a:pt x="984250" y="1102448"/>
                  </a:lnTo>
                  <a:lnTo>
                    <a:pt x="985043" y="1097944"/>
                  </a:lnTo>
                  <a:lnTo>
                    <a:pt x="986101" y="1093440"/>
                  </a:lnTo>
                  <a:lnTo>
                    <a:pt x="987688" y="1089201"/>
                  </a:lnTo>
                  <a:lnTo>
                    <a:pt x="989540" y="1084962"/>
                  </a:lnTo>
                  <a:lnTo>
                    <a:pt x="991921" y="1080723"/>
                  </a:lnTo>
                  <a:lnTo>
                    <a:pt x="994566" y="1077278"/>
                  </a:lnTo>
                  <a:lnTo>
                    <a:pt x="998004" y="1073569"/>
                  </a:lnTo>
                  <a:lnTo>
                    <a:pt x="1865599" y="204542"/>
                  </a:lnTo>
                  <a:lnTo>
                    <a:pt x="1869303" y="201098"/>
                  </a:lnTo>
                  <a:lnTo>
                    <a:pt x="1873270" y="198183"/>
                  </a:lnTo>
                  <a:lnTo>
                    <a:pt x="1877238" y="196064"/>
                  </a:lnTo>
                  <a:lnTo>
                    <a:pt x="1881470" y="194209"/>
                  </a:lnTo>
                  <a:lnTo>
                    <a:pt x="1885438" y="192355"/>
                  </a:lnTo>
                  <a:lnTo>
                    <a:pt x="1889934" y="191560"/>
                  </a:lnTo>
                  <a:lnTo>
                    <a:pt x="1894431" y="190765"/>
                  </a:lnTo>
                  <a:lnTo>
                    <a:pt x="1898928" y="190500"/>
                  </a:lnTo>
                  <a:close/>
                  <a:moveTo>
                    <a:pt x="1813227" y="0"/>
                  </a:moveTo>
                  <a:lnTo>
                    <a:pt x="1855787" y="150615"/>
                  </a:lnTo>
                  <a:lnTo>
                    <a:pt x="1602807" y="403225"/>
                  </a:lnTo>
                  <a:lnTo>
                    <a:pt x="1560512" y="252610"/>
                  </a:lnTo>
                  <a:lnTo>
                    <a:pt x="1813227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479306" y="2850455"/>
            <a:ext cx="900000" cy="898457"/>
            <a:chOff x="5500583" y="-816118"/>
            <a:chExt cx="900000" cy="898457"/>
          </a:xfrm>
        </p:grpSpPr>
        <p:sp>
          <p:nvSpPr>
            <p:cNvPr id="46" name="MH_Other_4"/>
            <p:cNvSpPr/>
            <p:nvPr>
              <p:custDataLst>
                <p:tags r:id="rId8"/>
              </p:custDataLst>
            </p:nvPr>
          </p:nvSpPr>
          <p:spPr>
            <a:xfrm>
              <a:off x="5500583" y="-816118"/>
              <a:ext cx="900000" cy="898457"/>
            </a:xfrm>
            <a:prstGeom prst="ellipse">
              <a:avLst/>
            </a:prstGeom>
            <a:gradFill flip="none" rotWithShape="1">
              <a:gsLst>
                <a:gs pos="100000">
                  <a:sysClr val="window" lastClr="FFFFFF"/>
                </a:gs>
                <a:gs pos="0">
                  <a:srgbClr val="E0E0E0"/>
                </a:gs>
              </a:gsLst>
              <a:lin ang="8100000" scaled="0"/>
              <a:tileRect/>
            </a:gradFill>
            <a:ln w="34925" cap="flat" cmpd="sng" algn="ctr">
              <a:gradFill>
                <a:gsLst>
                  <a:gs pos="100000">
                    <a:sysClr val="window" lastClr="FFFFFF">
                      <a:lumMod val="85000"/>
                    </a:sysClr>
                  </a:gs>
                  <a:gs pos="0">
                    <a:sysClr val="window" lastClr="FFFFFF"/>
                  </a:gs>
                </a:gsLst>
                <a:lin ang="8100000" scaled="0"/>
              </a:gradFill>
              <a:prstDash val="solid"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MH_Other_5"/>
            <p:cNvSpPr/>
            <p:nvPr>
              <p:custDataLst>
                <p:tags r:id="rId9"/>
              </p:custDataLst>
            </p:nvPr>
          </p:nvSpPr>
          <p:spPr>
            <a:xfrm>
              <a:off x="5634274" y="-690890"/>
              <a:ext cx="648000" cy="648000"/>
            </a:xfrm>
            <a:prstGeom prst="ellipse">
              <a:avLst/>
            </a:prstGeom>
            <a:solidFill>
              <a:srgbClr val="21644B"/>
            </a:solidFill>
            <a:ln w="25400" cap="flat" cmpd="sng" algn="ctr">
              <a:noFill/>
              <a:prstDash val="solid"/>
            </a:ln>
            <a:effectLst>
              <a:innerShdw blurRad="63500" dist="50800" dir="18900000">
                <a:prstClr val="black">
                  <a:alpha val="30000"/>
                </a:prstClr>
              </a:innerShdw>
            </a:effec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KSO_Shape"/>
            <p:cNvSpPr/>
            <p:nvPr/>
          </p:nvSpPr>
          <p:spPr bwMode="auto">
            <a:xfrm>
              <a:off x="5778152" y="-555834"/>
              <a:ext cx="416023" cy="377888"/>
            </a:xfrm>
            <a:custGeom>
              <a:avLst/>
              <a:gdLst>
                <a:gd name="T0" fmla="*/ 1905000 w 2301875"/>
                <a:gd name="T1" fmla="*/ 1125992 h 2090738"/>
                <a:gd name="T2" fmla="*/ 748124 w 2301875"/>
                <a:gd name="T3" fmla="*/ 979328 h 2090738"/>
                <a:gd name="T4" fmla="*/ 705549 w 2301875"/>
                <a:gd name="T5" fmla="*/ 1045945 h 2090738"/>
                <a:gd name="T6" fmla="*/ 646680 w 2301875"/>
                <a:gd name="T7" fmla="*/ 1080176 h 2090738"/>
                <a:gd name="T8" fmla="*/ 589913 w 2301875"/>
                <a:gd name="T9" fmla="*/ 1077017 h 2090738"/>
                <a:gd name="T10" fmla="*/ 523423 w 2301875"/>
                <a:gd name="T11" fmla="*/ 1023828 h 2090738"/>
                <a:gd name="T12" fmla="*/ 483214 w 2301875"/>
                <a:gd name="T13" fmla="*/ 928772 h 2090738"/>
                <a:gd name="T14" fmla="*/ 481375 w 2301875"/>
                <a:gd name="T15" fmla="*/ 811862 h 2090738"/>
                <a:gd name="T16" fmla="*/ 518430 w 2301875"/>
                <a:gd name="T17" fmla="*/ 713910 h 2090738"/>
                <a:gd name="T18" fmla="*/ 582818 w 2301875"/>
                <a:gd name="T19" fmla="*/ 655981 h 2090738"/>
                <a:gd name="T20" fmla="*/ 640898 w 2301875"/>
                <a:gd name="T21" fmla="*/ 648872 h 2090738"/>
                <a:gd name="T22" fmla="*/ 700555 w 2301875"/>
                <a:gd name="T23" fmla="*/ 680206 h 2090738"/>
                <a:gd name="T24" fmla="*/ 745232 w 2301875"/>
                <a:gd name="T25" fmla="*/ 744191 h 2090738"/>
                <a:gd name="T26" fmla="*/ 1479516 w 2301875"/>
                <a:gd name="T27" fmla="*/ 609638 h 2090738"/>
                <a:gd name="T28" fmla="*/ 757270 w 2301875"/>
                <a:gd name="T29" fmla="*/ 19191 h 2090738"/>
                <a:gd name="T30" fmla="*/ 892066 w 2301875"/>
                <a:gd name="T31" fmla="*/ 82023 h 2090738"/>
                <a:gd name="T32" fmla="*/ 1010307 w 2301875"/>
                <a:gd name="T33" fmla="*/ 182975 h 2090738"/>
                <a:gd name="T34" fmla="*/ 1108579 w 2301875"/>
                <a:gd name="T35" fmla="*/ 317314 h 2090738"/>
                <a:gd name="T36" fmla="*/ 1182939 w 2301875"/>
                <a:gd name="T37" fmla="*/ 479784 h 2090738"/>
                <a:gd name="T38" fmla="*/ 1024759 w 2301875"/>
                <a:gd name="T39" fmla="*/ 648037 h 2090738"/>
                <a:gd name="T40" fmla="*/ 931217 w 2301875"/>
                <a:gd name="T41" fmla="*/ 409853 h 2090738"/>
                <a:gd name="T42" fmla="*/ 850025 w 2301875"/>
                <a:gd name="T43" fmla="*/ 303906 h 2090738"/>
                <a:gd name="T44" fmla="*/ 770146 w 2301875"/>
                <a:gd name="T45" fmla="*/ 240286 h 2090738"/>
                <a:gd name="T46" fmla="*/ 682385 w 2301875"/>
                <a:gd name="T47" fmla="*/ 204269 h 2090738"/>
                <a:gd name="T48" fmla="*/ 580434 w 2301875"/>
                <a:gd name="T49" fmla="*/ 200851 h 2090738"/>
                <a:gd name="T50" fmla="*/ 469024 w 2301875"/>
                <a:gd name="T51" fmla="*/ 244755 h 2090738"/>
                <a:gd name="T52" fmla="*/ 370226 w 2301875"/>
                <a:gd name="T53" fmla="*/ 332299 h 2090738"/>
                <a:gd name="T54" fmla="*/ 289560 w 2301875"/>
                <a:gd name="T55" fmla="*/ 455860 h 2090738"/>
                <a:gd name="T56" fmla="*/ 231228 w 2301875"/>
                <a:gd name="T57" fmla="*/ 608339 h 2090738"/>
                <a:gd name="T58" fmla="*/ 200748 w 2301875"/>
                <a:gd name="T59" fmla="*/ 781324 h 2090738"/>
                <a:gd name="T60" fmla="*/ 202324 w 2301875"/>
                <a:gd name="T61" fmla="*/ 965351 h 2090738"/>
                <a:gd name="T62" fmla="*/ 235694 w 2301875"/>
                <a:gd name="T63" fmla="*/ 1137021 h 2090738"/>
                <a:gd name="T64" fmla="*/ 296129 w 2301875"/>
                <a:gd name="T65" fmla="*/ 1287134 h 2090738"/>
                <a:gd name="T66" fmla="*/ 378635 w 2301875"/>
                <a:gd name="T67" fmla="*/ 1407540 h 2090738"/>
                <a:gd name="T68" fmla="*/ 478484 w 2301875"/>
                <a:gd name="T69" fmla="*/ 1491667 h 2090738"/>
                <a:gd name="T70" fmla="*/ 591207 w 2301875"/>
                <a:gd name="T71" fmla="*/ 1530575 h 2090738"/>
                <a:gd name="T72" fmla="*/ 690530 w 2301875"/>
                <a:gd name="T73" fmla="*/ 1524003 h 2090738"/>
                <a:gd name="T74" fmla="*/ 777766 w 2301875"/>
                <a:gd name="T75" fmla="*/ 1485620 h 2090738"/>
                <a:gd name="T76" fmla="*/ 857119 w 2301875"/>
                <a:gd name="T77" fmla="*/ 1419370 h 2090738"/>
                <a:gd name="T78" fmla="*/ 942252 w 2301875"/>
                <a:gd name="T79" fmla="*/ 1301594 h 2090738"/>
                <a:gd name="T80" fmla="*/ 1227083 w 2301875"/>
                <a:gd name="T81" fmla="*/ 1082339 h 2090738"/>
                <a:gd name="T82" fmla="*/ 1177159 w 2301875"/>
                <a:gd name="T83" fmla="*/ 1266365 h 2090738"/>
                <a:gd name="T84" fmla="*/ 1100433 w 2301875"/>
                <a:gd name="T85" fmla="*/ 1426469 h 2090738"/>
                <a:gd name="T86" fmla="*/ 1000322 w 2301875"/>
                <a:gd name="T87" fmla="*/ 1558179 h 2090738"/>
                <a:gd name="T88" fmla="*/ 880241 w 2301875"/>
                <a:gd name="T89" fmla="*/ 1655976 h 2090738"/>
                <a:gd name="T90" fmla="*/ 744132 w 2301875"/>
                <a:gd name="T91" fmla="*/ 1714602 h 2090738"/>
                <a:gd name="T92" fmla="*/ 590681 w 2301875"/>
                <a:gd name="T93" fmla="*/ 1729061 h 2090738"/>
                <a:gd name="T94" fmla="*/ 421465 w 2301875"/>
                <a:gd name="T95" fmla="*/ 1685420 h 2090738"/>
                <a:gd name="T96" fmla="*/ 272480 w 2301875"/>
                <a:gd name="T97" fmla="*/ 1584468 h 2090738"/>
                <a:gd name="T98" fmla="*/ 150035 w 2301875"/>
                <a:gd name="T99" fmla="*/ 1434093 h 2090738"/>
                <a:gd name="T100" fmla="*/ 60434 w 2301875"/>
                <a:gd name="T101" fmla="*/ 1243494 h 2090738"/>
                <a:gd name="T102" fmla="*/ 9459 w 2301875"/>
                <a:gd name="T103" fmla="*/ 1020296 h 2090738"/>
                <a:gd name="T104" fmla="*/ 3153 w 2301875"/>
                <a:gd name="T105" fmla="*/ 775540 h 2090738"/>
                <a:gd name="T106" fmla="*/ 42567 w 2301875"/>
                <a:gd name="T107" fmla="*/ 544981 h 2090738"/>
                <a:gd name="T108" fmla="*/ 122182 w 2301875"/>
                <a:gd name="T109" fmla="*/ 344393 h 2090738"/>
                <a:gd name="T110" fmla="*/ 236220 w 2301875"/>
                <a:gd name="T111" fmla="*/ 182449 h 2090738"/>
                <a:gd name="T112" fmla="*/ 378372 w 2301875"/>
                <a:gd name="T113" fmla="*/ 67038 h 2090738"/>
                <a:gd name="T114" fmla="*/ 542859 w 2301875"/>
                <a:gd name="T115" fmla="*/ 6835 h 209073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301875" h="2090738">
                  <a:moveTo>
                    <a:pt x="1992037" y="1047013"/>
                  </a:moveTo>
                  <a:lnTo>
                    <a:pt x="1990668" y="1048385"/>
                  </a:lnTo>
                  <a:lnTo>
                    <a:pt x="1990772" y="1048489"/>
                  </a:lnTo>
                  <a:lnTo>
                    <a:pt x="1992037" y="1047013"/>
                  </a:lnTo>
                  <a:close/>
                  <a:moveTo>
                    <a:pt x="1787748" y="736600"/>
                  </a:moveTo>
                  <a:lnTo>
                    <a:pt x="2301875" y="736600"/>
                  </a:lnTo>
                  <a:lnTo>
                    <a:pt x="1995749" y="1043295"/>
                  </a:lnTo>
                  <a:lnTo>
                    <a:pt x="1995488" y="1043556"/>
                  </a:lnTo>
                  <a:lnTo>
                    <a:pt x="1995488" y="1053214"/>
                  </a:lnTo>
                  <a:lnTo>
                    <a:pt x="1995749" y="1053475"/>
                  </a:lnTo>
                  <a:lnTo>
                    <a:pt x="2301875" y="1360488"/>
                  </a:lnTo>
                  <a:lnTo>
                    <a:pt x="1787748" y="1360488"/>
                  </a:lnTo>
                  <a:lnTo>
                    <a:pt x="1735668" y="1308312"/>
                  </a:lnTo>
                  <a:lnTo>
                    <a:pt x="1543545" y="1117423"/>
                  </a:lnTo>
                  <a:lnTo>
                    <a:pt x="923671" y="1117423"/>
                  </a:lnTo>
                  <a:lnTo>
                    <a:pt x="921766" y="1127286"/>
                  </a:lnTo>
                  <a:lnTo>
                    <a:pt x="919225" y="1137148"/>
                  </a:lnTo>
                  <a:lnTo>
                    <a:pt x="917002" y="1146693"/>
                  </a:lnTo>
                  <a:lnTo>
                    <a:pt x="914144" y="1156237"/>
                  </a:lnTo>
                  <a:lnTo>
                    <a:pt x="910969" y="1165463"/>
                  </a:lnTo>
                  <a:lnTo>
                    <a:pt x="907793" y="1174372"/>
                  </a:lnTo>
                  <a:lnTo>
                    <a:pt x="903983" y="1183280"/>
                  </a:lnTo>
                  <a:lnTo>
                    <a:pt x="900489" y="1192188"/>
                  </a:lnTo>
                  <a:lnTo>
                    <a:pt x="896679" y="1200142"/>
                  </a:lnTo>
                  <a:lnTo>
                    <a:pt x="892233" y="1208413"/>
                  </a:lnTo>
                  <a:lnTo>
                    <a:pt x="888105" y="1216367"/>
                  </a:lnTo>
                  <a:lnTo>
                    <a:pt x="883341" y="1224003"/>
                  </a:lnTo>
                  <a:lnTo>
                    <a:pt x="878578" y="1231320"/>
                  </a:lnTo>
                  <a:lnTo>
                    <a:pt x="873814" y="1238319"/>
                  </a:lnTo>
                  <a:lnTo>
                    <a:pt x="868734" y="1245319"/>
                  </a:lnTo>
                  <a:lnTo>
                    <a:pt x="863653" y="1251682"/>
                  </a:lnTo>
                  <a:lnTo>
                    <a:pt x="857937" y="1257726"/>
                  </a:lnTo>
                  <a:lnTo>
                    <a:pt x="852538" y="1263771"/>
                  </a:lnTo>
                  <a:lnTo>
                    <a:pt x="846504" y="1269180"/>
                  </a:lnTo>
                  <a:lnTo>
                    <a:pt x="840788" y="1274588"/>
                  </a:lnTo>
                  <a:lnTo>
                    <a:pt x="834437" y="1279360"/>
                  </a:lnTo>
                  <a:lnTo>
                    <a:pt x="828404" y="1284133"/>
                  </a:lnTo>
                  <a:lnTo>
                    <a:pt x="821735" y="1288269"/>
                  </a:lnTo>
                  <a:lnTo>
                    <a:pt x="815701" y="1291768"/>
                  </a:lnTo>
                  <a:lnTo>
                    <a:pt x="809033" y="1295586"/>
                  </a:lnTo>
                  <a:lnTo>
                    <a:pt x="802364" y="1298449"/>
                  </a:lnTo>
                  <a:lnTo>
                    <a:pt x="795378" y="1300995"/>
                  </a:lnTo>
                  <a:lnTo>
                    <a:pt x="788391" y="1303222"/>
                  </a:lnTo>
                  <a:lnTo>
                    <a:pt x="781405" y="1305130"/>
                  </a:lnTo>
                  <a:lnTo>
                    <a:pt x="774419" y="1306721"/>
                  </a:lnTo>
                  <a:lnTo>
                    <a:pt x="766797" y="1307676"/>
                  </a:lnTo>
                  <a:lnTo>
                    <a:pt x="759493" y="1308312"/>
                  </a:lnTo>
                  <a:lnTo>
                    <a:pt x="756635" y="1308948"/>
                  </a:lnTo>
                  <a:lnTo>
                    <a:pt x="753777" y="1308948"/>
                  </a:lnTo>
                  <a:lnTo>
                    <a:pt x="750284" y="1308948"/>
                  </a:lnTo>
                  <a:lnTo>
                    <a:pt x="747426" y="1308312"/>
                  </a:lnTo>
                  <a:lnTo>
                    <a:pt x="738535" y="1307676"/>
                  </a:lnTo>
                  <a:lnTo>
                    <a:pt x="729643" y="1306403"/>
                  </a:lnTo>
                  <a:lnTo>
                    <a:pt x="721069" y="1304176"/>
                  </a:lnTo>
                  <a:lnTo>
                    <a:pt x="712812" y="1301313"/>
                  </a:lnTo>
                  <a:lnTo>
                    <a:pt x="704238" y="1298131"/>
                  </a:lnTo>
                  <a:lnTo>
                    <a:pt x="695982" y="1294313"/>
                  </a:lnTo>
                  <a:lnTo>
                    <a:pt x="688360" y="1289859"/>
                  </a:lnTo>
                  <a:lnTo>
                    <a:pt x="680739" y="1285087"/>
                  </a:lnTo>
                  <a:lnTo>
                    <a:pt x="672800" y="1279997"/>
                  </a:lnTo>
                  <a:lnTo>
                    <a:pt x="665496" y="1273634"/>
                  </a:lnTo>
                  <a:lnTo>
                    <a:pt x="658510" y="1267589"/>
                  </a:lnTo>
                  <a:lnTo>
                    <a:pt x="651523" y="1260590"/>
                  </a:lnTo>
                  <a:lnTo>
                    <a:pt x="644855" y="1252954"/>
                  </a:lnTo>
                  <a:lnTo>
                    <a:pt x="638186" y="1245319"/>
                  </a:lnTo>
                  <a:lnTo>
                    <a:pt x="632470" y="1237047"/>
                  </a:lnTo>
                  <a:lnTo>
                    <a:pt x="626436" y="1228775"/>
                  </a:lnTo>
                  <a:lnTo>
                    <a:pt x="620403" y="1219549"/>
                  </a:lnTo>
                  <a:lnTo>
                    <a:pt x="615322" y="1209686"/>
                  </a:lnTo>
                  <a:lnTo>
                    <a:pt x="610241" y="1200142"/>
                  </a:lnTo>
                  <a:lnTo>
                    <a:pt x="605478" y="1189961"/>
                  </a:lnTo>
                  <a:lnTo>
                    <a:pt x="601032" y="1179462"/>
                  </a:lnTo>
                  <a:lnTo>
                    <a:pt x="596903" y="1168327"/>
                  </a:lnTo>
                  <a:lnTo>
                    <a:pt x="593093" y="1157192"/>
                  </a:lnTo>
                  <a:lnTo>
                    <a:pt x="589917" y="1145738"/>
                  </a:lnTo>
                  <a:lnTo>
                    <a:pt x="586742" y="1133967"/>
                  </a:lnTo>
                  <a:lnTo>
                    <a:pt x="583884" y="1122195"/>
                  </a:lnTo>
                  <a:lnTo>
                    <a:pt x="581661" y="1110106"/>
                  </a:lnTo>
                  <a:lnTo>
                    <a:pt x="580073" y="1097380"/>
                  </a:lnTo>
                  <a:lnTo>
                    <a:pt x="578485" y="1084972"/>
                  </a:lnTo>
                  <a:lnTo>
                    <a:pt x="577532" y="1071928"/>
                  </a:lnTo>
                  <a:lnTo>
                    <a:pt x="576580" y="1058566"/>
                  </a:lnTo>
                  <a:lnTo>
                    <a:pt x="576262" y="1045840"/>
                  </a:lnTo>
                  <a:lnTo>
                    <a:pt x="576580" y="1032478"/>
                  </a:lnTo>
                  <a:lnTo>
                    <a:pt x="577532" y="1019115"/>
                  </a:lnTo>
                  <a:lnTo>
                    <a:pt x="578485" y="1006071"/>
                  </a:lnTo>
                  <a:lnTo>
                    <a:pt x="580073" y="993664"/>
                  </a:lnTo>
                  <a:lnTo>
                    <a:pt x="581661" y="980938"/>
                  </a:lnTo>
                  <a:lnTo>
                    <a:pt x="583884" y="968848"/>
                  </a:lnTo>
                  <a:lnTo>
                    <a:pt x="586742" y="956758"/>
                  </a:lnTo>
                  <a:lnTo>
                    <a:pt x="589917" y="945305"/>
                  </a:lnTo>
                  <a:lnTo>
                    <a:pt x="593093" y="933852"/>
                  </a:lnTo>
                  <a:lnTo>
                    <a:pt x="596903" y="922398"/>
                  </a:lnTo>
                  <a:lnTo>
                    <a:pt x="601032" y="911581"/>
                  </a:lnTo>
                  <a:lnTo>
                    <a:pt x="605478" y="901401"/>
                  </a:lnTo>
                  <a:lnTo>
                    <a:pt x="610241" y="890902"/>
                  </a:lnTo>
                  <a:lnTo>
                    <a:pt x="615322" y="881039"/>
                  </a:lnTo>
                  <a:lnTo>
                    <a:pt x="620403" y="871813"/>
                  </a:lnTo>
                  <a:lnTo>
                    <a:pt x="626436" y="862587"/>
                  </a:lnTo>
                  <a:lnTo>
                    <a:pt x="632470" y="853997"/>
                  </a:lnTo>
                  <a:lnTo>
                    <a:pt x="638186" y="845407"/>
                  </a:lnTo>
                  <a:lnTo>
                    <a:pt x="644855" y="837771"/>
                  </a:lnTo>
                  <a:lnTo>
                    <a:pt x="651523" y="830454"/>
                  </a:lnTo>
                  <a:lnTo>
                    <a:pt x="658510" y="823773"/>
                  </a:lnTo>
                  <a:lnTo>
                    <a:pt x="665496" y="817092"/>
                  </a:lnTo>
                  <a:lnTo>
                    <a:pt x="672800" y="811047"/>
                  </a:lnTo>
                  <a:lnTo>
                    <a:pt x="680739" y="805956"/>
                  </a:lnTo>
                  <a:lnTo>
                    <a:pt x="688360" y="800866"/>
                  </a:lnTo>
                  <a:lnTo>
                    <a:pt x="695982" y="796730"/>
                  </a:lnTo>
                  <a:lnTo>
                    <a:pt x="704238" y="792594"/>
                  </a:lnTo>
                  <a:lnTo>
                    <a:pt x="712812" y="789731"/>
                  </a:lnTo>
                  <a:lnTo>
                    <a:pt x="721069" y="786867"/>
                  </a:lnTo>
                  <a:lnTo>
                    <a:pt x="729643" y="784959"/>
                  </a:lnTo>
                  <a:lnTo>
                    <a:pt x="738535" y="783368"/>
                  </a:lnTo>
                  <a:lnTo>
                    <a:pt x="747426" y="782732"/>
                  </a:lnTo>
                  <a:lnTo>
                    <a:pt x="750284" y="782413"/>
                  </a:lnTo>
                  <a:lnTo>
                    <a:pt x="753777" y="782413"/>
                  </a:lnTo>
                  <a:lnTo>
                    <a:pt x="756635" y="782413"/>
                  </a:lnTo>
                  <a:lnTo>
                    <a:pt x="759493" y="782732"/>
                  </a:lnTo>
                  <a:lnTo>
                    <a:pt x="766797" y="783368"/>
                  </a:lnTo>
                  <a:lnTo>
                    <a:pt x="774419" y="784004"/>
                  </a:lnTo>
                  <a:lnTo>
                    <a:pt x="781405" y="785595"/>
                  </a:lnTo>
                  <a:lnTo>
                    <a:pt x="788391" y="787504"/>
                  </a:lnTo>
                  <a:lnTo>
                    <a:pt x="795378" y="790049"/>
                  </a:lnTo>
                  <a:lnTo>
                    <a:pt x="802364" y="792594"/>
                  </a:lnTo>
                  <a:lnTo>
                    <a:pt x="809033" y="795457"/>
                  </a:lnTo>
                  <a:lnTo>
                    <a:pt x="815701" y="799275"/>
                  </a:lnTo>
                  <a:lnTo>
                    <a:pt x="821735" y="803093"/>
                  </a:lnTo>
                  <a:lnTo>
                    <a:pt x="828404" y="806911"/>
                  </a:lnTo>
                  <a:lnTo>
                    <a:pt x="834437" y="811365"/>
                  </a:lnTo>
                  <a:lnTo>
                    <a:pt x="840788" y="816773"/>
                  </a:lnTo>
                  <a:lnTo>
                    <a:pt x="846504" y="821864"/>
                  </a:lnTo>
                  <a:lnTo>
                    <a:pt x="852538" y="827272"/>
                  </a:lnTo>
                  <a:lnTo>
                    <a:pt x="857937" y="833317"/>
                  </a:lnTo>
                  <a:lnTo>
                    <a:pt x="863653" y="839680"/>
                  </a:lnTo>
                  <a:lnTo>
                    <a:pt x="868734" y="845725"/>
                  </a:lnTo>
                  <a:lnTo>
                    <a:pt x="873814" y="852724"/>
                  </a:lnTo>
                  <a:lnTo>
                    <a:pt x="878578" y="860042"/>
                  </a:lnTo>
                  <a:lnTo>
                    <a:pt x="883341" y="867359"/>
                  </a:lnTo>
                  <a:lnTo>
                    <a:pt x="888105" y="874676"/>
                  </a:lnTo>
                  <a:lnTo>
                    <a:pt x="892233" y="882948"/>
                  </a:lnTo>
                  <a:lnTo>
                    <a:pt x="896679" y="890902"/>
                  </a:lnTo>
                  <a:lnTo>
                    <a:pt x="900489" y="899174"/>
                  </a:lnTo>
                  <a:lnTo>
                    <a:pt x="903983" y="908082"/>
                  </a:lnTo>
                  <a:lnTo>
                    <a:pt x="907793" y="916354"/>
                  </a:lnTo>
                  <a:lnTo>
                    <a:pt x="910969" y="925580"/>
                  </a:lnTo>
                  <a:lnTo>
                    <a:pt x="914144" y="934806"/>
                  </a:lnTo>
                  <a:lnTo>
                    <a:pt x="917002" y="944351"/>
                  </a:lnTo>
                  <a:lnTo>
                    <a:pt x="919225" y="954213"/>
                  </a:lnTo>
                  <a:lnTo>
                    <a:pt x="921766" y="963758"/>
                  </a:lnTo>
                  <a:lnTo>
                    <a:pt x="923671" y="973938"/>
                  </a:lnTo>
                  <a:lnTo>
                    <a:pt x="1549579" y="973938"/>
                  </a:lnTo>
                  <a:lnTo>
                    <a:pt x="1741384" y="782732"/>
                  </a:lnTo>
                  <a:lnTo>
                    <a:pt x="1787748" y="736600"/>
                  </a:lnTo>
                  <a:close/>
                  <a:moveTo>
                    <a:pt x="753428" y="0"/>
                  </a:moveTo>
                  <a:lnTo>
                    <a:pt x="769938" y="318"/>
                  </a:lnTo>
                  <a:lnTo>
                    <a:pt x="786448" y="1270"/>
                  </a:lnTo>
                  <a:lnTo>
                    <a:pt x="802958" y="2223"/>
                  </a:lnTo>
                  <a:lnTo>
                    <a:pt x="819150" y="3812"/>
                  </a:lnTo>
                  <a:lnTo>
                    <a:pt x="835660" y="6035"/>
                  </a:lnTo>
                  <a:lnTo>
                    <a:pt x="851853" y="8576"/>
                  </a:lnTo>
                  <a:lnTo>
                    <a:pt x="867728" y="11435"/>
                  </a:lnTo>
                  <a:lnTo>
                    <a:pt x="883603" y="15247"/>
                  </a:lnTo>
                  <a:lnTo>
                    <a:pt x="899160" y="19059"/>
                  </a:lnTo>
                  <a:lnTo>
                    <a:pt x="915035" y="23188"/>
                  </a:lnTo>
                  <a:lnTo>
                    <a:pt x="930593" y="28270"/>
                  </a:lnTo>
                  <a:lnTo>
                    <a:pt x="945833" y="33353"/>
                  </a:lnTo>
                  <a:lnTo>
                    <a:pt x="961390" y="38753"/>
                  </a:lnTo>
                  <a:lnTo>
                    <a:pt x="976313" y="45105"/>
                  </a:lnTo>
                  <a:lnTo>
                    <a:pt x="991235" y="51458"/>
                  </a:lnTo>
                  <a:lnTo>
                    <a:pt x="1006158" y="58447"/>
                  </a:lnTo>
                  <a:lnTo>
                    <a:pt x="1020763" y="65752"/>
                  </a:lnTo>
                  <a:lnTo>
                    <a:pt x="1035368" y="73376"/>
                  </a:lnTo>
                  <a:lnTo>
                    <a:pt x="1049655" y="81635"/>
                  </a:lnTo>
                  <a:lnTo>
                    <a:pt x="1063625" y="90211"/>
                  </a:lnTo>
                  <a:lnTo>
                    <a:pt x="1077913" y="99105"/>
                  </a:lnTo>
                  <a:lnTo>
                    <a:pt x="1091883" y="108317"/>
                  </a:lnTo>
                  <a:lnTo>
                    <a:pt x="1105535" y="117846"/>
                  </a:lnTo>
                  <a:lnTo>
                    <a:pt x="1119188" y="127693"/>
                  </a:lnTo>
                  <a:lnTo>
                    <a:pt x="1132205" y="138175"/>
                  </a:lnTo>
                  <a:lnTo>
                    <a:pt x="1145540" y="148975"/>
                  </a:lnTo>
                  <a:lnTo>
                    <a:pt x="1158558" y="160093"/>
                  </a:lnTo>
                  <a:lnTo>
                    <a:pt x="1171575" y="171528"/>
                  </a:lnTo>
                  <a:lnTo>
                    <a:pt x="1183958" y="183281"/>
                  </a:lnTo>
                  <a:lnTo>
                    <a:pt x="1196340" y="195669"/>
                  </a:lnTo>
                  <a:lnTo>
                    <a:pt x="1208723" y="208057"/>
                  </a:lnTo>
                  <a:lnTo>
                    <a:pt x="1220788" y="221081"/>
                  </a:lnTo>
                  <a:lnTo>
                    <a:pt x="1232535" y="234104"/>
                  </a:lnTo>
                  <a:lnTo>
                    <a:pt x="1244283" y="247763"/>
                  </a:lnTo>
                  <a:lnTo>
                    <a:pt x="1255713" y="261422"/>
                  </a:lnTo>
                  <a:lnTo>
                    <a:pt x="1266825" y="275716"/>
                  </a:lnTo>
                  <a:lnTo>
                    <a:pt x="1277938" y="290010"/>
                  </a:lnTo>
                  <a:lnTo>
                    <a:pt x="1288733" y="304939"/>
                  </a:lnTo>
                  <a:lnTo>
                    <a:pt x="1299210" y="319868"/>
                  </a:lnTo>
                  <a:lnTo>
                    <a:pt x="1309688" y="335433"/>
                  </a:lnTo>
                  <a:lnTo>
                    <a:pt x="1320165" y="350997"/>
                  </a:lnTo>
                  <a:lnTo>
                    <a:pt x="1329690" y="367197"/>
                  </a:lnTo>
                  <a:lnTo>
                    <a:pt x="1339533" y="383397"/>
                  </a:lnTo>
                  <a:lnTo>
                    <a:pt x="1348740" y="399597"/>
                  </a:lnTo>
                  <a:lnTo>
                    <a:pt x="1357948" y="416750"/>
                  </a:lnTo>
                  <a:lnTo>
                    <a:pt x="1366838" y="433585"/>
                  </a:lnTo>
                  <a:lnTo>
                    <a:pt x="1375728" y="451055"/>
                  </a:lnTo>
                  <a:lnTo>
                    <a:pt x="1384300" y="468526"/>
                  </a:lnTo>
                  <a:lnTo>
                    <a:pt x="1392238" y="486632"/>
                  </a:lnTo>
                  <a:lnTo>
                    <a:pt x="1400493" y="504737"/>
                  </a:lnTo>
                  <a:lnTo>
                    <a:pt x="1407795" y="523161"/>
                  </a:lnTo>
                  <a:lnTo>
                    <a:pt x="1415415" y="541584"/>
                  </a:lnTo>
                  <a:lnTo>
                    <a:pt x="1422400" y="560325"/>
                  </a:lnTo>
                  <a:lnTo>
                    <a:pt x="1429385" y="579702"/>
                  </a:lnTo>
                  <a:lnTo>
                    <a:pt x="1435735" y="599078"/>
                  </a:lnTo>
                  <a:lnTo>
                    <a:pt x="1442403" y="618772"/>
                  </a:lnTo>
                  <a:lnTo>
                    <a:pt x="1448435" y="638466"/>
                  </a:lnTo>
                  <a:lnTo>
                    <a:pt x="1454150" y="658477"/>
                  </a:lnTo>
                  <a:lnTo>
                    <a:pt x="1459230" y="678807"/>
                  </a:lnTo>
                  <a:lnTo>
                    <a:pt x="1464945" y="699136"/>
                  </a:lnTo>
                  <a:lnTo>
                    <a:pt x="1469708" y="719783"/>
                  </a:lnTo>
                  <a:lnTo>
                    <a:pt x="1474153" y="740430"/>
                  </a:lnTo>
                  <a:lnTo>
                    <a:pt x="1478598" y="761395"/>
                  </a:lnTo>
                  <a:lnTo>
                    <a:pt x="1482725" y="782995"/>
                  </a:lnTo>
                  <a:lnTo>
                    <a:pt x="1238250" y="782995"/>
                  </a:lnTo>
                  <a:lnTo>
                    <a:pt x="1231265" y="753771"/>
                  </a:lnTo>
                  <a:lnTo>
                    <a:pt x="1223328" y="725501"/>
                  </a:lnTo>
                  <a:lnTo>
                    <a:pt x="1215073" y="697230"/>
                  </a:lnTo>
                  <a:lnTo>
                    <a:pt x="1206183" y="669595"/>
                  </a:lnTo>
                  <a:lnTo>
                    <a:pt x="1196023" y="642595"/>
                  </a:lnTo>
                  <a:lnTo>
                    <a:pt x="1185863" y="616548"/>
                  </a:lnTo>
                  <a:lnTo>
                    <a:pt x="1175068" y="590819"/>
                  </a:lnTo>
                  <a:lnTo>
                    <a:pt x="1163320" y="566043"/>
                  </a:lnTo>
                  <a:lnTo>
                    <a:pt x="1151255" y="541584"/>
                  </a:lnTo>
                  <a:lnTo>
                    <a:pt x="1138555" y="518079"/>
                  </a:lnTo>
                  <a:lnTo>
                    <a:pt x="1125220" y="495208"/>
                  </a:lnTo>
                  <a:lnTo>
                    <a:pt x="1111568" y="472973"/>
                  </a:lnTo>
                  <a:lnTo>
                    <a:pt x="1097280" y="452008"/>
                  </a:lnTo>
                  <a:lnTo>
                    <a:pt x="1089978" y="441526"/>
                  </a:lnTo>
                  <a:lnTo>
                    <a:pt x="1082675" y="431679"/>
                  </a:lnTo>
                  <a:lnTo>
                    <a:pt x="1075055" y="421832"/>
                  </a:lnTo>
                  <a:lnTo>
                    <a:pt x="1067435" y="412303"/>
                  </a:lnTo>
                  <a:lnTo>
                    <a:pt x="1059815" y="402456"/>
                  </a:lnTo>
                  <a:lnTo>
                    <a:pt x="1051560" y="393244"/>
                  </a:lnTo>
                  <a:lnTo>
                    <a:pt x="1043940" y="384350"/>
                  </a:lnTo>
                  <a:lnTo>
                    <a:pt x="1035685" y="375774"/>
                  </a:lnTo>
                  <a:lnTo>
                    <a:pt x="1027113" y="367197"/>
                  </a:lnTo>
                  <a:lnTo>
                    <a:pt x="1019175" y="358938"/>
                  </a:lnTo>
                  <a:lnTo>
                    <a:pt x="1010603" y="350997"/>
                  </a:lnTo>
                  <a:lnTo>
                    <a:pt x="1002030" y="343056"/>
                  </a:lnTo>
                  <a:lnTo>
                    <a:pt x="993775" y="335750"/>
                  </a:lnTo>
                  <a:lnTo>
                    <a:pt x="984885" y="328445"/>
                  </a:lnTo>
                  <a:lnTo>
                    <a:pt x="975995" y="321456"/>
                  </a:lnTo>
                  <a:lnTo>
                    <a:pt x="967105" y="314786"/>
                  </a:lnTo>
                  <a:lnTo>
                    <a:pt x="958215" y="308115"/>
                  </a:lnTo>
                  <a:lnTo>
                    <a:pt x="949008" y="301762"/>
                  </a:lnTo>
                  <a:lnTo>
                    <a:pt x="939800" y="296045"/>
                  </a:lnTo>
                  <a:lnTo>
                    <a:pt x="930593" y="290327"/>
                  </a:lnTo>
                  <a:lnTo>
                    <a:pt x="921385" y="284927"/>
                  </a:lnTo>
                  <a:lnTo>
                    <a:pt x="912178" y="279845"/>
                  </a:lnTo>
                  <a:lnTo>
                    <a:pt x="902653" y="275080"/>
                  </a:lnTo>
                  <a:lnTo>
                    <a:pt x="893128" y="270633"/>
                  </a:lnTo>
                  <a:lnTo>
                    <a:pt x="883603" y="266186"/>
                  </a:lnTo>
                  <a:lnTo>
                    <a:pt x="873760" y="262057"/>
                  </a:lnTo>
                  <a:lnTo>
                    <a:pt x="863918" y="258245"/>
                  </a:lnTo>
                  <a:lnTo>
                    <a:pt x="854393" y="255069"/>
                  </a:lnTo>
                  <a:lnTo>
                    <a:pt x="844233" y="252210"/>
                  </a:lnTo>
                  <a:lnTo>
                    <a:pt x="834390" y="249033"/>
                  </a:lnTo>
                  <a:lnTo>
                    <a:pt x="824548" y="246810"/>
                  </a:lnTo>
                  <a:lnTo>
                    <a:pt x="814388" y="244586"/>
                  </a:lnTo>
                  <a:lnTo>
                    <a:pt x="804545" y="242680"/>
                  </a:lnTo>
                  <a:lnTo>
                    <a:pt x="794385" y="241410"/>
                  </a:lnTo>
                  <a:lnTo>
                    <a:pt x="783908" y="240139"/>
                  </a:lnTo>
                  <a:lnTo>
                    <a:pt x="774065" y="239504"/>
                  </a:lnTo>
                  <a:lnTo>
                    <a:pt x="763588" y="238869"/>
                  </a:lnTo>
                  <a:lnTo>
                    <a:pt x="753428" y="238869"/>
                  </a:lnTo>
                  <a:lnTo>
                    <a:pt x="740093" y="239186"/>
                  </a:lnTo>
                  <a:lnTo>
                    <a:pt x="727075" y="239822"/>
                  </a:lnTo>
                  <a:lnTo>
                    <a:pt x="714375" y="241092"/>
                  </a:lnTo>
                  <a:lnTo>
                    <a:pt x="701358" y="242680"/>
                  </a:lnTo>
                  <a:lnTo>
                    <a:pt x="688658" y="245539"/>
                  </a:lnTo>
                  <a:lnTo>
                    <a:pt x="675958" y="248398"/>
                  </a:lnTo>
                  <a:lnTo>
                    <a:pt x="663258" y="251575"/>
                  </a:lnTo>
                  <a:lnTo>
                    <a:pt x="650875" y="255386"/>
                  </a:lnTo>
                  <a:lnTo>
                    <a:pt x="638493" y="259833"/>
                  </a:lnTo>
                  <a:lnTo>
                    <a:pt x="626428" y="264598"/>
                  </a:lnTo>
                  <a:lnTo>
                    <a:pt x="614363" y="269680"/>
                  </a:lnTo>
                  <a:lnTo>
                    <a:pt x="602298" y="275716"/>
                  </a:lnTo>
                  <a:lnTo>
                    <a:pt x="589915" y="282068"/>
                  </a:lnTo>
                  <a:lnTo>
                    <a:pt x="578168" y="288421"/>
                  </a:lnTo>
                  <a:lnTo>
                    <a:pt x="566737" y="295727"/>
                  </a:lnTo>
                  <a:lnTo>
                    <a:pt x="554990" y="303351"/>
                  </a:lnTo>
                  <a:lnTo>
                    <a:pt x="543560" y="310974"/>
                  </a:lnTo>
                  <a:lnTo>
                    <a:pt x="532447" y="319551"/>
                  </a:lnTo>
                  <a:lnTo>
                    <a:pt x="521017" y="328445"/>
                  </a:lnTo>
                  <a:lnTo>
                    <a:pt x="510222" y="337656"/>
                  </a:lnTo>
                  <a:lnTo>
                    <a:pt x="499427" y="347186"/>
                  </a:lnTo>
                  <a:lnTo>
                    <a:pt x="488632" y="357668"/>
                  </a:lnTo>
                  <a:lnTo>
                    <a:pt x="477837" y="367833"/>
                  </a:lnTo>
                  <a:lnTo>
                    <a:pt x="467677" y="378632"/>
                  </a:lnTo>
                  <a:lnTo>
                    <a:pt x="457517" y="390068"/>
                  </a:lnTo>
                  <a:lnTo>
                    <a:pt x="447357" y="401503"/>
                  </a:lnTo>
                  <a:lnTo>
                    <a:pt x="437832" y="413256"/>
                  </a:lnTo>
                  <a:lnTo>
                    <a:pt x="427672" y="425326"/>
                  </a:lnTo>
                  <a:lnTo>
                    <a:pt x="418465" y="438350"/>
                  </a:lnTo>
                  <a:lnTo>
                    <a:pt x="409257" y="451373"/>
                  </a:lnTo>
                  <a:lnTo>
                    <a:pt x="400050" y="464397"/>
                  </a:lnTo>
                  <a:lnTo>
                    <a:pt x="391160" y="478055"/>
                  </a:lnTo>
                  <a:lnTo>
                    <a:pt x="382270" y="491714"/>
                  </a:lnTo>
                  <a:lnTo>
                    <a:pt x="374015" y="506326"/>
                  </a:lnTo>
                  <a:lnTo>
                    <a:pt x="365760" y="520937"/>
                  </a:lnTo>
                  <a:lnTo>
                    <a:pt x="357822" y="535867"/>
                  </a:lnTo>
                  <a:lnTo>
                    <a:pt x="349885" y="550796"/>
                  </a:lnTo>
                  <a:lnTo>
                    <a:pt x="342265" y="566361"/>
                  </a:lnTo>
                  <a:lnTo>
                    <a:pt x="334962" y="581925"/>
                  </a:lnTo>
                  <a:lnTo>
                    <a:pt x="327977" y="598125"/>
                  </a:lnTo>
                  <a:lnTo>
                    <a:pt x="320675" y="614325"/>
                  </a:lnTo>
                  <a:lnTo>
                    <a:pt x="314325" y="630842"/>
                  </a:lnTo>
                  <a:lnTo>
                    <a:pt x="307657" y="647678"/>
                  </a:lnTo>
                  <a:lnTo>
                    <a:pt x="301625" y="664513"/>
                  </a:lnTo>
                  <a:lnTo>
                    <a:pt x="295592" y="681983"/>
                  </a:lnTo>
                  <a:lnTo>
                    <a:pt x="290195" y="699136"/>
                  </a:lnTo>
                  <a:lnTo>
                    <a:pt x="284797" y="716924"/>
                  </a:lnTo>
                  <a:lnTo>
                    <a:pt x="279400" y="735030"/>
                  </a:lnTo>
                  <a:lnTo>
                    <a:pt x="274637" y="753136"/>
                  </a:lnTo>
                  <a:lnTo>
                    <a:pt x="270192" y="771559"/>
                  </a:lnTo>
                  <a:lnTo>
                    <a:pt x="265747" y="789983"/>
                  </a:lnTo>
                  <a:lnTo>
                    <a:pt x="261937" y="808724"/>
                  </a:lnTo>
                  <a:lnTo>
                    <a:pt x="258127" y="827465"/>
                  </a:lnTo>
                  <a:lnTo>
                    <a:pt x="254952" y="846841"/>
                  </a:lnTo>
                  <a:lnTo>
                    <a:pt x="251777" y="865900"/>
                  </a:lnTo>
                  <a:lnTo>
                    <a:pt x="248920" y="885276"/>
                  </a:lnTo>
                  <a:lnTo>
                    <a:pt x="246697" y="904653"/>
                  </a:lnTo>
                  <a:lnTo>
                    <a:pt x="244475" y="924664"/>
                  </a:lnTo>
                  <a:lnTo>
                    <a:pt x="242570" y="944040"/>
                  </a:lnTo>
                  <a:lnTo>
                    <a:pt x="241300" y="964370"/>
                  </a:lnTo>
                  <a:lnTo>
                    <a:pt x="240030" y="984381"/>
                  </a:lnTo>
                  <a:lnTo>
                    <a:pt x="239077" y="1004711"/>
                  </a:lnTo>
                  <a:lnTo>
                    <a:pt x="238442" y="1025040"/>
                  </a:lnTo>
                  <a:lnTo>
                    <a:pt x="238125" y="1045687"/>
                  </a:lnTo>
                  <a:lnTo>
                    <a:pt x="238442" y="1066016"/>
                  </a:lnTo>
                  <a:lnTo>
                    <a:pt x="239077" y="1086028"/>
                  </a:lnTo>
                  <a:lnTo>
                    <a:pt x="240030" y="1106357"/>
                  </a:lnTo>
                  <a:lnTo>
                    <a:pt x="241300" y="1126369"/>
                  </a:lnTo>
                  <a:lnTo>
                    <a:pt x="242570" y="1146698"/>
                  </a:lnTo>
                  <a:lnTo>
                    <a:pt x="244475" y="1166392"/>
                  </a:lnTo>
                  <a:lnTo>
                    <a:pt x="246697" y="1186086"/>
                  </a:lnTo>
                  <a:lnTo>
                    <a:pt x="248920" y="1205780"/>
                  </a:lnTo>
                  <a:lnTo>
                    <a:pt x="251777" y="1224838"/>
                  </a:lnTo>
                  <a:lnTo>
                    <a:pt x="254952" y="1244215"/>
                  </a:lnTo>
                  <a:lnTo>
                    <a:pt x="258127" y="1263274"/>
                  </a:lnTo>
                  <a:lnTo>
                    <a:pt x="261937" y="1282015"/>
                  </a:lnTo>
                  <a:lnTo>
                    <a:pt x="265747" y="1300756"/>
                  </a:lnTo>
                  <a:lnTo>
                    <a:pt x="270192" y="1319179"/>
                  </a:lnTo>
                  <a:lnTo>
                    <a:pt x="274637" y="1337920"/>
                  </a:lnTo>
                  <a:lnTo>
                    <a:pt x="279400" y="1355708"/>
                  </a:lnTo>
                  <a:lnTo>
                    <a:pt x="284797" y="1373814"/>
                  </a:lnTo>
                  <a:lnTo>
                    <a:pt x="290195" y="1391602"/>
                  </a:lnTo>
                  <a:lnTo>
                    <a:pt x="295592" y="1409072"/>
                  </a:lnTo>
                  <a:lnTo>
                    <a:pt x="301625" y="1426225"/>
                  </a:lnTo>
                  <a:lnTo>
                    <a:pt x="307657" y="1443378"/>
                  </a:lnTo>
                  <a:lnTo>
                    <a:pt x="314325" y="1459896"/>
                  </a:lnTo>
                  <a:lnTo>
                    <a:pt x="320675" y="1476413"/>
                  </a:lnTo>
                  <a:lnTo>
                    <a:pt x="327977" y="1492613"/>
                  </a:lnTo>
                  <a:lnTo>
                    <a:pt x="334962" y="1508495"/>
                  </a:lnTo>
                  <a:lnTo>
                    <a:pt x="342265" y="1524378"/>
                  </a:lnTo>
                  <a:lnTo>
                    <a:pt x="349885" y="1539942"/>
                  </a:lnTo>
                  <a:lnTo>
                    <a:pt x="357822" y="1555189"/>
                  </a:lnTo>
                  <a:lnTo>
                    <a:pt x="365760" y="1569801"/>
                  </a:lnTo>
                  <a:lnTo>
                    <a:pt x="374015" y="1584730"/>
                  </a:lnTo>
                  <a:lnTo>
                    <a:pt x="382270" y="1598706"/>
                  </a:lnTo>
                  <a:lnTo>
                    <a:pt x="391160" y="1612683"/>
                  </a:lnTo>
                  <a:lnTo>
                    <a:pt x="400050" y="1626342"/>
                  </a:lnTo>
                  <a:lnTo>
                    <a:pt x="409257" y="1639683"/>
                  </a:lnTo>
                  <a:lnTo>
                    <a:pt x="418465" y="1652388"/>
                  </a:lnTo>
                  <a:lnTo>
                    <a:pt x="427672" y="1665094"/>
                  </a:lnTo>
                  <a:lnTo>
                    <a:pt x="437832" y="1677482"/>
                  </a:lnTo>
                  <a:lnTo>
                    <a:pt x="447357" y="1689235"/>
                  </a:lnTo>
                  <a:lnTo>
                    <a:pt x="457517" y="1700670"/>
                  </a:lnTo>
                  <a:lnTo>
                    <a:pt x="467677" y="1712106"/>
                  </a:lnTo>
                  <a:lnTo>
                    <a:pt x="477837" y="1722906"/>
                  </a:lnTo>
                  <a:lnTo>
                    <a:pt x="488632" y="1733388"/>
                  </a:lnTo>
                  <a:lnTo>
                    <a:pt x="499427" y="1743235"/>
                  </a:lnTo>
                  <a:lnTo>
                    <a:pt x="510222" y="1752764"/>
                  </a:lnTo>
                  <a:lnTo>
                    <a:pt x="521017" y="1762293"/>
                  </a:lnTo>
                  <a:lnTo>
                    <a:pt x="532447" y="1770870"/>
                  </a:lnTo>
                  <a:lnTo>
                    <a:pt x="543560" y="1779446"/>
                  </a:lnTo>
                  <a:lnTo>
                    <a:pt x="554990" y="1787387"/>
                  </a:lnTo>
                  <a:lnTo>
                    <a:pt x="566737" y="1795011"/>
                  </a:lnTo>
                  <a:lnTo>
                    <a:pt x="578168" y="1802317"/>
                  </a:lnTo>
                  <a:lnTo>
                    <a:pt x="589915" y="1808987"/>
                  </a:lnTo>
                  <a:lnTo>
                    <a:pt x="602298" y="1815023"/>
                  </a:lnTo>
                  <a:lnTo>
                    <a:pt x="614363" y="1820740"/>
                  </a:lnTo>
                  <a:lnTo>
                    <a:pt x="626428" y="1826140"/>
                  </a:lnTo>
                  <a:lnTo>
                    <a:pt x="638493" y="1830905"/>
                  </a:lnTo>
                  <a:lnTo>
                    <a:pt x="650875" y="1835352"/>
                  </a:lnTo>
                  <a:lnTo>
                    <a:pt x="663258" y="1839164"/>
                  </a:lnTo>
                  <a:lnTo>
                    <a:pt x="675958" y="1842340"/>
                  </a:lnTo>
                  <a:lnTo>
                    <a:pt x="688658" y="1845516"/>
                  </a:lnTo>
                  <a:lnTo>
                    <a:pt x="701358" y="1847740"/>
                  </a:lnTo>
                  <a:lnTo>
                    <a:pt x="714375" y="1849328"/>
                  </a:lnTo>
                  <a:lnTo>
                    <a:pt x="727075" y="1850916"/>
                  </a:lnTo>
                  <a:lnTo>
                    <a:pt x="740093" y="1851552"/>
                  </a:lnTo>
                  <a:lnTo>
                    <a:pt x="753428" y="1852187"/>
                  </a:lnTo>
                  <a:lnTo>
                    <a:pt x="763588" y="1851552"/>
                  </a:lnTo>
                  <a:lnTo>
                    <a:pt x="774065" y="1851234"/>
                  </a:lnTo>
                  <a:lnTo>
                    <a:pt x="783908" y="1850599"/>
                  </a:lnTo>
                  <a:lnTo>
                    <a:pt x="794385" y="1849328"/>
                  </a:lnTo>
                  <a:lnTo>
                    <a:pt x="804545" y="1848058"/>
                  </a:lnTo>
                  <a:lnTo>
                    <a:pt x="814388" y="1846152"/>
                  </a:lnTo>
                  <a:lnTo>
                    <a:pt x="824548" y="1843928"/>
                  </a:lnTo>
                  <a:lnTo>
                    <a:pt x="834390" y="1841387"/>
                  </a:lnTo>
                  <a:lnTo>
                    <a:pt x="844233" y="1838846"/>
                  </a:lnTo>
                  <a:lnTo>
                    <a:pt x="854393" y="1835669"/>
                  </a:lnTo>
                  <a:lnTo>
                    <a:pt x="863918" y="1832175"/>
                  </a:lnTo>
                  <a:lnTo>
                    <a:pt x="873760" y="1828364"/>
                  </a:lnTo>
                  <a:lnTo>
                    <a:pt x="883603" y="1824869"/>
                  </a:lnTo>
                  <a:lnTo>
                    <a:pt x="893128" y="1820422"/>
                  </a:lnTo>
                  <a:lnTo>
                    <a:pt x="902653" y="1815975"/>
                  </a:lnTo>
                  <a:lnTo>
                    <a:pt x="912178" y="1811211"/>
                  </a:lnTo>
                  <a:lnTo>
                    <a:pt x="921385" y="1805811"/>
                  </a:lnTo>
                  <a:lnTo>
                    <a:pt x="930593" y="1800411"/>
                  </a:lnTo>
                  <a:lnTo>
                    <a:pt x="939800" y="1795011"/>
                  </a:lnTo>
                  <a:lnTo>
                    <a:pt x="949008" y="1788976"/>
                  </a:lnTo>
                  <a:lnTo>
                    <a:pt x="958215" y="1782623"/>
                  </a:lnTo>
                  <a:lnTo>
                    <a:pt x="967105" y="1775952"/>
                  </a:lnTo>
                  <a:lnTo>
                    <a:pt x="975995" y="1769282"/>
                  </a:lnTo>
                  <a:lnTo>
                    <a:pt x="984885" y="1762293"/>
                  </a:lnTo>
                  <a:lnTo>
                    <a:pt x="993775" y="1754988"/>
                  </a:lnTo>
                  <a:lnTo>
                    <a:pt x="1002030" y="1747682"/>
                  </a:lnTo>
                  <a:lnTo>
                    <a:pt x="1010603" y="1740058"/>
                  </a:lnTo>
                  <a:lnTo>
                    <a:pt x="1019175" y="1731800"/>
                  </a:lnTo>
                  <a:lnTo>
                    <a:pt x="1027113" y="1723223"/>
                  </a:lnTo>
                  <a:lnTo>
                    <a:pt x="1035685" y="1714964"/>
                  </a:lnTo>
                  <a:lnTo>
                    <a:pt x="1043940" y="1706388"/>
                  </a:lnTo>
                  <a:lnTo>
                    <a:pt x="1051560" y="1697176"/>
                  </a:lnTo>
                  <a:lnTo>
                    <a:pt x="1059815" y="1687965"/>
                  </a:lnTo>
                  <a:lnTo>
                    <a:pt x="1067435" y="1678753"/>
                  </a:lnTo>
                  <a:lnTo>
                    <a:pt x="1075055" y="1669224"/>
                  </a:lnTo>
                  <a:lnTo>
                    <a:pt x="1082675" y="1659059"/>
                  </a:lnTo>
                  <a:lnTo>
                    <a:pt x="1089978" y="1649212"/>
                  </a:lnTo>
                  <a:lnTo>
                    <a:pt x="1097280" y="1638730"/>
                  </a:lnTo>
                  <a:lnTo>
                    <a:pt x="1111568" y="1617447"/>
                  </a:lnTo>
                  <a:lnTo>
                    <a:pt x="1125220" y="1595530"/>
                  </a:lnTo>
                  <a:lnTo>
                    <a:pt x="1138555" y="1572660"/>
                  </a:lnTo>
                  <a:lnTo>
                    <a:pt x="1151255" y="1549154"/>
                  </a:lnTo>
                  <a:lnTo>
                    <a:pt x="1163320" y="1524695"/>
                  </a:lnTo>
                  <a:lnTo>
                    <a:pt x="1175068" y="1499601"/>
                  </a:lnTo>
                  <a:lnTo>
                    <a:pt x="1185863" y="1474190"/>
                  </a:lnTo>
                  <a:lnTo>
                    <a:pt x="1196023" y="1448143"/>
                  </a:lnTo>
                  <a:lnTo>
                    <a:pt x="1206183" y="1421143"/>
                  </a:lnTo>
                  <a:lnTo>
                    <a:pt x="1215073" y="1393508"/>
                  </a:lnTo>
                  <a:lnTo>
                    <a:pt x="1223328" y="1365555"/>
                  </a:lnTo>
                  <a:lnTo>
                    <a:pt x="1231265" y="1336967"/>
                  </a:lnTo>
                  <a:lnTo>
                    <a:pt x="1238250" y="1307744"/>
                  </a:lnTo>
                  <a:lnTo>
                    <a:pt x="1482725" y="1307744"/>
                  </a:lnTo>
                  <a:lnTo>
                    <a:pt x="1478598" y="1329026"/>
                  </a:lnTo>
                  <a:lnTo>
                    <a:pt x="1474153" y="1349991"/>
                  </a:lnTo>
                  <a:lnTo>
                    <a:pt x="1469708" y="1370955"/>
                  </a:lnTo>
                  <a:lnTo>
                    <a:pt x="1464945" y="1391602"/>
                  </a:lnTo>
                  <a:lnTo>
                    <a:pt x="1459230" y="1411931"/>
                  </a:lnTo>
                  <a:lnTo>
                    <a:pt x="1454150" y="1432261"/>
                  </a:lnTo>
                  <a:lnTo>
                    <a:pt x="1448435" y="1452272"/>
                  </a:lnTo>
                  <a:lnTo>
                    <a:pt x="1442403" y="1471966"/>
                  </a:lnTo>
                  <a:lnTo>
                    <a:pt x="1435735" y="1491660"/>
                  </a:lnTo>
                  <a:lnTo>
                    <a:pt x="1429385" y="1510719"/>
                  </a:lnTo>
                  <a:lnTo>
                    <a:pt x="1422400" y="1530095"/>
                  </a:lnTo>
                  <a:lnTo>
                    <a:pt x="1415415" y="1548836"/>
                  </a:lnTo>
                  <a:lnTo>
                    <a:pt x="1407795" y="1567577"/>
                  </a:lnTo>
                  <a:lnTo>
                    <a:pt x="1400493" y="1586001"/>
                  </a:lnTo>
                  <a:lnTo>
                    <a:pt x="1392238" y="1604106"/>
                  </a:lnTo>
                  <a:lnTo>
                    <a:pt x="1384300" y="1622212"/>
                  </a:lnTo>
                  <a:lnTo>
                    <a:pt x="1375728" y="1639683"/>
                  </a:lnTo>
                  <a:lnTo>
                    <a:pt x="1366838" y="1656835"/>
                  </a:lnTo>
                  <a:lnTo>
                    <a:pt x="1357948" y="1674306"/>
                  </a:lnTo>
                  <a:lnTo>
                    <a:pt x="1348740" y="1690823"/>
                  </a:lnTo>
                  <a:lnTo>
                    <a:pt x="1339533" y="1707341"/>
                  </a:lnTo>
                  <a:lnTo>
                    <a:pt x="1329690" y="1723541"/>
                  </a:lnTo>
                  <a:lnTo>
                    <a:pt x="1320165" y="1740058"/>
                  </a:lnTo>
                  <a:lnTo>
                    <a:pt x="1309688" y="1755305"/>
                  </a:lnTo>
                  <a:lnTo>
                    <a:pt x="1299210" y="1770870"/>
                  </a:lnTo>
                  <a:lnTo>
                    <a:pt x="1288733" y="1786117"/>
                  </a:lnTo>
                  <a:lnTo>
                    <a:pt x="1277938" y="1800728"/>
                  </a:lnTo>
                  <a:lnTo>
                    <a:pt x="1266825" y="1815023"/>
                  </a:lnTo>
                  <a:lnTo>
                    <a:pt x="1255713" y="1829317"/>
                  </a:lnTo>
                  <a:lnTo>
                    <a:pt x="1244283" y="1843293"/>
                  </a:lnTo>
                  <a:lnTo>
                    <a:pt x="1232535" y="1856634"/>
                  </a:lnTo>
                  <a:lnTo>
                    <a:pt x="1220788" y="1869657"/>
                  </a:lnTo>
                  <a:lnTo>
                    <a:pt x="1208723" y="1882681"/>
                  </a:lnTo>
                  <a:lnTo>
                    <a:pt x="1196340" y="1895069"/>
                  </a:lnTo>
                  <a:lnTo>
                    <a:pt x="1183958" y="1907457"/>
                  </a:lnTo>
                  <a:lnTo>
                    <a:pt x="1171575" y="1919210"/>
                  </a:lnTo>
                  <a:lnTo>
                    <a:pt x="1158558" y="1930645"/>
                  </a:lnTo>
                  <a:lnTo>
                    <a:pt x="1145540" y="1941763"/>
                  </a:lnTo>
                  <a:lnTo>
                    <a:pt x="1132205" y="1952245"/>
                  </a:lnTo>
                  <a:lnTo>
                    <a:pt x="1119188" y="1962727"/>
                  </a:lnTo>
                  <a:lnTo>
                    <a:pt x="1105535" y="1973210"/>
                  </a:lnTo>
                  <a:lnTo>
                    <a:pt x="1091883" y="1982739"/>
                  </a:lnTo>
                  <a:lnTo>
                    <a:pt x="1077913" y="1991951"/>
                  </a:lnTo>
                  <a:lnTo>
                    <a:pt x="1063625" y="2000845"/>
                  </a:lnTo>
                  <a:lnTo>
                    <a:pt x="1049655" y="2009103"/>
                  </a:lnTo>
                  <a:lnTo>
                    <a:pt x="1035368" y="2017362"/>
                  </a:lnTo>
                  <a:lnTo>
                    <a:pt x="1020763" y="2024986"/>
                  </a:lnTo>
                  <a:lnTo>
                    <a:pt x="1006158" y="2032609"/>
                  </a:lnTo>
                  <a:lnTo>
                    <a:pt x="991235" y="2038962"/>
                  </a:lnTo>
                  <a:lnTo>
                    <a:pt x="976313" y="2045633"/>
                  </a:lnTo>
                  <a:lnTo>
                    <a:pt x="961390" y="2051668"/>
                  </a:lnTo>
                  <a:lnTo>
                    <a:pt x="945833" y="2057385"/>
                  </a:lnTo>
                  <a:lnTo>
                    <a:pt x="930593" y="2062785"/>
                  </a:lnTo>
                  <a:lnTo>
                    <a:pt x="915035" y="2067550"/>
                  </a:lnTo>
                  <a:lnTo>
                    <a:pt x="899160" y="2071680"/>
                  </a:lnTo>
                  <a:lnTo>
                    <a:pt x="883603" y="2075491"/>
                  </a:lnTo>
                  <a:lnTo>
                    <a:pt x="867728" y="2079303"/>
                  </a:lnTo>
                  <a:lnTo>
                    <a:pt x="851853" y="2082162"/>
                  </a:lnTo>
                  <a:lnTo>
                    <a:pt x="835660" y="2084703"/>
                  </a:lnTo>
                  <a:lnTo>
                    <a:pt x="819150" y="2086609"/>
                  </a:lnTo>
                  <a:lnTo>
                    <a:pt x="802958" y="2088515"/>
                  </a:lnTo>
                  <a:lnTo>
                    <a:pt x="786448" y="2089785"/>
                  </a:lnTo>
                  <a:lnTo>
                    <a:pt x="769938" y="2090421"/>
                  </a:lnTo>
                  <a:lnTo>
                    <a:pt x="753428" y="2090738"/>
                  </a:lnTo>
                  <a:lnTo>
                    <a:pt x="733425" y="2090421"/>
                  </a:lnTo>
                  <a:lnTo>
                    <a:pt x="713740" y="2089150"/>
                  </a:lnTo>
                  <a:lnTo>
                    <a:pt x="694373" y="2087879"/>
                  </a:lnTo>
                  <a:lnTo>
                    <a:pt x="675005" y="2085338"/>
                  </a:lnTo>
                  <a:lnTo>
                    <a:pt x="655955" y="2082162"/>
                  </a:lnTo>
                  <a:lnTo>
                    <a:pt x="637223" y="2078985"/>
                  </a:lnTo>
                  <a:lnTo>
                    <a:pt x="618490" y="2074538"/>
                  </a:lnTo>
                  <a:lnTo>
                    <a:pt x="599440" y="2069774"/>
                  </a:lnTo>
                  <a:lnTo>
                    <a:pt x="581025" y="2064056"/>
                  </a:lnTo>
                  <a:lnTo>
                    <a:pt x="562610" y="2058338"/>
                  </a:lnTo>
                  <a:lnTo>
                    <a:pt x="544512" y="2051668"/>
                  </a:lnTo>
                  <a:lnTo>
                    <a:pt x="527050" y="2044362"/>
                  </a:lnTo>
                  <a:lnTo>
                    <a:pt x="509270" y="2036421"/>
                  </a:lnTo>
                  <a:lnTo>
                    <a:pt x="491490" y="2028162"/>
                  </a:lnTo>
                  <a:lnTo>
                    <a:pt x="474662" y="2019268"/>
                  </a:lnTo>
                  <a:lnTo>
                    <a:pt x="457200" y="2009421"/>
                  </a:lnTo>
                  <a:lnTo>
                    <a:pt x="440690" y="1999574"/>
                  </a:lnTo>
                  <a:lnTo>
                    <a:pt x="423545" y="1988774"/>
                  </a:lnTo>
                  <a:lnTo>
                    <a:pt x="407352" y="1977974"/>
                  </a:lnTo>
                  <a:lnTo>
                    <a:pt x="391160" y="1966539"/>
                  </a:lnTo>
                  <a:lnTo>
                    <a:pt x="375285" y="1954151"/>
                  </a:lnTo>
                  <a:lnTo>
                    <a:pt x="360045" y="1941445"/>
                  </a:lnTo>
                  <a:lnTo>
                    <a:pt x="344487" y="1928104"/>
                  </a:lnTo>
                  <a:lnTo>
                    <a:pt x="329247" y="1914445"/>
                  </a:lnTo>
                  <a:lnTo>
                    <a:pt x="314642" y="1900469"/>
                  </a:lnTo>
                  <a:lnTo>
                    <a:pt x="299720" y="1885540"/>
                  </a:lnTo>
                  <a:lnTo>
                    <a:pt x="285432" y="1870610"/>
                  </a:lnTo>
                  <a:lnTo>
                    <a:pt x="271462" y="1854728"/>
                  </a:lnTo>
                  <a:lnTo>
                    <a:pt x="257810" y="1838846"/>
                  </a:lnTo>
                  <a:lnTo>
                    <a:pt x="244157" y="1822011"/>
                  </a:lnTo>
                  <a:lnTo>
                    <a:pt x="230822" y="1805176"/>
                  </a:lnTo>
                  <a:lnTo>
                    <a:pt x="218440" y="1787705"/>
                  </a:lnTo>
                  <a:lnTo>
                    <a:pt x="205740" y="1770235"/>
                  </a:lnTo>
                  <a:lnTo>
                    <a:pt x="193357" y="1751811"/>
                  </a:lnTo>
                  <a:lnTo>
                    <a:pt x="181292" y="1732753"/>
                  </a:lnTo>
                  <a:lnTo>
                    <a:pt x="169862" y="1714011"/>
                  </a:lnTo>
                  <a:lnTo>
                    <a:pt x="158432" y="1694635"/>
                  </a:lnTo>
                  <a:lnTo>
                    <a:pt x="147637" y="1674624"/>
                  </a:lnTo>
                  <a:lnTo>
                    <a:pt x="137160" y="1654294"/>
                  </a:lnTo>
                  <a:lnTo>
                    <a:pt x="127000" y="1633647"/>
                  </a:lnTo>
                  <a:lnTo>
                    <a:pt x="116840" y="1612683"/>
                  </a:lnTo>
                  <a:lnTo>
                    <a:pt x="107315" y="1591083"/>
                  </a:lnTo>
                  <a:lnTo>
                    <a:pt x="98425" y="1569483"/>
                  </a:lnTo>
                  <a:lnTo>
                    <a:pt x="89535" y="1547566"/>
                  </a:lnTo>
                  <a:lnTo>
                    <a:pt x="81280" y="1525330"/>
                  </a:lnTo>
                  <a:lnTo>
                    <a:pt x="73025" y="1502460"/>
                  </a:lnTo>
                  <a:lnTo>
                    <a:pt x="65405" y="1479590"/>
                  </a:lnTo>
                  <a:lnTo>
                    <a:pt x="58420" y="1455766"/>
                  </a:lnTo>
                  <a:lnTo>
                    <a:pt x="51435" y="1432261"/>
                  </a:lnTo>
                  <a:lnTo>
                    <a:pt x="45085" y="1408120"/>
                  </a:lnTo>
                  <a:lnTo>
                    <a:pt x="38735" y="1383979"/>
                  </a:lnTo>
                  <a:lnTo>
                    <a:pt x="33337" y="1359520"/>
                  </a:lnTo>
                  <a:lnTo>
                    <a:pt x="27940" y="1334744"/>
                  </a:lnTo>
                  <a:lnTo>
                    <a:pt x="23177" y="1309650"/>
                  </a:lnTo>
                  <a:lnTo>
                    <a:pt x="18732" y="1284238"/>
                  </a:lnTo>
                  <a:lnTo>
                    <a:pt x="14922" y="1258509"/>
                  </a:lnTo>
                  <a:lnTo>
                    <a:pt x="11430" y="1232780"/>
                  </a:lnTo>
                  <a:lnTo>
                    <a:pt x="8572" y="1206733"/>
                  </a:lnTo>
                  <a:lnTo>
                    <a:pt x="6032" y="1180368"/>
                  </a:lnTo>
                  <a:lnTo>
                    <a:pt x="3810" y="1153686"/>
                  </a:lnTo>
                  <a:lnTo>
                    <a:pt x="1905" y="1127004"/>
                  </a:lnTo>
                  <a:lnTo>
                    <a:pt x="635" y="1099686"/>
                  </a:lnTo>
                  <a:lnTo>
                    <a:pt x="0" y="1073004"/>
                  </a:lnTo>
                  <a:lnTo>
                    <a:pt x="0" y="1045687"/>
                  </a:lnTo>
                  <a:lnTo>
                    <a:pt x="0" y="1018052"/>
                  </a:lnTo>
                  <a:lnTo>
                    <a:pt x="635" y="991052"/>
                  </a:lnTo>
                  <a:lnTo>
                    <a:pt x="1905" y="963734"/>
                  </a:lnTo>
                  <a:lnTo>
                    <a:pt x="3810" y="937052"/>
                  </a:lnTo>
                  <a:lnTo>
                    <a:pt x="6032" y="910688"/>
                  </a:lnTo>
                  <a:lnTo>
                    <a:pt x="8572" y="884006"/>
                  </a:lnTo>
                  <a:lnTo>
                    <a:pt x="11430" y="858276"/>
                  </a:lnTo>
                  <a:lnTo>
                    <a:pt x="14922" y="832230"/>
                  </a:lnTo>
                  <a:lnTo>
                    <a:pt x="18732" y="806500"/>
                  </a:lnTo>
                  <a:lnTo>
                    <a:pt x="23177" y="781089"/>
                  </a:lnTo>
                  <a:lnTo>
                    <a:pt x="27940" y="755995"/>
                  </a:lnTo>
                  <a:lnTo>
                    <a:pt x="33337" y="731218"/>
                  </a:lnTo>
                  <a:lnTo>
                    <a:pt x="38735" y="706442"/>
                  </a:lnTo>
                  <a:lnTo>
                    <a:pt x="45085" y="682618"/>
                  </a:lnTo>
                  <a:lnTo>
                    <a:pt x="51435" y="658477"/>
                  </a:lnTo>
                  <a:lnTo>
                    <a:pt x="58420" y="634654"/>
                  </a:lnTo>
                  <a:lnTo>
                    <a:pt x="65405" y="611466"/>
                  </a:lnTo>
                  <a:lnTo>
                    <a:pt x="73025" y="588596"/>
                  </a:lnTo>
                  <a:lnTo>
                    <a:pt x="81280" y="565725"/>
                  </a:lnTo>
                  <a:lnTo>
                    <a:pt x="89535" y="543172"/>
                  </a:lnTo>
                  <a:lnTo>
                    <a:pt x="98425" y="520937"/>
                  </a:lnTo>
                  <a:lnTo>
                    <a:pt x="107315" y="499655"/>
                  </a:lnTo>
                  <a:lnTo>
                    <a:pt x="116840" y="478055"/>
                  </a:lnTo>
                  <a:lnTo>
                    <a:pt x="127000" y="457091"/>
                  </a:lnTo>
                  <a:lnTo>
                    <a:pt x="137160" y="436444"/>
                  </a:lnTo>
                  <a:lnTo>
                    <a:pt x="147637" y="416115"/>
                  </a:lnTo>
                  <a:lnTo>
                    <a:pt x="158432" y="396421"/>
                  </a:lnTo>
                  <a:lnTo>
                    <a:pt x="169862" y="376727"/>
                  </a:lnTo>
                  <a:lnTo>
                    <a:pt x="181292" y="357668"/>
                  </a:lnTo>
                  <a:lnTo>
                    <a:pt x="193357" y="339244"/>
                  </a:lnTo>
                  <a:lnTo>
                    <a:pt x="205740" y="320821"/>
                  </a:lnTo>
                  <a:lnTo>
                    <a:pt x="218440" y="303033"/>
                  </a:lnTo>
                  <a:lnTo>
                    <a:pt x="230822" y="285563"/>
                  </a:lnTo>
                  <a:lnTo>
                    <a:pt x="244157" y="268727"/>
                  </a:lnTo>
                  <a:lnTo>
                    <a:pt x="257810" y="252210"/>
                  </a:lnTo>
                  <a:lnTo>
                    <a:pt x="271462" y="235692"/>
                  </a:lnTo>
                  <a:lnTo>
                    <a:pt x="285432" y="220445"/>
                  </a:lnTo>
                  <a:lnTo>
                    <a:pt x="299720" y="205198"/>
                  </a:lnTo>
                  <a:lnTo>
                    <a:pt x="314642" y="190587"/>
                  </a:lnTo>
                  <a:lnTo>
                    <a:pt x="329247" y="176293"/>
                  </a:lnTo>
                  <a:lnTo>
                    <a:pt x="344487" y="162316"/>
                  </a:lnTo>
                  <a:lnTo>
                    <a:pt x="360045" y="149611"/>
                  </a:lnTo>
                  <a:lnTo>
                    <a:pt x="375285" y="136587"/>
                  </a:lnTo>
                  <a:lnTo>
                    <a:pt x="391160" y="124517"/>
                  </a:lnTo>
                  <a:lnTo>
                    <a:pt x="407352" y="113081"/>
                  </a:lnTo>
                  <a:lnTo>
                    <a:pt x="423545" y="101646"/>
                  </a:lnTo>
                  <a:lnTo>
                    <a:pt x="440690" y="91164"/>
                  </a:lnTo>
                  <a:lnTo>
                    <a:pt x="457200" y="80999"/>
                  </a:lnTo>
                  <a:lnTo>
                    <a:pt x="474662" y="71788"/>
                  </a:lnTo>
                  <a:lnTo>
                    <a:pt x="491490" y="62576"/>
                  </a:lnTo>
                  <a:lnTo>
                    <a:pt x="509270" y="54317"/>
                  </a:lnTo>
                  <a:lnTo>
                    <a:pt x="527050" y="46058"/>
                  </a:lnTo>
                  <a:lnTo>
                    <a:pt x="544512" y="39070"/>
                  </a:lnTo>
                  <a:lnTo>
                    <a:pt x="562610" y="32400"/>
                  </a:lnTo>
                  <a:lnTo>
                    <a:pt x="581025" y="26364"/>
                  </a:lnTo>
                  <a:lnTo>
                    <a:pt x="599440" y="20964"/>
                  </a:lnTo>
                  <a:lnTo>
                    <a:pt x="618490" y="16200"/>
                  </a:lnTo>
                  <a:lnTo>
                    <a:pt x="637223" y="11753"/>
                  </a:lnTo>
                  <a:lnTo>
                    <a:pt x="655955" y="8259"/>
                  </a:lnTo>
                  <a:lnTo>
                    <a:pt x="675005" y="5400"/>
                  </a:lnTo>
                  <a:lnTo>
                    <a:pt x="694373" y="3176"/>
                  </a:lnTo>
                  <a:lnTo>
                    <a:pt x="713740" y="1588"/>
                  </a:lnTo>
                  <a:lnTo>
                    <a:pt x="733425" y="318"/>
                  </a:lnTo>
                  <a:lnTo>
                    <a:pt x="753428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479306" y="4466377"/>
            <a:ext cx="900000" cy="898457"/>
            <a:chOff x="6858304" y="-918373"/>
            <a:chExt cx="900000" cy="898457"/>
          </a:xfrm>
        </p:grpSpPr>
        <p:sp>
          <p:nvSpPr>
            <p:cNvPr id="50" name="MH_Other_4"/>
            <p:cNvSpPr/>
            <p:nvPr>
              <p:custDataLst>
                <p:tags r:id="rId6"/>
              </p:custDataLst>
            </p:nvPr>
          </p:nvSpPr>
          <p:spPr>
            <a:xfrm>
              <a:off x="6858304" y="-918373"/>
              <a:ext cx="900000" cy="898457"/>
            </a:xfrm>
            <a:prstGeom prst="ellipse">
              <a:avLst/>
            </a:prstGeom>
            <a:gradFill flip="none" rotWithShape="1">
              <a:gsLst>
                <a:gs pos="100000">
                  <a:sysClr val="window" lastClr="FFFFFF"/>
                </a:gs>
                <a:gs pos="0">
                  <a:srgbClr val="E0E0E0"/>
                </a:gs>
              </a:gsLst>
              <a:lin ang="8100000" scaled="0"/>
              <a:tileRect/>
            </a:gradFill>
            <a:ln w="34925" cap="flat" cmpd="sng" algn="ctr">
              <a:gradFill>
                <a:gsLst>
                  <a:gs pos="100000">
                    <a:sysClr val="window" lastClr="FFFFFF">
                      <a:lumMod val="85000"/>
                    </a:sysClr>
                  </a:gs>
                  <a:gs pos="0">
                    <a:sysClr val="window" lastClr="FFFFFF"/>
                  </a:gs>
                </a:gsLst>
                <a:lin ang="8100000" scaled="0"/>
              </a:gradFill>
              <a:prstDash val="solid"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MH_Other_5"/>
            <p:cNvSpPr/>
            <p:nvPr>
              <p:custDataLst>
                <p:tags r:id="rId7"/>
              </p:custDataLst>
            </p:nvPr>
          </p:nvSpPr>
          <p:spPr>
            <a:xfrm>
              <a:off x="6984304" y="-793145"/>
              <a:ext cx="648000" cy="648000"/>
            </a:xfrm>
            <a:prstGeom prst="ellipse">
              <a:avLst/>
            </a:prstGeom>
            <a:solidFill>
              <a:srgbClr val="21644B"/>
            </a:solidFill>
            <a:ln w="25400" cap="flat" cmpd="sng" algn="ctr">
              <a:noFill/>
              <a:prstDash val="solid"/>
            </a:ln>
            <a:effectLst>
              <a:innerShdw blurRad="63500" dist="50800" dir="18900000">
                <a:prstClr val="black">
                  <a:alpha val="30000"/>
                </a:prstClr>
              </a:innerShdw>
            </a:effec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KSO_Shape"/>
            <p:cNvSpPr/>
            <p:nvPr/>
          </p:nvSpPr>
          <p:spPr bwMode="auto">
            <a:xfrm>
              <a:off x="7128304" y="-649145"/>
              <a:ext cx="360000" cy="360000"/>
            </a:xfrm>
            <a:custGeom>
              <a:avLst/>
              <a:gdLst>
                <a:gd name="T0" fmla="*/ 1818595 w 3473450"/>
                <a:gd name="T1" fmla="*/ 3471632 h 3473450"/>
                <a:gd name="T2" fmla="*/ 2385333 w 3473450"/>
                <a:gd name="T3" fmla="*/ 3055772 h 3473450"/>
                <a:gd name="T4" fmla="*/ 1619956 w 3473450"/>
                <a:gd name="T5" fmla="*/ 3201664 h 3473450"/>
                <a:gd name="T6" fmla="*/ 1014153 w 3473450"/>
                <a:gd name="T7" fmla="*/ 3316196 h 3473450"/>
                <a:gd name="T8" fmla="*/ 2797307 w 3473450"/>
                <a:gd name="T9" fmla="*/ 3112258 h 3473450"/>
                <a:gd name="T10" fmla="*/ 2873256 w 3473450"/>
                <a:gd name="T11" fmla="*/ 2668111 h 3473450"/>
                <a:gd name="T12" fmla="*/ 805262 w 3473450"/>
                <a:gd name="T13" fmla="*/ 2872246 h 3473450"/>
                <a:gd name="T14" fmla="*/ 425491 w 3473450"/>
                <a:gd name="T15" fmla="*/ 2875198 h 3473450"/>
                <a:gd name="T16" fmla="*/ 2040619 w 3473450"/>
                <a:gd name="T17" fmla="*/ 3016188 h 3473450"/>
                <a:gd name="T18" fmla="*/ 1953987 w 3473450"/>
                <a:gd name="T19" fmla="*/ 2468207 h 3473450"/>
                <a:gd name="T20" fmla="*/ 1711326 w 3473450"/>
                <a:gd name="T21" fmla="*/ 2499105 h 3473450"/>
                <a:gd name="T22" fmla="*/ 1126439 w 3473450"/>
                <a:gd name="T23" fmla="*/ 2900776 h 3473450"/>
                <a:gd name="T24" fmla="*/ 2475820 w 3473450"/>
                <a:gd name="T25" fmla="*/ 2822843 h 3473450"/>
                <a:gd name="T26" fmla="*/ 1161086 w 3473450"/>
                <a:gd name="T27" fmla="*/ 2237840 h 3473450"/>
                <a:gd name="T28" fmla="*/ 815356 w 3473450"/>
                <a:gd name="T29" fmla="*/ 2673307 h 3473450"/>
                <a:gd name="T30" fmla="*/ 1812881 w 3473450"/>
                <a:gd name="T31" fmla="*/ 2339299 h 3473450"/>
                <a:gd name="T32" fmla="*/ 1551507 w 3473450"/>
                <a:gd name="T33" fmla="*/ 2314607 h 3473450"/>
                <a:gd name="T34" fmla="*/ 1892111 w 3473450"/>
                <a:gd name="T35" fmla="*/ 1886404 h 3473450"/>
                <a:gd name="T36" fmla="*/ 3472316 w 3473450"/>
                <a:gd name="T37" fmla="*/ 1805887 h 3473450"/>
                <a:gd name="T38" fmla="*/ 3016250 w 3473450"/>
                <a:gd name="T39" fmla="*/ 2460436 h 3473450"/>
                <a:gd name="T40" fmla="*/ 3206750 w 3473450"/>
                <a:gd name="T41" fmla="*/ 1778000 h 3473450"/>
                <a:gd name="T42" fmla="*/ 2900272 w 3473450"/>
                <a:gd name="T43" fmla="*/ 2348606 h 3473450"/>
                <a:gd name="T44" fmla="*/ 1949419 w 3473450"/>
                <a:gd name="T45" fmla="*/ 1778000 h 3473450"/>
                <a:gd name="T46" fmla="*/ 1533267 w 3473450"/>
                <a:gd name="T47" fmla="*/ 1806880 h 3473450"/>
                <a:gd name="T48" fmla="*/ 986519 w 3473450"/>
                <a:gd name="T49" fmla="*/ 1876615 h 3473450"/>
                <a:gd name="T50" fmla="*/ 503011 w 3473450"/>
                <a:gd name="T51" fmla="*/ 2188782 h 3473450"/>
                <a:gd name="T52" fmla="*/ 288472 w 3473450"/>
                <a:gd name="T53" fmla="*/ 1982958 h 3473450"/>
                <a:gd name="T54" fmla="*/ 134938 w 3473450"/>
                <a:gd name="T55" fmla="*/ 2406249 h 3473450"/>
                <a:gd name="T56" fmla="*/ 1784273 w 3473450"/>
                <a:gd name="T57" fmla="*/ 1606989 h 3473450"/>
                <a:gd name="T58" fmla="*/ 1866461 w 3473450"/>
                <a:gd name="T59" fmla="*/ 1784272 h 3473450"/>
                <a:gd name="T60" fmla="*/ 1689179 w 3473450"/>
                <a:gd name="T61" fmla="*/ 1866686 h 3473450"/>
                <a:gd name="T62" fmla="*/ 1606991 w 3473450"/>
                <a:gd name="T63" fmla="*/ 1689404 h 3473450"/>
                <a:gd name="T64" fmla="*/ 2318599 w 3473450"/>
                <a:gd name="T65" fmla="*/ 1559576 h 3473450"/>
                <a:gd name="T66" fmla="*/ 1130753 w 3473450"/>
                <a:gd name="T67" fmla="*/ 1708242 h 3473450"/>
                <a:gd name="T68" fmla="*/ 2257425 w 3473450"/>
                <a:gd name="T69" fmla="*/ 1422063 h 3473450"/>
                <a:gd name="T70" fmla="*/ 1337426 w 3473450"/>
                <a:gd name="T71" fmla="*/ 1280056 h 3473450"/>
                <a:gd name="T72" fmla="*/ 1763713 w 3473450"/>
                <a:gd name="T73" fmla="*/ 1128712 h 3473450"/>
                <a:gd name="T74" fmla="*/ 2929383 w 3473450"/>
                <a:gd name="T75" fmla="*/ 1184120 h 3473450"/>
                <a:gd name="T76" fmla="*/ 2499713 w 3473450"/>
                <a:gd name="T77" fmla="*/ 1691897 h 3473450"/>
                <a:gd name="T78" fmla="*/ 1057275 w 3473450"/>
                <a:gd name="T79" fmla="*/ 1389584 h 3473450"/>
                <a:gd name="T80" fmla="*/ 973955 w 3473450"/>
                <a:gd name="T81" fmla="*/ 1725613 h 3473450"/>
                <a:gd name="T82" fmla="*/ 570298 w 3473450"/>
                <a:gd name="T83" fmla="*/ 1131622 h 3473450"/>
                <a:gd name="T84" fmla="*/ 3472316 w 3473450"/>
                <a:gd name="T85" fmla="*/ 1669824 h 3473450"/>
                <a:gd name="T86" fmla="*/ 3059355 w 3473450"/>
                <a:gd name="T87" fmla="*/ 1093787 h 3473450"/>
                <a:gd name="T88" fmla="*/ 274324 w 3473450"/>
                <a:gd name="T89" fmla="*/ 1587047 h 3473450"/>
                <a:gd name="T90" fmla="*/ 133418 w 3473450"/>
                <a:gd name="T91" fmla="*/ 1067254 h 3473450"/>
                <a:gd name="T92" fmla="*/ 2778636 w 3473450"/>
                <a:gd name="T93" fmla="*/ 936044 h 3473450"/>
                <a:gd name="T94" fmla="*/ 2227893 w 3473450"/>
                <a:gd name="T95" fmla="*/ 1152465 h 3473450"/>
                <a:gd name="T96" fmla="*/ 1160428 w 3473450"/>
                <a:gd name="T97" fmla="*/ 1237537 h 3473450"/>
                <a:gd name="T98" fmla="*/ 843337 w 3473450"/>
                <a:gd name="T99" fmla="*/ 773388 h 3473450"/>
                <a:gd name="T100" fmla="*/ 2124224 w 3473450"/>
                <a:gd name="T101" fmla="*/ 480146 h 3473450"/>
                <a:gd name="T102" fmla="*/ 1930382 w 3473450"/>
                <a:gd name="T103" fmla="*/ 998035 h 3473450"/>
                <a:gd name="T104" fmla="*/ 1554500 w 3473450"/>
                <a:gd name="T105" fmla="*/ 995312 h 3473450"/>
                <a:gd name="T106" fmla="*/ 1330725 w 3473450"/>
                <a:gd name="T107" fmla="*/ 486047 h 3473450"/>
                <a:gd name="T108" fmla="*/ 2895252 w 3473450"/>
                <a:gd name="T109" fmla="*/ 441660 h 3473450"/>
                <a:gd name="T110" fmla="*/ 2860111 w 3473450"/>
                <a:gd name="T111" fmla="*/ 787977 h 3473450"/>
                <a:gd name="T112" fmla="*/ 824731 w 3473450"/>
                <a:gd name="T113" fmla="*/ 584221 h 3473450"/>
                <a:gd name="T114" fmla="*/ 344391 w 3473450"/>
                <a:gd name="T115" fmla="*/ 699585 h 3473450"/>
                <a:gd name="T116" fmla="*/ 1929991 w 3473450"/>
                <a:gd name="T117" fmla="*/ 10416 h 3473450"/>
                <a:gd name="T118" fmla="*/ 2357466 w 3473450"/>
                <a:gd name="T119" fmla="*/ 403301 h 3473450"/>
                <a:gd name="T120" fmla="*/ 1664356 w 3473450"/>
                <a:gd name="T121" fmla="*/ 267886 h 3473450"/>
                <a:gd name="T122" fmla="*/ 907156 w 3473450"/>
                <a:gd name="T123" fmla="*/ 210369 h 3473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473450" h="3473450">
                  <a:moveTo>
                    <a:pt x="2443163" y="3025775"/>
                  </a:moveTo>
                  <a:lnTo>
                    <a:pt x="2576513" y="3257566"/>
                  </a:lnTo>
                  <a:lnTo>
                    <a:pt x="2553835" y="3270065"/>
                  </a:lnTo>
                  <a:lnTo>
                    <a:pt x="2530929" y="3281882"/>
                  </a:lnTo>
                  <a:lnTo>
                    <a:pt x="2507797" y="3293698"/>
                  </a:lnTo>
                  <a:lnTo>
                    <a:pt x="2484211" y="3305061"/>
                  </a:lnTo>
                  <a:lnTo>
                    <a:pt x="2460626" y="3316196"/>
                  </a:lnTo>
                  <a:lnTo>
                    <a:pt x="2437267" y="3326876"/>
                  </a:lnTo>
                  <a:lnTo>
                    <a:pt x="2413228" y="3337103"/>
                  </a:lnTo>
                  <a:lnTo>
                    <a:pt x="2389188" y="3347329"/>
                  </a:lnTo>
                  <a:lnTo>
                    <a:pt x="2364695" y="3356646"/>
                  </a:lnTo>
                  <a:lnTo>
                    <a:pt x="2340203" y="3366190"/>
                  </a:lnTo>
                  <a:lnTo>
                    <a:pt x="2315710" y="3375053"/>
                  </a:lnTo>
                  <a:lnTo>
                    <a:pt x="2290990" y="3383461"/>
                  </a:lnTo>
                  <a:lnTo>
                    <a:pt x="2265817" y="3391642"/>
                  </a:lnTo>
                  <a:lnTo>
                    <a:pt x="2240870" y="3399368"/>
                  </a:lnTo>
                  <a:lnTo>
                    <a:pt x="2215470" y="3406867"/>
                  </a:lnTo>
                  <a:lnTo>
                    <a:pt x="2190070" y="3414139"/>
                  </a:lnTo>
                  <a:lnTo>
                    <a:pt x="2164217" y="3420729"/>
                  </a:lnTo>
                  <a:lnTo>
                    <a:pt x="2138363" y="3426865"/>
                  </a:lnTo>
                  <a:lnTo>
                    <a:pt x="2112736" y="3433000"/>
                  </a:lnTo>
                  <a:lnTo>
                    <a:pt x="2086656" y="3438454"/>
                  </a:lnTo>
                  <a:lnTo>
                    <a:pt x="2060349" y="3443681"/>
                  </a:lnTo>
                  <a:lnTo>
                    <a:pt x="2034042" y="3448226"/>
                  </a:lnTo>
                  <a:lnTo>
                    <a:pt x="2007508" y="3452771"/>
                  </a:lnTo>
                  <a:lnTo>
                    <a:pt x="1980747" y="3456634"/>
                  </a:lnTo>
                  <a:lnTo>
                    <a:pt x="1954213" y="3460270"/>
                  </a:lnTo>
                  <a:lnTo>
                    <a:pt x="1927226" y="3463224"/>
                  </a:lnTo>
                  <a:lnTo>
                    <a:pt x="1900238" y="3465951"/>
                  </a:lnTo>
                  <a:lnTo>
                    <a:pt x="1873251" y="3468451"/>
                  </a:lnTo>
                  <a:lnTo>
                    <a:pt x="1846036" y="3470269"/>
                  </a:lnTo>
                  <a:lnTo>
                    <a:pt x="1818595" y="3471632"/>
                  </a:lnTo>
                  <a:lnTo>
                    <a:pt x="1791154" y="3472768"/>
                  </a:lnTo>
                  <a:lnTo>
                    <a:pt x="1763713" y="3473450"/>
                  </a:lnTo>
                  <a:lnTo>
                    <a:pt x="1763713" y="3206209"/>
                  </a:lnTo>
                  <a:lnTo>
                    <a:pt x="1786392" y="3205527"/>
                  </a:lnTo>
                  <a:lnTo>
                    <a:pt x="1809524" y="3204618"/>
                  </a:lnTo>
                  <a:lnTo>
                    <a:pt x="1832203" y="3203482"/>
                  </a:lnTo>
                  <a:lnTo>
                    <a:pt x="1855108" y="3201664"/>
                  </a:lnTo>
                  <a:lnTo>
                    <a:pt x="1877560" y="3199619"/>
                  </a:lnTo>
                  <a:lnTo>
                    <a:pt x="1900238" y="3197346"/>
                  </a:lnTo>
                  <a:lnTo>
                    <a:pt x="1922463" y="3194846"/>
                  </a:lnTo>
                  <a:lnTo>
                    <a:pt x="1944915" y="3191892"/>
                  </a:lnTo>
                  <a:lnTo>
                    <a:pt x="1967140" y="3188484"/>
                  </a:lnTo>
                  <a:lnTo>
                    <a:pt x="1989138" y="3184848"/>
                  </a:lnTo>
                  <a:lnTo>
                    <a:pt x="2011363" y="3180757"/>
                  </a:lnTo>
                  <a:lnTo>
                    <a:pt x="2033135" y="3176439"/>
                  </a:lnTo>
                  <a:lnTo>
                    <a:pt x="2054906" y="3171895"/>
                  </a:lnTo>
                  <a:lnTo>
                    <a:pt x="2076451" y="3167122"/>
                  </a:lnTo>
                  <a:lnTo>
                    <a:pt x="2097995" y="3161668"/>
                  </a:lnTo>
                  <a:lnTo>
                    <a:pt x="2119540" y="3156215"/>
                  </a:lnTo>
                  <a:lnTo>
                    <a:pt x="2140858" y="3150306"/>
                  </a:lnTo>
                  <a:lnTo>
                    <a:pt x="2161949" y="3143943"/>
                  </a:lnTo>
                  <a:lnTo>
                    <a:pt x="2183040" y="3137580"/>
                  </a:lnTo>
                  <a:lnTo>
                    <a:pt x="2203904" y="3130536"/>
                  </a:lnTo>
                  <a:lnTo>
                    <a:pt x="2224769" y="3123718"/>
                  </a:lnTo>
                  <a:lnTo>
                    <a:pt x="2245406" y="3116219"/>
                  </a:lnTo>
                  <a:lnTo>
                    <a:pt x="2265590" y="3108493"/>
                  </a:lnTo>
                  <a:lnTo>
                    <a:pt x="2286001" y="3100312"/>
                  </a:lnTo>
                  <a:lnTo>
                    <a:pt x="2306185" y="3092131"/>
                  </a:lnTo>
                  <a:lnTo>
                    <a:pt x="2326142" y="3083269"/>
                  </a:lnTo>
                  <a:lnTo>
                    <a:pt x="2346099" y="3074406"/>
                  </a:lnTo>
                  <a:lnTo>
                    <a:pt x="2365829" y="3065316"/>
                  </a:lnTo>
                  <a:lnTo>
                    <a:pt x="2385333" y="3055772"/>
                  </a:lnTo>
                  <a:lnTo>
                    <a:pt x="2404610" y="3046000"/>
                  </a:lnTo>
                  <a:lnTo>
                    <a:pt x="2424113" y="3036229"/>
                  </a:lnTo>
                  <a:lnTo>
                    <a:pt x="2443163" y="3025775"/>
                  </a:lnTo>
                  <a:close/>
                  <a:moveTo>
                    <a:pt x="1031838" y="3025775"/>
                  </a:moveTo>
                  <a:lnTo>
                    <a:pt x="1050882" y="3036001"/>
                  </a:lnTo>
                  <a:lnTo>
                    <a:pt x="1070154" y="3046000"/>
                  </a:lnTo>
                  <a:lnTo>
                    <a:pt x="1089652" y="3055772"/>
                  </a:lnTo>
                  <a:lnTo>
                    <a:pt x="1109150" y="3065316"/>
                  </a:lnTo>
                  <a:lnTo>
                    <a:pt x="1128648" y="3074406"/>
                  </a:lnTo>
                  <a:lnTo>
                    <a:pt x="1148826" y="3083269"/>
                  </a:lnTo>
                  <a:lnTo>
                    <a:pt x="1168551" y="3092131"/>
                  </a:lnTo>
                  <a:lnTo>
                    <a:pt x="1188956" y="3100312"/>
                  </a:lnTo>
                  <a:lnTo>
                    <a:pt x="1209361" y="3108493"/>
                  </a:lnTo>
                  <a:lnTo>
                    <a:pt x="1229540" y="3116219"/>
                  </a:lnTo>
                  <a:lnTo>
                    <a:pt x="1250171" y="3123718"/>
                  </a:lnTo>
                  <a:lnTo>
                    <a:pt x="1271030" y="3130536"/>
                  </a:lnTo>
                  <a:lnTo>
                    <a:pt x="1291888" y="3137580"/>
                  </a:lnTo>
                  <a:lnTo>
                    <a:pt x="1312747" y="3143943"/>
                  </a:lnTo>
                  <a:lnTo>
                    <a:pt x="1333832" y="3150306"/>
                  </a:lnTo>
                  <a:lnTo>
                    <a:pt x="1355144" y="3156215"/>
                  </a:lnTo>
                  <a:lnTo>
                    <a:pt x="1376909" y="3161668"/>
                  </a:lnTo>
                  <a:lnTo>
                    <a:pt x="1398448" y="3166895"/>
                  </a:lnTo>
                  <a:lnTo>
                    <a:pt x="1419986" y="3171895"/>
                  </a:lnTo>
                  <a:lnTo>
                    <a:pt x="1441752" y="3176439"/>
                  </a:lnTo>
                  <a:lnTo>
                    <a:pt x="1463517" y="3180757"/>
                  </a:lnTo>
                  <a:lnTo>
                    <a:pt x="1485509" y="3184848"/>
                  </a:lnTo>
                  <a:lnTo>
                    <a:pt x="1507728" y="3188484"/>
                  </a:lnTo>
                  <a:lnTo>
                    <a:pt x="1529947" y="3191665"/>
                  </a:lnTo>
                  <a:lnTo>
                    <a:pt x="1552166" y="3194619"/>
                  </a:lnTo>
                  <a:lnTo>
                    <a:pt x="1574611" y="3197346"/>
                  </a:lnTo>
                  <a:lnTo>
                    <a:pt x="1597057" y="3199619"/>
                  </a:lnTo>
                  <a:lnTo>
                    <a:pt x="1619956" y="3201664"/>
                  </a:lnTo>
                  <a:lnTo>
                    <a:pt x="1642402" y="3203482"/>
                  </a:lnTo>
                  <a:lnTo>
                    <a:pt x="1665301" y="3204618"/>
                  </a:lnTo>
                  <a:lnTo>
                    <a:pt x="1688426" y="3205527"/>
                  </a:lnTo>
                  <a:lnTo>
                    <a:pt x="1711325" y="3206209"/>
                  </a:lnTo>
                  <a:lnTo>
                    <a:pt x="1711325" y="3473450"/>
                  </a:lnTo>
                  <a:lnTo>
                    <a:pt x="1683665" y="3472768"/>
                  </a:lnTo>
                  <a:lnTo>
                    <a:pt x="1656458" y="3471632"/>
                  </a:lnTo>
                  <a:lnTo>
                    <a:pt x="1628798" y="3470269"/>
                  </a:lnTo>
                  <a:lnTo>
                    <a:pt x="1601592" y="3468451"/>
                  </a:lnTo>
                  <a:lnTo>
                    <a:pt x="1574611" y="3465951"/>
                  </a:lnTo>
                  <a:lnTo>
                    <a:pt x="1547631" y="3463224"/>
                  </a:lnTo>
                  <a:lnTo>
                    <a:pt x="1520878" y="3460270"/>
                  </a:lnTo>
                  <a:lnTo>
                    <a:pt x="1494125" y="3456634"/>
                  </a:lnTo>
                  <a:lnTo>
                    <a:pt x="1467145" y="3452771"/>
                  </a:lnTo>
                  <a:lnTo>
                    <a:pt x="1441072" y="3448226"/>
                  </a:lnTo>
                  <a:lnTo>
                    <a:pt x="1414545" y="3443681"/>
                  </a:lnTo>
                  <a:lnTo>
                    <a:pt x="1388245" y="3438454"/>
                  </a:lnTo>
                  <a:lnTo>
                    <a:pt x="1362172" y="3433000"/>
                  </a:lnTo>
                  <a:lnTo>
                    <a:pt x="1336326" y="3426865"/>
                  </a:lnTo>
                  <a:lnTo>
                    <a:pt x="1310706" y="3420729"/>
                  </a:lnTo>
                  <a:lnTo>
                    <a:pt x="1284860" y="3414139"/>
                  </a:lnTo>
                  <a:lnTo>
                    <a:pt x="1259467" y="3406867"/>
                  </a:lnTo>
                  <a:lnTo>
                    <a:pt x="1234301" y="3399368"/>
                  </a:lnTo>
                  <a:lnTo>
                    <a:pt x="1208908" y="3391642"/>
                  </a:lnTo>
                  <a:lnTo>
                    <a:pt x="1183968" y="3383461"/>
                  </a:lnTo>
                  <a:lnTo>
                    <a:pt x="1159256" y="3375053"/>
                  </a:lnTo>
                  <a:lnTo>
                    <a:pt x="1134770" y="3366190"/>
                  </a:lnTo>
                  <a:lnTo>
                    <a:pt x="1110057" y="3356646"/>
                  </a:lnTo>
                  <a:lnTo>
                    <a:pt x="1085798" y="3347329"/>
                  </a:lnTo>
                  <a:lnTo>
                    <a:pt x="1061765" y="3337103"/>
                  </a:lnTo>
                  <a:lnTo>
                    <a:pt x="1037732" y="3326876"/>
                  </a:lnTo>
                  <a:lnTo>
                    <a:pt x="1014153" y="3316196"/>
                  </a:lnTo>
                  <a:lnTo>
                    <a:pt x="990574" y="3305061"/>
                  </a:lnTo>
                  <a:lnTo>
                    <a:pt x="967222" y="3293698"/>
                  </a:lnTo>
                  <a:lnTo>
                    <a:pt x="944096" y="3281882"/>
                  </a:lnTo>
                  <a:lnTo>
                    <a:pt x="920970" y="3270065"/>
                  </a:lnTo>
                  <a:lnTo>
                    <a:pt x="898525" y="3257566"/>
                  </a:lnTo>
                  <a:lnTo>
                    <a:pt x="1031838" y="3025775"/>
                  </a:lnTo>
                  <a:close/>
                  <a:moveTo>
                    <a:pt x="2989335" y="2505075"/>
                  </a:moveTo>
                  <a:lnTo>
                    <a:pt x="3221038" y="2638819"/>
                  </a:lnTo>
                  <a:lnTo>
                    <a:pt x="3206982" y="2661526"/>
                  </a:lnTo>
                  <a:lnTo>
                    <a:pt x="3192699" y="2684006"/>
                  </a:lnTo>
                  <a:lnTo>
                    <a:pt x="3177735" y="2706485"/>
                  </a:lnTo>
                  <a:lnTo>
                    <a:pt x="3162545" y="2728284"/>
                  </a:lnTo>
                  <a:lnTo>
                    <a:pt x="3147355" y="2750083"/>
                  </a:lnTo>
                  <a:lnTo>
                    <a:pt x="3131712" y="2771654"/>
                  </a:lnTo>
                  <a:lnTo>
                    <a:pt x="3115615" y="2792772"/>
                  </a:lnTo>
                  <a:lnTo>
                    <a:pt x="3099292" y="2813889"/>
                  </a:lnTo>
                  <a:lnTo>
                    <a:pt x="3082515" y="2834552"/>
                  </a:lnTo>
                  <a:lnTo>
                    <a:pt x="3065511" y="2854989"/>
                  </a:lnTo>
                  <a:lnTo>
                    <a:pt x="3048281" y="2875198"/>
                  </a:lnTo>
                  <a:lnTo>
                    <a:pt x="3030824" y="2895407"/>
                  </a:lnTo>
                  <a:lnTo>
                    <a:pt x="3012913" y="2914935"/>
                  </a:lnTo>
                  <a:lnTo>
                    <a:pt x="2994549" y="2934236"/>
                  </a:lnTo>
                  <a:lnTo>
                    <a:pt x="2976185" y="2953309"/>
                  </a:lnTo>
                  <a:lnTo>
                    <a:pt x="2957368" y="2972383"/>
                  </a:lnTo>
                  <a:lnTo>
                    <a:pt x="2938324" y="2990776"/>
                  </a:lnTo>
                  <a:lnTo>
                    <a:pt x="2919053" y="3008941"/>
                  </a:lnTo>
                  <a:lnTo>
                    <a:pt x="2899329" y="3026880"/>
                  </a:lnTo>
                  <a:lnTo>
                    <a:pt x="2879605" y="3044818"/>
                  </a:lnTo>
                  <a:lnTo>
                    <a:pt x="2859427" y="3062076"/>
                  </a:lnTo>
                  <a:lnTo>
                    <a:pt x="2839022" y="3079106"/>
                  </a:lnTo>
                  <a:lnTo>
                    <a:pt x="2818391" y="3095909"/>
                  </a:lnTo>
                  <a:lnTo>
                    <a:pt x="2797307" y="3112258"/>
                  </a:lnTo>
                  <a:lnTo>
                    <a:pt x="2776222" y="3128380"/>
                  </a:lnTo>
                  <a:lnTo>
                    <a:pt x="2754684" y="3144047"/>
                  </a:lnTo>
                  <a:lnTo>
                    <a:pt x="2733146" y="3159715"/>
                  </a:lnTo>
                  <a:lnTo>
                    <a:pt x="2711155" y="3174929"/>
                  </a:lnTo>
                  <a:lnTo>
                    <a:pt x="2688937" y="3189688"/>
                  </a:lnTo>
                  <a:lnTo>
                    <a:pt x="2666719" y="3204221"/>
                  </a:lnTo>
                  <a:lnTo>
                    <a:pt x="2643820" y="3218299"/>
                  </a:lnTo>
                  <a:lnTo>
                    <a:pt x="2621149" y="3232150"/>
                  </a:lnTo>
                  <a:lnTo>
                    <a:pt x="2487613" y="3000313"/>
                  </a:lnTo>
                  <a:lnTo>
                    <a:pt x="2506657" y="2988959"/>
                  </a:lnTo>
                  <a:lnTo>
                    <a:pt x="2525475" y="2976925"/>
                  </a:lnTo>
                  <a:lnTo>
                    <a:pt x="2544292" y="2964890"/>
                  </a:lnTo>
                  <a:lnTo>
                    <a:pt x="2562656" y="2952401"/>
                  </a:lnTo>
                  <a:lnTo>
                    <a:pt x="2581020" y="2939685"/>
                  </a:lnTo>
                  <a:lnTo>
                    <a:pt x="2599157" y="2926742"/>
                  </a:lnTo>
                  <a:lnTo>
                    <a:pt x="2616841" y="2913345"/>
                  </a:lnTo>
                  <a:lnTo>
                    <a:pt x="2634752" y="2899948"/>
                  </a:lnTo>
                  <a:lnTo>
                    <a:pt x="2652209" y="2886324"/>
                  </a:lnTo>
                  <a:lnTo>
                    <a:pt x="2669439" y="2872246"/>
                  </a:lnTo>
                  <a:lnTo>
                    <a:pt x="2686443" y="2858168"/>
                  </a:lnTo>
                  <a:lnTo>
                    <a:pt x="2703447" y="2843408"/>
                  </a:lnTo>
                  <a:lnTo>
                    <a:pt x="2719997" y="2828876"/>
                  </a:lnTo>
                  <a:lnTo>
                    <a:pt x="2736320" y="2813662"/>
                  </a:lnTo>
                  <a:lnTo>
                    <a:pt x="2752417" y="2798448"/>
                  </a:lnTo>
                  <a:lnTo>
                    <a:pt x="2768287" y="2783008"/>
                  </a:lnTo>
                  <a:lnTo>
                    <a:pt x="2784157" y="2767113"/>
                  </a:lnTo>
                  <a:lnTo>
                    <a:pt x="2799574" y="2751218"/>
                  </a:lnTo>
                  <a:lnTo>
                    <a:pt x="2814764" y="2735096"/>
                  </a:lnTo>
                  <a:lnTo>
                    <a:pt x="2829727" y="2718747"/>
                  </a:lnTo>
                  <a:lnTo>
                    <a:pt x="2844464" y="2702171"/>
                  </a:lnTo>
                  <a:lnTo>
                    <a:pt x="2858973" y="2685368"/>
                  </a:lnTo>
                  <a:lnTo>
                    <a:pt x="2873256" y="2668111"/>
                  </a:lnTo>
                  <a:lnTo>
                    <a:pt x="2887086" y="2650854"/>
                  </a:lnTo>
                  <a:lnTo>
                    <a:pt x="2900916" y="2633369"/>
                  </a:lnTo>
                  <a:lnTo>
                    <a:pt x="2914292" y="2615431"/>
                  </a:lnTo>
                  <a:lnTo>
                    <a:pt x="2927442" y="2597719"/>
                  </a:lnTo>
                  <a:lnTo>
                    <a:pt x="2940591" y="2579554"/>
                  </a:lnTo>
                  <a:lnTo>
                    <a:pt x="2953287" y="2561161"/>
                  </a:lnTo>
                  <a:lnTo>
                    <a:pt x="2965530" y="2542769"/>
                  </a:lnTo>
                  <a:lnTo>
                    <a:pt x="2977772" y="2523922"/>
                  </a:lnTo>
                  <a:lnTo>
                    <a:pt x="2989335" y="2505075"/>
                  </a:lnTo>
                  <a:close/>
                  <a:moveTo>
                    <a:pt x="484773" y="2505075"/>
                  </a:moveTo>
                  <a:lnTo>
                    <a:pt x="496357" y="2523922"/>
                  </a:lnTo>
                  <a:lnTo>
                    <a:pt x="508395" y="2542769"/>
                  </a:lnTo>
                  <a:lnTo>
                    <a:pt x="520888" y="2561161"/>
                  </a:lnTo>
                  <a:lnTo>
                    <a:pt x="533607" y="2579554"/>
                  </a:lnTo>
                  <a:lnTo>
                    <a:pt x="546781" y="2597719"/>
                  </a:lnTo>
                  <a:lnTo>
                    <a:pt x="559955" y="2615431"/>
                  </a:lnTo>
                  <a:lnTo>
                    <a:pt x="573356" y="2633369"/>
                  </a:lnTo>
                  <a:lnTo>
                    <a:pt x="586985" y="2650854"/>
                  </a:lnTo>
                  <a:lnTo>
                    <a:pt x="601067" y="2668111"/>
                  </a:lnTo>
                  <a:lnTo>
                    <a:pt x="615149" y="2685368"/>
                  </a:lnTo>
                  <a:lnTo>
                    <a:pt x="629913" y="2702171"/>
                  </a:lnTo>
                  <a:lnTo>
                    <a:pt x="644450" y="2718747"/>
                  </a:lnTo>
                  <a:lnTo>
                    <a:pt x="659668" y="2735096"/>
                  </a:lnTo>
                  <a:lnTo>
                    <a:pt x="674886" y="2751218"/>
                  </a:lnTo>
                  <a:lnTo>
                    <a:pt x="690332" y="2767113"/>
                  </a:lnTo>
                  <a:lnTo>
                    <a:pt x="706231" y="2783008"/>
                  </a:lnTo>
                  <a:lnTo>
                    <a:pt x="722131" y="2798448"/>
                  </a:lnTo>
                  <a:lnTo>
                    <a:pt x="738257" y="2813662"/>
                  </a:lnTo>
                  <a:lnTo>
                    <a:pt x="754611" y="2828876"/>
                  </a:lnTo>
                  <a:lnTo>
                    <a:pt x="771192" y="2843408"/>
                  </a:lnTo>
                  <a:lnTo>
                    <a:pt x="788000" y="2858168"/>
                  </a:lnTo>
                  <a:lnTo>
                    <a:pt x="805262" y="2872246"/>
                  </a:lnTo>
                  <a:lnTo>
                    <a:pt x="822525" y="2886324"/>
                  </a:lnTo>
                  <a:lnTo>
                    <a:pt x="840014" y="2899948"/>
                  </a:lnTo>
                  <a:lnTo>
                    <a:pt x="857504" y="2913345"/>
                  </a:lnTo>
                  <a:lnTo>
                    <a:pt x="875675" y="2926742"/>
                  </a:lnTo>
                  <a:lnTo>
                    <a:pt x="893846" y="2939685"/>
                  </a:lnTo>
                  <a:lnTo>
                    <a:pt x="912244" y="2952401"/>
                  </a:lnTo>
                  <a:lnTo>
                    <a:pt x="930642" y="2964890"/>
                  </a:lnTo>
                  <a:lnTo>
                    <a:pt x="949494" y="2976925"/>
                  </a:lnTo>
                  <a:lnTo>
                    <a:pt x="968346" y="2988959"/>
                  </a:lnTo>
                  <a:lnTo>
                    <a:pt x="987426" y="3000313"/>
                  </a:lnTo>
                  <a:lnTo>
                    <a:pt x="853643" y="3232150"/>
                  </a:lnTo>
                  <a:lnTo>
                    <a:pt x="830702" y="3218299"/>
                  </a:lnTo>
                  <a:lnTo>
                    <a:pt x="807988" y="3204221"/>
                  </a:lnTo>
                  <a:lnTo>
                    <a:pt x="785502" y="3189688"/>
                  </a:lnTo>
                  <a:lnTo>
                    <a:pt x="763469" y="3174929"/>
                  </a:lnTo>
                  <a:lnTo>
                    <a:pt x="741437" y="3159715"/>
                  </a:lnTo>
                  <a:lnTo>
                    <a:pt x="719859" y="3144047"/>
                  </a:lnTo>
                  <a:lnTo>
                    <a:pt x="698281" y="3128380"/>
                  </a:lnTo>
                  <a:lnTo>
                    <a:pt x="677158" y="3112258"/>
                  </a:lnTo>
                  <a:lnTo>
                    <a:pt x="656034" y="3095909"/>
                  </a:lnTo>
                  <a:lnTo>
                    <a:pt x="635365" y="3079106"/>
                  </a:lnTo>
                  <a:lnTo>
                    <a:pt x="614695" y="3062076"/>
                  </a:lnTo>
                  <a:lnTo>
                    <a:pt x="594707" y="3044818"/>
                  </a:lnTo>
                  <a:lnTo>
                    <a:pt x="574719" y="3026880"/>
                  </a:lnTo>
                  <a:lnTo>
                    <a:pt x="555185" y="3008941"/>
                  </a:lnTo>
                  <a:lnTo>
                    <a:pt x="535879" y="2990776"/>
                  </a:lnTo>
                  <a:lnTo>
                    <a:pt x="516799" y="2972383"/>
                  </a:lnTo>
                  <a:lnTo>
                    <a:pt x="497720" y="2953309"/>
                  </a:lnTo>
                  <a:lnTo>
                    <a:pt x="479549" y="2934236"/>
                  </a:lnTo>
                  <a:lnTo>
                    <a:pt x="461151" y="2914935"/>
                  </a:lnTo>
                  <a:lnTo>
                    <a:pt x="443207" y="2895407"/>
                  </a:lnTo>
                  <a:lnTo>
                    <a:pt x="425491" y="2875198"/>
                  </a:lnTo>
                  <a:lnTo>
                    <a:pt x="408228" y="2854989"/>
                  </a:lnTo>
                  <a:lnTo>
                    <a:pt x="391193" y="2834552"/>
                  </a:lnTo>
                  <a:lnTo>
                    <a:pt x="374612" y="2813889"/>
                  </a:lnTo>
                  <a:lnTo>
                    <a:pt x="358258" y="2792772"/>
                  </a:lnTo>
                  <a:lnTo>
                    <a:pt x="342132" y="2771654"/>
                  </a:lnTo>
                  <a:lnTo>
                    <a:pt x="326232" y="2750083"/>
                  </a:lnTo>
                  <a:lnTo>
                    <a:pt x="310787" y="2728284"/>
                  </a:lnTo>
                  <a:lnTo>
                    <a:pt x="296023" y="2706485"/>
                  </a:lnTo>
                  <a:lnTo>
                    <a:pt x="281032" y="2684006"/>
                  </a:lnTo>
                  <a:lnTo>
                    <a:pt x="266722" y="2661526"/>
                  </a:lnTo>
                  <a:lnTo>
                    <a:pt x="252413" y="2638819"/>
                  </a:lnTo>
                  <a:lnTo>
                    <a:pt x="484773" y="2505075"/>
                  </a:lnTo>
                  <a:close/>
                  <a:moveTo>
                    <a:pt x="2089605" y="2413000"/>
                  </a:moveTo>
                  <a:lnTo>
                    <a:pt x="2365376" y="2891688"/>
                  </a:lnTo>
                  <a:lnTo>
                    <a:pt x="2348367" y="2900776"/>
                  </a:lnTo>
                  <a:lnTo>
                    <a:pt x="2331358" y="2909636"/>
                  </a:lnTo>
                  <a:lnTo>
                    <a:pt x="2314123" y="2918042"/>
                  </a:lnTo>
                  <a:lnTo>
                    <a:pt x="2296887" y="2926448"/>
                  </a:lnTo>
                  <a:lnTo>
                    <a:pt x="2279198" y="2934400"/>
                  </a:lnTo>
                  <a:lnTo>
                    <a:pt x="2261735" y="2942352"/>
                  </a:lnTo>
                  <a:lnTo>
                    <a:pt x="2244046" y="2950076"/>
                  </a:lnTo>
                  <a:lnTo>
                    <a:pt x="2226130" y="2957346"/>
                  </a:lnTo>
                  <a:lnTo>
                    <a:pt x="2208214" y="2964616"/>
                  </a:lnTo>
                  <a:lnTo>
                    <a:pt x="2190071" y="2971205"/>
                  </a:lnTo>
                  <a:lnTo>
                    <a:pt x="2171701" y="2977566"/>
                  </a:lnTo>
                  <a:lnTo>
                    <a:pt x="2153331" y="2984154"/>
                  </a:lnTo>
                  <a:lnTo>
                    <a:pt x="2134735" y="2990061"/>
                  </a:lnTo>
                  <a:lnTo>
                    <a:pt x="2116139" y="2995741"/>
                  </a:lnTo>
                  <a:lnTo>
                    <a:pt x="2097542" y="3001194"/>
                  </a:lnTo>
                  <a:lnTo>
                    <a:pt x="2078719" y="3006419"/>
                  </a:lnTo>
                  <a:lnTo>
                    <a:pt x="2059669" y="3011417"/>
                  </a:lnTo>
                  <a:lnTo>
                    <a:pt x="2040619" y="3016188"/>
                  </a:lnTo>
                  <a:lnTo>
                    <a:pt x="2021342" y="3020732"/>
                  </a:lnTo>
                  <a:lnTo>
                    <a:pt x="2002065" y="3024594"/>
                  </a:lnTo>
                  <a:lnTo>
                    <a:pt x="1982788" y="3028683"/>
                  </a:lnTo>
                  <a:lnTo>
                    <a:pt x="1963285" y="3032091"/>
                  </a:lnTo>
                  <a:lnTo>
                    <a:pt x="1943554" y="3035272"/>
                  </a:lnTo>
                  <a:lnTo>
                    <a:pt x="1924051" y="3038225"/>
                  </a:lnTo>
                  <a:lnTo>
                    <a:pt x="1904094" y="3040725"/>
                  </a:lnTo>
                  <a:lnTo>
                    <a:pt x="1884363" y="3043224"/>
                  </a:lnTo>
                  <a:lnTo>
                    <a:pt x="1864633" y="3045268"/>
                  </a:lnTo>
                  <a:lnTo>
                    <a:pt x="1844449" y="3046859"/>
                  </a:lnTo>
                  <a:lnTo>
                    <a:pt x="1824265" y="3048449"/>
                  </a:lnTo>
                  <a:lnTo>
                    <a:pt x="1804081" y="3049812"/>
                  </a:lnTo>
                  <a:lnTo>
                    <a:pt x="1783897" y="3050494"/>
                  </a:lnTo>
                  <a:lnTo>
                    <a:pt x="1763713" y="3051175"/>
                  </a:lnTo>
                  <a:lnTo>
                    <a:pt x="1763713" y="2499105"/>
                  </a:lnTo>
                  <a:lnTo>
                    <a:pt x="1774599" y="2498651"/>
                  </a:lnTo>
                  <a:lnTo>
                    <a:pt x="1785485" y="2497969"/>
                  </a:lnTo>
                  <a:lnTo>
                    <a:pt x="1796370" y="2497288"/>
                  </a:lnTo>
                  <a:lnTo>
                    <a:pt x="1807256" y="2496379"/>
                  </a:lnTo>
                  <a:lnTo>
                    <a:pt x="1817915" y="2495243"/>
                  </a:lnTo>
                  <a:lnTo>
                    <a:pt x="1828801" y="2494107"/>
                  </a:lnTo>
                  <a:lnTo>
                    <a:pt x="1839460" y="2492517"/>
                  </a:lnTo>
                  <a:lnTo>
                    <a:pt x="1850119" y="2491153"/>
                  </a:lnTo>
                  <a:lnTo>
                    <a:pt x="1860778" y="2489563"/>
                  </a:lnTo>
                  <a:lnTo>
                    <a:pt x="1871437" y="2487518"/>
                  </a:lnTo>
                  <a:lnTo>
                    <a:pt x="1881869" y="2485928"/>
                  </a:lnTo>
                  <a:lnTo>
                    <a:pt x="1892301" y="2483656"/>
                  </a:lnTo>
                  <a:lnTo>
                    <a:pt x="1902733" y="2481384"/>
                  </a:lnTo>
                  <a:lnTo>
                    <a:pt x="1913165" y="2479112"/>
                  </a:lnTo>
                  <a:lnTo>
                    <a:pt x="1923597" y="2476386"/>
                  </a:lnTo>
                  <a:lnTo>
                    <a:pt x="1933803" y="2473887"/>
                  </a:lnTo>
                  <a:lnTo>
                    <a:pt x="1953987" y="2468207"/>
                  </a:lnTo>
                  <a:lnTo>
                    <a:pt x="1974171" y="2461846"/>
                  </a:lnTo>
                  <a:lnTo>
                    <a:pt x="1994128" y="2455030"/>
                  </a:lnTo>
                  <a:lnTo>
                    <a:pt x="2013858" y="2447533"/>
                  </a:lnTo>
                  <a:lnTo>
                    <a:pt x="2033135" y="2440036"/>
                  </a:lnTo>
                  <a:lnTo>
                    <a:pt x="2052185" y="2431403"/>
                  </a:lnTo>
                  <a:lnTo>
                    <a:pt x="2071008" y="2422542"/>
                  </a:lnTo>
                  <a:lnTo>
                    <a:pt x="2089605" y="2413000"/>
                  </a:lnTo>
                  <a:close/>
                  <a:moveTo>
                    <a:pt x="1385331" y="2413000"/>
                  </a:moveTo>
                  <a:lnTo>
                    <a:pt x="1403920" y="2422542"/>
                  </a:lnTo>
                  <a:lnTo>
                    <a:pt x="1422736" y="2431403"/>
                  </a:lnTo>
                  <a:lnTo>
                    <a:pt x="1441779" y="2440036"/>
                  </a:lnTo>
                  <a:lnTo>
                    <a:pt x="1461048" y="2447533"/>
                  </a:lnTo>
                  <a:lnTo>
                    <a:pt x="1480771" y="2455030"/>
                  </a:lnTo>
                  <a:lnTo>
                    <a:pt x="1500721" y="2461846"/>
                  </a:lnTo>
                  <a:lnTo>
                    <a:pt x="1520897" y="2468207"/>
                  </a:lnTo>
                  <a:lnTo>
                    <a:pt x="1541074" y="2473887"/>
                  </a:lnTo>
                  <a:lnTo>
                    <a:pt x="1551275" y="2476386"/>
                  </a:lnTo>
                  <a:lnTo>
                    <a:pt x="1561703" y="2479112"/>
                  </a:lnTo>
                  <a:lnTo>
                    <a:pt x="1572132" y="2481384"/>
                  </a:lnTo>
                  <a:lnTo>
                    <a:pt x="1582560" y="2483656"/>
                  </a:lnTo>
                  <a:lnTo>
                    <a:pt x="1592988" y="2485928"/>
                  </a:lnTo>
                  <a:lnTo>
                    <a:pt x="1603644" y="2487518"/>
                  </a:lnTo>
                  <a:lnTo>
                    <a:pt x="1614072" y="2489563"/>
                  </a:lnTo>
                  <a:lnTo>
                    <a:pt x="1624727" y="2491153"/>
                  </a:lnTo>
                  <a:lnTo>
                    <a:pt x="1635382" y="2492517"/>
                  </a:lnTo>
                  <a:lnTo>
                    <a:pt x="1646036" y="2494107"/>
                  </a:lnTo>
                  <a:lnTo>
                    <a:pt x="1656918" y="2495243"/>
                  </a:lnTo>
                  <a:lnTo>
                    <a:pt x="1667800" y="2496379"/>
                  </a:lnTo>
                  <a:lnTo>
                    <a:pt x="1678455" y="2497288"/>
                  </a:lnTo>
                  <a:lnTo>
                    <a:pt x="1689336" y="2497969"/>
                  </a:lnTo>
                  <a:lnTo>
                    <a:pt x="1700218" y="2498651"/>
                  </a:lnTo>
                  <a:lnTo>
                    <a:pt x="1711326" y="2499105"/>
                  </a:lnTo>
                  <a:lnTo>
                    <a:pt x="1711326" y="3051175"/>
                  </a:lnTo>
                  <a:lnTo>
                    <a:pt x="1691150" y="3050494"/>
                  </a:lnTo>
                  <a:lnTo>
                    <a:pt x="1670747" y="3049812"/>
                  </a:lnTo>
                  <a:lnTo>
                    <a:pt x="1650344" y="3048449"/>
                  </a:lnTo>
                  <a:lnTo>
                    <a:pt x="1630394" y="3046859"/>
                  </a:lnTo>
                  <a:lnTo>
                    <a:pt x="1610218" y="3045268"/>
                  </a:lnTo>
                  <a:lnTo>
                    <a:pt x="1590494" y="3043224"/>
                  </a:lnTo>
                  <a:lnTo>
                    <a:pt x="1570545" y="3040725"/>
                  </a:lnTo>
                  <a:lnTo>
                    <a:pt x="1550822" y="3038225"/>
                  </a:lnTo>
                  <a:lnTo>
                    <a:pt x="1531326" y="3035272"/>
                  </a:lnTo>
                  <a:lnTo>
                    <a:pt x="1511603" y="3032091"/>
                  </a:lnTo>
                  <a:lnTo>
                    <a:pt x="1492106" y="3028683"/>
                  </a:lnTo>
                  <a:lnTo>
                    <a:pt x="1472837" y="3024594"/>
                  </a:lnTo>
                  <a:lnTo>
                    <a:pt x="1453341" y="3020732"/>
                  </a:lnTo>
                  <a:lnTo>
                    <a:pt x="1434298" y="3016188"/>
                  </a:lnTo>
                  <a:lnTo>
                    <a:pt x="1415255" y="3011417"/>
                  </a:lnTo>
                  <a:lnTo>
                    <a:pt x="1396212" y="3006419"/>
                  </a:lnTo>
                  <a:lnTo>
                    <a:pt x="1377396" y="3001194"/>
                  </a:lnTo>
                  <a:lnTo>
                    <a:pt x="1358807" y="2995741"/>
                  </a:lnTo>
                  <a:lnTo>
                    <a:pt x="1340217" y="2990061"/>
                  </a:lnTo>
                  <a:lnTo>
                    <a:pt x="1321628" y="2984154"/>
                  </a:lnTo>
                  <a:lnTo>
                    <a:pt x="1303265" y="2977566"/>
                  </a:lnTo>
                  <a:lnTo>
                    <a:pt x="1284902" y="2971205"/>
                  </a:lnTo>
                  <a:lnTo>
                    <a:pt x="1266766" y="2964616"/>
                  </a:lnTo>
                  <a:lnTo>
                    <a:pt x="1248630" y="2957346"/>
                  </a:lnTo>
                  <a:lnTo>
                    <a:pt x="1230947" y="2950076"/>
                  </a:lnTo>
                  <a:lnTo>
                    <a:pt x="1213265" y="2942352"/>
                  </a:lnTo>
                  <a:lnTo>
                    <a:pt x="1195582" y="2934400"/>
                  </a:lnTo>
                  <a:lnTo>
                    <a:pt x="1178126" y="2926448"/>
                  </a:lnTo>
                  <a:lnTo>
                    <a:pt x="1160670" y="2918042"/>
                  </a:lnTo>
                  <a:lnTo>
                    <a:pt x="1143668" y="2909636"/>
                  </a:lnTo>
                  <a:lnTo>
                    <a:pt x="1126439" y="2900776"/>
                  </a:lnTo>
                  <a:lnTo>
                    <a:pt x="1109663" y="2891688"/>
                  </a:lnTo>
                  <a:lnTo>
                    <a:pt x="1385331" y="2413000"/>
                  </a:lnTo>
                  <a:close/>
                  <a:moveTo>
                    <a:pt x="2376715" y="2152650"/>
                  </a:moveTo>
                  <a:lnTo>
                    <a:pt x="2854325" y="2428159"/>
                  </a:lnTo>
                  <a:lnTo>
                    <a:pt x="2843666" y="2444698"/>
                  </a:lnTo>
                  <a:lnTo>
                    <a:pt x="2833007" y="2461238"/>
                  </a:lnTo>
                  <a:lnTo>
                    <a:pt x="2821895" y="2477551"/>
                  </a:lnTo>
                  <a:lnTo>
                    <a:pt x="2810556" y="2493638"/>
                  </a:lnTo>
                  <a:lnTo>
                    <a:pt x="2798990" y="2509724"/>
                  </a:lnTo>
                  <a:lnTo>
                    <a:pt x="2787423" y="2525357"/>
                  </a:lnTo>
                  <a:lnTo>
                    <a:pt x="2775404" y="2541217"/>
                  </a:lnTo>
                  <a:lnTo>
                    <a:pt x="2763384" y="2556624"/>
                  </a:lnTo>
                  <a:lnTo>
                    <a:pt x="2750911" y="2572031"/>
                  </a:lnTo>
                  <a:lnTo>
                    <a:pt x="2738211" y="2586758"/>
                  </a:lnTo>
                  <a:lnTo>
                    <a:pt x="2725284" y="2601938"/>
                  </a:lnTo>
                  <a:lnTo>
                    <a:pt x="2712131" y="2616665"/>
                  </a:lnTo>
                  <a:lnTo>
                    <a:pt x="2698977" y="2630939"/>
                  </a:lnTo>
                  <a:lnTo>
                    <a:pt x="2685370" y="2645213"/>
                  </a:lnTo>
                  <a:lnTo>
                    <a:pt x="2671763" y="2659486"/>
                  </a:lnTo>
                  <a:lnTo>
                    <a:pt x="2657929" y="2673307"/>
                  </a:lnTo>
                  <a:lnTo>
                    <a:pt x="2643868" y="2686901"/>
                  </a:lnTo>
                  <a:lnTo>
                    <a:pt x="2629354" y="2700269"/>
                  </a:lnTo>
                  <a:lnTo>
                    <a:pt x="2614840" y="2713637"/>
                  </a:lnTo>
                  <a:lnTo>
                    <a:pt x="2600098" y="2726778"/>
                  </a:lnTo>
                  <a:lnTo>
                    <a:pt x="2585357" y="2739466"/>
                  </a:lnTo>
                  <a:lnTo>
                    <a:pt x="2570163" y="2752153"/>
                  </a:lnTo>
                  <a:lnTo>
                    <a:pt x="2554741" y="2764388"/>
                  </a:lnTo>
                  <a:lnTo>
                    <a:pt x="2539320" y="2776623"/>
                  </a:lnTo>
                  <a:lnTo>
                    <a:pt x="2523898" y="2788405"/>
                  </a:lnTo>
                  <a:lnTo>
                    <a:pt x="2508023" y="2800413"/>
                  </a:lnTo>
                  <a:lnTo>
                    <a:pt x="2491922" y="2811741"/>
                  </a:lnTo>
                  <a:lnTo>
                    <a:pt x="2475820" y="2822843"/>
                  </a:lnTo>
                  <a:lnTo>
                    <a:pt x="2459265" y="2834172"/>
                  </a:lnTo>
                  <a:lnTo>
                    <a:pt x="2442709" y="2844820"/>
                  </a:lnTo>
                  <a:lnTo>
                    <a:pt x="2425927" y="2855469"/>
                  </a:lnTo>
                  <a:lnTo>
                    <a:pt x="2408918" y="2865438"/>
                  </a:lnTo>
                  <a:lnTo>
                    <a:pt x="2133600" y="2388962"/>
                  </a:lnTo>
                  <a:lnTo>
                    <a:pt x="2142672" y="2383298"/>
                  </a:lnTo>
                  <a:lnTo>
                    <a:pt x="2151743" y="2377634"/>
                  </a:lnTo>
                  <a:lnTo>
                    <a:pt x="2160588" y="2371516"/>
                  </a:lnTo>
                  <a:lnTo>
                    <a:pt x="2169659" y="2365626"/>
                  </a:lnTo>
                  <a:lnTo>
                    <a:pt x="2178277" y="2359508"/>
                  </a:lnTo>
                  <a:lnTo>
                    <a:pt x="2186895" y="2352938"/>
                  </a:lnTo>
                  <a:lnTo>
                    <a:pt x="2195513" y="2346820"/>
                  </a:lnTo>
                  <a:lnTo>
                    <a:pt x="2203904" y="2340250"/>
                  </a:lnTo>
                  <a:lnTo>
                    <a:pt x="2212522" y="2333679"/>
                  </a:lnTo>
                  <a:lnTo>
                    <a:pt x="2220686" y="2327109"/>
                  </a:lnTo>
                  <a:lnTo>
                    <a:pt x="2237015" y="2313062"/>
                  </a:lnTo>
                  <a:lnTo>
                    <a:pt x="2252890" y="2298788"/>
                  </a:lnTo>
                  <a:lnTo>
                    <a:pt x="2268538" y="2284061"/>
                  </a:lnTo>
                  <a:lnTo>
                    <a:pt x="2283506" y="2269107"/>
                  </a:lnTo>
                  <a:lnTo>
                    <a:pt x="2298247" y="2253700"/>
                  </a:lnTo>
                  <a:lnTo>
                    <a:pt x="2312307" y="2237840"/>
                  </a:lnTo>
                  <a:lnTo>
                    <a:pt x="2326141" y="2221527"/>
                  </a:lnTo>
                  <a:lnTo>
                    <a:pt x="2339522" y="2204761"/>
                  </a:lnTo>
                  <a:lnTo>
                    <a:pt x="2352448" y="2187769"/>
                  </a:lnTo>
                  <a:lnTo>
                    <a:pt x="2364922" y="2170323"/>
                  </a:lnTo>
                  <a:lnTo>
                    <a:pt x="2376715" y="2152650"/>
                  </a:lnTo>
                  <a:close/>
                  <a:moveTo>
                    <a:pt x="1096432" y="2152650"/>
                  </a:moveTo>
                  <a:lnTo>
                    <a:pt x="1108682" y="2170323"/>
                  </a:lnTo>
                  <a:lnTo>
                    <a:pt x="1121160" y="2187769"/>
                  </a:lnTo>
                  <a:lnTo>
                    <a:pt x="1133864" y="2204761"/>
                  </a:lnTo>
                  <a:lnTo>
                    <a:pt x="1147021" y="2221527"/>
                  </a:lnTo>
                  <a:lnTo>
                    <a:pt x="1161086" y="2237840"/>
                  </a:lnTo>
                  <a:lnTo>
                    <a:pt x="1175152" y="2253700"/>
                  </a:lnTo>
                  <a:lnTo>
                    <a:pt x="1189897" y="2269107"/>
                  </a:lnTo>
                  <a:lnTo>
                    <a:pt x="1204870" y="2284061"/>
                  </a:lnTo>
                  <a:lnTo>
                    <a:pt x="1220523" y="2298788"/>
                  </a:lnTo>
                  <a:lnTo>
                    <a:pt x="1236403" y="2313062"/>
                  </a:lnTo>
                  <a:lnTo>
                    <a:pt x="1252737" y="2327109"/>
                  </a:lnTo>
                  <a:lnTo>
                    <a:pt x="1269297" y="2340250"/>
                  </a:lnTo>
                  <a:lnTo>
                    <a:pt x="1277691" y="2346820"/>
                  </a:lnTo>
                  <a:lnTo>
                    <a:pt x="1286538" y="2352938"/>
                  </a:lnTo>
                  <a:lnTo>
                    <a:pt x="1295159" y="2359508"/>
                  </a:lnTo>
                  <a:lnTo>
                    <a:pt x="1303780" y="2365626"/>
                  </a:lnTo>
                  <a:lnTo>
                    <a:pt x="1312854" y="2371516"/>
                  </a:lnTo>
                  <a:lnTo>
                    <a:pt x="1321701" y="2377634"/>
                  </a:lnTo>
                  <a:lnTo>
                    <a:pt x="1330549" y="2383298"/>
                  </a:lnTo>
                  <a:lnTo>
                    <a:pt x="1339850" y="2388962"/>
                  </a:lnTo>
                  <a:lnTo>
                    <a:pt x="1064218" y="2865438"/>
                  </a:lnTo>
                  <a:lnTo>
                    <a:pt x="1047204" y="2855469"/>
                  </a:lnTo>
                  <a:lnTo>
                    <a:pt x="1030644" y="2844820"/>
                  </a:lnTo>
                  <a:lnTo>
                    <a:pt x="1013856" y="2834172"/>
                  </a:lnTo>
                  <a:lnTo>
                    <a:pt x="997522" y="2822843"/>
                  </a:lnTo>
                  <a:lnTo>
                    <a:pt x="981416" y="2811741"/>
                  </a:lnTo>
                  <a:lnTo>
                    <a:pt x="965309" y="2800413"/>
                  </a:lnTo>
                  <a:lnTo>
                    <a:pt x="949429" y="2788405"/>
                  </a:lnTo>
                  <a:lnTo>
                    <a:pt x="933776" y="2776623"/>
                  </a:lnTo>
                  <a:lnTo>
                    <a:pt x="918576" y="2764388"/>
                  </a:lnTo>
                  <a:lnTo>
                    <a:pt x="903150" y="2752153"/>
                  </a:lnTo>
                  <a:lnTo>
                    <a:pt x="887950" y="2739466"/>
                  </a:lnTo>
                  <a:lnTo>
                    <a:pt x="872978" y="2726778"/>
                  </a:lnTo>
                  <a:lnTo>
                    <a:pt x="858232" y="2713637"/>
                  </a:lnTo>
                  <a:lnTo>
                    <a:pt x="843940" y="2700269"/>
                  </a:lnTo>
                  <a:lnTo>
                    <a:pt x="829421" y="2686901"/>
                  </a:lnTo>
                  <a:lnTo>
                    <a:pt x="815356" y="2673307"/>
                  </a:lnTo>
                  <a:lnTo>
                    <a:pt x="801518" y="2659486"/>
                  </a:lnTo>
                  <a:lnTo>
                    <a:pt x="787680" y="2645213"/>
                  </a:lnTo>
                  <a:lnTo>
                    <a:pt x="774068" y="2630939"/>
                  </a:lnTo>
                  <a:lnTo>
                    <a:pt x="760910" y="2616665"/>
                  </a:lnTo>
                  <a:lnTo>
                    <a:pt x="747753" y="2601938"/>
                  </a:lnTo>
                  <a:lnTo>
                    <a:pt x="735049" y="2586758"/>
                  </a:lnTo>
                  <a:lnTo>
                    <a:pt x="722345" y="2572031"/>
                  </a:lnTo>
                  <a:lnTo>
                    <a:pt x="709868" y="2556624"/>
                  </a:lnTo>
                  <a:lnTo>
                    <a:pt x="697844" y="2541217"/>
                  </a:lnTo>
                  <a:lnTo>
                    <a:pt x="685821" y="2525357"/>
                  </a:lnTo>
                  <a:lnTo>
                    <a:pt x="674251" y="2509724"/>
                  </a:lnTo>
                  <a:lnTo>
                    <a:pt x="662454" y="2493638"/>
                  </a:lnTo>
                  <a:lnTo>
                    <a:pt x="651338" y="2477551"/>
                  </a:lnTo>
                  <a:lnTo>
                    <a:pt x="640222" y="2461238"/>
                  </a:lnTo>
                  <a:lnTo>
                    <a:pt x="629560" y="2444698"/>
                  </a:lnTo>
                  <a:lnTo>
                    <a:pt x="619125" y="2428159"/>
                  </a:lnTo>
                  <a:lnTo>
                    <a:pt x="1096432" y="2152650"/>
                  </a:lnTo>
                  <a:close/>
                  <a:moveTo>
                    <a:pt x="1814920" y="1938337"/>
                  </a:moveTo>
                  <a:lnTo>
                    <a:pt x="2011363" y="2278589"/>
                  </a:lnTo>
                  <a:lnTo>
                    <a:pt x="1997089" y="2285385"/>
                  </a:lnTo>
                  <a:lnTo>
                    <a:pt x="1982814" y="2291954"/>
                  </a:lnTo>
                  <a:lnTo>
                    <a:pt x="1968313" y="2298297"/>
                  </a:lnTo>
                  <a:lnTo>
                    <a:pt x="1953586" y="2303960"/>
                  </a:lnTo>
                  <a:lnTo>
                    <a:pt x="1938405" y="2309397"/>
                  </a:lnTo>
                  <a:lnTo>
                    <a:pt x="1923451" y="2314607"/>
                  </a:lnTo>
                  <a:lnTo>
                    <a:pt x="1908044" y="2319364"/>
                  </a:lnTo>
                  <a:lnTo>
                    <a:pt x="1892636" y="2323668"/>
                  </a:lnTo>
                  <a:lnTo>
                    <a:pt x="1877002" y="2327520"/>
                  </a:lnTo>
                  <a:lnTo>
                    <a:pt x="1861142" y="2330917"/>
                  </a:lnTo>
                  <a:lnTo>
                    <a:pt x="1845281" y="2334315"/>
                  </a:lnTo>
                  <a:lnTo>
                    <a:pt x="1829194" y="2337034"/>
                  </a:lnTo>
                  <a:lnTo>
                    <a:pt x="1812881" y="2339299"/>
                  </a:lnTo>
                  <a:lnTo>
                    <a:pt x="1796567" y="2340885"/>
                  </a:lnTo>
                  <a:lnTo>
                    <a:pt x="1780253" y="2342471"/>
                  </a:lnTo>
                  <a:lnTo>
                    <a:pt x="1763713" y="2343150"/>
                  </a:lnTo>
                  <a:lnTo>
                    <a:pt x="1763713" y="1950797"/>
                  </a:lnTo>
                  <a:lnTo>
                    <a:pt x="1770284" y="1950117"/>
                  </a:lnTo>
                  <a:lnTo>
                    <a:pt x="1776855" y="1948984"/>
                  </a:lnTo>
                  <a:lnTo>
                    <a:pt x="1783426" y="1947625"/>
                  </a:lnTo>
                  <a:lnTo>
                    <a:pt x="1789996" y="1946266"/>
                  </a:lnTo>
                  <a:lnTo>
                    <a:pt x="1796114" y="1944454"/>
                  </a:lnTo>
                  <a:lnTo>
                    <a:pt x="1802458" y="1942415"/>
                  </a:lnTo>
                  <a:lnTo>
                    <a:pt x="1808802" y="1940376"/>
                  </a:lnTo>
                  <a:lnTo>
                    <a:pt x="1814920" y="1938337"/>
                  </a:lnTo>
                  <a:close/>
                  <a:moveTo>
                    <a:pt x="1659939" y="1938337"/>
                  </a:moveTo>
                  <a:lnTo>
                    <a:pt x="1666051" y="1940376"/>
                  </a:lnTo>
                  <a:lnTo>
                    <a:pt x="1672163" y="1942415"/>
                  </a:lnTo>
                  <a:lnTo>
                    <a:pt x="1678501" y="1944454"/>
                  </a:lnTo>
                  <a:lnTo>
                    <a:pt x="1684840" y="1946266"/>
                  </a:lnTo>
                  <a:lnTo>
                    <a:pt x="1691405" y="1947625"/>
                  </a:lnTo>
                  <a:lnTo>
                    <a:pt x="1697969" y="1948984"/>
                  </a:lnTo>
                  <a:lnTo>
                    <a:pt x="1704760" y="1950117"/>
                  </a:lnTo>
                  <a:lnTo>
                    <a:pt x="1711325" y="1950797"/>
                  </a:lnTo>
                  <a:lnTo>
                    <a:pt x="1711325" y="2343150"/>
                  </a:lnTo>
                  <a:lnTo>
                    <a:pt x="1694800" y="2342471"/>
                  </a:lnTo>
                  <a:lnTo>
                    <a:pt x="1678275" y="2340885"/>
                  </a:lnTo>
                  <a:lnTo>
                    <a:pt x="1661976" y="2339299"/>
                  </a:lnTo>
                  <a:lnTo>
                    <a:pt x="1645451" y="2337034"/>
                  </a:lnTo>
                  <a:lnTo>
                    <a:pt x="1629379" y="2334315"/>
                  </a:lnTo>
                  <a:lnTo>
                    <a:pt x="1613533" y="2331371"/>
                  </a:lnTo>
                  <a:lnTo>
                    <a:pt x="1597686" y="2327520"/>
                  </a:lnTo>
                  <a:lnTo>
                    <a:pt x="1582293" y="2323895"/>
                  </a:lnTo>
                  <a:lnTo>
                    <a:pt x="1566900" y="2319364"/>
                  </a:lnTo>
                  <a:lnTo>
                    <a:pt x="1551507" y="2314607"/>
                  </a:lnTo>
                  <a:lnTo>
                    <a:pt x="1536340" y="2309623"/>
                  </a:lnTo>
                  <a:lnTo>
                    <a:pt x="1521399" y="2303960"/>
                  </a:lnTo>
                  <a:lnTo>
                    <a:pt x="1506685" y="2298297"/>
                  </a:lnTo>
                  <a:lnTo>
                    <a:pt x="1492198" y="2292180"/>
                  </a:lnTo>
                  <a:lnTo>
                    <a:pt x="1477710" y="2285385"/>
                  </a:lnTo>
                  <a:lnTo>
                    <a:pt x="1463675" y="2278589"/>
                  </a:lnTo>
                  <a:lnTo>
                    <a:pt x="1659939" y="1938337"/>
                  </a:lnTo>
                  <a:close/>
                  <a:moveTo>
                    <a:pt x="1901647" y="1876425"/>
                  </a:moveTo>
                  <a:lnTo>
                    <a:pt x="2243138" y="2073276"/>
                  </a:lnTo>
                  <a:lnTo>
                    <a:pt x="2233829" y="2086883"/>
                  </a:lnTo>
                  <a:lnTo>
                    <a:pt x="2224293" y="2100036"/>
                  </a:lnTo>
                  <a:lnTo>
                    <a:pt x="2214302" y="2112736"/>
                  </a:lnTo>
                  <a:lnTo>
                    <a:pt x="2203858" y="2125210"/>
                  </a:lnTo>
                  <a:lnTo>
                    <a:pt x="2193413" y="2137683"/>
                  </a:lnTo>
                  <a:lnTo>
                    <a:pt x="2182514" y="2149702"/>
                  </a:lnTo>
                  <a:lnTo>
                    <a:pt x="2171162" y="2161495"/>
                  </a:lnTo>
                  <a:lnTo>
                    <a:pt x="2159582" y="2172835"/>
                  </a:lnTo>
                  <a:lnTo>
                    <a:pt x="2147775" y="2183947"/>
                  </a:lnTo>
                  <a:lnTo>
                    <a:pt x="2135514" y="2194833"/>
                  </a:lnTo>
                  <a:lnTo>
                    <a:pt x="2123253" y="2205265"/>
                  </a:lnTo>
                  <a:lnTo>
                    <a:pt x="2110538" y="2215470"/>
                  </a:lnTo>
                  <a:lnTo>
                    <a:pt x="2097369" y="2225449"/>
                  </a:lnTo>
                  <a:lnTo>
                    <a:pt x="2084200" y="2234747"/>
                  </a:lnTo>
                  <a:lnTo>
                    <a:pt x="2070576" y="2244045"/>
                  </a:lnTo>
                  <a:lnTo>
                    <a:pt x="2056953" y="2252663"/>
                  </a:lnTo>
                  <a:lnTo>
                    <a:pt x="1860550" y="1913165"/>
                  </a:lnTo>
                  <a:lnTo>
                    <a:pt x="1866227" y="1909309"/>
                  </a:lnTo>
                  <a:lnTo>
                    <a:pt x="1871676" y="1904774"/>
                  </a:lnTo>
                  <a:lnTo>
                    <a:pt x="1876898" y="1900691"/>
                  </a:lnTo>
                  <a:lnTo>
                    <a:pt x="1882120" y="1895929"/>
                  </a:lnTo>
                  <a:lnTo>
                    <a:pt x="1887116" y="1891166"/>
                  </a:lnTo>
                  <a:lnTo>
                    <a:pt x="1892111" y="1886404"/>
                  </a:lnTo>
                  <a:lnTo>
                    <a:pt x="1896879" y="1881415"/>
                  </a:lnTo>
                  <a:lnTo>
                    <a:pt x="1901647" y="1876425"/>
                  </a:lnTo>
                  <a:close/>
                  <a:moveTo>
                    <a:pt x="1573391" y="1876425"/>
                  </a:moveTo>
                  <a:lnTo>
                    <a:pt x="1578159" y="1881415"/>
                  </a:lnTo>
                  <a:lnTo>
                    <a:pt x="1582927" y="1886404"/>
                  </a:lnTo>
                  <a:lnTo>
                    <a:pt x="1587695" y="1891393"/>
                  </a:lnTo>
                  <a:lnTo>
                    <a:pt x="1592918" y="1896156"/>
                  </a:lnTo>
                  <a:lnTo>
                    <a:pt x="1597913" y="1900691"/>
                  </a:lnTo>
                  <a:lnTo>
                    <a:pt x="1603135" y="1905000"/>
                  </a:lnTo>
                  <a:lnTo>
                    <a:pt x="1608585" y="1909309"/>
                  </a:lnTo>
                  <a:lnTo>
                    <a:pt x="1614488" y="1913165"/>
                  </a:lnTo>
                  <a:lnTo>
                    <a:pt x="1418085" y="2252663"/>
                  </a:lnTo>
                  <a:lnTo>
                    <a:pt x="1404462" y="2244045"/>
                  </a:lnTo>
                  <a:lnTo>
                    <a:pt x="1390838" y="2234747"/>
                  </a:lnTo>
                  <a:lnTo>
                    <a:pt x="1377669" y="2225449"/>
                  </a:lnTo>
                  <a:lnTo>
                    <a:pt x="1364500" y="2215470"/>
                  </a:lnTo>
                  <a:lnTo>
                    <a:pt x="1351785" y="2205265"/>
                  </a:lnTo>
                  <a:lnTo>
                    <a:pt x="1339297" y="2194833"/>
                  </a:lnTo>
                  <a:lnTo>
                    <a:pt x="1327263" y="2183947"/>
                  </a:lnTo>
                  <a:lnTo>
                    <a:pt x="1315229" y="2172835"/>
                  </a:lnTo>
                  <a:lnTo>
                    <a:pt x="1303876" y="2161495"/>
                  </a:lnTo>
                  <a:lnTo>
                    <a:pt x="1292523" y="2149702"/>
                  </a:lnTo>
                  <a:lnTo>
                    <a:pt x="1281625" y="2137683"/>
                  </a:lnTo>
                  <a:lnTo>
                    <a:pt x="1271180" y="2125436"/>
                  </a:lnTo>
                  <a:lnTo>
                    <a:pt x="1260736" y="2112736"/>
                  </a:lnTo>
                  <a:lnTo>
                    <a:pt x="1250745" y="2100036"/>
                  </a:lnTo>
                  <a:lnTo>
                    <a:pt x="1241209" y="2086883"/>
                  </a:lnTo>
                  <a:lnTo>
                    <a:pt x="1231900" y="2073276"/>
                  </a:lnTo>
                  <a:lnTo>
                    <a:pt x="1573391" y="1876425"/>
                  </a:lnTo>
                  <a:close/>
                  <a:moveTo>
                    <a:pt x="3206750" y="1778000"/>
                  </a:moveTo>
                  <a:lnTo>
                    <a:pt x="3473450" y="1778000"/>
                  </a:lnTo>
                  <a:lnTo>
                    <a:pt x="3472316" y="1805887"/>
                  </a:lnTo>
                  <a:lnTo>
                    <a:pt x="3471182" y="1833547"/>
                  </a:lnTo>
                  <a:lnTo>
                    <a:pt x="3469368" y="1861207"/>
                  </a:lnTo>
                  <a:lnTo>
                    <a:pt x="3467100" y="1888414"/>
                  </a:lnTo>
                  <a:lnTo>
                    <a:pt x="3464832" y="1915621"/>
                  </a:lnTo>
                  <a:lnTo>
                    <a:pt x="3461657" y="1942828"/>
                  </a:lnTo>
                  <a:lnTo>
                    <a:pt x="3458255" y="1969581"/>
                  </a:lnTo>
                  <a:lnTo>
                    <a:pt x="3454627" y="1996788"/>
                  </a:lnTo>
                  <a:lnTo>
                    <a:pt x="3450091" y="2023541"/>
                  </a:lnTo>
                  <a:lnTo>
                    <a:pt x="3445555" y="2050067"/>
                  </a:lnTo>
                  <a:lnTo>
                    <a:pt x="3440339" y="2076594"/>
                  </a:lnTo>
                  <a:lnTo>
                    <a:pt x="3435123" y="2102667"/>
                  </a:lnTo>
                  <a:lnTo>
                    <a:pt x="3429227" y="2128967"/>
                  </a:lnTo>
                  <a:lnTo>
                    <a:pt x="3423104" y="2155040"/>
                  </a:lnTo>
                  <a:lnTo>
                    <a:pt x="3416300" y="2180886"/>
                  </a:lnTo>
                  <a:lnTo>
                    <a:pt x="3409496" y="2206733"/>
                  </a:lnTo>
                  <a:lnTo>
                    <a:pt x="3402012" y="2232126"/>
                  </a:lnTo>
                  <a:lnTo>
                    <a:pt x="3394302" y="2257519"/>
                  </a:lnTo>
                  <a:lnTo>
                    <a:pt x="3386138" y="2282685"/>
                  </a:lnTo>
                  <a:lnTo>
                    <a:pt x="3377746" y="2307851"/>
                  </a:lnTo>
                  <a:lnTo>
                    <a:pt x="3368902" y="2332791"/>
                  </a:lnTo>
                  <a:lnTo>
                    <a:pt x="3359604" y="2357277"/>
                  </a:lnTo>
                  <a:lnTo>
                    <a:pt x="3349852" y="2381989"/>
                  </a:lnTo>
                  <a:lnTo>
                    <a:pt x="3340100" y="2406249"/>
                  </a:lnTo>
                  <a:lnTo>
                    <a:pt x="3329668" y="2430508"/>
                  </a:lnTo>
                  <a:lnTo>
                    <a:pt x="3319009" y="2454314"/>
                  </a:lnTo>
                  <a:lnTo>
                    <a:pt x="3308123" y="2478120"/>
                  </a:lnTo>
                  <a:lnTo>
                    <a:pt x="3296557" y="2501699"/>
                  </a:lnTo>
                  <a:lnTo>
                    <a:pt x="3284764" y="2525052"/>
                  </a:lnTo>
                  <a:lnTo>
                    <a:pt x="3272745" y="2548177"/>
                  </a:lnTo>
                  <a:lnTo>
                    <a:pt x="3260498" y="2571303"/>
                  </a:lnTo>
                  <a:lnTo>
                    <a:pt x="3247571" y="2593975"/>
                  </a:lnTo>
                  <a:lnTo>
                    <a:pt x="3016250" y="2460436"/>
                  </a:lnTo>
                  <a:lnTo>
                    <a:pt x="3026909" y="2441391"/>
                  </a:lnTo>
                  <a:lnTo>
                    <a:pt x="3037341" y="2422346"/>
                  </a:lnTo>
                  <a:lnTo>
                    <a:pt x="3047547" y="2402621"/>
                  </a:lnTo>
                  <a:lnTo>
                    <a:pt x="3057072" y="2383123"/>
                  </a:lnTo>
                  <a:lnTo>
                    <a:pt x="3066823" y="2363625"/>
                  </a:lnTo>
                  <a:lnTo>
                    <a:pt x="3076122" y="2343447"/>
                  </a:lnTo>
                  <a:lnTo>
                    <a:pt x="3084966" y="2323268"/>
                  </a:lnTo>
                  <a:lnTo>
                    <a:pt x="3093584" y="2303317"/>
                  </a:lnTo>
                  <a:lnTo>
                    <a:pt x="3101975" y="2282912"/>
                  </a:lnTo>
                  <a:lnTo>
                    <a:pt x="3110140" y="2262507"/>
                  </a:lnTo>
                  <a:lnTo>
                    <a:pt x="3117850" y="2241648"/>
                  </a:lnTo>
                  <a:lnTo>
                    <a:pt x="3125334" y="2220790"/>
                  </a:lnTo>
                  <a:lnTo>
                    <a:pt x="3132591" y="2199931"/>
                  </a:lnTo>
                  <a:lnTo>
                    <a:pt x="3139168" y="2178846"/>
                  </a:lnTo>
                  <a:lnTo>
                    <a:pt x="3145971" y="2157534"/>
                  </a:lnTo>
                  <a:lnTo>
                    <a:pt x="3152095" y="2136222"/>
                  </a:lnTo>
                  <a:lnTo>
                    <a:pt x="3157991" y="2114683"/>
                  </a:lnTo>
                  <a:lnTo>
                    <a:pt x="3163434" y="2093145"/>
                  </a:lnTo>
                  <a:lnTo>
                    <a:pt x="3168650" y="2071379"/>
                  </a:lnTo>
                  <a:lnTo>
                    <a:pt x="3173639" y="2049387"/>
                  </a:lnTo>
                  <a:lnTo>
                    <a:pt x="3178402" y="2027395"/>
                  </a:lnTo>
                  <a:lnTo>
                    <a:pt x="3182711" y="2005403"/>
                  </a:lnTo>
                  <a:lnTo>
                    <a:pt x="3186566" y="1982958"/>
                  </a:lnTo>
                  <a:lnTo>
                    <a:pt x="3190195" y="1960739"/>
                  </a:lnTo>
                  <a:lnTo>
                    <a:pt x="3193596" y="1938293"/>
                  </a:lnTo>
                  <a:lnTo>
                    <a:pt x="3196545" y="1915621"/>
                  </a:lnTo>
                  <a:lnTo>
                    <a:pt x="3199039" y="1893175"/>
                  </a:lnTo>
                  <a:lnTo>
                    <a:pt x="3201307" y="1870276"/>
                  </a:lnTo>
                  <a:lnTo>
                    <a:pt x="3203121" y="1847151"/>
                  </a:lnTo>
                  <a:lnTo>
                    <a:pt x="3204709" y="1824478"/>
                  </a:lnTo>
                  <a:lnTo>
                    <a:pt x="3205843" y="1801353"/>
                  </a:lnTo>
                  <a:lnTo>
                    <a:pt x="3206750" y="1778000"/>
                  </a:lnTo>
                  <a:close/>
                  <a:moveTo>
                    <a:pt x="2498926" y="1778000"/>
                  </a:moveTo>
                  <a:lnTo>
                    <a:pt x="3051175" y="1778000"/>
                  </a:lnTo>
                  <a:lnTo>
                    <a:pt x="3050493" y="1798630"/>
                  </a:lnTo>
                  <a:lnTo>
                    <a:pt x="3049584" y="1819033"/>
                  </a:lnTo>
                  <a:lnTo>
                    <a:pt x="3047994" y="1839436"/>
                  </a:lnTo>
                  <a:lnTo>
                    <a:pt x="3046175" y="1859613"/>
                  </a:lnTo>
                  <a:lnTo>
                    <a:pt x="3044357" y="1880016"/>
                  </a:lnTo>
                  <a:lnTo>
                    <a:pt x="3041857" y="1899965"/>
                  </a:lnTo>
                  <a:lnTo>
                    <a:pt x="3039358" y="1919915"/>
                  </a:lnTo>
                  <a:lnTo>
                    <a:pt x="3036403" y="1939865"/>
                  </a:lnTo>
                  <a:lnTo>
                    <a:pt x="3032994" y="1959588"/>
                  </a:lnTo>
                  <a:lnTo>
                    <a:pt x="3029358" y="1979311"/>
                  </a:lnTo>
                  <a:lnTo>
                    <a:pt x="3025722" y="1998807"/>
                  </a:lnTo>
                  <a:lnTo>
                    <a:pt x="3021404" y="2018530"/>
                  </a:lnTo>
                  <a:lnTo>
                    <a:pt x="3017086" y="2037799"/>
                  </a:lnTo>
                  <a:lnTo>
                    <a:pt x="3012540" y="2056842"/>
                  </a:lnTo>
                  <a:lnTo>
                    <a:pt x="3007541" y="2076112"/>
                  </a:lnTo>
                  <a:lnTo>
                    <a:pt x="3002086" y="2095381"/>
                  </a:lnTo>
                  <a:lnTo>
                    <a:pt x="2996632" y="2114198"/>
                  </a:lnTo>
                  <a:lnTo>
                    <a:pt x="2990950" y="2133014"/>
                  </a:lnTo>
                  <a:lnTo>
                    <a:pt x="2984587" y="2151603"/>
                  </a:lnTo>
                  <a:lnTo>
                    <a:pt x="2978224" y="2170193"/>
                  </a:lnTo>
                  <a:lnTo>
                    <a:pt x="2971633" y="2188782"/>
                  </a:lnTo>
                  <a:lnTo>
                    <a:pt x="2964815" y="2207145"/>
                  </a:lnTo>
                  <a:lnTo>
                    <a:pt x="2957543" y="2225281"/>
                  </a:lnTo>
                  <a:lnTo>
                    <a:pt x="2950043" y="2243190"/>
                  </a:lnTo>
                  <a:lnTo>
                    <a:pt x="2942316" y="2261100"/>
                  </a:lnTo>
                  <a:lnTo>
                    <a:pt x="2934362" y="2279009"/>
                  </a:lnTo>
                  <a:lnTo>
                    <a:pt x="2926180" y="2296465"/>
                  </a:lnTo>
                  <a:lnTo>
                    <a:pt x="2917772" y="2314148"/>
                  </a:lnTo>
                  <a:lnTo>
                    <a:pt x="2909136" y="2331604"/>
                  </a:lnTo>
                  <a:lnTo>
                    <a:pt x="2900272" y="2348606"/>
                  </a:lnTo>
                  <a:lnTo>
                    <a:pt x="2890955" y="2365609"/>
                  </a:lnTo>
                  <a:lnTo>
                    <a:pt x="2881637" y="2382838"/>
                  </a:lnTo>
                  <a:lnTo>
                    <a:pt x="2403475" y="2107397"/>
                  </a:lnTo>
                  <a:lnTo>
                    <a:pt x="2413475" y="2088807"/>
                  </a:lnTo>
                  <a:lnTo>
                    <a:pt x="2423247" y="2069764"/>
                  </a:lnTo>
                  <a:lnTo>
                    <a:pt x="2432110" y="2050721"/>
                  </a:lnTo>
                  <a:lnTo>
                    <a:pt x="2440746" y="2031225"/>
                  </a:lnTo>
                  <a:lnTo>
                    <a:pt x="2444837" y="2021250"/>
                  </a:lnTo>
                  <a:lnTo>
                    <a:pt x="2448701" y="2011275"/>
                  </a:lnTo>
                  <a:lnTo>
                    <a:pt x="2452564" y="2001301"/>
                  </a:lnTo>
                  <a:lnTo>
                    <a:pt x="2456200" y="1991326"/>
                  </a:lnTo>
                  <a:lnTo>
                    <a:pt x="2459609" y="1981351"/>
                  </a:lnTo>
                  <a:lnTo>
                    <a:pt x="2463245" y="1970923"/>
                  </a:lnTo>
                  <a:lnTo>
                    <a:pt x="2466427" y="1960721"/>
                  </a:lnTo>
                  <a:lnTo>
                    <a:pt x="2469382" y="1950293"/>
                  </a:lnTo>
                  <a:lnTo>
                    <a:pt x="2472336" y="1940091"/>
                  </a:lnTo>
                  <a:lnTo>
                    <a:pt x="2475290" y="1929663"/>
                  </a:lnTo>
                  <a:lnTo>
                    <a:pt x="2477790" y="1919008"/>
                  </a:lnTo>
                  <a:lnTo>
                    <a:pt x="2480517" y="1908580"/>
                  </a:lnTo>
                  <a:lnTo>
                    <a:pt x="2482790" y="1897925"/>
                  </a:lnTo>
                  <a:lnTo>
                    <a:pt x="2485063" y="1887270"/>
                  </a:lnTo>
                  <a:lnTo>
                    <a:pt x="2487108" y="1876615"/>
                  </a:lnTo>
                  <a:lnTo>
                    <a:pt x="2488926" y="1865733"/>
                  </a:lnTo>
                  <a:lnTo>
                    <a:pt x="2490744" y="1855079"/>
                  </a:lnTo>
                  <a:lnTo>
                    <a:pt x="2492562" y="1844197"/>
                  </a:lnTo>
                  <a:lnTo>
                    <a:pt x="2493926" y="1833315"/>
                  </a:lnTo>
                  <a:lnTo>
                    <a:pt x="2495290" y="1822434"/>
                  </a:lnTo>
                  <a:lnTo>
                    <a:pt x="2496426" y="1811325"/>
                  </a:lnTo>
                  <a:lnTo>
                    <a:pt x="2497562" y="1800444"/>
                  </a:lnTo>
                  <a:lnTo>
                    <a:pt x="2498244" y="1789109"/>
                  </a:lnTo>
                  <a:lnTo>
                    <a:pt x="2498926" y="1778000"/>
                  </a:lnTo>
                  <a:close/>
                  <a:moveTo>
                    <a:pt x="1949419" y="1778000"/>
                  </a:moveTo>
                  <a:lnTo>
                    <a:pt x="2343150" y="1778000"/>
                  </a:lnTo>
                  <a:lnTo>
                    <a:pt x="2341792" y="1795189"/>
                  </a:lnTo>
                  <a:lnTo>
                    <a:pt x="2339754" y="1811700"/>
                  </a:lnTo>
                  <a:lnTo>
                    <a:pt x="2337490" y="1828437"/>
                  </a:lnTo>
                  <a:lnTo>
                    <a:pt x="2334773" y="1844721"/>
                  </a:lnTo>
                  <a:lnTo>
                    <a:pt x="2331603" y="1861232"/>
                  </a:lnTo>
                  <a:lnTo>
                    <a:pt x="2327981" y="1877516"/>
                  </a:lnTo>
                  <a:lnTo>
                    <a:pt x="2323905" y="1893348"/>
                  </a:lnTo>
                  <a:lnTo>
                    <a:pt x="2319603" y="1909180"/>
                  </a:lnTo>
                  <a:lnTo>
                    <a:pt x="2314622" y="1925012"/>
                  </a:lnTo>
                  <a:lnTo>
                    <a:pt x="2309415" y="1940166"/>
                  </a:lnTo>
                  <a:lnTo>
                    <a:pt x="2303754" y="1955545"/>
                  </a:lnTo>
                  <a:lnTo>
                    <a:pt x="2297415" y="1970699"/>
                  </a:lnTo>
                  <a:lnTo>
                    <a:pt x="2291075" y="1985626"/>
                  </a:lnTo>
                  <a:lnTo>
                    <a:pt x="2284057" y="2000101"/>
                  </a:lnTo>
                  <a:lnTo>
                    <a:pt x="2277038" y="2014803"/>
                  </a:lnTo>
                  <a:lnTo>
                    <a:pt x="2269340" y="2028825"/>
                  </a:lnTo>
                  <a:lnTo>
                    <a:pt x="1930400" y="1833412"/>
                  </a:lnTo>
                  <a:lnTo>
                    <a:pt x="1933796" y="1827080"/>
                  </a:lnTo>
                  <a:lnTo>
                    <a:pt x="1936740" y="1820294"/>
                  </a:lnTo>
                  <a:lnTo>
                    <a:pt x="1939457" y="1813509"/>
                  </a:lnTo>
                  <a:lnTo>
                    <a:pt x="1941947" y="1806724"/>
                  </a:lnTo>
                  <a:lnTo>
                    <a:pt x="1943985" y="1799487"/>
                  </a:lnTo>
                  <a:lnTo>
                    <a:pt x="1946249" y="1792701"/>
                  </a:lnTo>
                  <a:lnTo>
                    <a:pt x="1948060" y="1785464"/>
                  </a:lnTo>
                  <a:lnTo>
                    <a:pt x="1949419" y="1778000"/>
                  </a:lnTo>
                  <a:close/>
                  <a:moveTo>
                    <a:pt x="1130300" y="1778000"/>
                  </a:moveTo>
                  <a:lnTo>
                    <a:pt x="1525535" y="1778000"/>
                  </a:lnTo>
                  <a:lnTo>
                    <a:pt x="1527127" y="1785504"/>
                  </a:lnTo>
                  <a:lnTo>
                    <a:pt x="1528719" y="1792781"/>
                  </a:lnTo>
                  <a:lnTo>
                    <a:pt x="1530993" y="1799603"/>
                  </a:lnTo>
                  <a:lnTo>
                    <a:pt x="1533267" y="1806880"/>
                  </a:lnTo>
                  <a:lnTo>
                    <a:pt x="1535769" y="1813702"/>
                  </a:lnTo>
                  <a:lnTo>
                    <a:pt x="1538498" y="1820524"/>
                  </a:lnTo>
                  <a:lnTo>
                    <a:pt x="1541454" y="1827346"/>
                  </a:lnTo>
                  <a:lnTo>
                    <a:pt x="1544638" y="1833713"/>
                  </a:lnTo>
                  <a:lnTo>
                    <a:pt x="1204435" y="2030413"/>
                  </a:lnTo>
                  <a:lnTo>
                    <a:pt x="1196703" y="2016087"/>
                  </a:lnTo>
                  <a:lnTo>
                    <a:pt x="1189426" y="2001534"/>
                  </a:lnTo>
                  <a:lnTo>
                    <a:pt x="1182604" y="1986753"/>
                  </a:lnTo>
                  <a:lnTo>
                    <a:pt x="1176009" y="1971744"/>
                  </a:lnTo>
                  <a:lnTo>
                    <a:pt x="1169869" y="1956509"/>
                  </a:lnTo>
                  <a:lnTo>
                    <a:pt x="1164184" y="1941045"/>
                  </a:lnTo>
                  <a:lnTo>
                    <a:pt x="1158953" y="1925810"/>
                  </a:lnTo>
                  <a:lnTo>
                    <a:pt x="1153950" y="1909892"/>
                  </a:lnTo>
                  <a:lnTo>
                    <a:pt x="1149402" y="1893974"/>
                  </a:lnTo>
                  <a:lnTo>
                    <a:pt x="1145536" y="1878056"/>
                  </a:lnTo>
                  <a:lnTo>
                    <a:pt x="1141898" y="1861683"/>
                  </a:lnTo>
                  <a:lnTo>
                    <a:pt x="1138486" y="1845083"/>
                  </a:lnTo>
                  <a:lnTo>
                    <a:pt x="1135758" y="1828710"/>
                  </a:lnTo>
                  <a:lnTo>
                    <a:pt x="1133483" y="1811883"/>
                  </a:lnTo>
                  <a:lnTo>
                    <a:pt x="1131664" y="1795283"/>
                  </a:lnTo>
                  <a:lnTo>
                    <a:pt x="1130300" y="1778000"/>
                  </a:lnTo>
                  <a:close/>
                  <a:moveTo>
                    <a:pt x="423863" y="1778000"/>
                  </a:moveTo>
                  <a:lnTo>
                    <a:pt x="974952" y="1778000"/>
                  </a:lnTo>
                  <a:lnTo>
                    <a:pt x="975406" y="1789109"/>
                  </a:lnTo>
                  <a:lnTo>
                    <a:pt x="976313" y="1800444"/>
                  </a:lnTo>
                  <a:lnTo>
                    <a:pt x="977447" y="1811325"/>
                  </a:lnTo>
                  <a:lnTo>
                    <a:pt x="978581" y="1822434"/>
                  </a:lnTo>
                  <a:lnTo>
                    <a:pt x="979715" y="1833315"/>
                  </a:lnTo>
                  <a:lnTo>
                    <a:pt x="981302" y="1844197"/>
                  </a:lnTo>
                  <a:lnTo>
                    <a:pt x="982890" y="1855079"/>
                  </a:lnTo>
                  <a:lnTo>
                    <a:pt x="984478" y="1865733"/>
                  </a:lnTo>
                  <a:lnTo>
                    <a:pt x="986519" y="1876615"/>
                  </a:lnTo>
                  <a:lnTo>
                    <a:pt x="988786" y="1887270"/>
                  </a:lnTo>
                  <a:lnTo>
                    <a:pt x="991054" y="1897925"/>
                  </a:lnTo>
                  <a:lnTo>
                    <a:pt x="993095" y="1908580"/>
                  </a:lnTo>
                  <a:lnTo>
                    <a:pt x="995590" y="1919008"/>
                  </a:lnTo>
                  <a:lnTo>
                    <a:pt x="998311" y="1929663"/>
                  </a:lnTo>
                  <a:lnTo>
                    <a:pt x="1001033" y="1940091"/>
                  </a:lnTo>
                  <a:lnTo>
                    <a:pt x="1004208" y="1950293"/>
                  </a:lnTo>
                  <a:lnTo>
                    <a:pt x="1007383" y="1960721"/>
                  </a:lnTo>
                  <a:lnTo>
                    <a:pt x="1010558" y="1970923"/>
                  </a:lnTo>
                  <a:lnTo>
                    <a:pt x="1013960" y="1981351"/>
                  </a:lnTo>
                  <a:lnTo>
                    <a:pt x="1017588" y="1991326"/>
                  </a:lnTo>
                  <a:lnTo>
                    <a:pt x="1021217" y="2001301"/>
                  </a:lnTo>
                  <a:lnTo>
                    <a:pt x="1024845" y="2011275"/>
                  </a:lnTo>
                  <a:lnTo>
                    <a:pt x="1028928" y="2021250"/>
                  </a:lnTo>
                  <a:lnTo>
                    <a:pt x="1032783" y="2031225"/>
                  </a:lnTo>
                  <a:lnTo>
                    <a:pt x="1037092" y="2040973"/>
                  </a:lnTo>
                  <a:lnTo>
                    <a:pt x="1041401" y="2050721"/>
                  </a:lnTo>
                  <a:lnTo>
                    <a:pt x="1050472" y="2069764"/>
                  </a:lnTo>
                  <a:lnTo>
                    <a:pt x="1059997" y="2088807"/>
                  </a:lnTo>
                  <a:lnTo>
                    <a:pt x="1069976" y="2107397"/>
                  </a:lnTo>
                  <a:lnTo>
                    <a:pt x="593045" y="2382838"/>
                  </a:lnTo>
                  <a:lnTo>
                    <a:pt x="583747" y="2365609"/>
                  </a:lnTo>
                  <a:lnTo>
                    <a:pt x="574449" y="2348606"/>
                  </a:lnTo>
                  <a:lnTo>
                    <a:pt x="565604" y="2331604"/>
                  </a:lnTo>
                  <a:lnTo>
                    <a:pt x="556986" y="2314148"/>
                  </a:lnTo>
                  <a:lnTo>
                    <a:pt x="548368" y="2296465"/>
                  </a:lnTo>
                  <a:lnTo>
                    <a:pt x="540204" y="2279009"/>
                  </a:lnTo>
                  <a:lnTo>
                    <a:pt x="532266" y="2261100"/>
                  </a:lnTo>
                  <a:lnTo>
                    <a:pt x="524556" y="2243190"/>
                  </a:lnTo>
                  <a:lnTo>
                    <a:pt x="517299" y="2225281"/>
                  </a:lnTo>
                  <a:lnTo>
                    <a:pt x="510041" y="2207145"/>
                  </a:lnTo>
                  <a:lnTo>
                    <a:pt x="503011" y="2188782"/>
                  </a:lnTo>
                  <a:lnTo>
                    <a:pt x="496661" y="2170193"/>
                  </a:lnTo>
                  <a:lnTo>
                    <a:pt x="490311" y="2151603"/>
                  </a:lnTo>
                  <a:lnTo>
                    <a:pt x="483961" y="2133014"/>
                  </a:lnTo>
                  <a:lnTo>
                    <a:pt x="478291" y="2114198"/>
                  </a:lnTo>
                  <a:lnTo>
                    <a:pt x="472849" y="2095381"/>
                  </a:lnTo>
                  <a:lnTo>
                    <a:pt x="467406" y="2076112"/>
                  </a:lnTo>
                  <a:lnTo>
                    <a:pt x="462416" y="2056842"/>
                  </a:lnTo>
                  <a:lnTo>
                    <a:pt x="457881" y="2037799"/>
                  </a:lnTo>
                  <a:lnTo>
                    <a:pt x="453572" y="2018530"/>
                  </a:lnTo>
                  <a:lnTo>
                    <a:pt x="449263" y="1998807"/>
                  </a:lnTo>
                  <a:lnTo>
                    <a:pt x="445634" y="1979311"/>
                  </a:lnTo>
                  <a:lnTo>
                    <a:pt x="441779" y="1959588"/>
                  </a:lnTo>
                  <a:lnTo>
                    <a:pt x="438604" y="1939865"/>
                  </a:lnTo>
                  <a:lnTo>
                    <a:pt x="435882" y="1919915"/>
                  </a:lnTo>
                  <a:lnTo>
                    <a:pt x="433161" y="1899965"/>
                  </a:lnTo>
                  <a:lnTo>
                    <a:pt x="430666" y="1880016"/>
                  </a:lnTo>
                  <a:lnTo>
                    <a:pt x="428625" y="1859613"/>
                  </a:lnTo>
                  <a:lnTo>
                    <a:pt x="427038" y="1839436"/>
                  </a:lnTo>
                  <a:lnTo>
                    <a:pt x="425450" y="1819033"/>
                  </a:lnTo>
                  <a:lnTo>
                    <a:pt x="424543" y="1798630"/>
                  </a:lnTo>
                  <a:lnTo>
                    <a:pt x="423863" y="1778000"/>
                  </a:lnTo>
                  <a:close/>
                  <a:moveTo>
                    <a:pt x="1588" y="1778000"/>
                  </a:moveTo>
                  <a:lnTo>
                    <a:pt x="268288" y="1778000"/>
                  </a:lnTo>
                  <a:lnTo>
                    <a:pt x="268968" y="1801353"/>
                  </a:lnTo>
                  <a:lnTo>
                    <a:pt x="270329" y="1824478"/>
                  </a:lnTo>
                  <a:lnTo>
                    <a:pt x="271690" y="1847151"/>
                  </a:lnTo>
                  <a:lnTo>
                    <a:pt x="273731" y="1870276"/>
                  </a:lnTo>
                  <a:lnTo>
                    <a:pt x="275998" y="1893175"/>
                  </a:lnTo>
                  <a:lnTo>
                    <a:pt x="278493" y="1915621"/>
                  </a:lnTo>
                  <a:lnTo>
                    <a:pt x="281441" y="1938293"/>
                  </a:lnTo>
                  <a:lnTo>
                    <a:pt x="284616" y="1960739"/>
                  </a:lnTo>
                  <a:lnTo>
                    <a:pt x="288472" y="1982958"/>
                  </a:lnTo>
                  <a:lnTo>
                    <a:pt x="292327" y="2005403"/>
                  </a:lnTo>
                  <a:lnTo>
                    <a:pt x="296636" y="2027395"/>
                  </a:lnTo>
                  <a:lnTo>
                    <a:pt x="301398" y="2049387"/>
                  </a:lnTo>
                  <a:lnTo>
                    <a:pt x="306161" y="2071379"/>
                  </a:lnTo>
                  <a:lnTo>
                    <a:pt x="311377" y="2093145"/>
                  </a:lnTo>
                  <a:lnTo>
                    <a:pt x="316820" y="2114683"/>
                  </a:lnTo>
                  <a:lnTo>
                    <a:pt x="322943" y="2136222"/>
                  </a:lnTo>
                  <a:lnTo>
                    <a:pt x="329066" y="2157534"/>
                  </a:lnTo>
                  <a:lnTo>
                    <a:pt x="335643" y="2178846"/>
                  </a:lnTo>
                  <a:lnTo>
                    <a:pt x="342447" y="2199931"/>
                  </a:lnTo>
                  <a:lnTo>
                    <a:pt x="349704" y="2220790"/>
                  </a:lnTo>
                  <a:lnTo>
                    <a:pt x="356961" y="2241648"/>
                  </a:lnTo>
                  <a:lnTo>
                    <a:pt x="364898" y="2262507"/>
                  </a:lnTo>
                  <a:lnTo>
                    <a:pt x="372836" y="2282912"/>
                  </a:lnTo>
                  <a:lnTo>
                    <a:pt x="381454" y="2303317"/>
                  </a:lnTo>
                  <a:lnTo>
                    <a:pt x="390072" y="2323268"/>
                  </a:lnTo>
                  <a:lnTo>
                    <a:pt x="398916" y="2343447"/>
                  </a:lnTo>
                  <a:lnTo>
                    <a:pt x="408215" y="2363625"/>
                  </a:lnTo>
                  <a:lnTo>
                    <a:pt x="417740" y="2383123"/>
                  </a:lnTo>
                  <a:lnTo>
                    <a:pt x="427491" y="2402621"/>
                  </a:lnTo>
                  <a:lnTo>
                    <a:pt x="437697" y="2422346"/>
                  </a:lnTo>
                  <a:lnTo>
                    <a:pt x="448129" y="2441391"/>
                  </a:lnTo>
                  <a:lnTo>
                    <a:pt x="458788" y="2460436"/>
                  </a:lnTo>
                  <a:lnTo>
                    <a:pt x="227466" y="2593975"/>
                  </a:lnTo>
                  <a:lnTo>
                    <a:pt x="214540" y="2571303"/>
                  </a:lnTo>
                  <a:lnTo>
                    <a:pt x="202066" y="2548177"/>
                  </a:lnTo>
                  <a:lnTo>
                    <a:pt x="190273" y="2525052"/>
                  </a:lnTo>
                  <a:lnTo>
                    <a:pt x="178254" y="2501699"/>
                  </a:lnTo>
                  <a:lnTo>
                    <a:pt x="166915" y="2478120"/>
                  </a:lnTo>
                  <a:lnTo>
                    <a:pt x="156029" y="2454314"/>
                  </a:lnTo>
                  <a:lnTo>
                    <a:pt x="145370" y="2430508"/>
                  </a:lnTo>
                  <a:lnTo>
                    <a:pt x="134938" y="2406249"/>
                  </a:lnTo>
                  <a:lnTo>
                    <a:pt x="124959" y="2381989"/>
                  </a:lnTo>
                  <a:lnTo>
                    <a:pt x="115434" y="2357277"/>
                  </a:lnTo>
                  <a:lnTo>
                    <a:pt x="106136" y="2332564"/>
                  </a:lnTo>
                  <a:lnTo>
                    <a:pt x="97291" y="2307851"/>
                  </a:lnTo>
                  <a:lnTo>
                    <a:pt x="88900" y="2282685"/>
                  </a:lnTo>
                  <a:lnTo>
                    <a:pt x="80736" y="2257519"/>
                  </a:lnTo>
                  <a:lnTo>
                    <a:pt x="73025" y="2232126"/>
                  </a:lnTo>
                  <a:lnTo>
                    <a:pt x="65541" y="2206733"/>
                  </a:lnTo>
                  <a:lnTo>
                    <a:pt x="58511" y="2180886"/>
                  </a:lnTo>
                  <a:lnTo>
                    <a:pt x="51934" y="2155040"/>
                  </a:lnTo>
                  <a:lnTo>
                    <a:pt x="45811" y="2128967"/>
                  </a:lnTo>
                  <a:lnTo>
                    <a:pt x="39688" y="2102667"/>
                  </a:lnTo>
                  <a:lnTo>
                    <a:pt x="34472" y="2076594"/>
                  </a:lnTo>
                  <a:lnTo>
                    <a:pt x="29256" y="2050067"/>
                  </a:lnTo>
                  <a:lnTo>
                    <a:pt x="24947" y="2023541"/>
                  </a:lnTo>
                  <a:lnTo>
                    <a:pt x="20411" y="1996788"/>
                  </a:lnTo>
                  <a:lnTo>
                    <a:pt x="16782" y="1969581"/>
                  </a:lnTo>
                  <a:lnTo>
                    <a:pt x="13154" y="1942601"/>
                  </a:lnTo>
                  <a:lnTo>
                    <a:pt x="10206" y="1915621"/>
                  </a:lnTo>
                  <a:lnTo>
                    <a:pt x="7711" y="1888414"/>
                  </a:lnTo>
                  <a:lnTo>
                    <a:pt x="5443" y="1861207"/>
                  </a:lnTo>
                  <a:lnTo>
                    <a:pt x="3856" y="1833547"/>
                  </a:lnTo>
                  <a:lnTo>
                    <a:pt x="2495" y="1805887"/>
                  </a:lnTo>
                  <a:lnTo>
                    <a:pt x="1588" y="1778000"/>
                  </a:lnTo>
                  <a:close/>
                  <a:moveTo>
                    <a:pt x="1736726" y="1598612"/>
                  </a:moveTo>
                  <a:lnTo>
                    <a:pt x="1743971" y="1598839"/>
                  </a:lnTo>
                  <a:lnTo>
                    <a:pt x="1750763" y="1599291"/>
                  </a:lnTo>
                  <a:lnTo>
                    <a:pt x="1757782" y="1600197"/>
                  </a:lnTo>
                  <a:lnTo>
                    <a:pt x="1764348" y="1601556"/>
                  </a:lnTo>
                  <a:lnTo>
                    <a:pt x="1771141" y="1602914"/>
                  </a:lnTo>
                  <a:lnTo>
                    <a:pt x="1777707" y="1604952"/>
                  </a:lnTo>
                  <a:lnTo>
                    <a:pt x="1784273" y="1606989"/>
                  </a:lnTo>
                  <a:lnTo>
                    <a:pt x="1790386" y="1609480"/>
                  </a:lnTo>
                  <a:lnTo>
                    <a:pt x="1796499" y="1612423"/>
                  </a:lnTo>
                  <a:lnTo>
                    <a:pt x="1802612" y="1615367"/>
                  </a:lnTo>
                  <a:lnTo>
                    <a:pt x="1808273" y="1618537"/>
                  </a:lnTo>
                  <a:lnTo>
                    <a:pt x="1813933" y="1622386"/>
                  </a:lnTo>
                  <a:lnTo>
                    <a:pt x="1819367" y="1626008"/>
                  </a:lnTo>
                  <a:lnTo>
                    <a:pt x="1824574" y="1630310"/>
                  </a:lnTo>
                  <a:lnTo>
                    <a:pt x="1829555" y="1634612"/>
                  </a:lnTo>
                  <a:lnTo>
                    <a:pt x="1834310" y="1639140"/>
                  </a:lnTo>
                  <a:lnTo>
                    <a:pt x="1838838" y="1643895"/>
                  </a:lnTo>
                  <a:lnTo>
                    <a:pt x="1843140" y="1649102"/>
                  </a:lnTo>
                  <a:lnTo>
                    <a:pt x="1847216" y="1654310"/>
                  </a:lnTo>
                  <a:lnTo>
                    <a:pt x="1851291" y="1659744"/>
                  </a:lnTo>
                  <a:lnTo>
                    <a:pt x="1854687" y="1665178"/>
                  </a:lnTo>
                  <a:lnTo>
                    <a:pt x="1858310" y="1671065"/>
                  </a:lnTo>
                  <a:lnTo>
                    <a:pt x="1861253" y="1676951"/>
                  </a:lnTo>
                  <a:lnTo>
                    <a:pt x="1863970" y="1682838"/>
                  </a:lnTo>
                  <a:lnTo>
                    <a:pt x="1866461" y="1689404"/>
                  </a:lnTo>
                  <a:lnTo>
                    <a:pt x="1868725" y="1695744"/>
                  </a:lnTo>
                  <a:lnTo>
                    <a:pt x="1870310" y="1702310"/>
                  </a:lnTo>
                  <a:lnTo>
                    <a:pt x="1872121" y="1708876"/>
                  </a:lnTo>
                  <a:lnTo>
                    <a:pt x="1873253" y="1715895"/>
                  </a:lnTo>
                  <a:lnTo>
                    <a:pt x="1874159" y="1722687"/>
                  </a:lnTo>
                  <a:lnTo>
                    <a:pt x="1874612" y="1729706"/>
                  </a:lnTo>
                  <a:lnTo>
                    <a:pt x="1874838" y="1736951"/>
                  </a:lnTo>
                  <a:lnTo>
                    <a:pt x="1874612" y="1743744"/>
                  </a:lnTo>
                  <a:lnTo>
                    <a:pt x="1874159" y="1750989"/>
                  </a:lnTo>
                  <a:lnTo>
                    <a:pt x="1873253" y="1757781"/>
                  </a:lnTo>
                  <a:lnTo>
                    <a:pt x="1872121" y="1764574"/>
                  </a:lnTo>
                  <a:lnTo>
                    <a:pt x="1870310" y="1771366"/>
                  </a:lnTo>
                  <a:lnTo>
                    <a:pt x="1868725" y="1777706"/>
                  </a:lnTo>
                  <a:lnTo>
                    <a:pt x="1866461" y="1784272"/>
                  </a:lnTo>
                  <a:lnTo>
                    <a:pt x="1863970" y="1790611"/>
                  </a:lnTo>
                  <a:lnTo>
                    <a:pt x="1861253" y="1796498"/>
                  </a:lnTo>
                  <a:lnTo>
                    <a:pt x="1858310" y="1802385"/>
                  </a:lnTo>
                  <a:lnTo>
                    <a:pt x="1854687" y="1808498"/>
                  </a:lnTo>
                  <a:lnTo>
                    <a:pt x="1851291" y="1813932"/>
                  </a:lnTo>
                  <a:lnTo>
                    <a:pt x="1847216" y="1819366"/>
                  </a:lnTo>
                  <a:lnTo>
                    <a:pt x="1843140" y="1824573"/>
                  </a:lnTo>
                  <a:lnTo>
                    <a:pt x="1838838" y="1829781"/>
                  </a:lnTo>
                  <a:lnTo>
                    <a:pt x="1834310" y="1834309"/>
                  </a:lnTo>
                  <a:lnTo>
                    <a:pt x="1829555" y="1838837"/>
                  </a:lnTo>
                  <a:lnTo>
                    <a:pt x="1824574" y="1843366"/>
                  </a:lnTo>
                  <a:lnTo>
                    <a:pt x="1819367" y="1847215"/>
                  </a:lnTo>
                  <a:lnTo>
                    <a:pt x="1813933" y="1851290"/>
                  </a:lnTo>
                  <a:lnTo>
                    <a:pt x="1808273" y="1854913"/>
                  </a:lnTo>
                  <a:lnTo>
                    <a:pt x="1802612" y="1858083"/>
                  </a:lnTo>
                  <a:lnTo>
                    <a:pt x="1796499" y="1861252"/>
                  </a:lnTo>
                  <a:lnTo>
                    <a:pt x="1790386" y="1864196"/>
                  </a:lnTo>
                  <a:lnTo>
                    <a:pt x="1784273" y="1866686"/>
                  </a:lnTo>
                  <a:lnTo>
                    <a:pt x="1777707" y="1868498"/>
                  </a:lnTo>
                  <a:lnTo>
                    <a:pt x="1771141" y="1870535"/>
                  </a:lnTo>
                  <a:lnTo>
                    <a:pt x="1764348" y="1872120"/>
                  </a:lnTo>
                  <a:lnTo>
                    <a:pt x="1757782" y="1873252"/>
                  </a:lnTo>
                  <a:lnTo>
                    <a:pt x="1750763" y="1874158"/>
                  </a:lnTo>
                  <a:lnTo>
                    <a:pt x="1743971" y="1874837"/>
                  </a:lnTo>
                  <a:lnTo>
                    <a:pt x="1736726" y="1874837"/>
                  </a:lnTo>
                  <a:lnTo>
                    <a:pt x="1729481" y="1874837"/>
                  </a:lnTo>
                  <a:lnTo>
                    <a:pt x="1722688" y="1874158"/>
                  </a:lnTo>
                  <a:lnTo>
                    <a:pt x="1715669" y="1873252"/>
                  </a:lnTo>
                  <a:lnTo>
                    <a:pt x="1708877" y="1872120"/>
                  </a:lnTo>
                  <a:lnTo>
                    <a:pt x="1702311" y="1870535"/>
                  </a:lnTo>
                  <a:lnTo>
                    <a:pt x="1695518" y="1868498"/>
                  </a:lnTo>
                  <a:lnTo>
                    <a:pt x="1689179" y="1866686"/>
                  </a:lnTo>
                  <a:lnTo>
                    <a:pt x="1683066" y="1864196"/>
                  </a:lnTo>
                  <a:lnTo>
                    <a:pt x="1676726" y="1861252"/>
                  </a:lnTo>
                  <a:lnTo>
                    <a:pt x="1670839" y="1858083"/>
                  </a:lnTo>
                  <a:lnTo>
                    <a:pt x="1665179" y="1854913"/>
                  </a:lnTo>
                  <a:lnTo>
                    <a:pt x="1659519" y="1851290"/>
                  </a:lnTo>
                  <a:lnTo>
                    <a:pt x="1654085" y="1847215"/>
                  </a:lnTo>
                  <a:lnTo>
                    <a:pt x="1648877" y="1843366"/>
                  </a:lnTo>
                  <a:lnTo>
                    <a:pt x="1643896" y="1838837"/>
                  </a:lnTo>
                  <a:lnTo>
                    <a:pt x="1638915" y="1834309"/>
                  </a:lnTo>
                  <a:lnTo>
                    <a:pt x="1634387" y="1829781"/>
                  </a:lnTo>
                  <a:lnTo>
                    <a:pt x="1630085" y="1824573"/>
                  </a:lnTo>
                  <a:lnTo>
                    <a:pt x="1626009" y="1819366"/>
                  </a:lnTo>
                  <a:lnTo>
                    <a:pt x="1622160" y="1813932"/>
                  </a:lnTo>
                  <a:lnTo>
                    <a:pt x="1618538" y="1808498"/>
                  </a:lnTo>
                  <a:lnTo>
                    <a:pt x="1615141" y="1802385"/>
                  </a:lnTo>
                  <a:lnTo>
                    <a:pt x="1612198" y="1796498"/>
                  </a:lnTo>
                  <a:lnTo>
                    <a:pt x="1609481" y="1790611"/>
                  </a:lnTo>
                  <a:lnTo>
                    <a:pt x="1606991" y="1784272"/>
                  </a:lnTo>
                  <a:lnTo>
                    <a:pt x="1604726" y="1777706"/>
                  </a:lnTo>
                  <a:lnTo>
                    <a:pt x="1602915" y="1771366"/>
                  </a:lnTo>
                  <a:lnTo>
                    <a:pt x="1601330" y="1764574"/>
                  </a:lnTo>
                  <a:lnTo>
                    <a:pt x="1599972" y="1757781"/>
                  </a:lnTo>
                  <a:lnTo>
                    <a:pt x="1599292" y="1750989"/>
                  </a:lnTo>
                  <a:lnTo>
                    <a:pt x="1598840" y="1743744"/>
                  </a:lnTo>
                  <a:lnTo>
                    <a:pt x="1598613" y="1736951"/>
                  </a:lnTo>
                  <a:lnTo>
                    <a:pt x="1598840" y="1729706"/>
                  </a:lnTo>
                  <a:lnTo>
                    <a:pt x="1599292" y="1722687"/>
                  </a:lnTo>
                  <a:lnTo>
                    <a:pt x="1599972" y="1715895"/>
                  </a:lnTo>
                  <a:lnTo>
                    <a:pt x="1601330" y="1708876"/>
                  </a:lnTo>
                  <a:lnTo>
                    <a:pt x="1602915" y="1702310"/>
                  </a:lnTo>
                  <a:lnTo>
                    <a:pt x="1604726" y="1695744"/>
                  </a:lnTo>
                  <a:lnTo>
                    <a:pt x="1606991" y="1689404"/>
                  </a:lnTo>
                  <a:lnTo>
                    <a:pt x="1609481" y="1682838"/>
                  </a:lnTo>
                  <a:lnTo>
                    <a:pt x="1612198" y="1676951"/>
                  </a:lnTo>
                  <a:lnTo>
                    <a:pt x="1615141" y="1671065"/>
                  </a:lnTo>
                  <a:lnTo>
                    <a:pt x="1618538" y="1665178"/>
                  </a:lnTo>
                  <a:lnTo>
                    <a:pt x="1622160" y="1659744"/>
                  </a:lnTo>
                  <a:lnTo>
                    <a:pt x="1626009" y="1654310"/>
                  </a:lnTo>
                  <a:lnTo>
                    <a:pt x="1630085" y="1649102"/>
                  </a:lnTo>
                  <a:lnTo>
                    <a:pt x="1634387" y="1643895"/>
                  </a:lnTo>
                  <a:lnTo>
                    <a:pt x="1638915" y="1639140"/>
                  </a:lnTo>
                  <a:lnTo>
                    <a:pt x="1643896" y="1634612"/>
                  </a:lnTo>
                  <a:lnTo>
                    <a:pt x="1648877" y="1630310"/>
                  </a:lnTo>
                  <a:lnTo>
                    <a:pt x="1654085" y="1626008"/>
                  </a:lnTo>
                  <a:lnTo>
                    <a:pt x="1659519" y="1622386"/>
                  </a:lnTo>
                  <a:lnTo>
                    <a:pt x="1665179" y="1618537"/>
                  </a:lnTo>
                  <a:lnTo>
                    <a:pt x="1670839" y="1615367"/>
                  </a:lnTo>
                  <a:lnTo>
                    <a:pt x="1676726" y="1612423"/>
                  </a:lnTo>
                  <a:lnTo>
                    <a:pt x="1683066" y="1609480"/>
                  </a:lnTo>
                  <a:lnTo>
                    <a:pt x="1689179" y="1606989"/>
                  </a:lnTo>
                  <a:lnTo>
                    <a:pt x="1695518" y="1604952"/>
                  </a:lnTo>
                  <a:lnTo>
                    <a:pt x="1702311" y="1602914"/>
                  </a:lnTo>
                  <a:lnTo>
                    <a:pt x="1708877" y="1601556"/>
                  </a:lnTo>
                  <a:lnTo>
                    <a:pt x="1715669" y="1600197"/>
                  </a:lnTo>
                  <a:lnTo>
                    <a:pt x="1722688" y="1599291"/>
                  </a:lnTo>
                  <a:lnTo>
                    <a:pt x="1729481" y="1598839"/>
                  </a:lnTo>
                  <a:lnTo>
                    <a:pt x="1736726" y="1598612"/>
                  </a:lnTo>
                  <a:close/>
                  <a:moveTo>
                    <a:pt x="2282232" y="1468437"/>
                  </a:moveTo>
                  <a:lnTo>
                    <a:pt x="2289051" y="1483100"/>
                  </a:lnTo>
                  <a:lnTo>
                    <a:pt x="2295870" y="1497989"/>
                  </a:lnTo>
                  <a:lnTo>
                    <a:pt x="2302234" y="1512879"/>
                  </a:lnTo>
                  <a:lnTo>
                    <a:pt x="2307916" y="1528219"/>
                  </a:lnTo>
                  <a:lnTo>
                    <a:pt x="2313371" y="1543785"/>
                  </a:lnTo>
                  <a:lnTo>
                    <a:pt x="2318599" y="1559576"/>
                  </a:lnTo>
                  <a:lnTo>
                    <a:pt x="2323145" y="1575593"/>
                  </a:lnTo>
                  <a:lnTo>
                    <a:pt x="2327236" y="1591610"/>
                  </a:lnTo>
                  <a:lnTo>
                    <a:pt x="2331328" y="1607853"/>
                  </a:lnTo>
                  <a:lnTo>
                    <a:pt x="2334510" y="1624096"/>
                  </a:lnTo>
                  <a:lnTo>
                    <a:pt x="2337465" y="1640790"/>
                  </a:lnTo>
                  <a:lnTo>
                    <a:pt x="2339738" y="1657483"/>
                  </a:lnTo>
                  <a:lnTo>
                    <a:pt x="2341783" y="1674177"/>
                  </a:lnTo>
                  <a:lnTo>
                    <a:pt x="2343147" y="1691322"/>
                  </a:lnTo>
                  <a:lnTo>
                    <a:pt x="2344284" y="1708467"/>
                  </a:lnTo>
                  <a:lnTo>
                    <a:pt x="2344738" y="1725612"/>
                  </a:lnTo>
                  <a:lnTo>
                    <a:pt x="1952199" y="1725612"/>
                  </a:lnTo>
                  <a:lnTo>
                    <a:pt x="1951745" y="1717717"/>
                  </a:lnTo>
                  <a:lnTo>
                    <a:pt x="1950608" y="1709821"/>
                  </a:lnTo>
                  <a:lnTo>
                    <a:pt x="1949699" y="1701925"/>
                  </a:lnTo>
                  <a:lnTo>
                    <a:pt x="1948108" y="1694255"/>
                  </a:lnTo>
                  <a:lnTo>
                    <a:pt x="1946744" y="1686585"/>
                  </a:lnTo>
                  <a:lnTo>
                    <a:pt x="1944698" y="1678915"/>
                  </a:lnTo>
                  <a:lnTo>
                    <a:pt x="1942425" y="1671470"/>
                  </a:lnTo>
                  <a:lnTo>
                    <a:pt x="1939925" y="1664477"/>
                  </a:lnTo>
                  <a:lnTo>
                    <a:pt x="2282232" y="1468437"/>
                  </a:lnTo>
                  <a:close/>
                  <a:moveTo>
                    <a:pt x="1192596" y="1468437"/>
                  </a:moveTo>
                  <a:lnTo>
                    <a:pt x="1533525" y="1664251"/>
                  </a:lnTo>
                  <a:lnTo>
                    <a:pt x="1531259" y="1671470"/>
                  </a:lnTo>
                  <a:lnTo>
                    <a:pt x="1528994" y="1678915"/>
                  </a:lnTo>
                  <a:lnTo>
                    <a:pt x="1526955" y="1686585"/>
                  </a:lnTo>
                  <a:lnTo>
                    <a:pt x="1525370" y="1694255"/>
                  </a:lnTo>
                  <a:lnTo>
                    <a:pt x="1524010" y="1701925"/>
                  </a:lnTo>
                  <a:lnTo>
                    <a:pt x="1522878" y="1709821"/>
                  </a:lnTo>
                  <a:lnTo>
                    <a:pt x="1521972" y="1717717"/>
                  </a:lnTo>
                  <a:lnTo>
                    <a:pt x="1521519" y="1725612"/>
                  </a:lnTo>
                  <a:lnTo>
                    <a:pt x="1130300" y="1725612"/>
                  </a:lnTo>
                  <a:lnTo>
                    <a:pt x="1130753" y="1708242"/>
                  </a:lnTo>
                  <a:lnTo>
                    <a:pt x="1131659" y="1691322"/>
                  </a:lnTo>
                  <a:lnTo>
                    <a:pt x="1133245" y="1674177"/>
                  </a:lnTo>
                  <a:lnTo>
                    <a:pt x="1135283" y="1657483"/>
                  </a:lnTo>
                  <a:lnTo>
                    <a:pt x="1137322" y="1640790"/>
                  </a:lnTo>
                  <a:lnTo>
                    <a:pt x="1140494" y="1624096"/>
                  </a:lnTo>
                  <a:lnTo>
                    <a:pt x="1143665" y="1607627"/>
                  </a:lnTo>
                  <a:lnTo>
                    <a:pt x="1147290" y="1591610"/>
                  </a:lnTo>
                  <a:lnTo>
                    <a:pt x="1151594" y="1575368"/>
                  </a:lnTo>
                  <a:lnTo>
                    <a:pt x="1156351" y="1559576"/>
                  </a:lnTo>
                  <a:lnTo>
                    <a:pt x="1161108" y="1543785"/>
                  </a:lnTo>
                  <a:lnTo>
                    <a:pt x="1166998" y="1528219"/>
                  </a:lnTo>
                  <a:lnTo>
                    <a:pt x="1172661" y="1512879"/>
                  </a:lnTo>
                  <a:lnTo>
                    <a:pt x="1179004" y="1497989"/>
                  </a:lnTo>
                  <a:lnTo>
                    <a:pt x="1185800" y="1483100"/>
                  </a:lnTo>
                  <a:lnTo>
                    <a:pt x="1192596" y="1468437"/>
                  </a:lnTo>
                  <a:close/>
                  <a:moveTo>
                    <a:pt x="2069990" y="1228725"/>
                  </a:moveTo>
                  <a:lnTo>
                    <a:pt x="2084059" y="1238222"/>
                  </a:lnTo>
                  <a:lnTo>
                    <a:pt x="2097901" y="1248172"/>
                  </a:lnTo>
                  <a:lnTo>
                    <a:pt x="2111516" y="1258574"/>
                  </a:lnTo>
                  <a:lnTo>
                    <a:pt x="2124677" y="1269202"/>
                  </a:lnTo>
                  <a:lnTo>
                    <a:pt x="2137612" y="1280056"/>
                  </a:lnTo>
                  <a:lnTo>
                    <a:pt x="2150319" y="1291362"/>
                  </a:lnTo>
                  <a:lnTo>
                    <a:pt x="2162346" y="1302894"/>
                  </a:lnTo>
                  <a:lnTo>
                    <a:pt x="2174600" y="1315105"/>
                  </a:lnTo>
                  <a:lnTo>
                    <a:pt x="2186172" y="1327542"/>
                  </a:lnTo>
                  <a:lnTo>
                    <a:pt x="2197518" y="1339979"/>
                  </a:lnTo>
                  <a:lnTo>
                    <a:pt x="2208411" y="1352868"/>
                  </a:lnTo>
                  <a:lnTo>
                    <a:pt x="2219076" y="1366210"/>
                  </a:lnTo>
                  <a:lnTo>
                    <a:pt x="2229287" y="1379778"/>
                  </a:lnTo>
                  <a:lnTo>
                    <a:pt x="2239045" y="1393797"/>
                  </a:lnTo>
                  <a:lnTo>
                    <a:pt x="2248575" y="1407817"/>
                  </a:lnTo>
                  <a:lnTo>
                    <a:pt x="2257425" y="1422063"/>
                  </a:lnTo>
                  <a:lnTo>
                    <a:pt x="1918180" y="1617663"/>
                  </a:lnTo>
                  <a:lnTo>
                    <a:pt x="1913188" y="1610879"/>
                  </a:lnTo>
                  <a:lnTo>
                    <a:pt x="1908196" y="1604096"/>
                  </a:lnTo>
                  <a:lnTo>
                    <a:pt x="1902977" y="1597311"/>
                  </a:lnTo>
                  <a:lnTo>
                    <a:pt x="1897531" y="1591206"/>
                  </a:lnTo>
                  <a:lnTo>
                    <a:pt x="1891858" y="1585327"/>
                  </a:lnTo>
                  <a:lnTo>
                    <a:pt x="1885958" y="1579447"/>
                  </a:lnTo>
                  <a:lnTo>
                    <a:pt x="1879604" y="1573794"/>
                  </a:lnTo>
                  <a:lnTo>
                    <a:pt x="1873250" y="1568593"/>
                  </a:lnTo>
                  <a:lnTo>
                    <a:pt x="2069990" y="1228725"/>
                  </a:lnTo>
                  <a:close/>
                  <a:moveTo>
                    <a:pt x="1405048" y="1228725"/>
                  </a:moveTo>
                  <a:lnTo>
                    <a:pt x="1601788" y="1568593"/>
                  </a:lnTo>
                  <a:lnTo>
                    <a:pt x="1595207" y="1573794"/>
                  </a:lnTo>
                  <a:lnTo>
                    <a:pt x="1589080" y="1579447"/>
                  </a:lnTo>
                  <a:lnTo>
                    <a:pt x="1583180" y="1585101"/>
                  </a:lnTo>
                  <a:lnTo>
                    <a:pt x="1577507" y="1591206"/>
                  </a:lnTo>
                  <a:lnTo>
                    <a:pt x="1572061" y="1597311"/>
                  </a:lnTo>
                  <a:lnTo>
                    <a:pt x="1566842" y="1604096"/>
                  </a:lnTo>
                  <a:lnTo>
                    <a:pt x="1561850" y="1610879"/>
                  </a:lnTo>
                  <a:lnTo>
                    <a:pt x="1557085" y="1617663"/>
                  </a:lnTo>
                  <a:lnTo>
                    <a:pt x="1217613" y="1422063"/>
                  </a:lnTo>
                  <a:lnTo>
                    <a:pt x="1226463" y="1407817"/>
                  </a:lnTo>
                  <a:lnTo>
                    <a:pt x="1235993" y="1393797"/>
                  </a:lnTo>
                  <a:lnTo>
                    <a:pt x="1245751" y="1379778"/>
                  </a:lnTo>
                  <a:lnTo>
                    <a:pt x="1255962" y="1366210"/>
                  </a:lnTo>
                  <a:lnTo>
                    <a:pt x="1266627" y="1352868"/>
                  </a:lnTo>
                  <a:lnTo>
                    <a:pt x="1277520" y="1339979"/>
                  </a:lnTo>
                  <a:lnTo>
                    <a:pt x="1288639" y="1327542"/>
                  </a:lnTo>
                  <a:lnTo>
                    <a:pt x="1300438" y="1315105"/>
                  </a:lnTo>
                  <a:lnTo>
                    <a:pt x="1312238" y="1302894"/>
                  </a:lnTo>
                  <a:lnTo>
                    <a:pt x="1324719" y="1291362"/>
                  </a:lnTo>
                  <a:lnTo>
                    <a:pt x="1337426" y="1280056"/>
                  </a:lnTo>
                  <a:lnTo>
                    <a:pt x="1350134" y="1269202"/>
                  </a:lnTo>
                  <a:lnTo>
                    <a:pt x="1363295" y="1258574"/>
                  </a:lnTo>
                  <a:lnTo>
                    <a:pt x="1377137" y="1248172"/>
                  </a:lnTo>
                  <a:lnTo>
                    <a:pt x="1390979" y="1238222"/>
                  </a:lnTo>
                  <a:lnTo>
                    <a:pt x="1405048" y="1228725"/>
                  </a:lnTo>
                  <a:close/>
                  <a:moveTo>
                    <a:pt x="1763713" y="1128712"/>
                  </a:moveTo>
                  <a:lnTo>
                    <a:pt x="1781176" y="1129848"/>
                  </a:lnTo>
                  <a:lnTo>
                    <a:pt x="1798638" y="1131438"/>
                  </a:lnTo>
                  <a:lnTo>
                    <a:pt x="1816101" y="1133482"/>
                  </a:lnTo>
                  <a:lnTo>
                    <a:pt x="1833337" y="1135981"/>
                  </a:lnTo>
                  <a:lnTo>
                    <a:pt x="1850346" y="1138707"/>
                  </a:lnTo>
                  <a:lnTo>
                    <a:pt x="1867355" y="1142114"/>
                  </a:lnTo>
                  <a:lnTo>
                    <a:pt x="1884137" y="1146203"/>
                  </a:lnTo>
                  <a:lnTo>
                    <a:pt x="1900465" y="1150519"/>
                  </a:lnTo>
                  <a:lnTo>
                    <a:pt x="1916794" y="1155290"/>
                  </a:lnTo>
                  <a:lnTo>
                    <a:pt x="1933122" y="1160514"/>
                  </a:lnTo>
                  <a:lnTo>
                    <a:pt x="1948998" y="1166193"/>
                  </a:lnTo>
                  <a:lnTo>
                    <a:pt x="1964873" y="1172554"/>
                  </a:lnTo>
                  <a:lnTo>
                    <a:pt x="1980294" y="1178914"/>
                  </a:lnTo>
                  <a:lnTo>
                    <a:pt x="1995715" y="1185956"/>
                  </a:lnTo>
                  <a:lnTo>
                    <a:pt x="2010683" y="1193225"/>
                  </a:lnTo>
                  <a:lnTo>
                    <a:pt x="2025651" y="1200949"/>
                  </a:lnTo>
                  <a:lnTo>
                    <a:pt x="1829481" y="1541462"/>
                  </a:lnTo>
                  <a:lnTo>
                    <a:pt x="1821997" y="1538054"/>
                  </a:lnTo>
                  <a:lnTo>
                    <a:pt x="1814060" y="1534874"/>
                  </a:lnTo>
                  <a:lnTo>
                    <a:pt x="1805669" y="1531921"/>
                  </a:lnTo>
                  <a:lnTo>
                    <a:pt x="1797504" y="1529422"/>
                  </a:lnTo>
                  <a:lnTo>
                    <a:pt x="1789113" y="1527151"/>
                  </a:lnTo>
                  <a:lnTo>
                    <a:pt x="1780722" y="1525106"/>
                  </a:lnTo>
                  <a:lnTo>
                    <a:pt x="1772331" y="1523516"/>
                  </a:lnTo>
                  <a:lnTo>
                    <a:pt x="1763713" y="1522380"/>
                  </a:lnTo>
                  <a:lnTo>
                    <a:pt x="1763713" y="1128712"/>
                  </a:lnTo>
                  <a:close/>
                  <a:moveTo>
                    <a:pt x="1711326" y="1128712"/>
                  </a:moveTo>
                  <a:lnTo>
                    <a:pt x="1711326" y="1522380"/>
                  </a:lnTo>
                  <a:lnTo>
                    <a:pt x="1702489" y="1523516"/>
                  </a:lnTo>
                  <a:lnTo>
                    <a:pt x="1694105" y="1525106"/>
                  </a:lnTo>
                  <a:lnTo>
                    <a:pt x="1685722" y="1527151"/>
                  </a:lnTo>
                  <a:lnTo>
                    <a:pt x="1677111" y="1529422"/>
                  </a:lnTo>
                  <a:lnTo>
                    <a:pt x="1668954" y="1531921"/>
                  </a:lnTo>
                  <a:lnTo>
                    <a:pt x="1661023" y="1534874"/>
                  </a:lnTo>
                  <a:lnTo>
                    <a:pt x="1653093" y="1538054"/>
                  </a:lnTo>
                  <a:lnTo>
                    <a:pt x="1645162" y="1541462"/>
                  </a:lnTo>
                  <a:lnTo>
                    <a:pt x="1449388" y="1200949"/>
                  </a:lnTo>
                  <a:lnTo>
                    <a:pt x="1464116" y="1193225"/>
                  </a:lnTo>
                  <a:lnTo>
                    <a:pt x="1479298" y="1185956"/>
                  </a:lnTo>
                  <a:lnTo>
                    <a:pt x="1494706" y="1178914"/>
                  </a:lnTo>
                  <a:lnTo>
                    <a:pt x="1510340" y="1172554"/>
                  </a:lnTo>
                  <a:lnTo>
                    <a:pt x="1525749" y="1166193"/>
                  </a:lnTo>
                  <a:lnTo>
                    <a:pt x="1542063" y="1160514"/>
                  </a:lnTo>
                  <a:lnTo>
                    <a:pt x="1558151" y="1155290"/>
                  </a:lnTo>
                  <a:lnTo>
                    <a:pt x="1574465" y="1150519"/>
                  </a:lnTo>
                  <a:lnTo>
                    <a:pt x="1591006" y="1146203"/>
                  </a:lnTo>
                  <a:lnTo>
                    <a:pt x="1607548" y="1142114"/>
                  </a:lnTo>
                  <a:lnTo>
                    <a:pt x="1624542" y="1138707"/>
                  </a:lnTo>
                  <a:lnTo>
                    <a:pt x="1641537" y="1135981"/>
                  </a:lnTo>
                  <a:lnTo>
                    <a:pt x="1658757" y="1133482"/>
                  </a:lnTo>
                  <a:lnTo>
                    <a:pt x="1676205" y="1131438"/>
                  </a:lnTo>
                  <a:lnTo>
                    <a:pt x="1693426" y="1129848"/>
                  </a:lnTo>
                  <a:lnTo>
                    <a:pt x="1711326" y="1128712"/>
                  </a:lnTo>
                  <a:close/>
                  <a:moveTo>
                    <a:pt x="2894521" y="1114425"/>
                  </a:moveTo>
                  <a:lnTo>
                    <a:pt x="2903576" y="1131622"/>
                  </a:lnTo>
                  <a:lnTo>
                    <a:pt x="2912179" y="1148820"/>
                  </a:lnTo>
                  <a:lnTo>
                    <a:pt x="2921007" y="1166470"/>
                  </a:lnTo>
                  <a:lnTo>
                    <a:pt x="2929383" y="1184120"/>
                  </a:lnTo>
                  <a:lnTo>
                    <a:pt x="2937533" y="1201770"/>
                  </a:lnTo>
                  <a:lnTo>
                    <a:pt x="2945230" y="1219646"/>
                  </a:lnTo>
                  <a:lnTo>
                    <a:pt x="2952927" y="1237749"/>
                  </a:lnTo>
                  <a:lnTo>
                    <a:pt x="2960171" y="1255851"/>
                  </a:lnTo>
                  <a:lnTo>
                    <a:pt x="2967189" y="1274180"/>
                  </a:lnTo>
                  <a:lnTo>
                    <a:pt x="2974207" y="1292283"/>
                  </a:lnTo>
                  <a:lnTo>
                    <a:pt x="2980545" y="1310838"/>
                  </a:lnTo>
                  <a:lnTo>
                    <a:pt x="2986658" y="1329845"/>
                  </a:lnTo>
                  <a:lnTo>
                    <a:pt x="2992770" y="1348627"/>
                  </a:lnTo>
                  <a:lnTo>
                    <a:pt x="2998430" y="1367408"/>
                  </a:lnTo>
                  <a:lnTo>
                    <a:pt x="3003863" y="1386416"/>
                  </a:lnTo>
                  <a:lnTo>
                    <a:pt x="3009069" y="1405650"/>
                  </a:lnTo>
                  <a:lnTo>
                    <a:pt x="3013597" y="1424658"/>
                  </a:lnTo>
                  <a:lnTo>
                    <a:pt x="3018351" y="1444344"/>
                  </a:lnTo>
                  <a:lnTo>
                    <a:pt x="3022652" y="1463578"/>
                  </a:lnTo>
                  <a:lnTo>
                    <a:pt x="3026501" y="1483265"/>
                  </a:lnTo>
                  <a:lnTo>
                    <a:pt x="3030349" y="1502951"/>
                  </a:lnTo>
                  <a:lnTo>
                    <a:pt x="3033745" y="1522638"/>
                  </a:lnTo>
                  <a:lnTo>
                    <a:pt x="3036688" y="1542777"/>
                  </a:lnTo>
                  <a:lnTo>
                    <a:pt x="3039631" y="1562463"/>
                  </a:lnTo>
                  <a:lnTo>
                    <a:pt x="3042121" y="1582603"/>
                  </a:lnTo>
                  <a:lnTo>
                    <a:pt x="3044385" y="1602968"/>
                  </a:lnTo>
                  <a:lnTo>
                    <a:pt x="3046196" y="1623107"/>
                  </a:lnTo>
                  <a:lnTo>
                    <a:pt x="3047781" y="1643473"/>
                  </a:lnTo>
                  <a:lnTo>
                    <a:pt x="3049139" y="1664064"/>
                  </a:lnTo>
                  <a:lnTo>
                    <a:pt x="3050044" y="1684430"/>
                  </a:lnTo>
                  <a:lnTo>
                    <a:pt x="3050497" y="1705022"/>
                  </a:lnTo>
                  <a:lnTo>
                    <a:pt x="3051176" y="1725613"/>
                  </a:lnTo>
                  <a:lnTo>
                    <a:pt x="2501071" y="1725613"/>
                  </a:lnTo>
                  <a:lnTo>
                    <a:pt x="2500619" y="1714525"/>
                  </a:lnTo>
                  <a:lnTo>
                    <a:pt x="2500166" y="1702985"/>
                  </a:lnTo>
                  <a:lnTo>
                    <a:pt x="2499713" y="1691897"/>
                  </a:lnTo>
                  <a:lnTo>
                    <a:pt x="2499034" y="1680809"/>
                  </a:lnTo>
                  <a:lnTo>
                    <a:pt x="2498355" y="1669722"/>
                  </a:lnTo>
                  <a:lnTo>
                    <a:pt x="2497223" y="1658634"/>
                  </a:lnTo>
                  <a:lnTo>
                    <a:pt x="2496091" y="1647320"/>
                  </a:lnTo>
                  <a:lnTo>
                    <a:pt x="2494506" y="1636458"/>
                  </a:lnTo>
                  <a:lnTo>
                    <a:pt x="2493148" y="1625370"/>
                  </a:lnTo>
                  <a:lnTo>
                    <a:pt x="2491337" y="1614509"/>
                  </a:lnTo>
                  <a:lnTo>
                    <a:pt x="2489526" y="1603873"/>
                  </a:lnTo>
                  <a:lnTo>
                    <a:pt x="2487715" y="1593012"/>
                  </a:lnTo>
                  <a:lnTo>
                    <a:pt x="2485451" y="1582150"/>
                  </a:lnTo>
                  <a:lnTo>
                    <a:pt x="2483187" y="1571515"/>
                  </a:lnTo>
                  <a:lnTo>
                    <a:pt x="2480697" y="1560879"/>
                  </a:lnTo>
                  <a:lnTo>
                    <a:pt x="2478207" y="1550471"/>
                  </a:lnTo>
                  <a:lnTo>
                    <a:pt x="2475490" y="1539835"/>
                  </a:lnTo>
                  <a:lnTo>
                    <a:pt x="2472547" y="1529426"/>
                  </a:lnTo>
                  <a:lnTo>
                    <a:pt x="2469604" y="1519017"/>
                  </a:lnTo>
                  <a:lnTo>
                    <a:pt x="2466435" y="1508608"/>
                  </a:lnTo>
                  <a:lnTo>
                    <a:pt x="2463039" y="1498199"/>
                  </a:lnTo>
                  <a:lnTo>
                    <a:pt x="2459644" y="1488017"/>
                  </a:lnTo>
                  <a:lnTo>
                    <a:pt x="2456248" y="1477834"/>
                  </a:lnTo>
                  <a:lnTo>
                    <a:pt x="2452399" y="1467878"/>
                  </a:lnTo>
                  <a:lnTo>
                    <a:pt x="2448551" y="1457921"/>
                  </a:lnTo>
                  <a:lnTo>
                    <a:pt x="2444476" y="1447965"/>
                  </a:lnTo>
                  <a:lnTo>
                    <a:pt x="2440401" y="1438008"/>
                  </a:lnTo>
                  <a:lnTo>
                    <a:pt x="2436100" y="1428278"/>
                  </a:lnTo>
                  <a:lnTo>
                    <a:pt x="2431572" y="1418548"/>
                  </a:lnTo>
                  <a:lnTo>
                    <a:pt x="2427271" y="1408818"/>
                  </a:lnTo>
                  <a:lnTo>
                    <a:pt x="2422517" y="1399314"/>
                  </a:lnTo>
                  <a:lnTo>
                    <a:pt x="2417763" y="1389584"/>
                  </a:lnTo>
                  <a:lnTo>
                    <a:pt x="2894521" y="1114425"/>
                  </a:lnTo>
                  <a:close/>
                  <a:moveTo>
                    <a:pt x="579379" y="1114425"/>
                  </a:moveTo>
                  <a:lnTo>
                    <a:pt x="1057275" y="1389584"/>
                  </a:lnTo>
                  <a:lnTo>
                    <a:pt x="1052734" y="1399314"/>
                  </a:lnTo>
                  <a:lnTo>
                    <a:pt x="1047967" y="1408592"/>
                  </a:lnTo>
                  <a:lnTo>
                    <a:pt x="1043426" y="1418548"/>
                  </a:lnTo>
                  <a:lnTo>
                    <a:pt x="1039112" y="1428278"/>
                  </a:lnTo>
                  <a:lnTo>
                    <a:pt x="1034799" y="1438008"/>
                  </a:lnTo>
                  <a:lnTo>
                    <a:pt x="1030485" y="1447738"/>
                  </a:lnTo>
                  <a:lnTo>
                    <a:pt x="1026626" y="1457921"/>
                  </a:lnTo>
                  <a:lnTo>
                    <a:pt x="1022539" y="1467878"/>
                  </a:lnTo>
                  <a:lnTo>
                    <a:pt x="1018907" y="1477834"/>
                  </a:lnTo>
                  <a:lnTo>
                    <a:pt x="1015501" y="1488017"/>
                  </a:lnTo>
                  <a:lnTo>
                    <a:pt x="1011869" y="1498199"/>
                  </a:lnTo>
                  <a:lnTo>
                    <a:pt x="1008691" y="1508608"/>
                  </a:lnTo>
                  <a:lnTo>
                    <a:pt x="1005512" y="1519017"/>
                  </a:lnTo>
                  <a:lnTo>
                    <a:pt x="1002561" y="1529426"/>
                  </a:lnTo>
                  <a:lnTo>
                    <a:pt x="999609" y="1539835"/>
                  </a:lnTo>
                  <a:lnTo>
                    <a:pt x="996885" y="1550244"/>
                  </a:lnTo>
                  <a:lnTo>
                    <a:pt x="994388" y="1560879"/>
                  </a:lnTo>
                  <a:lnTo>
                    <a:pt x="991890" y="1571515"/>
                  </a:lnTo>
                  <a:lnTo>
                    <a:pt x="989620" y="1582150"/>
                  </a:lnTo>
                  <a:lnTo>
                    <a:pt x="987350" y="1593012"/>
                  </a:lnTo>
                  <a:lnTo>
                    <a:pt x="985307" y="1603647"/>
                  </a:lnTo>
                  <a:lnTo>
                    <a:pt x="983717" y="1614509"/>
                  </a:lnTo>
                  <a:lnTo>
                    <a:pt x="981901" y="1625370"/>
                  </a:lnTo>
                  <a:lnTo>
                    <a:pt x="980539" y="1636458"/>
                  </a:lnTo>
                  <a:lnTo>
                    <a:pt x="978950" y="1647320"/>
                  </a:lnTo>
                  <a:lnTo>
                    <a:pt x="978042" y="1658634"/>
                  </a:lnTo>
                  <a:lnTo>
                    <a:pt x="976680" y="1669722"/>
                  </a:lnTo>
                  <a:lnTo>
                    <a:pt x="975998" y="1680809"/>
                  </a:lnTo>
                  <a:lnTo>
                    <a:pt x="975317" y="1691897"/>
                  </a:lnTo>
                  <a:lnTo>
                    <a:pt x="974636" y="1702985"/>
                  </a:lnTo>
                  <a:lnTo>
                    <a:pt x="974182" y="1714525"/>
                  </a:lnTo>
                  <a:lnTo>
                    <a:pt x="973955" y="1725613"/>
                  </a:lnTo>
                  <a:lnTo>
                    <a:pt x="422275" y="1725613"/>
                  </a:lnTo>
                  <a:lnTo>
                    <a:pt x="422729" y="1705022"/>
                  </a:lnTo>
                  <a:lnTo>
                    <a:pt x="423410" y="1684430"/>
                  </a:lnTo>
                  <a:lnTo>
                    <a:pt x="424318" y="1664064"/>
                  </a:lnTo>
                  <a:lnTo>
                    <a:pt x="425453" y="1643473"/>
                  </a:lnTo>
                  <a:lnTo>
                    <a:pt x="427269" y="1623107"/>
                  </a:lnTo>
                  <a:lnTo>
                    <a:pt x="429086" y="1602968"/>
                  </a:lnTo>
                  <a:lnTo>
                    <a:pt x="431356" y="1582603"/>
                  </a:lnTo>
                  <a:lnTo>
                    <a:pt x="433853" y="1562463"/>
                  </a:lnTo>
                  <a:lnTo>
                    <a:pt x="436805" y="1542777"/>
                  </a:lnTo>
                  <a:lnTo>
                    <a:pt x="439756" y="1522638"/>
                  </a:lnTo>
                  <a:lnTo>
                    <a:pt x="443161" y="1502951"/>
                  </a:lnTo>
                  <a:lnTo>
                    <a:pt x="446794" y="1483265"/>
                  </a:lnTo>
                  <a:lnTo>
                    <a:pt x="450880" y="1463578"/>
                  </a:lnTo>
                  <a:lnTo>
                    <a:pt x="455194" y="1444344"/>
                  </a:lnTo>
                  <a:lnTo>
                    <a:pt x="459735" y="1424658"/>
                  </a:lnTo>
                  <a:lnTo>
                    <a:pt x="464502" y="1405650"/>
                  </a:lnTo>
                  <a:lnTo>
                    <a:pt x="469724" y="1386416"/>
                  </a:lnTo>
                  <a:lnTo>
                    <a:pt x="475172" y="1367408"/>
                  </a:lnTo>
                  <a:lnTo>
                    <a:pt x="480848" y="1348627"/>
                  </a:lnTo>
                  <a:lnTo>
                    <a:pt x="486751" y="1329845"/>
                  </a:lnTo>
                  <a:lnTo>
                    <a:pt x="493108" y="1310838"/>
                  </a:lnTo>
                  <a:lnTo>
                    <a:pt x="499692" y="1292283"/>
                  </a:lnTo>
                  <a:lnTo>
                    <a:pt x="506502" y="1274180"/>
                  </a:lnTo>
                  <a:lnTo>
                    <a:pt x="513313" y="1255851"/>
                  </a:lnTo>
                  <a:lnTo>
                    <a:pt x="520805" y="1237749"/>
                  </a:lnTo>
                  <a:lnTo>
                    <a:pt x="528524" y="1219646"/>
                  </a:lnTo>
                  <a:lnTo>
                    <a:pt x="536243" y="1201770"/>
                  </a:lnTo>
                  <a:lnTo>
                    <a:pt x="544416" y="1184120"/>
                  </a:lnTo>
                  <a:lnTo>
                    <a:pt x="552816" y="1166470"/>
                  </a:lnTo>
                  <a:lnTo>
                    <a:pt x="561444" y="1148820"/>
                  </a:lnTo>
                  <a:lnTo>
                    <a:pt x="570298" y="1131622"/>
                  </a:lnTo>
                  <a:lnTo>
                    <a:pt x="579379" y="1114425"/>
                  </a:lnTo>
                  <a:close/>
                  <a:moveTo>
                    <a:pt x="3260390" y="901700"/>
                  </a:moveTo>
                  <a:lnTo>
                    <a:pt x="3272869" y="924832"/>
                  </a:lnTo>
                  <a:lnTo>
                    <a:pt x="3284895" y="947964"/>
                  </a:lnTo>
                  <a:lnTo>
                    <a:pt x="3296694" y="971550"/>
                  </a:lnTo>
                  <a:lnTo>
                    <a:pt x="3308039" y="995136"/>
                  </a:lnTo>
                  <a:lnTo>
                    <a:pt x="3319157" y="1018948"/>
                  </a:lnTo>
                  <a:lnTo>
                    <a:pt x="3329821" y="1042987"/>
                  </a:lnTo>
                  <a:lnTo>
                    <a:pt x="3340032" y="1067254"/>
                  </a:lnTo>
                  <a:lnTo>
                    <a:pt x="3350242" y="1091746"/>
                  </a:lnTo>
                  <a:lnTo>
                    <a:pt x="3359545" y="1116466"/>
                  </a:lnTo>
                  <a:lnTo>
                    <a:pt x="3369075" y="1141186"/>
                  </a:lnTo>
                  <a:lnTo>
                    <a:pt x="3377924" y="1166132"/>
                  </a:lnTo>
                  <a:lnTo>
                    <a:pt x="3386320" y="1191305"/>
                  </a:lnTo>
                  <a:lnTo>
                    <a:pt x="3394488" y="1216479"/>
                  </a:lnTo>
                  <a:lnTo>
                    <a:pt x="3402203" y="1242105"/>
                  </a:lnTo>
                  <a:lnTo>
                    <a:pt x="3409691" y="1267959"/>
                  </a:lnTo>
                  <a:lnTo>
                    <a:pt x="3416725" y="1293586"/>
                  </a:lnTo>
                  <a:lnTo>
                    <a:pt x="3423078" y="1319439"/>
                  </a:lnTo>
                  <a:lnTo>
                    <a:pt x="3429658" y="1345747"/>
                  </a:lnTo>
                  <a:lnTo>
                    <a:pt x="3435331" y="1372054"/>
                  </a:lnTo>
                  <a:lnTo>
                    <a:pt x="3440776" y="1398361"/>
                  </a:lnTo>
                  <a:lnTo>
                    <a:pt x="3445768" y="1424895"/>
                  </a:lnTo>
                  <a:lnTo>
                    <a:pt x="3450306" y="1451656"/>
                  </a:lnTo>
                  <a:lnTo>
                    <a:pt x="3454617" y="1478416"/>
                  </a:lnTo>
                  <a:lnTo>
                    <a:pt x="3458248" y="1505404"/>
                  </a:lnTo>
                  <a:lnTo>
                    <a:pt x="3461651" y="1532391"/>
                  </a:lnTo>
                  <a:lnTo>
                    <a:pt x="3464601" y="1559606"/>
                  </a:lnTo>
                  <a:lnTo>
                    <a:pt x="3467324" y="1587273"/>
                  </a:lnTo>
                  <a:lnTo>
                    <a:pt x="3469366" y="1614488"/>
                  </a:lnTo>
                  <a:lnTo>
                    <a:pt x="3470954" y="1642156"/>
                  </a:lnTo>
                  <a:lnTo>
                    <a:pt x="3472316" y="1669824"/>
                  </a:lnTo>
                  <a:lnTo>
                    <a:pt x="3472996" y="1697719"/>
                  </a:lnTo>
                  <a:lnTo>
                    <a:pt x="3473450" y="1725613"/>
                  </a:lnTo>
                  <a:lnTo>
                    <a:pt x="3206614" y="1725613"/>
                  </a:lnTo>
                  <a:lnTo>
                    <a:pt x="3206387" y="1702254"/>
                  </a:lnTo>
                  <a:lnTo>
                    <a:pt x="3205706" y="1678895"/>
                  </a:lnTo>
                  <a:lnTo>
                    <a:pt x="3204572" y="1655990"/>
                  </a:lnTo>
                  <a:lnTo>
                    <a:pt x="3203210" y="1632858"/>
                  </a:lnTo>
                  <a:lnTo>
                    <a:pt x="3201395" y="1609726"/>
                  </a:lnTo>
                  <a:lnTo>
                    <a:pt x="3199126" y="1587047"/>
                  </a:lnTo>
                  <a:lnTo>
                    <a:pt x="3196630" y="1564141"/>
                  </a:lnTo>
                  <a:lnTo>
                    <a:pt x="3193907" y="1541236"/>
                  </a:lnTo>
                  <a:lnTo>
                    <a:pt x="3190731" y="1518784"/>
                  </a:lnTo>
                  <a:lnTo>
                    <a:pt x="3187327" y="1496332"/>
                  </a:lnTo>
                  <a:lnTo>
                    <a:pt x="3183243" y="1473881"/>
                  </a:lnTo>
                  <a:lnTo>
                    <a:pt x="3179386" y="1451882"/>
                  </a:lnTo>
                  <a:lnTo>
                    <a:pt x="3174621" y="1429431"/>
                  </a:lnTo>
                  <a:lnTo>
                    <a:pt x="3169856" y="1407659"/>
                  </a:lnTo>
                  <a:lnTo>
                    <a:pt x="3164637" y="1385661"/>
                  </a:lnTo>
                  <a:lnTo>
                    <a:pt x="3159191" y="1364116"/>
                  </a:lnTo>
                  <a:lnTo>
                    <a:pt x="3153292" y="1342345"/>
                  </a:lnTo>
                  <a:lnTo>
                    <a:pt x="3147166" y="1321027"/>
                  </a:lnTo>
                  <a:lnTo>
                    <a:pt x="3140586" y="1299255"/>
                  </a:lnTo>
                  <a:lnTo>
                    <a:pt x="3134005" y="1278391"/>
                  </a:lnTo>
                  <a:lnTo>
                    <a:pt x="3126745" y="1257300"/>
                  </a:lnTo>
                  <a:lnTo>
                    <a:pt x="3119484" y="1236209"/>
                  </a:lnTo>
                  <a:lnTo>
                    <a:pt x="3111542" y="1215571"/>
                  </a:lnTo>
                  <a:lnTo>
                    <a:pt x="3103601" y="1194707"/>
                  </a:lnTo>
                  <a:lnTo>
                    <a:pt x="3095432" y="1174296"/>
                  </a:lnTo>
                  <a:lnTo>
                    <a:pt x="3086810" y="1154113"/>
                  </a:lnTo>
                  <a:lnTo>
                    <a:pt x="3077961" y="1133702"/>
                  </a:lnTo>
                  <a:lnTo>
                    <a:pt x="3068658" y="1113745"/>
                  </a:lnTo>
                  <a:lnTo>
                    <a:pt x="3059355" y="1093787"/>
                  </a:lnTo>
                  <a:lnTo>
                    <a:pt x="3049371" y="1074284"/>
                  </a:lnTo>
                  <a:lnTo>
                    <a:pt x="3039388" y="1054554"/>
                  </a:lnTo>
                  <a:lnTo>
                    <a:pt x="3028950" y="1035277"/>
                  </a:lnTo>
                  <a:lnTo>
                    <a:pt x="3260390" y="901700"/>
                  </a:lnTo>
                  <a:close/>
                  <a:moveTo>
                    <a:pt x="213060" y="901700"/>
                  </a:moveTo>
                  <a:lnTo>
                    <a:pt x="444500" y="1035277"/>
                  </a:lnTo>
                  <a:lnTo>
                    <a:pt x="434289" y="1054554"/>
                  </a:lnTo>
                  <a:lnTo>
                    <a:pt x="424079" y="1074284"/>
                  </a:lnTo>
                  <a:lnTo>
                    <a:pt x="414095" y="1093787"/>
                  </a:lnTo>
                  <a:lnTo>
                    <a:pt x="404792" y="1113745"/>
                  </a:lnTo>
                  <a:lnTo>
                    <a:pt x="395489" y="1133702"/>
                  </a:lnTo>
                  <a:lnTo>
                    <a:pt x="386640" y="1154113"/>
                  </a:lnTo>
                  <a:lnTo>
                    <a:pt x="378018" y="1174296"/>
                  </a:lnTo>
                  <a:lnTo>
                    <a:pt x="369622" y="1194707"/>
                  </a:lnTo>
                  <a:lnTo>
                    <a:pt x="361908" y="1215571"/>
                  </a:lnTo>
                  <a:lnTo>
                    <a:pt x="354193" y="1236209"/>
                  </a:lnTo>
                  <a:lnTo>
                    <a:pt x="346705" y="1257300"/>
                  </a:lnTo>
                  <a:lnTo>
                    <a:pt x="339444" y="1278391"/>
                  </a:lnTo>
                  <a:lnTo>
                    <a:pt x="332864" y="1299255"/>
                  </a:lnTo>
                  <a:lnTo>
                    <a:pt x="326284" y="1321027"/>
                  </a:lnTo>
                  <a:lnTo>
                    <a:pt x="320158" y="1342345"/>
                  </a:lnTo>
                  <a:lnTo>
                    <a:pt x="314258" y="1364116"/>
                  </a:lnTo>
                  <a:lnTo>
                    <a:pt x="308813" y="1385661"/>
                  </a:lnTo>
                  <a:lnTo>
                    <a:pt x="303594" y="1407659"/>
                  </a:lnTo>
                  <a:lnTo>
                    <a:pt x="298829" y="1429431"/>
                  </a:lnTo>
                  <a:lnTo>
                    <a:pt x="294291" y="1451882"/>
                  </a:lnTo>
                  <a:lnTo>
                    <a:pt x="290207" y="1473881"/>
                  </a:lnTo>
                  <a:lnTo>
                    <a:pt x="286123" y="1496332"/>
                  </a:lnTo>
                  <a:lnTo>
                    <a:pt x="282719" y="1518784"/>
                  </a:lnTo>
                  <a:lnTo>
                    <a:pt x="279542" y="1541236"/>
                  </a:lnTo>
                  <a:lnTo>
                    <a:pt x="276820" y="1564141"/>
                  </a:lnTo>
                  <a:lnTo>
                    <a:pt x="274324" y="1587047"/>
                  </a:lnTo>
                  <a:lnTo>
                    <a:pt x="272055" y="1609726"/>
                  </a:lnTo>
                  <a:lnTo>
                    <a:pt x="270239" y="1632858"/>
                  </a:lnTo>
                  <a:lnTo>
                    <a:pt x="268878" y="1655990"/>
                  </a:lnTo>
                  <a:lnTo>
                    <a:pt x="267744" y="1678895"/>
                  </a:lnTo>
                  <a:lnTo>
                    <a:pt x="267063" y="1702254"/>
                  </a:lnTo>
                  <a:lnTo>
                    <a:pt x="266836" y="1725613"/>
                  </a:lnTo>
                  <a:lnTo>
                    <a:pt x="0" y="1725613"/>
                  </a:lnTo>
                  <a:lnTo>
                    <a:pt x="454" y="1697719"/>
                  </a:lnTo>
                  <a:lnTo>
                    <a:pt x="1134" y="1669824"/>
                  </a:lnTo>
                  <a:lnTo>
                    <a:pt x="2496" y="1642156"/>
                  </a:lnTo>
                  <a:lnTo>
                    <a:pt x="4084" y="1614488"/>
                  </a:lnTo>
                  <a:lnTo>
                    <a:pt x="6126" y="1587273"/>
                  </a:lnTo>
                  <a:lnTo>
                    <a:pt x="8849" y="1559606"/>
                  </a:lnTo>
                  <a:lnTo>
                    <a:pt x="11799" y="1532391"/>
                  </a:lnTo>
                  <a:lnTo>
                    <a:pt x="14975" y="1505404"/>
                  </a:lnTo>
                  <a:lnTo>
                    <a:pt x="18833" y="1478416"/>
                  </a:lnTo>
                  <a:lnTo>
                    <a:pt x="22917" y="1451656"/>
                  </a:lnTo>
                  <a:lnTo>
                    <a:pt x="27682" y="1424895"/>
                  </a:lnTo>
                  <a:lnTo>
                    <a:pt x="32674" y="1398361"/>
                  </a:lnTo>
                  <a:lnTo>
                    <a:pt x="38119" y="1371827"/>
                  </a:lnTo>
                  <a:lnTo>
                    <a:pt x="43792" y="1345747"/>
                  </a:lnTo>
                  <a:lnTo>
                    <a:pt x="50372" y="1319439"/>
                  </a:lnTo>
                  <a:lnTo>
                    <a:pt x="56725" y="1293359"/>
                  </a:lnTo>
                  <a:lnTo>
                    <a:pt x="63759" y="1267732"/>
                  </a:lnTo>
                  <a:lnTo>
                    <a:pt x="71020" y="1242105"/>
                  </a:lnTo>
                  <a:lnTo>
                    <a:pt x="78735" y="1216479"/>
                  </a:lnTo>
                  <a:lnTo>
                    <a:pt x="86903" y="1191305"/>
                  </a:lnTo>
                  <a:lnTo>
                    <a:pt x="95525" y="1166132"/>
                  </a:lnTo>
                  <a:lnTo>
                    <a:pt x="104374" y="1141186"/>
                  </a:lnTo>
                  <a:lnTo>
                    <a:pt x="113677" y="1116466"/>
                  </a:lnTo>
                  <a:lnTo>
                    <a:pt x="123207" y="1091746"/>
                  </a:lnTo>
                  <a:lnTo>
                    <a:pt x="133418" y="1067254"/>
                  </a:lnTo>
                  <a:lnTo>
                    <a:pt x="143628" y="1042987"/>
                  </a:lnTo>
                  <a:lnTo>
                    <a:pt x="154293" y="1018948"/>
                  </a:lnTo>
                  <a:lnTo>
                    <a:pt x="165411" y="995136"/>
                  </a:lnTo>
                  <a:lnTo>
                    <a:pt x="176756" y="971550"/>
                  </a:lnTo>
                  <a:lnTo>
                    <a:pt x="188328" y="947964"/>
                  </a:lnTo>
                  <a:lnTo>
                    <a:pt x="200581" y="924832"/>
                  </a:lnTo>
                  <a:lnTo>
                    <a:pt x="213060" y="901700"/>
                  </a:lnTo>
                  <a:close/>
                  <a:moveTo>
                    <a:pt x="2423486" y="615950"/>
                  </a:moveTo>
                  <a:lnTo>
                    <a:pt x="2440484" y="626612"/>
                  </a:lnTo>
                  <a:lnTo>
                    <a:pt x="2457256" y="637501"/>
                  </a:lnTo>
                  <a:lnTo>
                    <a:pt x="2474028" y="648617"/>
                  </a:lnTo>
                  <a:lnTo>
                    <a:pt x="2490573" y="660187"/>
                  </a:lnTo>
                  <a:lnTo>
                    <a:pt x="2506891" y="671757"/>
                  </a:lnTo>
                  <a:lnTo>
                    <a:pt x="2522983" y="683553"/>
                  </a:lnTo>
                  <a:lnTo>
                    <a:pt x="2538848" y="695803"/>
                  </a:lnTo>
                  <a:lnTo>
                    <a:pt x="2554713" y="708280"/>
                  </a:lnTo>
                  <a:lnTo>
                    <a:pt x="2570124" y="720531"/>
                  </a:lnTo>
                  <a:lnTo>
                    <a:pt x="2585763" y="733462"/>
                  </a:lnTo>
                  <a:lnTo>
                    <a:pt x="2600721" y="746619"/>
                  </a:lnTo>
                  <a:lnTo>
                    <a:pt x="2615680" y="760004"/>
                  </a:lnTo>
                  <a:lnTo>
                    <a:pt x="2630411" y="773388"/>
                  </a:lnTo>
                  <a:lnTo>
                    <a:pt x="2645143" y="787000"/>
                  </a:lnTo>
                  <a:lnTo>
                    <a:pt x="2659195" y="801292"/>
                  </a:lnTo>
                  <a:lnTo>
                    <a:pt x="2673474" y="815357"/>
                  </a:lnTo>
                  <a:lnTo>
                    <a:pt x="2687525" y="829649"/>
                  </a:lnTo>
                  <a:lnTo>
                    <a:pt x="2701124" y="844394"/>
                  </a:lnTo>
                  <a:lnTo>
                    <a:pt x="2714496" y="858913"/>
                  </a:lnTo>
                  <a:lnTo>
                    <a:pt x="2727868" y="874113"/>
                  </a:lnTo>
                  <a:lnTo>
                    <a:pt x="2741013" y="889312"/>
                  </a:lnTo>
                  <a:lnTo>
                    <a:pt x="2753705" y="904738"/>
                  </a:lnTo>
                  <a:lnTo>
                    <a:pt x="2766171" y="920164"/>
                  </a:lnTo>
                  <a:lnTo>
                    <a:pt x="2778636" y="936044"/>
                  </a:lnTo>
                  <a:lnTo>
                    <a:pt x="2790875" y="952151"/>
                  </a:lnTo>
                  <a:lnTo>
                    <a:pt x="2802660" y="968485"/>
                  </a:lnTo>
                  <a:lnTo>
                    <a:pt x="2814446" y="984818"/>
                  </a:lnTo>
                  <a:lnTo>
                    <a:pt x="2825551" y="1001152"/>
                  </a:lnTo>
                  <a:lnTo>
                    <a:pt x="2836657" y="1017940"/>
                  </a:lnTo>
                  <a:lnTo>
                    <a:pt x="2847535" y="1034954"/>
                  </a:lnTo>
                  <a:lnTo>
                    <a:pt x="2858188" y="1051968"/>
                  </a:lnTo>
                  <a:lnTo>
                    <a:pt x="2868613" y="1068982"/>
                  </a:lnTo>
                  <a:lnTo>
                    <a:pt x="2391983" y="1344613"/>
                  </a:lnTo>
                  <a:lnTo>
                    <a:pt x="2386317" y="1335312"/>
                  </a:lnTo>
                  <a:lnTo>
                    <a:pt x="2380197" y="1325784"/>
                  </a:lnTo>
                  <a:lnTo>
                    <a:pt x="2374305" y="1316709"/>
                  </a:lnTo>
                  <a:lnTo>
                    <a:pt x="2368185" y="1307408"/>
                  </a:lnTo>
                  <a:lnTo>
                    <a:pt x="2361613" y="1298334"/>
                  </a:lnTo>
                  <a:lnTo>
                    <a:pt x="2355267" y="1289260"/>
                  </a:lnTo>
                  <a:lnTo>
                    <a:pt x="2348921" y="1280412"/>
                  </a:lnTo>
                  <a:lnTo>
                    <a:pt x="2342121" y="1271792"/>
                  </a:lnTo>
                  <a:lnTo>
                    <a:pt x="2335549" y="1262718"/>
                  </a:lnTo>
                  <a:lnTo>
                    <a:pt x="2328523" y="1254324"/>
                  </a:lnTo>
                  <a:lnTo>
                    <a:pt x="2321270" y="1245930"/>
                  </a:lnTo>
                  <a:lnTo>
                    <a:pt x="2314244" y="1237537"/>
                  </a:lnTo>
                  <a:lnTo>
                    <a:pt x="2306992" y="1229143"/>
                  </a:lnTo>
                  <a:lnTo>
                    <a:pt x="2299512" y="1220976"/>
                  </a:lnTo>
                  <a:lnTo>
                    <a:pt x="2292033" y="1213036"/>
                  </a:lnTo>
                  <a:lnTo>
                    <a:pt x="2284327" y="1205096"/>
                  </a:lnTo>
                  <a:lnTo>
                    <a:pt x="2276622" y="1197156"/>
                  </a:lnTo>
                  <a:lnTo>
                    <a:pt x="2268916" y="1189443"/>
                  </a:lnTo>
                  <a:lnTo>
                    <a:pt x="2260983" y="1181730"/>
                  </a:lnTo>
                  <a:lnTo>
                    <a:pt x="2252597" y="1174244"/>
                  </a:lnTo>
                  <a:lnTo>
                    <a:pt x="2244438" y="1166757"/>
                  </a:lnTo>
                  <a:lnTo>
                    <a:pt x="2236279" y="1159498"/>
                  </a:lnTo>
                  <a:lnTo>
                    <a:pt x="2227893" y="1152465"/>
                  </a:lnTo>
                  <a:lnTo>
                    <a:pt x="2219281" y="1145433"/>
                  </a:lnTo>
                  <a:lnTo>
                    <a:pt x="2210895" y="1138627"/>
                  </a:lnTo>
                  <a:lnTo>
                    <a:pt x="2202056" y="1131595"/>
                  </a:lnTo>
                  <a:lnTo>
                    <a:pt x="2193217" y="1124789"/>
                  </a:lnTo>
                  <a:lnTo>
                    <a:pt x="2184378" y="1118437"/>
                  </a:lnTo>
                  <a:lnTo>
                    <a:pt x="2175312" y="1112085"/>
                  </a:lnTo>
                  <a:lnTo>
                    <a:pt x="2166246" y="1105733"/>
                  </a:lnTo>
                  <a:lnTo>
                    <a:pt x="2157181" y="1099608"/>
                  </a:lnTo>
                  <a:lnTo>
                    <a:pt x="2147888" y="1093483"/>
                  </a:lnTo>
                  <a:lnTo>
                    <a:pt x="2423486" y="615950"/>
                  </a:lnTo>
                  <a:close/>
                  <a:moveTo>
                    <a:pt x="1050946" y="615950"/>
                  </a:moveTo>
                  <a:lnTo>
                    <a:pt x="1327151" y="1093483"/>
                  </a:lnTo>
                  <a:lnTo>
                    <a:pt x="1317838" y="1099608"/>
                  </a:lnTo>
                  <a:lnTo>
                    <a:pt x="1308752" y="1105506"/>
                  </a:lnTo>
                  <a:lnTo>
                    <a:pt x="1299439" y="1112085"/>
                  </a:lnTo>
                  <a:lnTo>
                    <a:pt x="1290581" y="1118437"/>
                  </a:lnTo>
                  <a:lnTo>
                    <a:pt x="1281722" y="1124789"/>
                  </a:lnTo>
                  <a:lnTo>
                    <a:pt x="1272637" y="1131595"/>
                  </a:lnTo>
                  <a:lnTo>
                    <a:pt x="1264005" y="1138173"/>
                  </a:lnTo>
                  <a:lnTo>
                    <a:pt x="1255601" y="1145206"/>
                  </a:lnTo>
                  <a:lnTo>
                    <a:pt x="1246969" y="1152465"/>
                  </a:lnTo>
                  <a:lnTo>
                    <a:pt x="1238338" y="1159498"/>
                  </a:lnTo>
                  <a:lnTo>
                    <a:pt x="1230161" y="1166757"/>
                  </a:lnTo>
                  <a:lnTo>
                    <a:pt x="1221984" y="1174244"/>
                  </a:lnTo>
                  <a:lnTo>
                    <a:pt x="1213807" y="1181730"/>
                  </a:lnTo>
                  <a:lnTo>
                    <a:pt x="1205857" y="1189443"/>
                  </a:lnTo>
                  <a:lnTo>
                    <a:pt x="1198134" y="1197156"/>
                  </a:lnTo>
                  <a:lnTo>
                    <a:pt x="1190184" y="1205096"/>
                  </a:lnTo>
                  <a:lnTo>
                    <a:pt x="1182915" y="1213036"/>
                  </a:lnTo>
                  <a:lnTo>
                    <a:pt x="1175192" y="1220976"/>
                  </a:lnTo>
                  <a:lnTo>
                    <a:pt x="1167697" y="1229143"/>
                  </a:lnTo>
                  <a:lnTo>
                    <a:pt x="1160428" y="1237537"/>
                  </a:lnTo>
                  <a:lnTo>
                    <a:pt x="1153387" y="1245703"/>
                  </a:lnTo>
                  <a:lnTo>
                    <a:pt x="1146345" y="1254324"/>
                  </a:lnTo>
                  <a:lnTo>
                    <a:pt x="1139304" y="1262718"/>
                  </a:lnTo>
                  <a:lnTo>
                    <a:pt x="1132490" y="1271565"/>
                  </a:lnTo>
                  <a:lnTo>
                    <a:pt x="1125675" y="1280412"/>
                  </a:lnTo>
                  <a:lnTo>
                    <a:pt x="1119315" y="1289260"/>
                  </a:lnTo>
                  <a:lnTo>
                    <a:pt x="1112728" y="1298334"/>
                  </a:lnTo>
                  <a:lnTo>
                    <a:pt x="1106368" y="1307408"/>
                  </a:lnTo>
                  <a:lnTo>
                    <a:pt x="1100235" y="1316709"/>
                  </a:lnTo>
                  <a:lnTo>
                    <a:pt x="1094103" y="1325784"/>
                  </a:lnTo>
                  <a:lnTo>
                    <a:pt x="1088197" y="1335312"/>
                  </a:lnTo>
                  <a:lnTo>
                    <a:pt x="1082518" y="1344613"/>
                  </a:lnTo>
                  <a:lnTo>
                    <a:pt x="604838" y="1068982"/>
                  </a:lnTo>
                  <a:lnTo>
                    <a:pt x="615286" y="1051968"/>
                  </a:lnTo>
                  <a:lnTo>
                    <a:pt x="625962" y="1034954"/>
                  </a:lnTo>
                  <a:lnTo>
                    <a:pt x="636865" y="1017940"/>
                  </a:lnTo>
                  <a:lnTo>
                    <a:pt x="647995" y="1001152"/>
                  </a:lnTo>
                  <a:lnTo>
                    <a:pt x="659352" y="984818"/>
                  </a:lnTo>
                  <a:lnTo>
                    <a:pt x="671163" y="968485"/>
                  </a:lnTo>
                  <a:lnTo>
                    <a:pt x="682748" y="951924"/>
                  </a:lnTo>
                  <a:lnTo>
                    <a:pt x="695013" y="936044"/>
                  </a:lnTo>
                  <a:lnTo>
                    <a:pt x="707279" y="920164"/>
                  </a:lnTo>
                  <a:lnTo>
                    <a:pt x="719999" y="904738"/>
                  </a:lnTo>
                  <a:lnTo>
                    <a:pt x="732946" y="889312"/>
                  </a:lnTo>
                  <a:lnTo>
                    <a:pt x="745893" y="874113"/>
                  </a:lnTo>
                  <a:lnTo>
                    <a:pt x="759295" y="858913"/>
                  </a:lnTo>
                  <a:lnTo>
                    <a:pt x="772696" y="844394"/>
                  </a:lnTo>
                  <a:lnTo>
                    <a:pt x="786325" y="829649"/>
                  </a:lnTo>
                  <a:lnTo>
                    <a:pt x="800407" y="815357"/>
                  </a:lnTo>
                  <a:lnTo>
                    <a:pt x="814717" y="801292"/>
                  </a:lnTo>
                  <a:lnTo>
                    <a:pt x="829027" y="787000"/>
                  </a:lnTo>
                  <a:lnTo>
                    <a:pt x="843337" y="773388"/>
                  </a:lnTo>
                  <a:lnTo>
                    <a:pt x="858329" y="759777"/>
                  </a:lnTo>
                  <a:lnTo>
                    <a:pt x="873093" y="746619"/>
                  </a:lnTo>
                  <a:lnTo>
                    <a:pt x="888539" y="733462"/>
                  </a:lnTo>
                  <a:lnTo>
                    <a:pt x="903984" y="720531"/>
                  </a:lnTo>
                  <a:lnTo>
                    <a:pt x="919430" y="708054"/>
                  </a:lnTo>
                  <a:lnTo>
                    <a:pt x="935330" y="695803"/>
                  </a:lnTo>
                  <a:lnTo>
                    <a:pt x="951230" y="683553"/>
                  </a:lnTo>
                  <a:lnTo>
                    <a:pt x="967584" y="671757"/>
                  </a:lnTo>
                  <a:lnTo>
                    <a:pt x="983711" y="660187"/>
                  </a:lnTo>
                  <a:lnTo>
                    <a:pt x="1000293" y="648617"/>
                  </a:lnTo>
                  <a:lnTo>
                    <a:pt x="1017101" y="637501"/>
                  </a:lnTo>
                  <a:lnTo>
                    <a:pt x="1034137" y="626612"/>
                  </a:lnTo>
                  <a:lnTo>
                    <a:pt x="1050946" y="615950"/>
                  </a:lnTo>
                  <a:close/>
                  <a:moveTo>
                    <a:pt x="1763713" y="422275"/>
                  </a:moveTo>
                  <a:lnTo>
                    <a:pt x="1784320" y="422956"/>
                  </a:lnTo>
                  <a:lnTo>
                    <a:pt x="1805154" y="423637"/>
                  </a:lnTo>
                  <a:lnTo>
                    <a:pt x="1825761" y="424771"/>
                  </a:lnTo>
                  <a:lnTo>
                    <a:pt x="1846368" y="426587"/>
                  </a:lnTo>
                  <a:lnTo>
                    <a:pt x="1866749" y="428402"/>
                  </a:lnTo>
                  <a:lnTo>
                    <a:pt x="1887356" y="430445"/>
                  </a:lnTo>
                  <a:lnTo>
                    <a:pt x="1907736" y="432941"/>
                  </a:lnTo>
                  <a:lnTo>
                    <a:pt x="1927664" y="435665"/>
                  </a:lnTo>
                  <a:lnTo>
                    <a:pt x="1948045" y="438842"/>
                  </a:lnTo>
                  <a:lnTo>
                    <a:pt x="1968199" y="442246"/>
                  </a:lnTo>
                  <a:lnTo>
                    <a:pt x="1987900" y="445877"/>
                  </a:lnTo>
                  <a:lnTo>
                    <a:pt x="2007602" y="449962"/>
                  </a:lnTo>
                  <a:lnTo>
                    <a:pt x="2027529" y="454274"/>
                  </a:lnTo>
                  <a:lnTo>
                    <a:pt x="2047004" y="458813"/>
                  </a:lnTo>
                  <a:lnTo>
                    <a:pt x="2066479" y="463806"/>
                  </a:lnTo>
                  <a:lnTo>
                    <a:pt x="2085954" y="469026"/>
                  </a:lnTo>
                  <a:lnTo>
                    <a:pt x="2104976" y="474472"/>
                  </a:lnTo>
                  <a:lnTo>
                    <a:pt x="2124224" y="480146"/>
                  </a:lnTo>
                  <a:lnTo>
                    <a:pt x="2143246" y="486047"/>
                  </a:lnTo>
                  <a:lnTo>
                    <a:pt x="2162268" y="492628"/>
                  </a:lnTo>
                  <a:lnTo>
                    <a:pt x="2181063" y="498982"/>
                  </a:lnTo>
                  <a:lnTo>
                    <a:pt x="2199632" y="506018"/>
                  </a:lnTo>
                  <a:lnTo>
                    <a:pt x="2217975" y="513053"/>
                  </a:lnTo>
                  <a:lnTo>
                    <a:pt x="2236318" y="520542"/>
                  </a:lnTo>
                  <a:lnTo>
                    <a:pt x="2254434" y="528258"/>
                  </a:lnTo>
                  <a:lnTo>
                    <a:pt x="2272550" y="536201"/>
                  </a:lnTo>
                  <a:lnTo>
                    <a:pt x="2290666" y="544372"/>
                  </a:lnTo>
                  <a:lnTo>
                    <a:pt x="2308556" y="552768"/>
                  </a:lnTo>
                  <a:lnTo>
                    <a:pt x="2325992" y="561619"/>
                  </a:lnTo>
                  <a:lnTo>
                    <a:pt x="2343656" y="570470"/>
                  </a:lnTo>
                  <a:lnTo>
                    <a:pt x="2360866" y="580002"/>
                  </a:lnTo>
                  <a:lnTo>
                    <a:pt x="2378076" y="589307"/>
                  </a:lnTo>
                  <a:lnTo>
                    <a:pt x="2102938" y="1066800"/>
                  </a:lnTo>
                  <a:lnTo>
                    <a:pt x="2093653" y="1061580"/>
                  </a:lnTo>
                  <a:lnTo>
                    <a:pt x="2083916" y="1056587"/>
                  </a:lnTo>
                  <a:lnTo>
                    <a:pt x="2073952" y="1051595"/>
                  </a:lnTo>
                  <a:lnTo>
                    <a:pt x="2064441" y="1046829"/>
                  </a:lnTo>
                  <a:lnTo>
                    <a:pt x="2054477" y="1042063"/>
                  </a:lnTo>
                  <a:lnTo>
                    <a:pt x="2044513" y="1037751"/>
                  </a:lnTo>
                  <a:lnTo>
                    <a:pt x="2034549" y="1033439"/>
                  </a:lnTo>
                  <a:lnTo>
                    <a:pt x="2024585" y="1029354"/>
                  </a:lnTo>
                  <a:lnTo>
                    <a:pt x="2014395" y="1025269"/>
                  </a:lnTo>
                  <a:lnTo>
                    <a:pt x="2003978" y="1021411"/>
                  </a:lnTo>
                  <a:lnTo>
                    <a:pt x="1993788" y="1017553"/>
                  </a:lnTo>
                  <a:lnTo>
                    <a:pt x="1983371" y="1013922"/>
                  </a:lnTo>
                  <a:lnTo>
                    <a:pt x="1972954" y="1010290"/>
                  </a:lnTo>
                  <a:lnTo>
                    <a:pt x="1962311" y="1006886"/>
                  </a:lnTo>
                  <a:lnTo>
                    <a:pt x="1951668" y="1003936"/>
                  </a:lnTo>
                  <a:lnTo>
                    <a:pt x="1941025" y="1000759"/>
                  </a:lnTo>
                  <a:lnTo>
                    <a:pt x="1930382" y="998035"/>
                  </a:lnTo>
                  <a:lnTo>
                    <a:pt x="1919738" y="995312"/>
                  </a:lnTo>
                  <a:lnTo>
                    <a:pt x="1908869" y="992589"/>
                  </a:lnTo>
                  <a:lnTo>
                    <a:pt x="1897999" y="990319"/>
                  </a:lnTo>
                  <a:lnTo>
                    <a:pt x="1887129" y="988050"/>
                  </a:lnTo>
                  <a:lnTo>
                    <a:pt x="1876260" y="985780"/>
                  </a:lnTo>
                  <a:lnTo>
                    <a:pt x="1865164" y="983738"/>
                  </a:lnTo>
                  <a:lnTo>
                    <a:pt x="1854067" y="982149"/>
                  </a:lnTo>
                  <a:lnTo>
                    <a:pt x="1842745" y="980334"/>
                  </a:lnTo>
                  <a:lnTo>
                    <a:pt x="1831649" y="979199"/>
                  </a:lnTo>
                  <a:lnTo>
                    <a:pt x="1820553" y="977610"/>
                  </a:lnTo>
                  <a:lnTo>
                    <a:pt x="1809230" y="976703"/>
                  </a:lnTo>
                  <a:lnTo>
                    <a:pt x="1797907" y="975568"/>
                  </a:lnTo>
                  <a:lnTo>
                    <a:pt x="1786358" y="974660"/>
                  </a:lnTo>
                  <a:lnTo>
                    <a:pt x="1775036" y="974206"/>
                  </a:lnTo>
                  <a:lnTo>
                    <a:pt x="1763713" y="973752"/>
                  </a:lnTo>
                  <a:lnTo>
                    <a:pt x="1763713" y="422275"/>
                  </a:lnTo>
                  <a:close/>
                  <a:moveTo>
                    <a:pt x="1711325" y="422275"/>
                  </a:moveTo>
                  <a:lnTo>
                    <a:pt x="1711325" y="973752"/>
                  </a:lnTo>
                  <a:lnTo>
                    <a:pt x="1699751" y="974206"/>
                  </a:lnTo>
                  <a:lnTo>
                    <a:pt x="1688403" y="974660"/>
                  </a:lnTo>
                  <a:lnTo>
                    <a:pt x="1676828" y="975568"/>
                  </a:lnTo>
                  <a:lnTo>
                    <a:pt x="1665481" y="976703"/>
                  </a:lnTo>
                  <a:lnTo>
                    <a:pt x="1654360" y="977610"/>
                  </a:lnTo>
                  <a:lnTo>
                    <a:pt x="1643012" y="979199"/>
                  </a:lnTo>
                  <a:lnTo>
                    <a:pt x="1631665" y="980334"/>
                  </a:lnTo>
                  <a:lnTo>
                    <a:pt x="1620544" y="982149"/>
                  </a:lnTo>
                  <a:lnTo>
                    <a:pt x="1609423" y="983738"/>
                  </a:lnTo>
                  <a:lnTo>
                    <a:pt x="1598302" y="985780"/>
                  </a:lnTo>
                  <a:lnTo>
                    <a:pt x="1587409" y="988050"/>
                  </a:lnTo>
                  <a:lnTo>
                    <a:pt x="1576515" y="990319"/>
                  </a:lnTo>
                  <a:lnTo>
                    <a:pt x="1565394" y="992589"/>
                  </a:lnTo>
                  <a:lnTo>
                    <a:pt x="1554500" y="995312"/>
                  </a:lnTo>
                  <a:lnTo>
                    <a:pt x="1543834" y="998035"/>
                  </a:lnTo>
                  <a:lnTo>
                    <a:pt x="1533167" y="1000759"/>
                  </a:lnTo>
                  <a:lnTo>
                    <a:pt x="1522500" y="1003936"/>
                  </a:lnTo>
                  <a:lnTo>
                    <a:pt x="1511833" y="1006886"/>
                  </a:lnTo>
                  <a:lnTo>
                    <a:pt x="1501166" y="1010290"/>
                  </a:lnTo>
                  <a:lnTo>
                    <a:pt x="1490727" y="1013922"/>
                  </a:lnTo>
                  <a:lnTo>
                    <a:pt x="1480514" y="1017553"/>
                  </a:lnTo>
                  <a:lnTo>
                    <a:pt x="1470301" y="1021411"/>
                  </a:lnTo>
                  <a:lnTo>
                    <a:pt x="1459861" y="1025269"/>
                  </a:lnTo>
                  <a:lnTo>
                    <a:pt x="1449648" y="1029354"/>
                  </a:lnTo>
                  <a:lnTo>
                    <a:pt x="1439662" y="1033439"/>
                  </a:lnTo>
                  <a:lnTo>
                    <a:pt x="1429449" y="1037751"/>
                  </a:lnTo>
                  <a:lnTo>
                    <a:pt x="1419690" y="1042063"/>
                  </a:lnTo>
                  <a:lnTo>
                    <a:pt x="1409704" y="1046829"/>
                  </a:lnTo>
                  <a:lnTo>
                    <a:pt x="1399945" y="1051595"/>
                  </a:lnTo>
                  <a:lnTo>
                    <a:pt x="1390187" y="1056587"/>
                  </a:lnTo>
                  <a:lnTo>
                    <a:pt x="1380428" y="1061580"/>
                  </a:lnTo>
                  <a:lnTo>
                    <a:pt x="1370896" y="1066800"/>
                  </a:lnTo>
                  <a:lnTo>
                    <a:pt x="1095375" y="589307"/>
                  </a:lnTo>
                  <a:lnTo>
                    <a:pt x="1112850" y="580002"/>
                  </a:lnTo>
                  <a:lnTo>
                    <a:pt x="1130099" y="570470"/>
                  </a:lnTo>
                  <a:lnTo>
                    <a:pt x="1147574" y="561619"/>
                  </a:lnTo>
                  <a:lnTo>
                    <a:pt x="1165276" y="552768"/>
                  </a:lnTo>
                  <a:lnTo>
                    <a:pt x="1183206" y="544372"/>
                  </a:lnTo>
                  <a:lnTo>
                    <a:pt x="1201135" y="536201"/>
                  </a:lnTo>
                  <a:lnTo>
                    <a:pt x="1219064" y="528258"/>
                  </a:lnTo>
                  <a:lnTo>
                    <a:pt x="1237447" y="520542"/>
                  </a:lnTo>
                  <a:lnTo>
                    <a:pt x="1255830" y="513053"/>
                  </a:lnTo>
                  <a:lnTo>
                    <a:pt x="1274214" y="506018"/>
                  </a:lnTo>
                  <a:lnTo>
                    <a:pt x="1293051" y="498982"/>
                  </a:lnTo>
                  <a:lnTo>
                    <a:pt x="1311661" y="492628"/>
                  </a:lnTo>
                  <a:lnTo>
                    <a:pt x="1330725" y="486047"/>
                  </a:lnTo>
                  <a:lnTo>
                    <a:pt x="1349562" y="480146"/>
                  </a:lnTo>
                  <a:lnTo>
                    <a:pt x="1369080" y="474472"/>
                  </a:lnTo>
                  <a:lnTo>
                    <a:pt x="1388144" y="469026"/>
                  </a:lnTo>
                  <a:lnTo>
                    <a:pt x="1407662" y="463806"/>
                  </a:lnTo>
                  <a:lnTo>
                    <a:pt x="1426953" y="458813"/>
                  </a:lnTo>
                  <a:lnTo>
                    <a:pt x="1446925" y="454274"/>
                  </a:lnTo>
                  <a:lnTo>
                    <a:pt x="1466443" y="449962"/>
                  </a:lnTo>
                  <a:lnTo>
                    <a:pt x="1486415" y="445877"/>
                  </a:lnTo>
                  <a:lnTo>
                    <a:pt x="1506386" y="442246"/>
                  </a:lnTo>
                  <a:lnTo>
                    <a:pt x="1526358" y="438842"/>
                  </a:lnTo>
                  <a:lnTo>
                    <a:pt x="1546557" y="435665"/>
                  </a:lnTo>
                  <a:lnTo>
                    <a:pt x="1566756" y="432941"/>
                  </a:lnTo>
                  <a:lnTo>
                    <a:pt x="1587409" y="430445"/>
                  </a:lnTo>
                  <a:lnTo>
                    <a:pt x="1607608" y="428402"/>
                  </a:lnTo>
                  <a:lnTo>
                    <a:pt x="1628260" y="426587"/>
                  </a:lnTo>
                  <a:lnTo>
                    <a:pt x="1648913" y="424771"/>
                  </a:lnTo>
                  <a:lnTo>
                    <a:pt x="1669793" y="423637"/>
                  </a:lnTo>
                  <a:lnTo>
                    <a:pt x="1690219" y="422956"/>
                  </a:lnTo>
                  <a:lnTo>
                    <a:pt x="1711325" y="422275"/>
                  </a:lnTo>
                  <a:close/>
                  <a:moveTo>
                    <a:pt x="2635436" y="249237"/>
                  </a:moveTo>
                  <a:lnTo>
                    <a:pt x="2658561" y="263289"/>
                  </a:lnTo>
                  <a:lnTo>
                    <a:pt x="2681232" y="278021"/>
                  </a:lnTo>
                  <a:lnTo>
                    <a:pt x="2703904" y="292980"/>
                  </a:lnTo>
                  <a:lnTo>
                    <a:pt x="2726122" y="307938"/>
                  </a:lnTo>
                  <a:lnTo>
                    <a:pt x="2748113" y="323577"/>
                  </a:lnTo>
                  <a:lnTo>
                    <a:pt x="2770105" y="339442"/>
                  </a:lnTo>
                  <a:lnTo>
                    <a:pt x="2791643" y="355761"/>
                  </a:lnTo>
                  <a:lnTo>
                    <a:pt x="2812954" y="372080"/>
                  </a:lnTo>
                  <a:lnTo>
                    <a:pt x="2833812" y="389078"/>
                  </a:lnTo>
                  <a:lnTo>
                    <a:pt x="2854443" y="406303"/>
                  </a:lnTo>
                  <a:lnTo>
                    <a:pt x="2875074" y="423755"/>
                  </a:lnTo>
                  <a:lnTo>
                    <a:pt x="2895252" y="441660"/>
                  </a:lnTo>
                  <a:lnTo>
                    <a:pt x="2914976" y="459565"/>
                  </a:lnTo>
                  <a:lnTo>
                    <a:pt x="2934700" y="477924"/>
                  </a:lnTo>
                  <a:lnTo>
                    <a:pt x="2954198" y="496736"/>
                  </a:lnTo>
                  <a:lnTo>
                    <a:pt x="2973015" y="516001"/>
                  </a:lnTo>
                  <a:lnTo>
                    <a:pt x="2991833" y="535266"/>
                  </a:lnTo>
                  <a:lnTo>
                    <a:pt x="3010423" y="554757"/>
                  </a:lnTo>
                  <a:lnTo>
                    <a:pt x="3028561" y="574702"/>
                  </a:lnTo>
                  <a:lnTo>
                    <a:pt x="3046244" y="594647"/>
                  </a:lnTo>
                  <a:lnTo>
                    <a:pt x="3063928" y="615272"/>
                  </a:lnTo>
                  <a:lnTo>
                    <a:pt x="3080932" y="635897"/>
                  </a:lnTo>
                  <a:lnTo>
                    <a:pt x="3097936" y="656975"/>
                  </a:lnTo>
                  <a:lnTo>
                    <a:pt x="3114486" y="678280"/>
                  </a:lnTo>
                  <a:lnTo>
                    <a:pt x="3130809" y="699585"/>
                  </a:lnTo>
                  <a:lnTo>
                    <a:pt x="3146679" y="721343"/>
                  </a:lnTo>
                  <a:lnTo>
                    <a:pt x="3162323" y="743328"/>
                  </a:lnTo>
                  <a:lnTo>
                    <a:pt x="3177739" y="765766"/>
                  </a:lnTo>
                  <a:lnTo>
                    <a:pt x="3192476" y="788204"/>
                  </a:lnTo>
                  <a:lnTo>
                    <a:pt x="3207212" y="810869"/>
                  </a:lnTo>
                  <a:lnTo>
                    <a:pt x="3221495" y="833760"/>
                  </a:lnTo>
                  <a:lnTo>
                    <a:pt x="3235325" y="857105"/>
                  </a:lnTo>
                  <a:lnTo>
                    <a:pt x="3004302" y="990600"/>
                  </a:lnTo>
                  <a:lnTo>
                    <a:pt x="2992286" y="971108"/>
                  </a:lnTo>
                  <a:lnTo>
                    <a:pt x="2980497" y="952070"/>
                  </a:lnTo>
                  <a:lnTo>
                    <a:pt x="2968254" y="932805"/>
                  </a:lnTo>
                  <a:lnTo>
                    <a:pt x="2955558" y="913993"/>
                  </a:lnTo>
                  <a:lnTo>
                    <a:pt x="2942635" y="895408"/>
                  </a:lnTo>
                  <a:lnTo>
                    <a:pt x="2929939" y="876823"/>
                  </a:lnTo>
                  <a:lnTo>
                    <a:pt x="2916563" y="858918"/>
                  </a:lnTo>
                  <a:lnTo>
                    <a:pt x="2902733" y="840786"/>
                  </a:lnTo>
                  <a:lnTo>
                    <a:pt x="2888677" y="822881"/>
                  </a:lnTo>
                  <a:lnTo>
                    <a:pt x="2874621" y="805202"/>
                  </a:lnTo>
                  <a:lnTo>
                    <a:pt x="2860111" y="787977"/>
                  </a:lnTo>
                  <a:lnTo>
                    <a:pt x="2845601" y="770752"/>
                  </a:lnTo>
                  <a:lnTo>
                    <a:pt x="2830411" y="753980"/>
                  </a:lnTo>
                  <a:lnTo>
                    <a:pt x="2815448" y="737435"/>
                  </a:lnTo>
                  <a:lnTo>
                    <a:pt x="2800031" y="720890"/>
                  </a:lnTo>
                  <a:lnTo>
                    <a:pt x="2784161" y="704798"/>
                  </a:lnTo>
                  <a:lnTo>
                    <a:pt x="2768291" y="688932"/>
                  </a:lnTo>
                  <a:lnTo>
                    <a:pt x="2752194" y="673067"/>
                  </a:lnTo>
                  <a:lnTo>
                    <a:pt x="2735644" y="657655"/>
                  </a:lnTo>
                  <a:lnTo>
                    <a:pt x="2718867" y="642470"/>
                  </a:lnTo>
                  <a:lnTo>
                    <a:pt x="2702090" y="627284"/>
                  </a:lnTo>
                  <a:lnTo>
                    <a:pt x="2685086" y="612779"/>
                  </a:lnTo>
                  <a:lnTo>
                    <a:pt x="2667629" y="598500"/>
                  </a:lnTo>
                  <a:lnTo>
                    <a:pt x="2650172" y="584221"/>
                  </a:lnTo>
                  <a:lnTo>
                    <a:pt x="2632262" y="570169"/>
                  </a:lnTo>
                  <a:lnTo>
                    <a:pt x="2614124" y="556570"/>
                  </a:lnTo>
                  <a:lnTo>
                    <a:pt x="2595987" y="543425"/>
                  </a:lnTo>
                  <a:lnTo>
                    <a:pt x="2577623" y="530279"/>
                  </a:lnTo>
                  <a:lnTo>
                    <a:pt x="2558806" y="517361"/>
                  </a:lnTo>
                  <a:lnTo>
                    <a:pt x="2539988" y="504668"/>
                  </a:lnTo>
                  <a:lnTo>
                    <a:pt x="2520944" y="492656"/>
                  </a:lnTo>
                  <a:lnTo>
                    <a:pt x="2501900" y="480644"/>
                  </a:lnTo>
                  <a:lnTo>
                    <a:pt x="2635436" y="249237"/>
                  </a:lnTo>
                  <a:close/>
                  <a:moveTo>
                    <a:pt x="839685" y="249237"/>
                  </a:moveTo>
                  <a:lnTo>
                    <a:pt x="973138" y="480644"/>
                  </a:lnTo>
                  <a:lnTo>
                    <a:pt x="953879" y="492656"/>
                  </a:lnTo>
                  <a:lnTo>
                    <a:pt x="934847" y="504668"/>
                  </a:lnTo>
                  <a:lnTo>
                    <a:pt x="916041" y="517361"/>
                  </a:lnTo>
                  <a:lnTo>
                    <a:pt x="897462" y="530279"/>
                  </a:lnTo>
                  <a:lnTo>
                    <a:pt x="878882" y="543425"/>
                  </a:lnTo>
                  <a:lnTo>
                    <a:pt x="860756" y="556570"/>
                  </a:lnTo>
                  <a:lnTo>
                    <a:pt x="842630" y="570169"/>
                  </a:lnTo>
                  <a:lnTo>
                    <a:pt x="824731" y="584221"/>
                  </a:lnTo>
                  <a:lnTo>
                    <a:pt x="807284" y="598500"/>
                  </a:lnTo>
                  <a:lnTo>
                    <a:pt x="789838" y="612779"/>
                  </a:lnTo>
                  <a:lnTo>
                    <a:pt x="772845" y="627284"/>
                  </a:lnTo>
                  <a:lnTo>
                    <a:pt x="755852" y="642470"/>
                  </a:lnTo>
                  <a:lnTo>
                    <a:pt x="739312" y="657655"/>
                  </a:lnTo>
                  <a:lnTo>
                    <a:pt x="722998" y="673067"/>
                  </a:lnTo>
                  <a:lnTo>
                    <a:pt x="706685" y="688932"/>
                  </a:lnTo>
                  <a:lnTo>
                    <a:pt x="690825" y="704798"/>
                  </a:lnTo>
                  <a:lnTo>
                    <a:pt x="675191" y="720890"/>
                  </a:lnTo>
                  <a:lnTo>
                    <a:pt x="659557" y="737435"/>
                  </a:lnTo>
                  <a:lnTo>
                    <a:pt x="644377" y="753980"/>
                  </a:lnTo>
                  <a:lnTo>
                    <a:pt x="629649" y="770752"/>
                  </a:lnTo>
                  <a:lnTo>
                    <a:pt x="614695" y="787977"/>
                  </a:lnTo>
                  <a:lnTo>
                    <a:pt x="600421" y="805202"/>
                  </a:lnTo>
                  <a:lnTo>
                    <a:pt x="586373" y="822881"/>
                  </a:lnTo>
                  <a:lnTo>
                    <a:pt x="572326" y="840786"/>
                  </a:lnTo>
                  <a:lnTo>
                    <a:pt x="558731" y="858918"/>
                  </a:lnTo>
                  <a:lnTo>
                    <a:pt x="545363" y="876823"/>
                  </a:lnTo>
                  <a:lnTo>
                    <a:pt x="532222" y="895408"/>
                  </a:lnTo>
                  <a:lnTo>
                    <a:pt x="519307" y="913993"/>
                  </a:lnTo>
                  <a:lnTo>
                    <a:pt x="507072" y="932805"/>
                  </a:lnTo>
                  <a:lnTo>
                    <a:pt x="494610" y="952070"/>
                  </a:lnTo>
                  <a:lnTo>
                    <a:pt x="482828" y="971108"/>
                  </a:lnTo>
                  <a:lnTo>
                    <a:pt x="471046" y="990600"/>
                  </a:lnTo>
                  <a:lnTo>
                    <a:pt x="239713" y="857105"/>
                  </a:lnTo>
                  <a:lnTo>
                    <a:pt x="253760" y="833760"/>
                  </a:lnTo>
                  <a:lnTo>
                    <a:pt x="268035" y="810869"/>
                  </a:lnTo>
                  <a:lnTo>
                    <a:pt x="282536" y="787977"/>
                  </a:lnTo>
                  <a:lnTo>
                    <a:pt x="297490" y="765766"/>
                  </a:lnTo>
                  <a:lnTo>
                    <a:pt x="312897" y="743328"/>
                  </a:lnTo>
                  <a:lnTo>
                    <a:pt x="328530" y="721343"/>
                  </a:lnTo>
                  <a:lnTo>
                    <a:pt x="344391" y="699585"/>
                  </a:lnTo>
                  <a:lnTo>
                    <a:pt x="360704" y="678053"/>
                  </a:lnTo>
                  <a:lnTo>
                    <a:pt x="377244" y="656975"/>
                  </a:lnTo>
                  <a:lnTo>
                    <a:pt x="394011" y="635897"/>
                  </a:lnTo>
                  <a:lnTo>
                    <a:pt x="411457" y="615272"/>
                  </a:lnTo>
                  <a:lnTo>
                    <a:pt x="428677" y="594647"/>
                  </a:lnTo>
                  <a:lnTo>
                    <a:pt x="446576" y="574702"/>
                  </a:lnTo>
                  <a:lnTo>
                    <a:pt x="464929" y="554757"/>
                  </a:lnTo>
                  <a:lnTo>
                    <a:pt x="483281" y="535266"/>
                  </a:lnTo>
                  <a:lnTo>
                    <a:pt x="502087" y="516001"/>
                  </a:lnTo>
                  <a:lnTo>
                    <a:pt x="521120" y="496736"/>
                  </a:lnTo>
                  <a:lnTo>
                    <a:pt x="540378" y="477924"/>
                  </a:lnTo>
                  <a:lnTo>
                    <a:pt x="560091" y="459565"/>
                  </a:lnTo>
                  <a:lnTo>
                    <a:pt x="579803" y="441660"/>
                  </a:lnTo>
                  <a:lnTo>
                    <a:pt x="600194" y="423755"/>
                  </a:lnTo>
                  <a:lnTo>
                    <a:pt x="620360" y="406303"/>
                  </a:lnTo>
                  <a:lnTo>
                    <a:pt x="641205" y="389078"/>
                  </a:lnTo>
                  <a:lnTo>
                    <a:pt x="662276" y="372080"/>
                  </a:lnTo>
                  <a:lnTo>
                    <a:pt x="683574" y="355761"/>
                  </a:lnTo>
                  <a:lnTo>
                    <a:pt x="705099" y="339442"/>
                  </a:lnTo>
                  <a:lnTo>
                    <a:pt x="726624" y="323577"/>
                  </a:lnTo>
                  <a:lnTo>
                    <a:pt x="748828" y="307938"/>
                  </a:lnTo>
                  <a:lnTo>
                    <a:pt x="771259" y="292980"/>
                  </a:lnTo>
                  <a:lnTo>
                    <a:pt x="793917" y="278021"/>
                  </a:lnTo>
                  <a:lnTo>
                    <a:pt x="816574" y="263289"/>
                  </a:lnTo>
                  <a:lnTo>
                    <a:pt x="839685" y="249237"/>
                  </a:lnTo>
                  <a:close/>
                  <a:moveTo>
                    <a:pt x="1763713" y="0"/>
                  </a:moveTo>
                  <a:lnTo>
                    <a:pt x="1791577" y="906"/>
                  </a:lnTo>
                  <a:lnTo>
                    <a:pt x="1819668" y="1811"/>
                  </a:lnTo>
                  <a:lnTo>
                    <a:pt x="1847305" y="3397"/>
                  </a:lnTo>
                  <a:lnTo>
                    <a:pt x="1875169" y="5208"/>
                  </a:lnTo>
                  <a:lnTo>
                    <a:pt x="1902580" y="7699"/>
                  </a:lnTo>
                  <a:lnTo>
                    <a:pt x="1929991" y="10416"/>
                  </a:lnTo>
                  <a:lnTo>
                    <a:pt x="1957629" y="13813"/>
                  </a:lnTo>
                  <a:lnTo>
                    <a:pt x="1984813" y="17436"/>
                  </a:lnTo>
                  <a:lnTo>
                    <a:pt x="2011771" y="21286"/>
                  </a:lnTo>
                  <a:lnTo>
                    <a:pt x="2038729" y="26041"/>
                  </a:lnTo>
                  <a:lnTo>
                    <a:pt x="2065460" y="30797"/>
                  </a:lnTo>
                  <a:lnTo>
                    <a:pt x="2091965" y="36231"/>
                  </a:lnTo>
                  <a:lnTo>
                    <a:pt x="2118470" y="41892"/>
                  </a:lnTo>
                  <a:lnTo>
                    <a:pt x="2144975" y="48233"/>
                  </a:lnTo>
                  <a:lnTo>
                    <a:pt x="2171253" y="54573"/>
                  </a:lnTo>
                  <a:lnTo>
                    <a:pt x="2197305" y="61593"/>
                  </a:lnTo>
                  <a:lnTo>
                    <a:pt x="2222903" y="68613"/>
                  </a:lnTo>
                  <a:lnTo>
                    <a:pt x="2248728" y="76539"/>
                  </a:lnTo>
                  <a:lnTo>
                    <a:pt x="2274327" y="84464"/>
                  </a:lnTo>
                  <a:lnTo>
                    <a:pt x="2299473" y="92843"/>
                  </a:lnTo>
                  <a:lnTo>
                    <a:pt x="2324845" y="101901"/>
                  </a:lnTo>
                  <a:lnTo>
                    <a:pt x="2349764" y="110959"/>
                  </a:lnTo>
                  <a:lnTo>
                    <a:pt x="2374456" y="120696"/>
                  </a:lnTo>
                  <a:lnTo>
                    <a:pt x="2399375" y="130659"/>
                  </a:lnTo>
                  <a:lnTo>
                    <a:pt x="2423841" y="140850"/>
                  </a:lnTo>
                  <a:lnTo>
                    <a:pt x="2448081" y="151492"/>
                  </a:lnTo>
                  <a:lnTo>
                    <a:pt x="2472094" y="162815"/>
                  </a:lnTo>
                  <a:lnTo>
                    <a:pt x="2495880" y="174137"/>
                  </a:lnTo>
                  <a:lnTo>
                    <a:pt x="2519666" y="185686"/>
                  </a:lnTo>
                  <a:lnTo>
                    <a:pt x="2543000" y="197914"/>
                  </a:lnTo>
                  <a:lnTo>
                    <a:pt x="2566106" y="210369"/>
                  </a:lnTo>
                  <a:lnTo>
                    <a:pt x="2589213" y="223050"/>
                  </a:lnTo>
                  <a:lnTo>
                    <a:pt x="2455783" y="454025"/>
                  </a:lnTo>
                  <a:lnTo>
                    <a:pt x="2436527" y="443382"/>
                  </a:lnTo>
                  <a:lnTo>
                    <a:pt x="2416819" y="433192"/>
                  </a:lnTo>
                  <a:lnTo>
                    <a:pt x="2397337" y="423002"/>
                  </a:lnTo>
                  <a:lnTo>
                    <a:pt x="2377401" y="413038"/>
                  </a:lnTo>
                  <a:lnTo>
                    <a:pt x="2357466" y="403301"/>
                  </a:lnTo>
                  <a:lnTo>
                    <a:pt x="2337078" y="394243"/>
                  </a:lnTo>
                  <a:lnTo>
                    <a:pt x="2316916" y="385412"/>
                  </a:lnTo>
                  <a:lnTo>
                    <a:pt x="2296301" y="376580"/>
                  </a:lnTo>
                  <a:lnTo>
                    <a:pt x="2275686" y="368202"/>
                  </a:lnTo>
                  <a:lnTo>
                    <a:pt x="2254845" y="360276"/>
                  </a:lnTo>
                  <a:lnTo>
                    <a:pt x="2233777" y="352350"/>
                  </a:lnTo>
                  <a:lnTo>
                    <a:pt x="2212936" y="344878"/>
                  </a:lnTo>
                  <a:lnTo>
                    <a:pt x="2191641" y="338084"/>
                  </a:lnTo>
                  <a:lnTo>
                    <a:pt x="2169894" y="331064"/>
                  </a:lnTo>
                  <a:lnTo>
                    <a:pt x="2148373" y="324724"/>
                  </a:lnTo>
                  <a:lnTo>
                    <a:pt x="2126852" y="318383"/>
                  </a:lnTo>
                  <a:lnTo>
                    <a:pt x="2105104" y="312722"/>
                  </a:lnTo>
                  <a:lnTo>
                    <a:pt x="2083130" y="307288"/>
                  </a:lnTo>
                  <a:lnTo>
                    <a:pt x="2060929" y="302079"/>
                  </a:lnTo>
                  <a:lnTo>
                    <a:pt x="2038729" y="297098"/>
                  </a:lnTo>
                  <a:lnTo>
                    <a:pt x="2016528" y="292795"/>
                  </a:lnTo>
                  <a:lnTo>
                    <a:pt x="1993875" y="288493"/>
                  </a:lnTo>
                  <a:lnTo>
                    <a:pt x="1971447" y="284869"/>
                  </a:lnTo>
                  <a:lnTo>
                    <a:pt x="1948567" y="281246"/>
                  </a:lnTo>
                  <a:lnTo>
                    <a:pt x="1925914" y="278302"/>
                  </a:lnTo>
                  <a:lnTo>
                    <a:pt x="1903033" y="275359"/>
                  </a:lnTo>
                  <a:lnTo>
                    <a:pt x="1879927" y="273094"/>
                  </a:lnTo>
                  <a:lnTo>
                    <a:pt x="1857046" y="270830"/>
                  </a:lnTo>
                  <a:lnTo>
                    <a:pt x="1833713" y="269471"/>
                  </a:lnTo>
                  <a:lnTo>
                    <a:pt x="1810380" y="267886"/>
                  </a:lnTo>
                  <a:lnTo>
                    <a:pt x="1786820" y="266980"/>
                  </a:lnTo>
                  <a:lnTo>
                    <a:pt x="1763713" y="266527"/>
                  </a:lnTo>
                  <a:lnTo>
                    <a:pt x="1763713" y="0"/>
                  </a:lnTo>
                  <a:close/>
                  <a:moveTo>
                    <a:pt x="1711326" y="0"/>
                  </a:moveTo>
                  <a:lnTo>
                    <a:pt x="1711326" y="266527"/>
                  </a:lnTo>
                  <a:lnTo>
                    <a:pt x="1687728" y="266980"/>
                  </a:lnTo>
                  <a:lnTo>
                    <a:pt x="1664356" y="267886"/>
                  </a:lnTo>
                  <a:lnTo>
                    <a:pt x="1640984" y="269471"/>
                  </a:lnTo>
                  <a:lnTo>
                    <a:pt x="1617612" y="270830"/>
                  </a:lnTo>
                  <a:lnTo>
                    <a:pt x="1594467" y="273094"/>
                  </a:lnTo>
                  <a:lnTo>
                    <a:pt x="1571549" y="275359"/>
                  </a:lnTo>
                  <a:lnTo>
                    <a:pt x="1548631" y="278302"/>
                  </a:lnTo>
                  <a:lnTo>
                    <a:pt x="1525940" y="281246"/>
                  </a:lnTo>
                  <a:lnTo>
                    <a:pt x="1503022" y="284869"/>
                  </a:lnTo>
                  <a:lnTo>
                    <a:pt x="1480558" y="288493"/>
                  </a:lnTo>
                  <a:lnTo>
                    <a:pt x="1457867" y="292795"/>
                  </a:lnTo>
                  <a:lnTo>
                    <a:pt x="1435630" y="297098"/>
                  </a:lnTo>
                  <a:lnTo>
                    <a:pt x="1413166" y="302079"/>
                  </a:lnTo>
                  <a:lnTo>
                    <a:pt x="1391155" y="307288"/>
                  </a:lnTo>
                  <a:lnTo>
                    <a:pt x="1369372" y="312722"/>
                  </a:lnTo>
                  <a:lnTo>
                    <a:pt x="1347362" y="318383"/>
                  </a:lnTo>
                  <a:lnTo>
                    <a:pt x="1325578" y="324724"/>
                  </a:lnTo>
                  <a:lnTo>
                    <a:pt x="1304022" y="331064"/>
                  </a:lnTo>
                  <a:lnTo>
                    <a:pt x="1282465" y="338084"/>
                  </a:lnTo>
                  <a:lnTo>
                    <a:pt x="1261136" y="344878"/>
                  </a:lnTo>
                  <a:lnTo>
                    <a:pt x="1240033" y="352350"/>
                  </a:lnTo>
                  <a:lnTo>
                    <a:pt x="1218930" y="360276"/>
                  </a:lnTo>
                  <a:lnTo>
                    <a:pt x="1198282" y="368202"/>
                  </a:lnTo>
                  <a:lnTo>
                    <a:pt x="1177633" y="376580"/>
                  </a:lnTo>
                  <a:lnTo>
                    <a:pt x="1156984" y="385412"/>
                  </a:lnTo>
                  <a:lnTo>
                    <a:pt x="1136562" y="394243"/>
                  </a:lnTo>
                  <a:lnTo>
                    <a:pt x="1116367" y="403301"/>
                  </a:lnTo>
                  <a:lnTo>
                    <a:pt x="1096172" y="413038"/>
                  </a:lnTo>
                  <a:lnTo>
                    <a:pt x="1076431" y="422775"/>
                  </a:lnTo>
                  <a:lnTo>
                    <a:pt x="1056463" y="432739"/>
                  </a:lnTo>
                  <a:lnTo>
                    <a:pt x="1037175" y="443155"/>
                  </a:lnTo>
                  <a:lnTo>
                    <a:pt x="1017661" y="454025"/>
                  </a:lnTo>
                  <a:lnTo>
                    <a:pt x="884238" y="223050"/>
                  </a:lnTo>
                  <a:lnTo>
                    <a:pt x="907156" y="210369"/>
                  </a:lnTo>
                  <a:lnTo>
                    <a:pt x="930527" y="197914"/>
                  </a:lnTo>
                  <a:lnTo>
                    <a:pt x="953899" y="185686"/>
                  </a:lnTo>
                  <a:lnTo>
                    <a:pt x="977725" y="174137"/>
                  </a:lnTo>
                  <a:lnTo>
                    <a:pt x="1001550" y="162815"/>
                  </a:lnTo>
                  <a:lnTo>
                    <a:pt x="1025603" y="151492"/>
                  </a:lnTo>
                  <a:lnTo>
                    <a:pt x="1049882" y="140850"/>
                  </a:lnTo>
                  <a:lnTo>
                    <a:pt x="1074389" y="130659"/>
                  </a:lnTo>
                  <a:lnTo>
                    <a:pt x="1099122" y="120696"/>
                  </a:lnTo>
                  <a:lnTo>
                    <a:pt x="1124082" y="110959"/>
                  </a:lnTo>
                  <a:lnTo>
                    <a:pt x="1149042" y="101901"/>
                  </a:lnTo>
                  <a:lnTo>
                    <a:pt x="1174229" y="92843"/>
                  </a:lnTo>
                  <a:lnTo>
                    <a:pt x="1199643" y="84464"/>
                  </a:lnTo>
                  <a:lnTo>
                    <a:pt x="1225284" y="76539"/>
                  </a:lnTo>
                  <a:lnTo>
                    <a:pt x="1250925" y="68613"/>
                  </a:lnTo>
                  <a:lnTo>
                    <a:pt x="1276793" y="61593"/>
                  </a:lnTo>
                  <a:lnTo>
                    <a:pt x="1302887" y="54573"/>
                  </a:lnTo>
                  <a:lnTo>
                    <a:pt x="1329209" y="48233"/>
                  </a:lnTo>
                  <a:lnTo>
                    <a:pt x="1355757" y="41892"/>
                  </a:lnTo>
                  <a:lnTo>
                    <a:pt x="1382306" y="36231"/>
                  </a:lnTo>
                  <a:lnTo>
                    <a:pt x="1408854" y="30797"/>
                  </a:lnTo>
                  <a:lnTo>
                    <a:pt x="1435630" y="26041"/>
                  </a:lnTo>
                  <a:lnTo>
                    <a:pt x="1462632" y="21286"/>
                  </a:lnTo>
                  <a:lnTo>
                    <a:pt x="1489634" y="17436"/>
                  </a:lnTo>
                  <a:lnTo>
                    <a:pt x="1516864" y="13813"/>
                  </a:lnTo>
                  <a:lnTo>
                    <a:pt x="1544547" y="10416"/>
                  </a:lnTo>
                  <a:lnTo>
                    <a:pt x="1572003" y="7699"/>
                  </a:lnTo>
                  <a:lnTo>
                    <a:pt x="1599459" y="5208"/>
                  </a:lnTo>
                  <a:lnTo>
                    <a:pt x="1627369" y="3397"/>
                  </a:lnTo>
                  <a:lnTo>
                    <a:pt x="1655052" y="1811"/>
                  </a:lnTo>
                  <a:lnTo>
                    <a:pt x="1683189" y="906"/>
                  </a:lnTo>
                  <a:lnTo>
                    <a:pt x="1711326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5001242" y="3680954"/>
            <a:ext cx="900000" cy="898457"/>
            <a:chOff x="4604995" y="235364"/>
            <a:chExt cx="900000" cy="898457"/>
          </a:xfrm>
        </p:grpSpPr>
        <p:sp>
          <p:nvSpPr>
            <p:cNvPr id="54" name="MH_Other_8"/>
            <p:cNvSpPr/>
            <p:nvPr>
              <p:custDataLst>
                <p:tags r:id="rId4"/>
              </p:custDataLst>
            </p:nvPr>
          </p:nvSpPr>
          <p:spPr>
            <a:xfrm>
              <a:off x="4604995" y="235364"/>
              <a:ext cx="900000" cy="898457"/>
            </a:xfrm>
            <a:prstGeom prst="ellipse">
              <a:avLst/>
            </a:prstGeom>
            <a:gradFill flip="none" rotWithShape="1">
              <a:gsLst>
                <a:gs pos="100000">
                  <a:sysClr val="window" lastClr="FFFFFF"/>
                </a:gs>
                <a:gs pos="0">
                  <a:srgbClr val="E0E0E0"/>
                </a:gs>
              </a:gsLst>
              <a:lin ang="8100000" scaled="0"/>
              <a:tileRect/>
            </a:gradFill>
            <a:ln w="34925" cap="flat" cmpd="sng" algn="ctr">
              <a:gradFill>
                <a:gsLst>
                  <a:gs pos="100000">
                    <a:sysClr val="window" lastClr="FFFFFF">
                      <a:lumMod val="85000"/>
                    </a:sysClr>
                  </a:gs>
                  <a:gs pos="0">
                    <a:sysClr val="window" lastClr="FFFFFF"/>
                  </a:gs>
                </a:gsLst>
                <a:lin ang="8100000" scaled="0"/>
              </a:gradFill>
              <a:prstDash val="solid"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zh-CN" altLang="en-US" ker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MH_Other_9"/>
            <p:cNvSpPr/>
            <p:nvPr>
              <p:custDataLst>
                <p:tags r:id="rId5"/>
              </p:custDataLst>
            </p:nvPr>
          </p:nvSpPr>
          <p:spPr>
            <a:xfrm>
              <a:off x="4730995" y="360592"/>
              <a:ext cx="648000" cy="648000"/>
            </a:xfrm>
            <a:prstGeom prst="ellipse">
              <a:avLst/>
            </a:prstGeom>
            <a:solidFill>
              <a:srgbClr val="21644B"/>
            </a:solidFill>
            <a:ln w="25400" cap="flat" cmpd="sng" algn="ctr">
              <a:noFill/>
              <a:prstDash val="solid"/>
            </a:ln>
            <a:effectLst>
              <a:innerShdw blurRad="63500" dist="50800" dir="18900000">
                <a:prstClr val="black">
                  <a:alpha val="30000"/>
                </a:prstClr>
              </a:innerShdw>
            </a:effec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zh-CN" altLang="en-US" sz="24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KSO_Shape"/>
            <p:cNvSpPr/>
            <p:nvPr/>
          </p:nvSpPr>
          <p:spPr bwMode="auto">
            <a:xfrm>
              <a:off x="4868006" y="498538"/>
              <a:ext cx="373979" cy="372109"/>
            </a:xfrm>
            <a:custGeom>
              <a:avLst/>
              <a:gdLst>
                <a:gd name="T0" fmla="*/ 408 w 454"/>
                <a:gd name="T1" fmla="*/ 226 h 452"/>
                <a:gd name="T2" fmla="*/ 454 w 454"/>
                <a:gd name="T3" fmla="*/ 226 h 452"/>
                <a:gd name="T4" fmla="*/ 454 w 454"/>
                <a:gd name="T5" fmla="*/ 452 h 452"/>
                <a:gd name="T6" fmla="*/ 408 w 454"/>
                <a:gd name="T7" fmla="*/ 452 h 452"/>
                <a:gd name="T8" fmla="*/ 408 w 454"/>
                <a:gd name="T9" fmla="*/ 226 h 452"/>
                <a:gd name="T10" fmla="*/ 408 w 454"/>
                <a:gd name="T11" fmla="*/ 226 h 452"/>
                <a:gd name="T12" fmla="*/ 264 w 454"/>
                <a:gd name="T13" fmla="*/ 226 h 452"/>
                <a:gd name="T14" fmla="*/ 377 w 454"/>
                <a:gd name="T15" fmla="*/ 339 h 452"/>
                <a:gd name="T16" fmla="*/ 264 w 454"/>
                <a:gd name="T17" fmla="*/ 452 h 452"/>
                <a:gd name="T18" fmla="*/ 264 w 454"/>
                <a:gd name="T19" fmla="*/ 362 h 452"/>
                <a:gd name="T20" fmla="*/ 0 w 454"/>
                <a:gd name="T21" fmla="*/ 362 h 452"/>
                <a:gd name="T22" fmla="*/ 0 w 454"/>
                <a:gd name="T23" fmla="*/ 316 h 452"/>
                <a:gd name="T24" fmla="*/ 264 w 454"/>
                <a:gd name="T25" fmla="*/ 316 h 452"/>
                <a:gd name="T26" fmla="*/ 264 w 454"/>
                <a:gd name="T27" fmla="*/ 226 h 452"/>
                <a:gd name="T28" fmla="*/ 264 w 454"/>
                <a:gd name="T29" fmla="*/ 226 h 452"/>
                <a:gd name="T30" fmla="*/ 190 w 454"/>
                <a:gd name="T31" fmla="*/ 0 h 452"/>
                <a:gd name="T32" fmla="*/ 190 w 454"/>
                <a:gd name="T33" fmla="*/ 90 h 452"/>
                <a:gd name="T34" fmla="*/ 454 w 454"/>
                <a:gd name="T35" fmla="*/ 90 h 452"/>
                <a:gd name="T36" fmla="*/ 454 w 454"/>
                <a:gd name="T37" fmla="*/ 136 h 452"/>
                <a:gd name="T38" fmla="*/ 190 w 454"/>
                <a:gd name="T39" fmla="*/ 136 h 452"/>
                <a:gd name="T40" fmla="*/ 190 w 454"/>
                <a:gd name="T41" fmla="*/ 226 h 452"/>
                <a:gd name="T42" fmla="*/ 77 w 454"/>
                <a:gd name="T43" fmla="*/ 113 h 452"/>
                <a:gd name="T44" fmla="*/ 190 w 454"/>
                <a:gd name="T45" fmla="*/ 0 h 452"/>
                <a:gd name="T46" fmla="*/ 190 w 454"/>
                <a:gd name="T47" fmla="*/ 0 h 452"/>
                <a:gd name="T48" fmla="*/ 0 w 454"/>
                <a:gd name="T49" fmla="*/ 0 h 452"/>
                <a:gd name="T50" fmla="*/ 46 w 454"/>
                <a:gd name="T51" fmla="*/ 0 h 452"/>
                <a:gd name="T52" fmla="*/ 46 w 454"/>
                <a:gd name="T53" fmla="*/ 226 h 452"/>
                <a:gd name="T54" fmla="*/ 0 w 454"/>
                <a:gd name="T55" fmla="*/ 226 h 452"/>
                <a:gd name="T56" fmla="*/ 0 w 454"/>
                <a:gd name="T57" fmla="*/ 0 h 452"/>
                <a:gd name="T58" fmla="*/ 0 w 454"/>
                <a:gd name="T5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54" h="452">
                  <a:moveTo>
                    <a:pt x="408" y="226"/>
                  </a:moveTo>
                  <a:lnTo>
                    <a:pt x="454" y="226"/>
                  </a:lnTo>
                  <a:lnTo>
                    <a:pt x="454" y="452"/>
                  </a:lnTo>
                  <a:lnTo>
                    <a:pt x="408" y="452"/>
                  </a:lnTo>
                  <a:lnTo>
                    <a:pt x="408" y="226"/>
                  </a:lnTo>
                  <a:lnTo>
                    <a:pt x="408" y="226"/>
                  </a:lnTo>
                  <a:close/>
                  <a:moveTo>
                    <a:pt x="264" y="226"/>
                  </a:moveTo>
                  <a:lnTo>
                    <a:pt x="377" y="339"/>
                  </a:lnTo>
                  <a:lnTo>
                    <a:pt x="264" y="452"/>
                  </a:lnTo>
                  <a:lnTo>
                    <a:pt x="264" y="362"/>
                  </a:lnTo>
                  <a:lnTo>
                    <a:pt x="0" y="362"/>
                  </a:lnTo>
                  <a:lnTo>
                    <a:pt x="0" y="316"/>
                  </a:lnTo>
                  <a:lnTo>
                    <a:pt x="264" y="316"/>
                  </a:lnTo>
                  <a:lnTo>
                    <a:pt x="264" y="226"/>
                  </a:lnTo>
                  <a:lnTo>
                    <a:pt x="264" y="226"/>
                  </a:lnTo>
                  <a:close/>
                  <a:moveTo>
                    <a:pt x="190" y="0"/>
                  </a:moveTo>
                  <a:lnTo>
                    <a:pt x="190" y="90"/>
                  </a:lnTo>
                  <a:lnTo>
                    <a:pt x="454" y="90"/>
                  </a:lnTo>
                  <a:lnTo>
                    <a:pt x="454" y="136"/>
                  </a:lnTo>
                  <a:lnTo>
                    <a:pt x="190" y="136"/>
                  </a:lnTo>
                  <a:lnTo>
                    <a:pt x="190" y="226"/>
                  </a:lnTo>
                  <a:lnTo>
                    <a:pt x="77" y="113"/>
                  </a:lnTo>
                  <a:lnTo>
                    <a:pt x="190" y="0"/>
                  </a:lnTo>
                  <a:lnTo>
                    <a:pt x="190" y="0"/>
                  </a:lnTo>
                  <a:close/>
                  <a:moveTo>
                    <a:pt x="0" y="0"/>
                  </a:moveTo>
                  <a:lnTo>
                    <a:pt x="46" y="0"/>
                  </a:lnTo>
                  <a:lnTo>
                    <a:pt x="46" y="226"/>
                  </a:lnTo>
                  <a:lnTo>
                    <a:pt x="0" y="22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7" name="MH_Other_2"/>
          <p:cNvSpPr/>
          <p:nvPr>
            <p:custDataLst>
              <p:tags r:id="rId1"/>
            </p:custDataLst>
          </p:nvPr>
        </p:nvSpPr>
        <p:spPr>
          <a:xfrm flipV="1">
            <a:off x="5398569" y="2918152"/>
            <a:ext cx="1082464" cy="488537"/>
          </a:xfrm>
          <a:prstGeom prst="bentArrow">
            <a:avLst>
              <a:gd name="adj1" fmla="val 14574"/>
              <a:gd name="adj2" fmla="val 17832"/>
              <a:gd name="adj3" fmla="val 22629"/>
              <a:gd name="adj4" fmla="val 43750"/>
            </a:avLst>
          </a:prstGeom>
          <a:solidFill>
            <a:srgbClr val="FFFFFF"/>
          </a:solidFill>
          <a:ln w="3175" cap="flat" cmpd="sng" algn="ctr">
            <a:solidFill>
              <a:srgbClr val="EAEAEA"/>
            </a:solidFill>
            <a:prstDash val="solid"/>
          </a:ln>
          <a:effectLst>
            <a:outerShdw dist="38100" dir="5400000" algn="t" rotWithShape="0">
              <a:prstClr val="black">
                <a:alpha val="1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MH_Other_1"/>
          <p:cNvSpPr/>
          <p:nvPr>
            <p:custDataLst>
              <p:tags r:id="rId2"/>
            </p:custDataLst>
          </p:nvPr>
        </p:nvSpPr>
        <p:spPr>
          <a:xfrm flipH="1" flipV="1">
            <a:off x="5901242" y="3743151"/>
            <a:ext cx="1082464" cy="488537"/>
          </a:xfrm>
          <a:prstGeom prst="bentArrow">
            <a:avLst>
              <a:gd name="adj1" fmla="val 14574"/>
              <a:gd name="adj2" fmla="val 17832"/>
              <a:gd name="adj3" fmla="val 22629"/>
              <a:gd name="adj4" fmla="val 43750"/>
            </a:avLst>
          </a:prstGeom>
          <a:solidFill>
            <a:srgbClr val="FFFFFF"/>
          </a:solidFill>
          <a:ln w="3175" cap="flat" cmpd="sng" algn="ctr">
            <a:solidFill>
              <a:srgbClr val="EAEAEA"/>
            </a:solidFill>
            <a:prstDash val="solid"/>
          </a:ln>
          <a:effectLst>
            <a:outerShdw dist="38100" dir="5400000" algn="t" rotWithShape="0">
              <a:prstClr val="black">
                <a:alpha val="1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MH_Other_3"/>
          <p:cNvSpPr/>
          <p:nvPr>
            <p:custDataLst>
              <p:tags r:id="rId3"/>
            </p:custDataLst>
          </p:nvPr>
        </p:nvSpPr>
        <p:spPr>
          <a:xfrm flipV="1">
            <a:off x="5398569" y="4572061"/>
            <a:ext cx="1082464" cy="487132"/>
          </a:xfrm>
          <a:prstGeom prst="bentArrow">
            <a:avLst>
              <a:gd name="adj1" fmla="val 14574"/>
              <a:gd name="adj2" fmla="val 17832"/>
              <a:gd name="adj3" fmla="val 22629"/>
              <a:gd name="adj4" fmla="val 43750"/>
            </a:avLst>
          </a:prstGeom>
          <a:solidFill>
            <a:srgbClr val="FFFFFF"/>
          </a:solidFill>
          <a:ln w="3175" cap="flat" cmpd="sng" algn="ctr">
            <a:solidFill>
              <a:srgbClr val="EAEAEA"/>
            </a:solidFill>
            <a:prstDash val="solid"/>
          </a:ln>
          <a:effectLst>
            <a:outerShdw dist="38100" dir="5400000" algn="t" rotWithShape="0">
              <a:prstClr val="black">
                <a:alpha val="1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0" name="组合 59"/>
          <p:cNvGrpSpPr/>
          <p:nvPr/>
        </p:nvGrpSpPr>
        <p:grpSpPr>
          <a:xfrm>
            <a:off x="2352810" y="2527849"/>
            <a:ext cx="2108063" cy="889395"/>
            <a:chOff x="791193" y="1366105"/>
            <a:chExt cx="2108063" cy="889395"/>
          </a:xfrm>
        </p:grpSpPr>
        <p:sp>
          <p:nvSpPr>
            <p:cNvPr id="61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62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2352810" y="4025491"/>
            <a:ext cx="2108063" cy="889395"/>
            <a:chOff x="791193" y="1366105"/>
            <a:chExt cx="2108063" cy="889395"/>
          </a:xfrm>
        </p:grpSpPr>
        <p:sp>
          <p:nvSpPr>
            <p:cNvPr id="64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65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7738676" y="3054733"/>
            <a:ext cx="2108063" cy="889395"/>
            <a:chOff x="791193" y="1366105"/>
            <a:chExt cx="2108063" cy="889395"/>
          </a:xfrm>
        </p:grpSpPr>
        <p:sp>
          <p:nvSpPr>
            <p:cNvPr id="67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68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7738676" y="4552375"/>
            <a:ext cx="2108063" cy="889395"/>
            <a:chOff x="791193" y="1366105"/>
            <a:chExt cx="2108063" cy="889395"/>
          </a:xfrm>
        </p:grpSpPr>
        <p:sp>
          <p:nvSpPr>
            <p:cNvPr id="70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71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sp>
        <p:nvSpPr>
          <p:cNvPr id="33" name="文本框 1"/>
          <p:cNvSpPr txBox="1"/>
          <p:nvPr/>
        </p:nvSpPr>
        <p:spPr>
          <a:xfrm>
            <a:off x="625645" y="425244"/>
            <a:ext cx="10324797" cy="72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58" grpId="0" animBg="1"/>
      <p:bldP spid="5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 8"/>
          <p:cNvSpPr/>
          <p:nvPr/>
        </p:nvSpPr>
        <p:spPr bwMode="auto">
          <a:xfrm>
            <a:off x="2715433" y="2392377"/>
            <a:ext cx="1395735" cy="1397827"/>
          </a:xfrm>
          <a:custGeom>
            <a:avLst/>
            <a:gdLst>
              <a:gd name="T0" fmla="*/ 1507927 w 808"/>
              <a:gd name="T1" fmla="*/ 1774868 h 810"/>
              <a:gd name="T2" fmla="*/ 1420585 w 808"/>
              <a:gd name="T3" fmla="*/ 1823670 h 810"/>
              <a:gd name="T4" fmla="*/ 1374346 w 808"/>
              <a:gd name="T5" fmla="*/ 2026585 h 810"/>
              <a:gd name="T6" fmla="*/ 1307555 w 808"/>
              <a:gd name="T7" fmla="*/ 2047134 h 810"/>
              <a:gd name="T8" fmla="*/ 1155991 w 808"/>
              <a:gd name="T9" fmla="*/ 1903295 h 810"/>
              <a:gd name="T10" fmla="*/ 1091770 w 808"/>
              <a:gd name="T11" fmla="*/ 1911001 h 810"/>
              <a:gd name="T12" fmla="*/ 971033 w 808"/>
              <a:gd name="T13" fmla="*/ 2080525 h 810"/>
              <a:gd name="T14" fmla="*/ 901673 w 808"/>
              <a:gd name="T15" fmla="*/ 2072819 h 810"/>
              <a:gd name="T16" fmla="*/ 814332 w 808"/>
              <a:gd name="T17" fmla="*/ 1882747 h 810"/>
              <a:gd name="T18" fmla="*/ 750110 w 808"/>
              <a:gd name="T19" fmla="*/ 1864767 h 810"/>
              <a:gd name="T20" fmla="*/ 577996 w 808"/>
              <a:gd name="T21" fmla="*/ 1975215 h 810"/>
              <a:gd name="T22" fmla="*/ 511205 w 808"/>
              <a:gd name="T23" fmla="*/ 1939255 h 810"/>
              <a:gd name="T24" fmla="*/ 506067 w 808"/>
              <a:gd name="T25" fmla="*/ 1733771 h 810"/>
              <a:gd name="T26" fmla="*/ 454690 w 808"/>
              <a:gd name="T27" fmla="*/ 1690106 h 810"/>
              <a:gd name="T28" fmla="*/ 254318 w 808"/>
              <a:gd name="T29" fmla="*/ 1726065 h 810"/>
              <a:gd name="T30" fmla="*/ 208078 w 808"/>
              <a:gd name="T31" fmla="*/ 1666989 h 810"/>
              <a:gd name="T32" fmla="*/ 264594 w 808"/>
              <a:gd name="T33" fmla="*/ 1446093 h 810"/>
              <a:gd name="T34" fmla="*/ 236336 w 808"/>
              <a:gd name="T35" fmla="*/ 1387017 h 810"/>
              <a:gd name="T36" fmla="*/ 41102 w 808"/>
              <a:gd name="T37" fmla="*/ 1338214 h 810"/>
              <a:gd name="T38" fmla="*/ 172114 w 808"/>
              <a:gd name="T39" fmla="*/ 1184101 h 810"/>
              <a:gd name="T40" fmla="*/ 164408 w 808"/>
              <a:gd name="T41" fmla="*/ 1119888 h 810"/>
              <a:gd name="T42" fmla="*/ 159270 w 808"/>
              <a:gd name="T43" fmla="*/ 1053105 h 810"/>
              <a:gd name="T44" fmla="*/ 2569 w 808"/>
              <a:gd name="T45" fmla="*/ 929815 h 810"/>
              <a:gd name="T46" fmla="*/ 179821 w 808"/>
              <a:gd name="T47" fmla="*/ 842484 h 810"/>
              <a:gd name="T48" fmla="*/ 200372 w 808"/>
              <a:gd name="T49" fmla="*/ 778271 h 810"/>
              <a:gd name="T50" fmla="*/ 220923 w 808"/>
              <a:gd name="T51" fmla="*/ 714057 h 810"/>
              <a:gd name="T52" fmla="*/ 123306 w 808"/>
              <a:gd name="T53" fmla="*/ 544532 h 810"/>
              <a:gd name="T54" fmla="*/ 321109 w 808"/>
              <a:gd name="T55" fmla="*/ 529121 h 810"/>
              <a:gd name="T56" fmla="*/ 359642 w 808"/>
              <a:gd name="T57" fmla="*/ 477750 h 810"/>
              <a:gd name="T58" fmla="*/ 403313 w 808"/>
              <a:gd name="T59" fmla="*/ 426379 h 810"/>
              <a:gd name="T60" fmla="*/ 380193 w 808"/>
              <a:gd name="T61" fmla="*/ 233738 h 810"/>
              <a:gd name="T62" fmla="*/ 567720 w 808"/>
              <a:gd name="T63" fmla="*/ 292815 h 810"/>
              <a:gd name="T64" fmla="*/ 655062 w 808"/>
              <a:gd name="T65" fmla="*/ 244012 h 810"/>
              <a:gd name="T66" fmla="*/ 698733 w 808"/>
              <a:gd name="T67" fmla="*/ 53940 h 810"/>
              <a:gd name="T68" fmla="*/ 775799 w 808"/>
              <a:gd name="T69" fmla="*/ 30823 h 810"/>
              <a:gd name="T70" fmla="*/ 919656 w 808"/>
              <a:gd name="T71" fmla="*/ 161819 h 810"/>
              <a:gd name="T72" fmla="*/ 983877 w 808"/>
              <a:gd name="T73" fmla="*/ 156682 h 810"/>
              <a:gd name="T74" fmla="*/ 1096907 w 808"/>
              <a:gd name="T75" fmla="*/ 0 h 810"/>
              <a:gd name="T76" fmla="*/ 1179111 w 808"/>
              <a:gd name="T77" fmla="*/ 7706 h 810"/>
              <a:gd name="T78" fmla="*/ 1261315 w 808"/>
              <a:gd name="T79" fmla="*/ 182367 h 810"/>
              <a:gd name="T80" fmla="*/ 1322968 w 808"/>
              <a:gd name="T81" fmla="*/ 200347 h 810"/>
              <a:gd name="T82" fmla="*/ 1487376 w 808"/>
              <a:gd name="T83" fmla="*/ 100173 h 810"/>
              <a:gd name="T84" fmla="*/ 1559304 w 808"/>
              <a:gd name="T85" fmla="*/ 138702 h 810"/>
              <a:gd name="T86" fmla="*/ 1569580 w 808"/>
              <a:gd name="T87" fmla="*/ 333911 h 810"/>
              <a:gd name="T88" fmla="*/ 1618388 w 808"/>
              <a:gd name="T89" fmla="*/ 375008 h 810"/>
              <a:gd name="T90" fmla="*/ 1811053 w 808"/>
              <a:gd name="T91" fmla="*/ 344186 h 810"/>
              <a:gd name="T92" fmla="*/ 1862431 w 808"/>
              <a:gd name="T93" fmla="*/ 405831 h 810"/>
              <a:gd name="T94" fmla="*/ 1811053 w 808"/>
              <a:gd name="T95" fmla="*/ 619020 h 810"/>
              <a:gd name="T96" fmla="*/ 1839311 w 808"/>
              <a:gd name="T97" fmla="*/ 678097 h 810"/>
              <a:gd name="T98" fmla="*/ 2031976 w 808"/>
              <a:gd name="T99" fmla="*/ 732037 h 810"/>
              <a:gd name="T100" fmla="*/ 1900964 w 808"/>
              <a:gd name="T101" fmla="*/ 881012 h 810"/>
              <a:gd name="T102" fmla="*/ 1911239 w 808"/>
              <a:gd name="T103" fmla="*/ 945226 h 810"/>
              <a:gd name="T104" fmla="*/ 1913808 w 808"/>
              <a:gd name="T105" fmla="*/ 1014577 h 810"/>
              <a:gd name="T106" fmla="*/ 2073078 w 808"/>
              <a:gd name="T107" fmla="*/ 1135299 h 810"/>
              <a:gd name="T108" fmla="*/ 1893257 w 808"/>
              <a:gd name="T109" fmla="*/ 1225198 h 810"/>
              <a:gd name="T110" fmla="*/ 1875275 w 808"/>
              <a:gd name="T111" fmla="*/ 1289412 h 810"/>
              <a:gd name="T112" fmla="*/ 1854724 w 808"/>
              <a:gd name="T113" fmla="*/ 1351057 h 810"/>
              <a:gd name="T114" fmla="*/ 1957479 w 808"/>
              <a:gd name="T115" fmla="*/ 1528287 h 810"/>
              <a:gd name="T116" fmla="*/ 1754538 w 808"/>
              <a:gd name="T117" fmla="*/ 1538561 h 810"/>
              <a:gd name="T118" fmla="*/ 1716005 w 808"/>
              <a:gd name="T119" fmla="*/ 1592501 h 810"/>
              <a:gd name="T120" fmla="*/ 1672335 w 808"/>
              <a:gd name="T121" fmla="*/ 1641303 h 810"/>
              <a:gd name="T122" fmla="*/ 1700592 w 808"/>
              <a:gd name="T123" fmla="*/ 1844219 h 810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808"/>
              <a:gd name="T187" fmla="*/ 0 h 810"/>
              <a:gd name="T188" fmla="*/ 808 w 808"/>
              <a:gd name="T189" fmla="*/ 810 h 810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808" h="810">
                <a:moveTo>
                  <a:pt x="651" y="726"/>
                </a:moveTo>
                <a:lnTo>
                  <a:pt x="587" y="691"/>
                </a:lnTo>
                <a:lnTo>
                  <a:pt x="565" y="704"/>
                </a:lnTo>
                <a:lnTo>
                  <a:pt x="553" y="710"/>
                </a:lnTo>
                <a:lnTo>
                  <a:pt x="542" y="716"/>
                </a:lnTo>
                <a:lnTo>
                  <a:pt x="535" y="789"/>
                </a:lnTo>
                <a:lnTo>
                  <a:pt x="522" y="794"/>
                </a:lnTo>
                <a:lnTo>
                  <a:pt x="509" y="797"/>
                </a:lnTo>
                <a:lnTo>
                  <a:pt x="462" y="739"/>
                </a:lnTo>
                <a:lnTo>
                  <a:pt x="450" y="741"/>
                </a:lnTo>
                <a:lnTo>
                  <a:pt x="437" y="743"/>
                </a:lnTo>
                <a:lnTo>
                  <a:pt x="425" y="744"/>
                </a:lnTo>
                <a:lnTo>
                  <a:pt x="412" y="744"/>
                </a:lnTo>
                <a:lnTo>
                  <a:pt x="378" y="810"/>
                </a:lnTo>
                <a:lnTo>
                  <a:pt x="364" y="809"/>
                </a:lnTo>
                <a:lnTo>
                  <a:pt x="351" y="807"/>
                </a:lnTo>
                <a:lnTo>
                  <a:pt x="329" y="736"/>
                </a:lnTo>
                <a:lnTo>
                  <a:pt x="317" y="733"/>
                </a:lnTo>
                <a:lnTo>
                  <a:pt x="304" y="730"/>
                </a:lnTo>
                <a:lnTo>
                  <a:pt x="292" y="726"/>
                </a:lnTo>
                <a:lnTo>
                  <a:pt x="280" y="721"/>
                </a:lnTo>
                <a:lnTo>
                  <a:pt x="225" y="769"/>
                </a:lnTo>
                <a:lnTo>
                  <a:pt x="212" y="763"/>
                </a:lnTo>
                <a:lnTo>
                  <a:pt x="199" y="755"/>
                </a:lnTo>
                <a:lnTo>
                  <a:pt x="207" y="683"/>
                </a:lnTo>
                <a:lnTo>
                  <a:pt x="197" y="675"/>
                </a:lnTo>
                <a:lnTo>
                  <a:pt x="187" y="667"/>
                </a:lnTo>
                <a:lnTo>
                  <a:pt x="177" y="658"/>
                </a:lnTo>
                <a:lnTo>
                  <a:pt x="168" y="650"/>
                </a:lnTo>
                <a:lnTo>
                  <a:pt x="99" y="672"/>
                </a:lnTo>
                <a:lnTo>
                  <a:pt x="90" y="661"/>
                </a:lnTo>
                <a:lnTo>
                  <a:pt x="81" y="649"/>
                </a:lnTo>
                <a:lnTo>
                  <a:pt x="116" y="586"/>
                </a:lnTo>
                <a:lnTo>
                  <a:pt x="103" y="563"/>
                </a:lnTo>
                <a:lnTo>
                  <a:pt x="97" y="552"/>
                </a:lnTo>
                <a:lnTo>
                  <a:pt x="92" y="540"/>
                </a:lnTo>
                <a:lnTo>
                  <a:pt x="20" y="534"/>
                </a:lnTo>
                <a:lnTo>
                  <a:pt x="16" y="521"/>
                </a:lnTo>
                <a:lnTo>
                  <a:pt x="12" y="507"/>
                </a:lnTo>
                <a:lnTo>
                  <a:pt x="67" y="461"/>
                </a:lnTo>
                <a:lnTo>
                  <a:pt x="65" y="449"/>
                </a:lnTo>
                <a:lnTo>
                  <a:pt x="64" y="436"/>
                </a:lnTo>
                <a:lnTo>
                  <a:pt x="63" y="423"/>
                </a:lnTo>
                <a:lnTo>
                  <a:pt x="62" y="410"/>
                </a:lnTo>
                <a:lnTo>
                  <a:pt x="0" y="378"/>
                </a:lnTo>
                <a:lnTo>
                  <a:pt x="1" y="362"/>
                </a:lnTo>
                <a:lnTo>
                  <a:pt x="3" y="348"/>
                </a:lnTo>
                <a:lnTo>
                  <a:pt x="70" y="328"/>
                </a:lnTo>
                <a:lnTo>
                  <a:pt x="73" y="316"/>
                </a:lnTo>
                <a:lnTo>
                  <a:pt x="78" y="303"/>
                </a:lnTo>
                <a:lnTo>
                  <a:pt x="82" y="291"/>
                </a:lnTo>
                <a:lnTo>
                  <a:pt x="86" y="278"/>
                </a:lnTo>
                <a:lnTo>
                  <a:pt x="41" y="225"/>
                </a:lnTo>
                <a:lnTo>
                  <a:pt x="48" y="212"/>
                </a:lnTo>
                <a:lnTo>
                  <a:pt x="55" y="199"/>
                </a:lnTo>
                <a:lnTo>
                  <a:pt x="125" y="206"/>
                </a:lnTo>
                <a:lnTo>
                  <a:pt x="132" y="196"/>
                </a:lnTo>
                <a:lnTo>
                  <a:pt x="140" y="186"/>
                </a:lnTo>
                <a:lnTo>
                  <a:pt x="148" y="175"/>
                </a:lnTo>
                <a:lnTo>
                  <a:pt x="157" y="166"/>
                </a:lnTo>
                <a:lnTo>
                  <a:pt x="136" y="101"/>
                </a:lnTo>
                <a:lnTo>
                  <a:pt x="148" y="91"/>
                </a:lnTo>
                <a:lnTo>
                  <a:pt x="160" y="80"/>
                </a:lnTo>
                <a:lnTo>
                  <a:pt x="221" y="114"/>
                </a:lnTo>
                <a:lnTo>
                  <a:pt x="243" y="101"/>
                </a:lnTo>
                <a:lnTo>
                  <a:pt x="255" y="95"/>
                </a:lnTo>
                <a:lnTo>
                  <a:pt x="266" y="90"/>
                </a:lnTo>
                <a:lnTo>
                  <a:pt x="272" y="21"/>
                </a:lnTo>
                <a:lnTo>
                  <a:pt x="287" y="16"/>
                </a:lnTo>
                <a:lnTo>
                  <a:pt x="302" y="12"/>
                </a:lnTo>
                <a:lnTo>
                  <a:pt x="345" y="65"/>
                </a:lnTo>
                <a:lnTo>
                  <a:pt x="358" y="63"/>
                </a:lnTo>
                <a:lnTo>
                  <a:pt x="371" y="62"/>
                </a:lnTo>
                <a:lnTo>
                  <a:pt x="383" y="61"/>
                </a:lnTo>
                <a:lnTo>
                  <a:pt x="396" y="60"/>
                </a:lnTo>
                <a:lnTo>
                  <a:pt x="427" y="0"/>
                </a:lnTo>
                <a:lnTo>
                  <a:pt x="443" y="1"/>
                </a:lnTo>
                <a:lnTo>
                  <a:pt x="459" y="3"/>
                </a:lnTo>
                <a:lnTo>
                  <a:pt x="479" y="68"/>
                </a:lnTo>
                <a:lnTo>
                  <a:pt x="491" y="71"/>
                </a:lnTo>
                <a:lnTo>
                  <a:pt x="503" y="75"/>
                </a:lnTo>
                <a:lnTo>
                  <a:pt x="515" y="78"/>
                </a:lnTo>
                <a:lnTo>
                  <a:pt x="527" y="83"/>
                </a:lnTo>
                <a:lnTo>
                  <a:pt x="579" y="39"/>
                </a:lnTo>
                <a:lnTo>
                  <a:pt x="593" y="46"/>
                </a:lnTo>
                <a:lnTo>
                  <a:pt x="607" y="54"/>
                </a:lnTo>
                <a:lnTo>
                  <a:pt x="599" y="122"/>
                </a:lnTo>
                <a:lnTo>
                  <a:pt x="611" y="130"/>
                </a:lnTo>
                <a:lnTo>
                  <a:pt x="621" y="138"/>
                </a:lnTo>
                <a:lnTo>
                  <a:pt x="630" y="146"/>
                </a:lnTo>
                <a:lnTo>
                  <a:pt x="640" y="155"/>
                </a:lnTo>
                <a:lnTo>
                  <a:pt x="705" y="134"/>
                </a:lnTo>
                <a:lnTo>
                  <a:pt x="715" y="146"/>
                </a:lnTo>
                <a:lnTo>
                  <a:pt x="725" y="158"/>
                </a:lnTo>
                <a:lnTo>
                  <a:pt x="692" y="219"/>
                </a:lnTo>
                <a:lnTo>
                  <a:pt x="705" y="241"/>
                </a:lnTo>
                <a:lnTo>
                  <a:pt x="710" y="252"/>
                </a:lnTo>
                <a:lnTo>
                  <a:pt x="716" y="264"/>
                </a:lnTo>
                <a:lnTo>
                  <a:pt x="786" y="270"/>
                </a:lnTo>
                <a:lnTo>
                  <a:pt x="791" y="285"/>
                </a:lnTo>
                <a:lnTo>
                  <a:pt x="795" y="300"/>
                </a:lnTo>
                <a:lnTo>
                  <a:pt x="740" y="343"/>
                </a:lnTo>
                <a:lnTo>
                  <a:pt x="742" y="356"/>
                </a:lnTo>
                <a:lnTo>
                  <a:pt x="744" y="368"/>
                </a:lnTo>
                <a:lnTo>
                  <a:pt x="745" y="382"/>
                </a:lnTo>
                <a:lnTo>
                  <a:pt x="745" y="395"/>
                </a:lnTo>
                <a:lnTo>
                  <a:pt x="808" y="427"/>
                </a:lnTo>
                <a:lnTo>
                  <a:pt x="807" y="442"/>
                </a:lnTo>
                <a:lnTo>
                  <a:pt x="805" y="457"/>
                </a:lnTo>
                <a:lnTo>
                  <a:pt x="737" y="477"/>
                </a:lnTo>
                <a:lnTo>
                  <a:pt x="734" y="490"/>
                </a:lnTo>
                <a:lnTo>
                  <a:pt x="730" y="502"/>
                </a:lnTo>
                <a:lnTo>
                  <a:pt x="726" y="514"/>
                </a:lnTo>
                <a:lnTo>
                  <a:pt x="722" y="526"/>
                </a:lnTo>
                <a:lnTo>
                  <a:pt x="769" y="582"/>
                </a:lnTo>
                <a:lnTo>
                  <a:pt x="762" y="595"/>
                </a:lnTo>
                <a:lnTo>
                  <a:pt x="756" y="607"/>
                </a:lnTo>
                <a:lnTo>
                  <a:pt x="683" y="599"/>
                </a:lnTo>
                <a:lnTo>
                  <a:pt x="676" y="609"/>
                </a:lnTo>
                <a:lnTo>
                  <a:pt x="668" y="620"/>
                </a:lnTo>
                <a:lnTo>
                  <a:pt x="659" y="629"/>
                </a:lnTo>
                <a:lnTo>
                  <a:pt x="651" y="639"/>
                </a:lnTo>
                <a:lnTo>
                  <a:pt x="673" y="709"/>
                </a:lnTo>
                <a:lnTo>
                  <a:pt x="662" y="718"/>
                </a:lnTo>
                <a:lnTo>
                  <a:pt x="651" y="726"/>
                </a:lnTo>
                <a:close/>
              </a:path>
            </a:pathLst>
          </a:custGeom>
          <a:gradFill flip="none" rotWithShape="1">
            <a:gsLst>
              <a:gs pos="100000">
                <a:sysClr val="window" lastClr="FFFFFF"/>
              </a:gs>
              <a:gs pos="0">
                <a:srgbClr val="E0E0E0"/>
              </a:gs>
            </a:gsLst>
            <a:lin ang="8100000" scaled="0"/>
            <a:tileRect/>
          </a:gradFill>
          <a:ln w="22225" cap="flat" cmpd="sng" algn="ctr">
            <a:gradFill>
              <a:gsLst>
                <a:gs pos="100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8100000" scaled="0"/>
            </a:gradFill>
            <a:prstDash val="solid"/>
          </a:ln>
          <a:effectLst>
            <a:outerShdw blurRad="2794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25" name="Freeform 8"/>
          <p:cNvSpPr/>
          <p:nvPr/>
        </p:nvSpPr>
        <p:spPr bwMode="auto">
          <a:xfrm>
            <a:off x="7839266" y="2622094"/>
            <a:ext cx="1755775" cy="1758407"/>
          </a:xfrm>
          <a:custGeom>
            <a:avLst/>
            <a:gdLst>
              <a:gd name="T0" fmla="*/ 1507927 w 808"/>
              <a:gd name="T1" fmla="*/ 1774868 h 810"/>
              <a:gd name="T2" fmla="*/ 1420585 w 808"/>
              <a:gd name="T3" fmla="*/ 1823670 h 810"/>
              <a:gd name="T4" fmla="*/ 1374346 w 808"/>
              <a:gd name="T5" fmla="*/ 2026585 h 810"/>
              <a:gd name="T6" fmla="*/ 1307555 w 808"/>
              <a:gd name="T7" fmla="*/ 2047134 h 810"/>
              <a:gd name="T8" fmla="*/ 1155991 w 808"/>
              <a:gd name="T9" fmla="*/ 1903295 h 810"/>
              <a:gd name="T10" fmla="*/ 1091770 w 808"/>
              <a:gd name="T11" fmla="*/ 1911001 h 810"/>
              <a:gd name="T12" fmla="*/ 971033 w 808"/>
              <a:gd name="T13" fmla="*/ 2080525 h 810"/>
              <a:gd name="T14" fmla="*/ 901673 w 808"/>
              <a:gd name="T15" fmla="*/ 2072819 h 810"/>
              <a:gd name="T16" fmla="*/ 814332 w 808"/>
              <a:gd name="T17" fmla="*/ 1882747 h 810"/>
              <a:gd name="T18" fmla="*/ 750110 w 808"/>
              <a:gd name="T19" fmla="*/ 1864767 h 810"/>
              <a:gd name="T20" fmla="*/ 577996 w 808"/>
              <a:gd name="T21" fmla="*/ 1975215 h 810"/>
              <a:gd name="T22" fmla="*/ 511205 w 808"/>
              <a:gd name="T23" fmla="*/ 1939255 h 810"/>
              <a:gd name="T24" fmla="*/ 506067 w 808"/>
              <a:gd name="T25" fmla="*/ 1733771 h 810"/>
              <a:gd name="T26" fmla="*/ 454690 w 808"/>
              <a:gd name="T27" fmla="*/ 1690106 h 810"/>
              <a:gd name="T28" fmla="*/ 254318 w 808"/>
              <a:gd name="T29" fmla="*/ 1726065 h 810"/>
              <a:gd name="T30" fmla="*/ 208078 w 808"/>
              <a:gd name="T31" fmla="*/ 1666989 h 810"/>
              <a:gd name="T32" fmla="*/ 264594 w 808"/>
              <a:gd name="T33" fmla="*/ 1446093 h 810"/>
              <a:gd name="T34" fmla="*/ 236336 w 808"/>
              <a:gd name="T35" fmla="*/ 1387017 h 810"/>
              <a:gd name="T36" fmla="*/ 41102 w 808"/>
              <a:gd name="T37" fmla="*/ 1338214 h 810"/>
              <a:gd name="T38" fmla="*/ 172114 w 808"/>
              <a:gd name="T39" fmla="*/ 1184101 h 810"/>
              <a:gd name="T40" fmla="*/ 164408 w 808"/>
              <a:gd name="T41" fmla="*/ 1119888 h 810"/>
              <a:gd name="T42" fmla="*/ 159270 w 808"/>
              <a:gd name="T43" fmla="*/ 1053105 h 810"/>
              <a:gd name="T44" fmla="*/ 2569 w 808"/>
              <a:gd name="T45" fmla="*/ 929815 h 810"/>
              <a:gd name="T46" fmla="*/ 179821 w 808"/>
              <a:gd name="T47" fmla="*/ 842484 h 810"/>
              <a:gd name="T48" fmla="*/ 200372 w 808"/>
              <a:gd name="T49" fmla="*/ 778271 h 810"/>
              <a:gd name="T50" fmla="*/ 220923 w 808"/>
              <a:gd name="T51" fmla="*/ 714057 h 810"/>
              <a:gd name="T52" fmla="*/ 123306 w 808"/>
              <a:gd name="T53" fmla="*/ 544532 h 810"/>
              <a:gd name="T54" fmla="*/ 321109 w 808"/>
              <a:gd name="T55" fmla="*/ 529121 h 810"/>
              <a:gd name="T56" fmla="*/ 359642 w 808"/>
              <a:gd name="T57" fmla="*/ 477750 h 810"/>
              <a:gd name="T58" fmla="*/ 403313 w 808"/>
              <a:gd name="T59" fmla="*/ 426379 h 810"/>
              <a:gd name="T60" fmla="*/ 380193 w 808"/>
              <a:gd name="T61" fmla="*/ 233738 h 810"/>
              <a:gd name="T62" fmla="*/ 567720 w 808"/>
              <a:gd name="T63" fmla="*/ 292815 h 810"/>
              <a:gd name="T64" fmla="*/ 655062 w 808"/>
              <a:gd name="T65" fmla="*/ 244012 h 810"/>
              <a:gd name="T66" fmla="*/ 698733 w 808"/>
              <a:gd name="T67" fmla="*/ 53940 h 810"/>
              <a:gd name="T68" fmla="*/ 775799 w 808"/>
              <a:gd name="T69" fmla="*/ 30823 h 810"/>
              <a:gd name="T70" fmla="*/ 919656 w 808"/>
              <a:gd name="T71" fmla="*/ 161819 h 810"/>
              <a:gd name="T72" fmla="*/ 983877 w 808"/>
              <a:gd name="T73" fmla="*/ 156682 h 810"/>
              <a:gd name="T74" fmla="*/ 1096907 w 808"/>
              <a:gd name="T75" fmla="*/ 0 h 810"/>
              <a:gd name="T76" fmla="*/ 1179111 w 808"/>
              <a:gd name="T77" fmla="*/ 7706 h 810"/>
              <a:gd name="T78" fmla="*/ 1261315 w 808"/>
              <a:gd name="T79" fmla="*/ 182367 h 810"/>
              <a:gd name="T80" fmla="*/ 1322968 w 808"/>
              <a:gd name="T81" fmla="*/ 200347 h 810"/>
              <a:gd name="T82" fmla="*/ 1487376 w 808"/>
              <a:gd name="T83" fmla="*/ 100173 h 810"/>
              <a:gd name="T84" fmla="*/ 1559304 w 808"/>
              <a:gd name="T85" fmla="*/ 138702 h 810"/>
              <a:gd name="T86" fmla="*/ 1569580 w 808"/>
              <a:gd name="T87" fmla="*/ 333911 h 810"/>
              <a:gd name="T88" fmla="*/ 1618388 w 808"/>
              <a:gd name="T89" fmla="*/ 375008 h 810"/>
              <a:gd name="T90" fmla="*/ 1811053 w 808"/>
              <a:gd name="T91" fmla="*/ 344186 h 810"/>
              <a:gd name="T92" fmla="*/ 1862431 w 808"/>
              <a:gd name="T93" fmla="*/ 405831 h 810"/>
              <a:gd name="T94" fmla="*/ 1811053 w 808"/>
              <a:gd name="T95" fmla="*/ 619020 h 810"/>
              <a:gd name="T96" fmla="*/ 1839311 w 808"/>
              <a:gd name="T97" fmla="*/ 678097 h 810"/>
              <a:gd name="T98" fmla="*/ 2031976 w 808"/>
              <a:gd name="T99" fmla="*/ 732037 h 810"/>
              <a:gd name="T100" fmla="*/ 1900964 w 808"/>
              <a:gd name="T101" fmla="*/ 881012 h 810"/>
              <a:gd name="T102" fmla="*/ 1911239 w 808"/>
              <a:gd name="T103" fmla="*/ 945226 h 810"/>
              <a:gd name="T104" fmla="*/ 1913808 w 808"/>
              <a:gd name="T105" fmla="*/ 1014577 h 810"/>
              <a:gd name="T106" fmla="*/ 2073078 w 808"/>
              <a:gd name="T107" fmla="*/ 1135299 h 810"/>
              <a:gd name="T108" fmla="*/ 1893257 w 808"/>
              <a:gd name="T109" fmla="*/ 1225198 h 810"/>
              <a:gd name="T110" fmla="*/ 1875275 w 808"/>
              <a:gd name="T111" fmla="*/ 1289412 h 810"/>
              <a:gd name="T112" fmla="*/ 1854724 w 808"/>
              <a:gd name="T113" fmla="*/ 1351057 h 810"/>
              <a:gd name="T114" fmla="*/ 1957479 w 808"/>
              <a:gd name="T115" fmla="*/ 1528287 h 810"/>
              <a:gd name="T116" fmla="*/ 1754538 w 808"/>
              <a:gd name="T117" fmla="*/ 1538561 h 810"/>
              <a:gd name="T118" fmla="*/ 1716005 w 808"/>
              <a:gd name="T119" fmla="*/ 1592501 h 810"/>
              <a:gd name="T120" fmla="*/ 1672335 w 808"/>
              <a:gd name="T121" fmla="*/ 1641303 h 810"/>
              <a:gd name="T122" fmla="*/ 1700592 w 808"/>
              <a:gd name="T123" fmla="*/ 1844219 h 810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808"/>
              <a:gd name="T187" fmla="*/ 0 h 810"/>
              <a:gd name="T188" fmla="*/ 808 w 808"/>
              <a:gd name="T189" fmla="*/ 810 h 810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808" h="810">
                <a:moveTo>
                  <a:pt x="651" y="726"/>
                </a:moveTo>
                <a:lnTo>
                  <a:pt x="587" y="691"/>
                </a:lnTo>
                <a:lnTo>
                  <a:pt x="565" y="704"/>
                </a:lnTo>
                <a:lnTo>
                  <a:pt x="553" y="710"/>
                </a:lnTo>
                <a:lnTo>
                  <a:pt x="542" y="716"/>
                </a:lnTo>
                <a:lnTo>
                  <a:pt x="535" y="789"/>
                </a:lnTo>
                <a:lnTo>
                  <a:pt x="522" y="794"/>
                </a:lnTo>
                <a:lnTo>
                  <a:pt x="509" y="797"/>
                </a:lnTo>
                <a:lnTo>
                  <a:pt x="462" y="739"/>
                </a:lnTo>
                <a:lnTo>
                  <a:pt x="450" y="741"/>
                </a:lnTo>
                <a:lnTo>
                  <a:pt x="437" y="743"/>
                </a:lnTo>
                <a:lnTo>
                  <a:pt x="425" y="744"/>
                </a:lnTo>
                <a:lnTo>
                  <a:pt x="412" y="744"/>
                </a:lnTo>
                <a:lnTo>
                  <a:pt x="378" y="810"/>
                </a:lnTo>
                <a:lnTo>
                  <a:pt x="364" y="809"/>
                </a:lnTo>
                <a:lnTo>
                  <a:pt x="351" y="807"/>
                </a:lnTo>
                <a:lnTo>
                  <a:pt x="329" y="736"/>
                </a:lnTo>
                <a:lnTo>
                  <a:pt x="317" y="733"/>
                </a:lnTo>
                <a:lnTo>
                  <a:pt x="304" y="730"/>
                </a:lnTo>
                <a:lnTo>
                  <a:pt x="292" y="726"/>
                </a:lnTo>
                <a:lnTo>
                  <a:pt x="280" y="721"/>
                </a:lnTo>
                <a:lnTo>
                  <a:pt x="225" y="769"/>
                </a:lnTo>
                <a:lnTo>
                  <a:pt x="212" y="763"/>
                </a:lnTo>
                <a:lnTo>
                  <a:pt x="199" y="755"/>
                </a:lnTo>
                <a:lnTo>
                  <a:pt x="207" y="683"/>
                </a:lnTo>
                <a:lnTo>
                  <a:pt x="197" y="675"/>
                </a:lnTo>
                <a:lnTo>
                  <a:pt x="187" y="667"/>
                </a:lnTo>
                <a:lnTo>
                  <a:pt x="177" y="658"/>
                </a:lnTo>
                <a:lnTo>
                  <a:pt x="168" y="650"/>
                </a:lnTo>
                <a:lnTo>
                  <a:pt x="99" y="672"/>
                </a:lnTo>
                <a:lnTo>
                  <a:pt x="90" y="661"/>
                </a:lnTo>
                <a:lnTo>
                  <a:pt x="81" y="649"/>
                </a:lnTo>
                <a:lnTo>
                  <a:pt x="116" y="586"/>
                </a:lnTo>
                <a:lnTo>
                  <a:pt x="103" y="563"/>
                </a:lnTo>
                <a:lnTo>
                  <a:pt x="97" y="552"/>
                </a:lnTo>
                <a:lnTo>
                  <a:pt x="92" y="540"/>
                </a:lnTo>
                <a:lnTo>
                  <a:pt x="20" y="534"/>
                </a:lnTo>
                <a:lnTo>
                  <a:pt x="16" y="521"/>
                </a:lnTo>
                <a:lnTo>
                  <a:pt x="12" y="507"/>
                </a:lnTo>
                <a:lnTo>
                  <a:pt x="67" y="461"/>
                </a:lnTo>
                <a:lnTo>
                  <a:pt x="65" y="449"/>
                </a:lnTo>
                <a:lnTo>
                  <a:pt x="64" y="436"/>
                </a:lnTo>
                <a:lnTo>
                  <a:pt x="63" y="423"/>
                </a:lnTo>
                <a:lnTo>
                  <a:pt x="62" y="410"/>
                </a:lnTo>
                <a:lnTo>
                  <a:pt x="0" y="378"/>
                </a:lnTo>
                <a:lnTo>
                  <a:pt x="1" y="362"/>
                </a:lnTo>
                <a:lnTo>
                  <a:pt x="3" y="348"/>
                </a:lnTo>
                <a:lnTo>
                  <a:pt x="70" y="328"/>
                </a:lnTo>
                <a:lnTo>
                  <a:pt x="73" y="316"/>
                </a:lnTo>
                <a:lnTo>
                  <a:pt x="78" y="303"/>
                </a:lnTo>
                <a:lnTo>
                  <a:pt x="82" y="291"/>
                </a:lnTo>
                <a:lnTo>
                  <a:pt x="86" y="278"/>
                </a:lnTo>
                <a:lnTo>
                  <a:pt x="41" y="225"/>
                </a:lnTo>
                <a:lnTo>
                  <a:pt x="48" y="212"/>
                </a:lnTo>
                <a:lnTo>
                  <a:pt x="55" y="199"/>
                </a:lnTo>
                <a:lnTo>
                  <a:pt x="125" y="206"/>
                </a:lnTo>
                <a:lnTo>
                  <a:pt x="132" y="196"/>
                </a:lnTo>
                <a:lnTo>
                  <a:pt x="140" y="186"/>
                </a:lnTo>
                <a:lnTo>
                  <a:pt x="148" y="175"/>
                </a:lnTo>
                <a:lnTo>
                  <a:pt x="157" y="166"/>
                </a:lnTo>
                <a:lnTo>
                  <a:pt x="136" y="101"/>
                </a:lnTo>
                <a:lnTo>
                  <a:pt x="148" y="91"/>
                </a:lnTo>
                <a:lnTo>
                  <a:pt x="160" y="80"/>
                </a:lnTo>
                <a:lnTo>
                  <a:pt x="221" y="114"/>
                </a:lnTo>
                <a:lnTo>
                  <a:pt x="243" y="101"/>
                </a:lnTo>
                <a:lnTo>
                  <a:pt x="255" y="95"/>
                </a:lnTo>
                <a:lnTo>
                  <a:pt x="266" y="90"/>
                </a:lnTo>
                <a:lnTo>
                  <a:pt x="272" y="21"/>
                </a:lnTo>
                <a:lnTo>
                  <a:pt x="287" y="16"/>
                </a:lnTo>
                <a:lnTo>
                  <a:pt x="302" y="12"/>
                </a:lnTo>
                <a:lnTo>
                  <a:pt x="345" y="65"/>
                </a:lnTo>
                <a:lnTo>
                  <a:pt x="358" y="63"/>
                </a:lnTo>
                <a:lnTo>
                  <a:pt x="371" y="62"/>
                </a:lnTo>
                <a:lnTo>
                  <a:pt x="383" y="61"/>
                </a:lnTo>
                <a:lnTo>
                  <a:pt x="396" y="60"/>
                </a:lnTo>
                <a:lnTo>
                  <a:pt x="427" y="0"/>
                </a:lnTo>
                <a:lnTo>
                  <a:pt x="443" y="1"/>
                </a:lnTo>
                <a:lnTo>
                  <a:pt x="459" y="3"/>
                </a:lnTo>
                <a:lnTo>
                  <a:pt x="479" y="68"/>
                </a:lnTo>
                <a:lnTo>
                  <a:pt x="491" y="71"/>
                </a:lnTo>
                <a:lnTo>
                  <a:pt x="503" y="75"/>
                </a:lnTo>
                <a:lnTo>
                  <a:pt x="515" y="78"/>
                </a:lnTo>
                <a:lnTo>
                  <a:pt x="527" y="83"/>
                </a:lnTo>
                <a:lnTo>
                  <a:pt x="579" y="39"/>
                </a:lnTo>
                <a:lnTo>
                  <a:pt x="593" y="46"/>
                </a:lnTo>
                <a:lnTo>
                  <a:pt x="607" y="54"/>
                </a:lnTo>
                <a:lnTo>
                  <a:pt x="599" y="122"/>
                </a:lnTo>
                <a:lnTo>
                  <a:pt x="611" y="130"/>
                </a:lnTo>
                <a:lnTo>
                  <a:pt x="621" y="138"/>
                </a:lnTo>
                <a:lnTo>
                  <a:pt x="630" y="146"/>
                </a:lnTo>
                <a:lnTo>
                  <a:pt x="640" y="155"/>
                </a:lnTo>
                <a:lnTo>
                  <a:pt x="705" y="134"/>
                </a:lnTo>
                <a:lnTo>
                  <a:pt x="715" y="146"/>
                </a:lnTo>
                <a:lnTo>
                  <a:pt x="725" y="158"/>
                </a:lnTo>
                <a:lnTo>
                  <a:pt x="692" y="219"/>
                </a:lnTo>
                <a:lnTo>
                  <a:pt x="705" y="241"/>
                </a:lnTo>
                <a:lnTo>
                  <a:pt x="710" y="252"/>
                </a:lnTo>
                <a:lnTo>
                  <a:pt x="716" y="264"/>
                </a:lnTo>
                <a:lnTo>
                  <a:pt x="786" y="270"/>
                </a:lnTo>
                <a:lnTo>
                  <a:pt x="791" y="285"/>
                </a:lnTo>
                <a:lnTo>
                  <a:pt x="795" y="300"/>
                </a:lnTo>
                <a:lnTo>
                  <a:pt x="740" y="343"/>
                </a:lnTo>
                <a:lnTo>
                  <a:pt x="742" y="356"/>
                </a:lnTo>
                <a:lnTo>
                  <a:pt x="744" y="368"/>
                </a:lnTo>
                <a:lnTo>
                  <a:pt x="745" y="382"/>
                </a:lnTo>
                <a:lnTo>
                  <a:pt x="745" y="395"/>
                </a:lnTo>
                <a:lnTo>
                  <a:pt x="808" y="427"/>
                </a:lnTo>
                <a:lnTo>
                  <a:pt x="807" y="442"/>
                </a:lnTo>
                <a:lnTo>
                  <a:pt x="805" y="457"/>
                </a:lnTo>
                <a:lnTo>
                  <a:pt x="737" y="477"/>
                </a:lnTo>
                <a:lnTo>
                  <a:pt x="734" y="490"/>
                </a:lnTo>
                <a:lnTo>
                  <a:pt x="730" y="502"/>
                </a:lnTo>
                <a:lnTo>
                  <a:pt x="726" y="514"/>
                </a:lnTo>
                <a:lnTo>
                  <a:pt x="722" y="526"/>
                </a:lnTo>
                <a:lnTo>
                  <a:pt x="769" y="582"/>
                </a:lnTo>
                <a:lnTo>
                  <a:pt x="762" y="595"/>
                </a:lnTo>
                <a:lnTo>
                  <a:pt x="756" y="607"/>
                </a:lnTo>
                <a:lnTo>
                  <a:pt x="683" y="599"/>
                </a:lnTo>
                <a:lnTo>
                  <a:pt x="676" y="609"/>
                </a:lnTo>
                <a:lnTo>
                  <a:pt x="668" y="620"/>
                </a:lnTo>
                <a:lnTo>
                  <a:pt x="659" y="629"/>
                </a:lnTo>
                <a:lnTo>
                  <a:pt x="651" y="639"/>
                </a:lnTo>
                <a:lnTo>
                  <a:pt x="673" y="709"/>
                </a:lnTo>
                <a:lnTo>
                  <a:pt x="662" y="718"/>
                </a:lnTo>
                <a:lnTo>
                  <a:pt x="651" y="726"/>
                </a:lnTo>
                <a:close/>
              </a:path>
            </a:pathLst>
          </a:custGeom>
          <a:gradFill flip="none" rotWithShape="1">
            <a:gsLst>
              <a:gs pos="100000">
                <a:sysClr val="window" lastClr="FFFFFF"/>
              </a:gs>
              <a:gs pos="0">
                <a:srgbClr val="E0E0E0"/>
              </a:gs>
            </a:gsLst>
            <a:lin ang="8100000" scaled="0"/>
            <a:tileRect/>
          </a:gradFill>
          <a:ln w="22225" cap="flat" cmpd="sng" algn="ctr">
            <a:gradFill>
              <a:gsLst>
                <a:gs pos="100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8100000" scaled="0"/>
            </a:gradFill>
            <a:prstDash val="solid"/>
          </a:ln>
          <a:effectLst>
            <a:outerShdw blurRad="2794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801231" y="2829679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400">
              <a:spcBef>
                <a:spcPct val="0"/>
              </a:spcBef>
              <a:defRPr/>
            </a:pPr>
            <a:r>
              <a:rPr lang="en-US" altLang="zh-CN" sz="1400" b="1" dirty="0">
                <a:latin typeface="+mj-ea"/>
              </a:rPr>
              <a:t>PPT</a:t>
            </a:r>
            <a:r>
              <a:rPr lang="zh-CN" altLang="en-US" sz="1400" b="1" dirty="0">
                <a:latin typeface="+mj-ea"/>
              </a:rPr>
              <a:t>标题文档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105084" y="3208909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400">
              <a:spcBef>
                <a:spcPct val="0"/>
              </a:spcBef>
              <a:defRPr/>
            </a:pPr>
            <a:r>
              <a:rPr lang="en-US" altLang="zh-CN" sz="1400" b="1" dirty="0">
                <a:latin typeface="+mj-ea"/>
              </a:rPr>
              <a:t>PPT</a:t>
            </a:r>
            <a:r>
              <a:rPr lang="zh-CN" altLang="en-US" sz="1400" b="1" dirty="0">
                <a:latin typeface="+mj-ea"/>
              </a:rPr>
              <a:t>标题文档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3987217" y="2815170"/>
            <a:ext cx="1755775" cy="1758407"/>
            <a:chOff x="2555778" y="2803666"/>
            <a:chExt cx="1755775" cy="1758407"/>
          </a:xfrm>
        </p:grpSpPr>
        <p:sp>
          <p:nvSpPr>
            <p:cNvPr id="30" name="Freeform 8"/>
            <p:cNvSpPr/>
            <p:nvPr/>
          </p:nvSpPr>
          <p:spPr bwMode="auto">
            <a:xfrm>
              <a:off x="2555778" y="2803666"/>
              <a:ext cx="1755775" cy="1758407"/>
            </a:xfrm>
            <a:custGeom>
              <a:avLst/>
              <a:gdLst>
                <a:gd name="T0" fmla="*/ 1507927 w 808"/>
                <a:gd name="T1" fmla="*/ 1774868 h 810"/>
                <a:gd name="T2" fmla="*/ 1420585 w 808"/>
                <a:gd name="T3" fmla="*/ 1823670 h 810"/>
                <a:gd name="T4" fmla="*/ 1374346 w 808"/>
                <a:gd name="T5" fmla="*/ 2026585 h 810"/>
                <a:gd name="T6" fmla="*/ 1307555 w 808"/>
                <a:gd name="T7" fmla="*/ 2047134 h 810"/>
                <a:gd name="T8" fmla="*/ 1155991 w 808"/>
                <a:gd name="T9" fmla="*/ 1903295 h 810"/>
                <a:gd name="T10" fmla="*/ 1091770 w 808"/>
                <a:gd name="T11" fmla="*/ 1911001 h 810"/>
                <a:gd name="T12" fmla="*/ 971033 w 808"/>
                <a:gd name="T13" fmla="*/ 2080525 h 810"/>
                <a:gd name="T14" fmla="*/ 901673 w 808"/>
                <a:gd name="T15" fmla="*/ 2072819 h 810"/>
                <a:gd name="T16" fmla="*/ 814332 w 808"/>
                <a:gd name="T17" fmla="*/ 1882747 h 810"/>
                <a:gd name="T18" fmla="*/ 750110 w 808"/>
                <a:gd name="T19" fmla="*/ 1864767 h 810"/>
                <a:gd name="T20" fmla="*/ 577996 w 808"/>
                <a:gd name="T21" fmla="*/ 1975215 h 810"/>
                <a:gd name="T22" fmla="*/ 511205 w 808"/>
                <a:gd name="T23" fmla="*/ 1939255 h 810"/>
                <a:gd name="T24" fmla="*/ 506067 w 808"/>
                <a:gd name="T25" fmla="*/ 1733771 h 810"/>
                <a:gd name="T26" fmla="*/ 454690 w 808"/>
                <a:gd name="T27" fmla="*/ 1690106 h 810"/>
                <a:gd name="T28" fmla="*/ 254318 w 808"/>
                <a:gd name="T29" fmla="*/ 1726065 h 810"/>
                <a:gd name="T30" fmla="*/ 208078 w 808"/>
                <a:gd name="T31" fmla="*/ 1666989 h 810"/>
                <a:gd name="T32" fmla="*/ 264594 w 808"/>
                <a:gd name="T33" fmla="*/ 1446093 h 810"/>
                <a:gd name="T34" fmla="*/ 236336 w 808"/>
                <a:gd name="T35" fmla="*/ 1387017 h 810"/>
                <a:gd name="T36" fmla="*/ 41102 w 808"/>
                <a:gd name="T37" fmla="*/ 1338214 h 810"/>
                <a:gd name="T38" fmla="*/ 172114 w 808"/>
                <a:gd name="T39" fmla="*/ 1184101 h 810"/>
                <a:gd name="T40" fmla="*/ 164408 w 808"/>
                <a:gd name="T41" fmla="*/ 1119888 h 810"/>
                <a:gd name="T42" fmla="*/ 159270 w 808"/>
                <a:gd name="T43" fmla="*/ 1053105 h 810"/>
                <a:gd name="T44" fmla="*/ 2569 w 808"/>
                <a:gd name="T45" fmla="*/ 929815 h 810"/>
                <a:gd name="T46" fmla="*/ 179821 w 808"/>
                <a:gd name="T47" fmla="*/ 842484 h 810"/>
                <a:gd name="T48" fmla="*/ 200372 w 808"/>
                <a:gd name="T49" fmla="*/ 778271 h 810"/>
                <a:gd name="T50" fmla="*/ 220923 w 808"/>
                <a:gd name="T51" fmla="*/ 714057 h 810"/>
                <a:gd name="T52" fmla="*/ 123306 w 808"/>
                <a:gd name="T53" fmla="*/ 544532 h 810"/>
                <a:gd name="T54" fmla="*/ 321109 w 808"/>
                <a:gd name="T55" fmla="*/ 529121 h 810"/>
                <a:gd name="T56" fmla="*/ 359642 w 808"/>
                <a:gd name="T57" fmla="*/ 477750 h 810"/>
                <a:gd name="T58" fmla="*/ 403313 w 808"/>
                <a:gd name="T59" fmla="*/ 426379 h 810"/>
                <a:gd name="T60" fmla="*/ 380193 w 808"/>
                <a:gd name="T61" fmla="*/ 233738 h 810"/>
                <a:gd name="T62" fmla="*/ 567720 w 808"/>
                <a:gd name="T63" fmla="*/ 292815 h 810"/>
                <a:gd name="T64" fmla="*/ 655062 w 808"/>
                <a:gd name="T65" fmla="*/ 244012 h 810"/>
                <a:gd name="T66" fmla="*/ 698733 w 808"/>
                <a:gd name="T67" fmla="*/ 53940 h 810"/>
                <a:gd name="T68" fmla="*/ 775799 w 808"/>
                <a:gd name="T69" fmla="*/ 30823 h 810"/>
                <a:gd name="T70" fmla="*/ 919656 w 808"/>
                <a:gd name="T71" fmla="*/ 161819 h 810"/>
                <a:gd name="T72" fmla="*/ 983877 w 808"/>
                <a:gd name="T73" fmla="*/ 156682 h 810"/>
                <a:gd name="T74" fmla="*/ 1096907 w 808"/>
                <a:gd name="T75" fmla="*/ 0 h 810"/>
                <a:gd name="T76" fmla="*/ 1179111 w 808"/>
                <a:gd name="T77" fmla="*/ 7706 h 810"/>
                <a:gd name="T78" fmla="*/ 1261315 w 808"/>
                <a:gd name="T79" fmla="*/ 182367 h 810"/>
                <a:gd name="T80" fmla="*/ 1322968 w 808"/>
                <a:gd name="T81" fmla="*/ 200347 h 810"/>
                <a:gd name="T82" fmla="*/ 1487376 w 808"/>
                <a:gd name="T83" fmla="*/ 100173 h 810"/>
                <a:gd name="T84" fmla="*/ 1559304 w 808"/>
                <a:gd name="T85" fmla="*/ 138702 h 810"/>
                <a:gd name="T86" fmla="*/ 1569580 w 808"/>
                <a:gd name="T87" fmla="*/ 333911 h 810"/>
                <a:gd name="T88" fmla="*/ 1618388 w 808"/>
                <a:gd name="T89" fmla="*/ 375008 h 810"/>
                <a:gd name="T90" fmla="*/ 1811053 w 808"/>
                <a:gd name="T91" fmla="*/ 344186 h 810"/>
                <a:gd name="T92" fmla="*/ 1862431 w 808"/>
                <a:gd name="T93" fmla="*/ 405831 h 810"/>
                <a:gd name="T94" fmla="*/ 1811053 w 808"/>
                <a:gd name="T95" fmla="*/ 619020 h 810"/>
                <a:gd name="T96" fmla="*/ 1839311 w 808"/>
                <a:gd name="T97" fmla="*/ 678097 h 810"/>
                <a:gd name="T98" fmla="*/ 2031976 w 808"/>
                <a:gd name="T99" fmla="*/ 732037 h 810"/>
                <a:gd name="T100" fmla="*/ 1900964 w 808"/>
                <a:gd name="T101" fmla="*/ 881012 h 810"/>
                <a:gd name="T102" fmla="*/ 1911239 w 808"/>
                <a:gd name="T103" fmla="*/ 945226 h 810"/>
                <a:gd name="T104" fmla="*/ 1913808 w 808"/>
                <a:gd name="T105" fmla="*/ 1014577 h 810"/>
                <a:gd name="T106" fmla="*/ 2073078 w 808"/>
                <a:gd name="T107" fmla="*/ 1135299 h 810"/>
                <a:gd name="T108" fmla="*/ 1893257 w 808"/>
                <a:gd name="T109" fmla="*/ 1225198 h 810"/>
                <a:gd name="T110" fmla="*/ 1875275 w 808"/>
                <a:gd name="T111" fmla="*/ 1289412 h 810"/>
                <a:gd name="T112" fmla="*/ 1854724 w 808"/>
                <a:gd name="T113" fmla="*/ 1351057 h 810"/>
                <a:gd name="T114" fmla="*/ 1957479 w 808"/>
                <a:gd name="T115" fmla="*/ 1528287 h 810"/>
                <a:gd name="T116" fmla="*/ 1754538 w 808"/>
                <a:gd name="T117" fmla="*/ 1538561 h 810"/>
                <a:gd name="T118" fmla="*/ 1716005 w 808"/>
                <a:gd name="T119" fmla="*/ 1592501 h 810"/>
                <a:gd name="T120" fmla="*/ 1672335 w 808"/>
                <a:gd name="T121" fmla="*/ 1641303 h 810"/>
                <a:gd name="T122" fmla="*/ 1700592 w 808"/>
                <a:gd name="T123" fmla="*/ 1844219 h 81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808"/>
                <a:gd name="T187" fmla="*/ 0 h 810"/>
                <a:gd name="T188" fmla="*/ 808 w 808"/>
                <a:gd name="T189" fmla="*/ 810 h 81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808" h="810">
                  <a:moveTo>
                    <a:pt x="651" y="726"/>
                  </a:moveTo>
                  <a:lnTo>
                    <a:pt x="587" y="691"/>
                  </a:lnTo>
                  <a:lnTo>
                    <a:pt x="565" y="704"/>
                  </a:lnTo>
                  <a:lnTo>
                    <a:pt x="553" y="710"/>
                  </a:lnTo>
                  <a:lnTo>
                    <a:pt x="542" y="716"/>
                  </a:lnTo>
                  <a:lnTo>
                    <a:pt x="535" y="789"/>
                  </a:lnTo>
                  <a:lnTo>
                    <a:pt x="522" y="794"/>
                  </a:lnTo>
                  <a:lnTo>
                    <a:pt x="509" y="797"/>
                  </a:lnTo>
                  <a:lnTo>
                    <a:pt x="462" y="739"/>
                  </a:lnTo>
                  <a:lnTo>
                    <a:pt x="450" y="741"/>
                  </a:lnTo>
                  <a:lnTo>
                    <a:pt x="437" y="743"/>
                  </a:lnTo>
                  <a:lnTo>
                    <a:pt x="425" y="744"/>
                  </a:lnTo>
                  <a:lnTo>
                    <a:pt x="412" y="744"/>
                  </a:lnTo>
                  <a:lnTo>
                    <a:pt x="378" y="810"/>
                  </a:lnTo>
                  <a:lnTo>
                    <a:pt x="364" y="809"/>
                  </a:lnTo>
                  <a:lnTo>
                    <a:pt x="351" y="807"/>
                  </a:lnTo>
                  <a:lnTo>
                    <a:pt x="329" y="736"/>
                  </a:lnTo>
                  <a:lnTo>
                    <a:pt x="317" y="733"/>
                  </a:lnTo>
                  <a:lnTo>
                    <a:pt x="304" y="730"/>
                  </a:lnTo>
                  <a:lnTo>
                    <a:pt x="292" y="726"/>
                  </a:lnTo>
                  <a:lnTo>
                    <a:pt x="280" y="721"/>
                  </a:lnTo>
                  <a:lnTo>
                    <a:pt x="225" y="769"/>
                  </a:lnTo>
                  <a:lnTo>
                    <a:pt x="212" y="763"/>
                  </a:lnTo>
                  <a:lnTo>
                    <a:pt x="199" y="755"/>
                  </a:lnTo>
                  <a:lnTo>
                    <a:pt x="207" y="683"/>
                  </a:lnTo>
                  <a:lnTo>
                    <a:pt x="197" y="675"/>
                  </a:lnTo>
                  <a:lnTo>
                    <a:pt x="187" y="667"/>
                  </a:lnTo>
                  <a:lnTo>
                    <a:pt x="177" y="658"/>
                  </a:lnTo>
                  <a:lnTo>
                    <a:pt x="168" y="650"/>
                  </a:lnTo>
                  <a:lnTo>
                    <a:pt x="99" y="672"/>
                  </a:lnTo>
                  <a:lnTo>
                    <a:pt x="90" y="661"/>
                  </a:lnTo>
                  <a:lnTo>
                    <a:pt x="81" y="649"/>
                  </a:lnTo>
                  <a:lnTo>
                    <a:pt x="116" y="586"/>
                  </a:lnTo>
                  <a:lnTo>
                    <a:pt x="103" y="563"/>
                  </a:lnTo>
                  <a:lnTo>
                    <a:pt x="97" y="552"/>
                  </a:lnTo>
                  <a:lnTo>
                    <a:pt x="92" y="540"/>
                  </a:lnTo>
                  <a:lnTo>
                    <a:pt x="20" y="534"/>
                  </a:lnTo>
                  <a:lnTo>
                    <a:pt x="16" y="521"/>
                  </a:lnTo>
                  <a:lnTo>
                    <a:pt x="12" y="507"/>
                  </a:lnTo>
                  <a:lnTo>
                    <a:pt x="67" y="461"/>
                  </a:lnTo>
                  <a:lnTo>
                    <a:pt x="65" y="449"/>
                  </a:lnTo>
                  <a:lnTo>
                    <a:pt x="64" y="436"/>
                  </a:lnTo>
                  <a:lnTo>
                    <a:pt x="63" y="423"/>
                  </a:lnTo>
                  <a:lnTo>
                    <a:pt x="62" y="410"/>
                  </a:lnTo>
                  <a:lnTo>
                    <a:pt x="0" y="378"/>
                  </a:lnTo>
                  <a:lnTo>
                    <a:pt x="1" y="362"/>
                  </a:lnTo>
                  <a:lnTo>
                    <a:pt x="3" y="348"/>
                  </a:lnTo>
                  <a:lnTo>
                    <a:pt x="70" y="328"/>
                  </a:lnTo>
                  <a:lnTo>
                    <a:pt x="73" y="316"/>
                  </a:lnTo>
                  <a:lnTo>
                    <a:pt x="78" y="303"/>
                  </a:lnTo>
                  <a:lnTo>
                    <a:pt x="82" y="291"/>
                  </a:lnTo>
                  <a:lnTo>
                    <a:pt x="86" y="278"/>
                  </a:lnTo>
                  <a:lnTo>
                    <a:pt x="41" y="225"/>
                  </a:lnTo>
                  <a:lnTo>
                    <a:pt x="48" y="212"/>
                  </a:lnTo>
                  <a:lnTo>
                    <a:pt x="55" y="199"/>
                  </a:lnTo>
                  <a:lnTo>
                    <a:pt x="125" y="206"/>
                  </a:lnTo>
                  <a:lnTo>
                    <a:pt x="132" y="196"/>
                  </a:lnTo>
                  <a:lnTo>
                    <a:pt x="140" y="186"/>
                  </a:lnTo>
                  <a:lnTo>
                    <a:pt x="148" y="175"/>
                  </a:lnTo>
                  <a:lnTo>
                    <a:pt x="157" y="166"/>
                  </a:lnTo>
                  <a:lnTo>
                    <a:pt x="136" y="101"/>
                  </a:lnTo>
                  <a:lnTo>
                    <a:pt x="148" y="91"/>
                  </a:lnTo>
                  <a:lnTo>
                    <a:pt x="160" y="80"/>
                  </a:lnTo>
                  <a:lnTo>
                    <a:pt x="221" y="114"/>
                  </a:lnTo>
                  <a:lnTo>
                    <a:pt x="243" y="101"/>
                  </a:lnTo>
                  <a:lnTo>
                    <a:pt x="255" y="95"/>
                  </a:lnTo>
                  <a:lnTo>
                    <a:pt x="266" y="90"/>
                  </a:lnTo>
                  <a:lnTo>
                    <a:pt x="272" y="21"/>
                  </a:lnTo>
                  <a:lnTo>
                    <a:pt x="287" y="16"/>
                  </a:lnTo>
                  <a:lnTo>
                    <a:pt x="302" y="12"/>
                  </a:lnTo>
                  <a:lnTo>
                    <a:pt x="345" y="65"/>
                  </a:lnTo>
                  <a:lnTo>
                    <a:pt x="358" y="63"/>
                  </a:lnTo>
                  <a:lnTo>
                    <a:pt x="371" y="62"/>
                  </a:lnTo>
                  <a:lnTo>
                    <a:pt x="383" y="61"/>
                  </a:lnTo>
                  <a:lnTo>
                    <a:pt x="396" y="60"/>
                  </a:lnTo>
                  <a:lnTo>
                    <a:pt x="427" y="0"/>
                  </a:lnTo>
                  <a:lnTo>
                    <a:pt x="443" y="1"/>
                  </a:lnTo>
                  <a:lnTo>
                    <a:pt x="459" y="3"/>
                  </a:lnTo>
                  <a:lnTo>
                    <a:pt x="479" y="68"/>
                  </a:lnTo>
                  <a:lnTo>
                    <a:pt x="491" y="71"/>
                  </a:lnTo>
                  <a:lnTo>
                    <a:pt x="503" y="75"/>
                  </a:lnTo>
                  <a:lnTo>
                    <a:pt x="515" y="78"/>
                  </a:lnTo>
                  <a:lnTo>
                    <a:pt x="527" y="83"/>
                  </a:lnTo>
                  <a:lnTo>
                    <a:pt x="579" y="39"/>
                  </a:lnTo>
                  <a:lnTo>
                    <a:pt x="593" y="46"/>
                  </a:lnTo>
                  <a:lnTo>
                    <a:pt x="607" y="54"/>
                  </a:lnTo>
                  <a:lnTo>
                    <a:pt x="599" y="122"/>
                  </a:lnTo>
                  <a:lnTo>
                    <a:pt x="611" y="130"/>
                  </a:lnTo>
                  <a:lnTo>
                    <a:pt x="621" y="138"/>
                  </a:lnTo>
                  <a:lnTo>
                    <a:pt x="630" y="146"/>
                  </a:lnTo>
                  <a:lnTo>
                    <a:pt x="640" y="155"/>
                  </a:lnTo>
                  <a:lnTo>
                    <a:pt x="705" y="134"/>
                  </a:lnTo>
                  <a:lnTo>
                    <a:pt x="715" y="146"/>
                  </a:lnTo>
                  <a:lnTo>
                    <a:pt x="725" y="158"/>
                  </a:lnTo>
                  <a:lnTo>
                    <a:pt x="692" y="219"/>
                  </a:lnTo>
                  <a:lnTo>
                    <a:pt x="705" y="241"/>
                  </a:lnTo>
                  <a:lnTo>
                    <a:pt x="710" y="252"/>
                  </a:lnTo>
                  <a:lnTo>
                    <a:pt x="716" y="264"/>
                  </a:lnTo>
                  <a:lnTo>
                    <a:pt x="786" y="270"/>
                  </a:lnTo>
                  <a:lnTo>
                    <a:pt x="791" y="285"/>
                  </a:lnTo>
                  <a:lnTo>
                    <a:pt x="795" y="300"/>
                  </a:lnTo>
                  <a:lnTo>
                    <a:pt x="740" y="343"/>
                  </a:lnTo>
                  <a:lnTo>
                    <a:pt x="742" y="356"/>
                  </a:lnTo>
                  <a:lnTo>
                    <a:pt x="744" y="368"/>
                  </a:lnTo>
                  <a:lnTo>
                    <a:pt x="745" y="382"/>
                  </a:lnTo>
                  <a:lnTo>
                    <a:pt x="745" y="395"/>
                  </a:lnTo>
                  <a:lnTo>
                    <a:pt x="808" y="427"/>
                  </a:lnTo>
                  <a:lnTo>
                    <a:pt x="807" y="442"/>
                  </a:lnTo>
                  <a:lnTo>
                    <a:pt x="805" y="457"/>
                  </a:lnTo>
                  <a:lnTo>
                    <a:pt x="737" y="477"/>
                  </a:lnTo>
                  <a:lnTo>
                    <a:pt x="734" y="490"/>
                  </a:lnTo>
                  <a:lnTo>
                    <a:pt x="730" y="502"/>
                  </a:lnTo>
                  <a:lnTo>
                    <a:pt x="726" y="514"/>
                  </a:lnTo>
                  <a:lnTo>
                    <a:pt x="722" y="526"/>
                  </a:lnTo>
                  <a:lnTo>
                    <a:pt x="769" y="582"/>
                  </a:lnTo>
                  <a:lnTo>
                    <a:pt x="762" y="595"/>
                  </a:lnTo>
                  <a:lnTo>
                    <a:pt x="756" y="607"/>
                  </a:lnTo>
                  <a:lnTo>
                    <a:pt x="683" y="599"/>
                  </a:lnTo>
                  <a:lnTo>
                    <a:pt x="676" y="609"/>
                  </a:lnTo>
                  <a:lnTo>
                    <a:pt x="668" y="620"/>
                  </a:lnTo>
                  <a:lnTo>
                    <a:pt x="659" y="629"/>
                  </a:lnTo>
                  <a:lnTo>
                    <a:pt x="651" y="639"/>
                  </a:lnTo>
                  <a:lnTo>
                    <a:pt x="673" y="709"/>
                  </a:lnTo>
                  <a:lnTo>
                    <a:pt x="662" y="718"/>
                  </a:lnTo>
                  <a:lnTo>
                    <a:pt x="651" y="726"/>
                  </a:ln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/>
                </a:gs>
                <a:gs pos="0">
                  <a:srgbClr val="E0E0E0"/>
                </a:gs>
              </a:gsLst>
              <a:lin ang="8100000" scaled="0"/>
              <a:tileRect/>
            </a:gradFill>
            <a:ln w="22225" cap="flat" cmpd="sng" algn="ctr">
              <a:gradFill>
                <a:gsLst>
                  <a:gs pos="100000">
                    <a:sysClr val="window" lastClr="FFFFFF">
                      <a:lumMod val="85000"/>
                    </a:sysClr>
                  </a:gs>
                  <a:gs pos="0">
                    <a:sysClr val="window" lastClr="FFFFFF"/>
                  </a:gs>
                </a:gsLst>
                <a:lin ang="8100000" scaled="0"/>
              </a:gradFill>
              <a:prstDash val="solid"/>
            </a:ln>
            <a:effectLst>
              <a:outerShdw blurRad="279400" dir="8100000" algn="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2893665" y="3142869"/>
              <a:ext cx="1080000" cy="1080000"/>
            </a:xfrm>
            <a:prstGeom prst="ellipse">
              <a:avLst/>
            </a:prstGeom>
            <a:solidFill>
              <a:srgbClr val="21644B"/>
            </a:solidFill>
            <a:ln w="25400" cap="flat" cmpd="sng" algn="ctr">
              <a:noFill/>
              <a:prstDash val="solid"/>
            </a:ln>
            <a:effectLst>
              <a:innerShdw blurRad="76200" dist="50800" dir="18000000">
                <a:prstClr val="black">
                  <a:alpha val="30000"/>
                </a:prstClr>
              </a:innerShdw>
            </a:effectLst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2800" b="1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687135" y="1897370"/>
            <a:ext cx="1468174" cy="1470375"/>
            <a:chOff x="5220072" y="1945241"/>
            <a:chExt cx="1468174" cy="1470375"/>
          </a:xfrm>
        </p:grpSpPr>
        <p:sp>
          <p:nvSpPr>
            <p:cNvPr id="33" name="Freeform 8"/>
            <p:cNvSpPr/>
            <p:nvPr/>
          </p:nvSpPr>
          <p:spPr bwMode="auto">
            <a:xfrm>
              <a:off x="5220072" y="1945241"/>
              <a:ext cx="1468174" cy="1470375"/>
            </a:xfrm>
            <a:custGeom>
              <a:avLst/>
              <a:gdLst>
                <a:gd name="T0" fmla="*/ 1507927 w 808"/>
                <a:gd name="T1" fmla="*/ 1774868 h 810"/>
                <a:gd name="T2" fmla="*/ 1420585 w 808"/>
                <a:gd name="T3" fmla="*/ 1823670 h 810"/>
                <a:gd name="T4" fmla="*/ 1374346 w 808"/>
                <a:gd name="T5" fmla="*/ 2026585 h 810"/>
                <a:gd name="T6" fmla="*/ 1307555 w 808"/>
                <a:gd name="T7" fmla="*/ 2047134 h 810"/>
                <a:gd name="T8" fmla="*/ 1155991 w 808"/>
                <a:gd name="T9" fmla="*/ 1903295 h 810"/>
                <a:gd name="T10" fmla="*/ 1091770 w 808"/>
                <a:gd name="T11" fmla="*/ 1911001 h 810"/>
                <a:gd name="T12" fmla="*/ 971033 w 808"/>
                <a:gd name="T13" fmla="*/ 2080525 h 810"/>
                <a:gd name="T14" fmla="*/ 901673 w 808"/>
                <a:gd name="T15" fmla="*/ 2072819 h 810"/>
                <a:gd name="T16" fmla="*/ 814332 w 808"/>
                <a:gd name="T17" fmla="*/ 1882747 h 810"/>
                <a:gd name="T18" fmla="*/ 750110 w 808"/>
                <a:gd name="T19" fmla="*/ 1864767 h 810"/>
                <a:gd name="T20" fmla="*/ 577996 w 808"/>
                <a:gd name="T21" fmla="*/ 1975215 h 810"/>
                <a:gd name="T22" fmla="*/ 511205 w 808"/>
                <a:gd name="T23" fmla="*/ 1939255 h 810"/>
                <a:gd name="T24" fmla="*/ 506067 w 808"/>
                <a:gd name="T25" fmla="*/ 1733771 h 810"/>
                <a:gd name="T26" fmla="*/ 454690 w 808"/>
                <a:gd name="T27" fmla="*/ 1690106 h 810"/>
                <a:gd name="T28" fmla="*/ 254318 w 808"/>
                <a:gd name="T29" fmla="*/ 1726065 h 810"/>
                <a:gd name="T30" fmla="*/ 208078 w 808"/>
                <a:gd name="T31" fmla="*/ 1666989 h 810"/>
                <a:gd name="T32" fmla="*/ 264594 w 808"/>
                <a:gd name="T33" fmla="*/ 1446093 h 810"/>
                <a:gd name="T34" fmla="*/ 236336 w 808"/>
                <a:gd name="T35" fmla="*/ 1387017 h 810"/>
                <a:gd name="T36" fmla="*/ 41102 w 808"/>
                <a:gd name="T37" fmla="*/ 1338214 h 810"/>
                <a:gd name="T38" fmla="*/ 172114 w 808"/>
                <a:gd name="T39" fmla="*/ 1184101 h 810"/>
                <a:gd name="T40" fmla="*/ 164408 w 808"/>
                <a:gd name="T41" fmla="*/ 1119888 h 810"/>
                <a:gd name="T42" fmla="*/ 159270 w 808"/>
                <a:gd name="T43" fmla="*/ 1053105 h 810"/>
                <a:gd name="T44" fmla="*/ 2569 w 808"/>
                <a:gd name="T45" fmla="*/ 929815 h 810"/>
                <a:gd name="T46" fmla="*/ 179821 w 808"/>
                <a:gd name="T47" fmla="*/ 842484 h 810"/>
                <a:gd name="T48" fmla="*/ 200372 w 808"/>
                <a:gd name="T49" fmla="*/ 778271 h 810"/>
                <a:gd name="T50" fmla="*/ 220923 w 808"/>
                <a:gd name="T51" fmla="*/ 714057 h 810"/>
                <a:gd name="T52" fmla="*/ 123306 w 808"/>
                <a:gd name="T53" fmla="*/ 544532 h 810"/>
                <a:gd name="T54" fmla="*/ 321109 w 808"/>
                <a:gd name="T55" fmla="*/ 529121 h 810"/>
                <a:gd name="T56" fmla="*/ 359642 w 808"/>
                <a:gd name="T57" fmla="*/ 477750 h 810"/>
                <a:gd name="T58" fmla="*/ 403313 w 808"/>
                <a:gd name="T59" fmla="*/ 426379 h 810"/>
                <a:gd name="T60" fmla="*/ 380193 w 808"/>
                <a:gd name="T61" fmla="*/ 233738 h 810"/>
                <a:gd name="T62" fmla="*/ 567720 w 808"/>
                <a:gd name="T63" fmla="*/ 292815 h 810"/>
                <a:gd name="T64" fmla="*/ 655062 w 808"/>
                <a:gd name="T65" fmla="*/ 244012 h 810"/>
                <a:gd name="T66" fmla="*/ 698733 w 808"/>
                <a:gd name="T67" fmla="*/ 53940 h 810"/>
                <a:gd name="T68" fmla="*/ 775799 w 808"/>
                <a:gd name="T69" fmla="*/ 30823 h 810"/>
                <a:gd name="T70" fmla="*/ 919656 w 808"/>
                <a:gd name="T71" fmla="*/ 161819 h 810"/>
                <a:gd name="T72" fmla="*/ 983877 w 808"/>
                <a:gd name="T73" fmla="*/ 156682 h 810"/>
                <a:gd name="T74" fmla="*/ 1096907 w 808"/>
                <a:gd name="T75" fmla="*/ 0 h 810"/>
                <a:gd name="T76" fmla="*/ 1179111 w 808"/>
                <a:gd name="T77" fmla="*/ 7706 h 810"/>
                <a:gd name="T78" fmla="*/ 1261315 w 808"/>
                <a:gd name="T79" fmla="*/ 182367 h 810"/>
                <a:gd name="T80" fmla="*/ 1322968 w 808"/>
                <a:gd name="T81" fmla="*/ 200347 h 810"/>
                <a:gd name="T82" fmla="*/ 1487376 w 808"/>
                <a:gd name="T83" fmla="*/ 100173 h 810"/>
                <a:gd name="T84" fmla="*/ 1559304 w 808"/>
                <a:gd name="T85" fmla="*/ 138702 h 810"/>
                <a:gd name="T86" fmla="*/ 1569580 w 808"/>
                <a:gd name="T87" fmla="*/ 333911 h 810"/>
                <a:gd name="T88" fmla="*/ 1618388 w 808"/>
                <a:gd name="T89" fmla="*/ 375008 h 810"/>
                <a:gd name="T90" fmla="*/ 1811053 w 808"/>
                <a:gd name="T91" fmla="*/ 344186 h 810"/>
                <a:gd name="T92" fmla="*/ 1862431 w 808"/>
                <a:gd name="T93" fmla="*/ 405831 h 810"/>
                <a:gd name="T94" fmla="*/ 1811053 w 808"/>
                <a:gd name="T95" fmla="*/ 619020 h 810"/>
                <a:gd name="T96" fmla="*/ 1839311 w 808"/>
                <a:gd name="T97" fmla="*/ 678097 h 810"/>
                <a:gd name="T98" fmla="*/ 2031976 w 808"/>
                <a:gd name="T99" fmla="*/ 732037 h 810"/>
                <a:gd name="T100" fmla="*/ 1900964 w 808"/>
                <a:gd name="T101" fmla="*/ 881012 h 810"/>
                <a:gd name="T102" fmla="*/ 1911239 w 808"/>
                <a:gd name="T103" fmla="*/ 945226 h 810"/>
                <a:gd name="T104" fmla="*/ 1913808 w 808"/>
                <a:gd name="T105" fmla="*/ 1014577 h 810"/>
                <a:gd name="T106" fmla="*/ 2073078 w 808"/>
                <a:gd name="T107" fmla="*/ 1135299 h 810"/>
                <a:gd name="T108" fmla="*/ 1893257 w 808"/>
                <a:gd name="T109" fmla="*/ 1225198 h 810"/>
                <a:gd name="T110" fmla="*/ 1875275 w 808"/>
                <a:gd name="T111" fmla="*/ 1289412 h 810"/>
                <a:gd name="T112" fmla="*/ 1854724 w 808"/>
                <a:gd name="T113" fmla="*/ 1351057 h 810"/>
                <a:gd name="T114" fmla="*/ 1957479 w 808"/>
                <a:gd name="T115" fmla="*/ 1528287 h 810"/>
                <a:gd name="T116" fmla="*/ 1754538 w 808"/>
                <a:gd name="T117" fmla="*/ 1538561 h 810"/>
                <a:gd name="T118" fmla="*/ 1716005 w 808"/>
                <a:gd name="T119" fmla="*/ 1592501 h 810"/>
                <a:gd name="T120" fmla="*/ 1672335 w 808"/>
                <a:gd name="T121" fmla="*/ 1641303 h 810"/>
                <a:gd name="T122" fmla="*/ 1700592 w 808"/>
                <a:gd name="T123" fmla="*/ 1844219 h 81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808"/>
                <a:gd name="T187" fmla="*/ 0 h 810"/>
                <a:gd name="T188" fmla="*/ 808 w 808"/>
                <a:gd name="T189" fmla="*/ 810 h 81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808" h="810">
                  <a:moveTo>
                    <a:pt x="651" y="726"/>
                  </a:moveTo>
                  <a:lnTo>
                    <a:pt x="587" y="691"/>
                  </a:lnTo>
                  <a:lnTo>
                    <a:pt x="565" y="704"/>
                  </a:lnTo>
                  <a:lnTo>
                    <a:pt x="553" y="710"/>
                  </a:lnTo>
                  <a:lnTo>
                    <a:pt x="542" y="716"/>
                  </a:lnTo>
                  <a:lnTo>
                    <a:pt x="535" y="789"/>
                  </a:lnTo>
                  <a:lnTo>
                    <a:pt x="522" y="794"/>
                  </a:lnTo>
                  <a:lnTo>
                    <a:pt x="509" y="797"/>
                  </a:lnTo>
                  <a:lnTo>
                    <a:pt x="462" y="739"/>
                  </a:lnTo>
                  <a:lnTo>
                    <a:pt x="450" y="741"/>
                  </a:lnTo>
                  <a:lnTo>
                    <a:pt x="437" y="743"/>
                  </a:lnTo>
                  <a:lnTo>
                    <a:pt x="425" y="744"/>
                  </a:lnTo>
                  <a:lnTo>
                    <a:pt x="412" y="744"/>
                  </a:lnTo>
                  <a:lnTo>
                    <a:pt x="378" y="810"/>
                  </a:lnTo>
                  <a:lnTo>
                    <a:pt x="364" y="809"/>
                  </a:lnTo>
                  <a:lnTo>
                    <a:pt x="351" y="807"/>
                  </a:lnTo>
                  <a:lnTo>
                    <a:pt x="329" y="736"/>
                  </a:lnTo>
                  <a:lnTo>
                    <a:pt x="317" y="733"/>
                  </a:lnTo>
                  <a:lnTo>
                    <a:pt x="304" y="730"/>
                  </a:lnTo>
                  <a:lnTo>
                    <a:pt x="292" y="726"/>
                  </a:lnTo>
                  <a:lnTo>
                    <a:pt x="280" y="721"/>
                  </a:lnTo>
                  <a:lnTo>
                    <a:pt x="225" y="769"/>
                  </a:lnTo>
                  <a:lnTo>
                    <a:pt x="212" y="763"/>
                  </a:lnTo>
                  <a:lnTo>
                    <a:pt x="199" y="755"/>
                  </a:lnTo>
                  <a:lnTo>
                    <a:pt x="207" y="683"/>
                  </a:lnTo>
                  <a:lnTo>
                    <a:pt x="197" y="675"/>
                  </a:lnTo>
                  <a:lnTo>
                    <a:pt x="187" y="667"/>
                  </a:lnTo>
                  <a:lnTo>
                    <a:pt x="177" y="658"/>
                  </a:lnTo>
                  <a:lnTo>
                    <a:pt x="168" y="650"/>
                  </a:lnTo>
                  <a:lnTo>
                    <a:pt x="99" y="672"/>
                  </a:lnTo>
                  <a:lnTo>
                    <a:pt x="90" y="661"/>
                  </a:lnTo>
                  <a:lnTo>
                    <a:pt x="81" y="649"/>
                  </a:lnTo>
                  <a:lnTo>
                    <a:pt x="116" y="586"/>
                  </a:lnTo>
                  <a:lnTo>
                    <a:pt x="103" y="563"/>
                  </a:lnTo>
                  <a:lnTo>
                    <a:pt x="97" y="552"/>
                  </a:lnTo>
                  <a:lnTo>
                    <a:pt x="92" y="540"/>
                  </a:lnTo>
                  <a:lnTo>
                    <a:pt x="20" y="534"/>
                  </a:lnTo>
                  <a:lnTo>
                    <a:pt x="16" y="521"/>
                  </a:lnTo>
                  <a:lnTo>
                    <a:pt x="12" y="507"/>
                  </a:lnTo>
                  <a:lnTo>
                    <a:pt x="67" y="461"/>
                  </a:lnTo>
                  <a:lnTo>
                    <a:pt x="65" y="449"/>
                  </a:lnTo>
                  <a:lnTo>
                    <a:pt x="64" y="436"/>
                  </a:lnTo>
                  <a:lnTo>
                    <a:pt x="63" y="423"/>
                  </a:lnTo>
                  <a:lnTo>
                    <a:pt x="62" y="410"/>
                  </a:lnTo>
                  <a:lnTo>
                    <a:pt x="0" y="378"/>
                  </a:lnTo>
                  <a:lnTo>
                    <a:pt x="1" y="362"/>
                  </a:lnTo>
                  <a:lnTo>
                    <a:pt x="3" y="348"/>
                  </a:lnTo>
                  <a:lnTo>
                    <a:pt x="70" y="328"/>
                  </a:lnTo>
                  <a:lnTo>
                    <a:pt x="73" y="316"/>
                  </a:lnTo>
                  <a:lnTo>
                    <a:pt x="78" y="303"/>
                  </a:lnTo>
                  <a:lnTo>
                    <a:pt x="82" y="291"/>
                  </a:lnTo>
                  <a:lnTo>
                    <a:pt x="86" y="278"/>
                  </a:lnTo>
                  <a:lnTo>
                    <a:pt x="41" y="225"/>
                  </a:lnTo>
                  <a:lnTo>
                    <a:pt x="48" y="212"/>
                  </a:lnTo>
                  <a:lnTo>
                    <a:pt x="55" y="199"/>
                  </a:lnTo>
                  <a:lnTo>
                    <a:pt x="125" y="206"/>
                  </a:lnTo>
                  <a:lnTo>
                    <a:pt x="132" y="196"/>
                  </a:lnTo>
                  <a:lnTo>
                    <a:pt x="140" y="186"/>
                  </a:lnTo>
                  <a:lnTo>
                    <a:pt x="148" y="175"/>
                  </a:lnTo>
                  <a:lnTo>
                    <a:pt x="157" y="166"/>
                  </a:lnTo>
                  <a:lnTo>
                    <a:pt x="136" y="101"/>
                  </a:lnTo>
                  <a:lnTo>
                    <a:pt x="148" y="91"/>
                  </a:lnTo>
                  <a:lnTo>
                    <a:pt x="160" y="80"/>
                  </a:lnTo>
                  <a:lnTo>
                    <a:pt x="221" y="114"/>
                  </a:lnTo>
                  <a:lnTo>
                    <a:pt x="243" y="101"/>
                  </a:lnTo>
                  <a:lnTo>
                    <a:pt x="255" y="95"/>
                  </a:lnTo>
                  <a:lnTo>
                    <a:pt x="266" y="90"/>
                  </a:lnTo>
                  <a:lnTo>
                    <a:pt x="272" y="21"/>
                  </a:lnTo>
                  <a:lnTo>
                    <a:pt x="287" y="16"/>
                  </a:lnTo>
                  <a:lnTo>
                    <a:pt x="302" y="12"/>
                  </a:lnTo>
                  <a:lnTo>
                    <a:pt x="345" y="65"/>
                  </a:lnTo>
                  <a:lnTo>
                    <a:pt x="358" y="63"/>
                  </a:lnTo>
                  <a:lnTo>
                    <a:pt x="371" y="62"/>
                  </a:lnTo>
                  <a:lnTo>
                    <a:pt x="383" y="61"/>
                  </a:lnTo>
                  <a:lnTo>
                    <a:pt x="396" y="60"/>
                  </a:lnTo>
                  <a:lnTo>
                    <a:pt x="427" y="0"/>
                  </a:lnTo>
                  <a:lnTo>
                    <a:pt x="443" y="1"/>
                  </a:lnTo>
                  <a:lnTo>
                    <a:pt x="459" y="3"/>
                  </a:lnTo>
                  <a:lnTo>
                    <a:pt x="479" y="68"/>
                  </a:lnTo>
                  <a:lnTo>
                    <a:pt x="491" y="71"/>
                  </a:lnTo>
                  <a:lnTo>
                    <a:pt x="503" y="75"/>
                  </a:lnTo>
                  <a:lnTo>
                    <a:pt x="515" y="78"/>
                  </a:lnTo>
                  <a:lnTo>
                    <a:pt x="527" y="83"/>
                  </a:lnTo>
                  <a:lnTo>
                    <a:pt x="579" y="39"/>
                  </a:lnTo>
                  <a:lnTo>
                    <a:pt x="593" y="46"/>
                  </a:lnTo>
                  <a:lnTo>
                    <a:pt x="607" y="54"/>
                  </a:lnTo>
                  <a:lnTo>
                    <a:pt x="599" y="122"/>
                  </a:lnTo>
                  <a:lnTo>
                    <a:pt x="611" y="130"/>
                  </a:lnTo>
                  <a:lnTo>
                    <a:pt x="621" y="138"/>
                  </a:lnTo>
                  <a:lnTo>
                    <a:pt x="630" y="146"/>
                  </a:lnTo>
                  <a:lnTo>
                    <a:pt x="640" y="155"/>
                  </a:lnTo>
                  <a:lnTo>
                    <a:pt x="705" y="134"/>
                  </a:lnTo>
                  <a:lnTo>
                    <a:pt x="715" y="146"/>
                  </a:lnTo>
                  <a:lnTo>
                    <a:pt x="725" y="158"/>
                  </a:lnTo>
                  <a:lnTo>
                    <a:pt x="692" y="219"/>
                  </a:lnTo>
                  <a:lnTo>
                    <a:pt x="705" y="241"/>
                  </a:lnTo>
                  <a:lnTo>
                    <a:pt x="710" y="252"/>
                  </a:lnTo>
                  <a:lnTo>
                    <a:pt x="716" y="264"/>
                  </a:lnTo>
                  <a:lnTo>
                    <a:pt x="786" y="270"/>
                  </a:lnTo>
                  <a:lnTo>
                    <a:pt x="791" y="285"/>
                  </a:lnTo>
                  <a:lnTo>
                    <a:pt x="795" y="300"/>
                  </a:lnTo>
                  <a:lnTo>
                    <a:pt x="740" y="343"/>
                  </a:lnTo>
                  <a:lnTo>
                    <a:pt x="742" y="356"/>
                  </a:lnTo>
                  <a:lnTo>
                    <a:pt x="744" y="368"/>
                  </a:lnTo>
                  <a:lnTo>
                    <a:pt x="745" y="382"/>
                  </a:lnTo>
                  <a:lnTo>
                    <a:pt x="745" y="395"/>
                  </a:lnTo>
                  <a:lnTo>
                    <a:pt x="808" y="427"/>
                  </a:lnTo>
                  <a:lnTo>
                    <a:pt x="807" y="442"/>
                  </a:lnTo>
                  <a:lnTo>
                    <a:pt x="805" y="457"/>
                  </a:lnTo>
                  <a:lnTo>
                    <a:pt x="737" y="477"/>
                  </a:lnTo>
                  <a:lnTo>
                    <a:pt x="734" y="490"/>
                  </a:lnTo>
                  <a:lnTo>
                    <a:pt x="730" y="502"/>
                  </a:lnTo>
                  <a:lnTo>
                    <a:pt x="726" y="514"/>
                  </a:lnTo>
                  <a:lnTo>
                    <a:pt x="722" y="526"/>
                  </a:lnTo>
                  <a:lnTo>
                    <a:pt x="769" y="582"/>
                  </a:lnTo>
                  <a:lnTo>
                    <a:pt x="762" y="595"/>
                  </a:lnTo>
                  <a:lnTo>
                    <a:pt x="756" y="607"/>
                  </a:lnTo>
                  <a:lnTo>
                    <a:pt x="683" y="599"/>
                  </a:lnTo>
                  <a:lnTo>
                    <a:pt x="676" y="609"/>
                  </a:lnTo>
                  <a:lnTo>
                    <a:pt x="668" y="620"/>
                  </a:lnTo>
                  <a:lnTo>
                    <a:pt x="659" y="629"/>
                  </a:lnTo>
                  <a:lnTo>
                    <a:pt x="651" y="639"/>
                  </a:lnTo>
                  <a:lnTo>
                    <a:pt x="673" y="709"/>
                  </a:lnTo>
                  <a:lnTo>
                    <a:pt x="662" y="718"/>
                  </a:lnTo>
                  <a:lnTo>
                    <a:pt x="651" y="726"/>
                  </a:ln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/>
                </a:gs>
                <a:gs pos="0">
                  <a:srgbClr val="E0E0E0"/>
                </a:gs>
              </a:gsLst>
              <a:lin ang="8100000" scaled="0"/>
              <a:tileRect/>
            </a:gradFill>
            <a:ln w="22225" cap="flat" cmpd="sng" algn="ctr">
              <a:gradFill>
                <a:gsLst>
                  <a:gs pos="100000">
                    <a:sysClr val="window" lastClr="FFFFFF">
                      <a:lumMod val="85000"/>
                    </a:sysClr>
                  </a:gs>
                  <a:gs pos="0">
                    <a:sysClr val="window" lastClr="FFFFFF"/>
                  </a:gs>
                </a:gsLst>
                <a:lin ang="8100000" scaled="0"/>
              </a:gradFill>
              <a:prstDash val="solid"/>
            </a:ln>
            <a:effectLst>
              <a:outerShdw blurRad="279400" dir="8100000" algn="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5486159" y="2212428"/>
              <a:ext cx="936000" cy="936000"/>
            </a:xfrm>
            <a:prstGeom prst="ellipse">
              <a:avLst/>
            </a:prstGeom>
            <a:solidFill>
              <a:srgbClr val="21644B"/>
            </a:solidFill>
            <a:ln w="25400" cap="flat" cmpd="sng" algn="ctr">
              <a:noFill/>
              <a:prstDash val="solid"/>
            </a:ln>
            <a:effectLst>
              <a:innerShdw blurRad="76200" dist="50800" dir="18000000">
                <a:prstClr val="black">
                  <a:alpha val="30000"/>
                </a:prstClr>
              </a:innerShdw>
            </a:effectLst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2800" b="1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4253035" y="3417373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400">
              <a:spcBef>
                <a:spcPct val="0"/>
              </a:spcBef>
              <a:defRPr/>
            </a:pPr>
            <a:r>
              <a:rPr lang="en-US" altLang="zh-CN" sz="1400" b="1" dirty="0">
                <a:latin typeface="+mj-ea"/>
              </a:rPr>
              <a:t>PPT</a:t>
            </a:r>
            <a:r>
              <a:rPr lang="zh-CN" altLang="en-US" sz="1400" b="1" dirty="0">
                <a:latin typeface="+mj-ea"/>
              </a:rPr>
              <a:t>标题文档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809154" y="2370946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400">
              <a:spcBef>
                <a:spcPct val="0"/>
              </a:spcBef>
              <a:defRPr/>
            </a:pPr>
            <a:r>
              <a:rPr lang="en-US" altLang="zh-CN" sz="1400" b="1" dirty="0">
                <a:latin typeface="+mj-ea"/>
              </a:rPr>
              <a:t>PPT</a:t>
            </a:r>
            <a:r>
              <a:rPr lang="zh-CN" altLang="en-US" sz="1400" b="1" dirty="0">
                <a:latin typeface="+mj-ea"/>
              </a:rPr>
              <a:t>标题文档</a:t>
            </a:r>
          </a:p>
        </p:txBody>
      </p:sp>
      <p:sp>
        <p:nvSpPr>
          <p:cNvPr id="37" name="Freeform 8"/>
          <p:cNvSpPr/>
          <p:nvPr/>
        </p:nvSpPr>
        <p:spPr bwMode="auto">
          <a:xfrm>
            <a:off x="5626720" y="2526166"/>
            <a:ext cx="1224136" cy="1225971"/>
          </a:xfrm>
          <a:custGeom>
            <a:avLst/>
            <a:gdLst>
              <a:gd name="T0" fmla="*/ 1507927 w 808"/>
              <a:gd name="T1" fmla="*/ 1774868 h 810"/>
              <a:gd name="T2" fmla="*/ 1420585 w 808"/>
              <a:gd name="T3" fmla="*/ 1823670 h 810"/>
              <a:gd name="T4" fmla="*/ 1374346 w 808"/>
              <a:gd name="T5" fmla="*/ 2026585 h 810"/>
              <a:gd name="T6" fmla="*/ 1307555 w 808"/>
              <a:gd name="T7" fmla="*/ 2047134 h 810"/>
              <a:gd name="T8" fmla="*/ 1155991 w 808"/>
              <a:gd name="T9" fmla="*/ 1903295 h 810"/>
              <a:gd name="T10" fmla="*/ 1091770 w 808"/>
              <a:gd name="T11" fmla="*/ 1911001 h 810"/>
              <a:gd name="T12" fmla="*/ 971033 w 808"/>
              <a:gd name="T13" fmla="*/ 2080525 h 810"/>
              <a:gd name="T14" fmla="*/ 901673 w 808"/>
              <a:gd name="T15" fmla="*/ 2072819 h 810"/>
              <a:gd name="T16" fmla="*/ 814332 w 808"/>
              <a:gd name="T17" fmla="*/ 1882747 h 810"/>
              <a:gd name="T18" fmla="*/ 750110 w 808"/>
              <a:gd name="T19" fmla="*/ 1864767 h 810"/>
              <a:gd name="T20" fmla="*/ 577996 w 808"/>
              <a:gd name="T21" fmla="*/ 1975215 h 810"/>
              <a:gd name="T22" fmla="*/ 511205 w 808"/>
              <a:gd name="T23" fmla="*/ 1939255 h 810"/>
              <a:gd name="T24" fmla="*/ 506067 w 808"/>
              <a:gd name="T25" fmla="*/ 1733771 h 810"/>
              <a:gd name="T26" fmla="*/ 454690 w 808"/>
              <a:gd name="T27" fmla="*/ 1690106 h 810"/>
              <a:gd name="T28" fmla="*/ 254318 w 808"/>
              <a:gd name="T29" fmla="*/ 1726065 h 810"/>
              <a:gd name="T30" fmla="*/ 208078 w 808"/>
              <a:gd name="T31" fmla="*/ 1666989 h 810"/>
              <a:gd name="T32" fmla="*/ 264594 w 808"/>
              <a:gd name="T33" fmla="*/ 1446093 h 810"/>
              <a:gd name="T34" fmla="*/ 236336 w 808"/>
              <a:gd name="T35" fmla="*/ 1387017 h 810"/>
              <a:gd name="T36" fmla="*/ 41102 w 808"/>
              <a:gd name="T37" fmla="*/ 1338214 h 810"/>
              <a:gd name="T38" fmla="*/ 172114 w 808"/>
              <a:gd name="T39" fmla="*/ 1184101 h 810"/>
              <a:gd name="T40" fmla="*/ 164408 w 808"/>
              <a:gd name="T41" fmla="*/ 1119888 h 810"/>
              <a:gd name="T42" fmla="*/ 159270 w 808"/>
              <a:gd name="T43" fmla="*/ 1053105 h 810"/>
              <a:gd name="T44" fmla="*/ 2569 w 808"/>
              <a:gd name="T45" fmla="*/ 929815 h 810"/>
              <a:gd name="T46" fmla="*/ 179821 w 808"/>
              <a:gd name="T47" fmla="*/ 842484 h 810"/>
              <a:gd name="T48" fmla="*/ 200372 w 808"/>
              <a:gd name="T49" fmla="*/ 778271 h 810"/>
              <a:gd name="T50" fmla="*/ 220923 w 808"/>
              <a:gd name="T51" fmla="*/ 714057 h 810"/>
              <a:gd name="T52" fmla="*/ 123306 w 808"/>
              <a:gd name="T53" fmla="*/ 544532 h 810"/>
              <a:gd name="T54" fmla="*/ 321109 w 808"/>
              <a:gd name="T55" fmla="*/ 529121 h 810"/>
              <a:gd name="T56" fmla="*/ 359642 w 808"/>
              <a:gd name="T57" fmla="*/ 477750 h 810"/>
              <a:gd name="T58" fmla="*/ 403313 w 808"/>
              <a:gd name="T59" fmla="*/ 426379 h 810"/>
              <a:gd name="T60" fmla="*/ 380193 w 808"/>
              <a:gd name="T61" fmla="*/ 233738 h 810"/>
              <a:gd name="T62" fmla="*/ 567720 w 808"/>
              <a:gd name="T63" fmla="*/ 292815 h 810"/>
              <a:gd name="T64" fmla="*/ 655062 w 808"/>
              <a:gd name="T65" fmla="*/ 244012 h 810"/>
              <a:gd name="T66" fmla="*/ 698733 w 808"/>
              <a:gd name="T67" fmla="*/ 53940 h 810"/>
              <a:gd name="T68" fmla="*/ 775799 w 808"/>
              <a:gd name="T69" fmla="*/ 30823 h 810"/>
              <a:gd name="T70" fmla="*/ 919656 w 808"/>
              <a:gd name="T71" fmla="*/ 161819 h 810"/>
              <a:gd name="T72" fmla="*/ 983877 w 808"/>
              <a:gd name="T73" fmla="*/ 156682 h 810"/>
              <a:gd name="T74" fmla="*/ 1096907 w 808"/>
              <a:gd name="T75" fmla="*/ 0 h 810"/>
              <a:gd name="T76" fmla="*/ 1179111 w 808"/>
              <a:gd name="T77" fmla="*/ 7706 h 810"/>
              <a:gd name="T78" fmla="*/ 1261315 w 808"/>
              <a:gd name="T79" fmla="*/ 182367 h 810"/>
              <a:gd name="T80" fmla="*/ 1322968 w 808"/>
              <a:gd name="T81" fmla="*/ 200347 h 810"/>
              <a:gd name="T82" fmla="*/ 1487376 w 808"/>
              <a:gd name="T83" fmla="*/ 100173 h 810"/>
              <a:gd name="T84" fmla="*/ 1559304 w 808"/>
              <a:gd name="T85" fmla="*/ 138702 h 810"/>
              <a:gd name="T86" fmla="*/ 1569580 w 808"/>
              <a:gd name="T87" fmla="*/ 333911 h 810"/>
              <a:gd name="T88" fmla="*/ 1618388 w 808"/>
              <a:gd name="T89" fmla="*/ 375008 h 810"/>
              <a:gd name="T90" fmla="*/ 1811053 w 808"/>
              <a:gd name="T91" fmla="*/ 344186 h 810"/>
              <a:gd name="T92" fmla="*/ 1862431 w 808"/>
              <a:gd name="T93" fmla="*/ 405831 h 810"/>
              <a:gd name="T94" fmla="*/ 1811053 w 808"/>
              <a:gd name="T95" fmla="*/ 619020 h 810"/>
              <a:gd name="T96" fmla="*/ 1839311 w 808"/>
              <a:gd name="T97" fmla="*/ 678097 h 810"/>
              <a:gd name="T98" fmla="*/ 2031976 w 808"/>
              <a:gd name="T99" fmla="*/ 732037 h 810"/>
              <a:gd name="T100" fmla="*/ 1900964 w 808"/>
              <a:gd name="T101" fmla="*/ 881012 h 810"/>
              <a:gd name="T102" fmla="*/ 1911239 w 808"/>
              <a:gd name="T103" fmla="*/ 945226 h 810"/>
              <a:gd name="T104" fmla="*/ 1913808 w 808"/>
              <a:gd name="T105" fmla="*/ 1014577 h 810"/>
              <a:gd name="T106" fmla="*/ 2073078 w 808"/>
              <a:gd name="T107" fmla="*/ 1135299 h 810"/>
              <a:gd name="T108" fmla="*/ 1893257 w 808"/>
              <a:gd name="T109" fmla="*/ 1225198 h 810"/>
              <a:gd name="T110" fmla="*/ 1875275 w 808"/>
              <a:gd name="T111" fmla="*/ 1289412 h 810"/>
              <a:gd name="T112" fmla="*/ 1854724 w 808"/>
              <a:gd name="T113" fmla="*/ 1351057 h 810"/>
              <a:gd name="T114" fmla="*/ 1957479 w 808"/>
              <a:gd name="T115" fmla="*/ 1528287 h 810"/>
              <a:gd name="T116" fmla="*/ 1754538 w 808"/>
              <a:gd name="T117" fmla="*/ 1538561 h 810"/>
              <a:gd name="T118" fmla="*/ 1716005 w 808"/>
              <a:gd name="T119" fmla="*/ 1592501 h 810"/>
              <a:gd name="T120" fmla="*/ 1672335 w 808"/>
              <a:gd name="T121" fmla="*/ 1641303 h 810"/>
              <a:gd name="T122" fmla="*/ 1700592 w 808"/>
              <a:gd name="T123" fmla="*/ 1844219 h 810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808"/>
              <a:gd name="T187" fmla="*/ 0 h 810"/>
              <a:gd name="T188" fmla="*/ 808 w 808"/>
              <a:gd name="T189" fmla="*/ 810 h 810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808" h="810">
                <a:moveTo>
                  <a:pt x="651" y="726"/>
                </a:moveTo>
                <a:lnTo>
                  <a:pt x="587" y="691"/>
                </a:lnTo>
                <a:lnTo>
                  <a:pt x="565" y="704"/>
                </a:lnTo>
                <a:lnTo>
                  <a:pt x="553" y="710"/>
                </a:lnTo>
                <a:lnTo>
                  <a:pt x="542" y="716"/>
                </a:lnTo>
                <a:lnTo>
                  <a:pt x="535" y="789"/>
                </a:lnTo>
                <a:lnTo>
                  <a:pt x="522" y="794"/>
                </a:lnTo>
                <a:lnTo>
                  <a:pt x="509" y="797"/>
                </a:lnTo>
                <a:lnTo>
                  <a:pt x="462" y="739"/>
                </a:lnTo>
                <a:lnTo>
                  <a:pt x="450" y="741"/>
                </a:lnTo>
                <a:lnTo>
                  <a:pt x="437" y="743"/>
                </a:lnTo>
                <a:lnTo>
                  <a:pt x="425" y="744"/>
                </a:lnTo>
                <a:lnTo>
                  <a:pt x="412" y="744"/>
                </a:lnTo>
                <a:lnTo>
                  <a:pt x="378" y="810"/>
                </a:lnTo>
                <a:lnTo>
                  <a:pt x="364" y="809"/>
                </a:lnTo>
                <a:lnTo>
                  <a:pt x="351" y="807"/>
                </a:lnTo>
                <a:lnTo>
                  <a:pt x="329" y="736"/>
                </a:lnTo>
                <a:lnTo>
                  <a:pt x="317" y="733"/>
                </a:lnTo>
                <a:lnTo>
                  <a:pt x="304" y="730"/>
                </a:lnTo>
                <a:lnTo>
                  <a:pt x="292" y="726"/>
                </a:lnTo>
                <a:lnTo>
                  <a:pt x="280" y="721"/>
                </a:lnTo>
                <a:lnTo>
                  <a:pt x="225" y="769"/>
                </a:lnTo>
                <a:lnTo>
                  <a:pt x="212" y="763"/>
                </a:lnTo>
                <a:lnTo>
                  <a:pt x="199" y="755"/>
                </a:lnTo>
                <a:lnTo>
                  <a:pt x="207" y="683"/>
                </a:lnTo>
                <a:lnTo>
                  <a:pt x="197" y="675"/>
                </a:lnTo>
                <a:lnTo>
                  <a:pt x="187" y="667"/>
                </a:lnTo>
                <a:lnTo>
                  <a:pt x="177" y="658"/>
                </a:lnTo>
                <a:lnTo>
                  <a:pt x="168" y="650"/>
                </a:lnTo>
                <a:lnTo>
                  <a:pt x="99" y="672"/>
                </a:lnTo>
                <a:lnTo>
                  <a:pt x="90" y="661"/>
                </a:lnTo>
                <a:lnTo>
                  <a:pt x="81" y="649"/>
                </a:lnTo>
                <a:lnTo>
                  <a:pt x="116" y="586"/>
                </a:lnTo>
                <a:lnTo>
                  <a:pt x="103" y="563"/>
                </a:lnTo>
                <a:lnTo>
                  <a:pt x="97" y="552"/>
                </a:lnTo>
                <a:lnTo>
                  <a:pt x="92" y="540"/>
                </a:lnTo>
                <a:lnTo>
                  <a:pt x="20" y="534"/>
                </a:lnTo>
                <a:lnTo>
                  <a:pt x="16" y="521"/>
                </a:lnTo>
                <a:lnTo>
                  <a:pt x="12" y="507"/>
                </a:lnTo>
                <a:lnTo>
                  <a:pt x="67" y="461"/>
                </a:lnTo>
                <a:lnTo>
                  <a:pt x="65" y="449"/>
                </a:lnTo>
                <a:lnTo>
                  <a:pt x="64" y="436"/>
                </a:lnTo>
                <a:lnTo>
                  <a:pt x="63" y="423"/>
                </a:lnTo>
                <a:lnTo>
                  <a:pt x="62" y="410"/>
                </a:lnTo>
                <a:lnTo>
                  <a:pt x="0" y="378"/>
                </a:lnTo>
                <a:lnTo>
                  <a:pt x="1" y="362"/>
                </a:lnTo>
                <a:lnTo>
                  <a:pt x="3" y="348"/>
                </a:lnTo>
                <a:lnTo>
                  <a:pt x="70" y="328"/>
                </a:lnTo>
                <a:lnTo>
                  <a:pt x="73" y="316"/>
                </a:lnTo>
                <a:lnTo>
                  <a:pt x="78" y="303"/>
                </a:lnTo>
                <a:lnTo>
                  <a:pt x="82" y="291"/>
                </a:lnTo>
                <a:lnTo>
                  <a:pt x="86" y="278"/>
                </a:lnTo>
                <a:lnTo>
                  <a:pt x="41" y="225"/>
                </a:lnTo>
                <a:lnTo>
                  <a:pt x="48" y="212"/>
                </a:lnTo>
                <a:lnTo>
                  <a:pt x="55" y="199"/>
                </a:lnTo>
                <a:lnTo>
                  <a:pt x="125" y="206"/>
                </a:lnTo>
                <a:lnTo>
                  <a:pt x="132" y="196"/>
                </a:lnTo>
                <a:lnTo>
                  <a:pt x="140" y="186"/>
                </a:lnTo>
                <a:lnTo>
                  <a:pt x="148" y="175"/>
                </a:lnTo>
                <a:lnTo>
                  <a:pt x="157" y="166"/>
                </a:lnTo>
                <a:lnTo>
                  <a:pt x="136" y="101"/>
                </a:lnTo>
                <a:lnTo>
                  <a:pt x="148" y="91"/>
                </a:lnTo>
                <a:lnTo>
                  <a:pt x="160" y="80"/>
                </a:lnTo>
                <a:lnTo>
                  <a:pt x="221" y="114"/>
                </a:lnTo>
                <a:lnTo>
                  <a:pt x="243" y="101"/>
                </a:lnTo>
                <a:lnTo>
                  <a:pt x="255" y="95"/>
                </a:lnTo>
                <a:lnTo>
                  <a:pt x="266" y="90"/>
                </a:lnTo>
                <a:lnTo>
                  <a:pt x="272" y="21"/>
                </a:lnTo>
                <a:lnTo>
                  <a:pt x="287" y="16"/>
                </a:lnTo>
                <a:lnTo>
                  <a:pt x="302" y="12"/>
                </a:lnTo>
                <a:lnTo>
                  <a:pt x="345" y="65"/>
                </a:lnTo>
                <a:lnTo>
                  <a:pt x="358" y="63"/>
                </a:lnTo>
                <a:lnTo>
                  <a:pt x="371" y="62"/>
                </a:lnTo>
                <a:lnTo>
                  <a:pt x="383" y="61"/>
                </a:lnTo>
                <a:lnTo>
                  <a:pt x="396" y="60"/>
                </a:lnTo>
                <a:lnTo>
                  <a:pt x="427" y="0"/>
                </a:lnTo>
                <a:lnTo>
                  <a:pt x="443" y="1"/>
                </a:lnTo>
                <a:lnTo>
                  <a:pt x="459" y="3"/>
                </a:lnTo>
                <a:lnTo>
                  <a:pt x="479" y="68"/>
                </a:lnTo>
                <a:lnTo>
                  <a:pt x="491" y="71"/>
                </a:lnTo>
                <a:lnTo>
                  <a:pt x="503" y="75"/>
                </a:lnTo>
                <a:lnTo>
                  <a:pt x="515" y="78"/>
                </a:lnTo>
                <a:lnTo>
                  <a:pt x="527" y="83"/>
                </a:lnTo>
                <a:lnTo>
                  <a:pt x="579" y="39"/>
                </a:lnTo>
                <a:lnTo>
                  <a:pt x="593" y="46"/>
                </a:lnTo>
                <a:lnTo>
                  <a:pt x="607" y="54"/>
                </a:lnTo>
                <a:lnTo>
                  <a:pt x="599" y="122"/>
                </a:lnTo>
                <a:lnTo>
                  <a:pt x="611" y="130"/>
                </a:lnTo>
                <a:lnTo>
                  <a:pt x="621" y="138"/>
                </a:lnTo>
                <a:lnTo>
                  <a:pt x="630" y="146"/>
                </a:lnTo>
                <a:lnTo>
                  <a:pt x="640" y="155"/>
                </a:lnTo>
                <a:lnTo>
                  <a:pt x="705" y="134"/>
                </a:lnTo>
                <a:lnTo>
                  <a:pt x="715" y="146"/>
                </a:lnTo>
                <a:lnTo>
                  <a:pt x="725" y="158"/>
                </a:lnTo>
                <a:lnTo>
                  <a:pt x="692" y="219"/>
                </a:lnTo>
                <a:lnTo>
                  <a:pt x="705" y="241"/>
                </a:lnTo>
                <a:lnTo>
                  <a:pt x="710" y="252"/>
                </a:lnTo>
                <a:lnTo>
                  <a:pt x="716" y="264"/>
                </a:lnTo>
                <a:lnTo>
                  <a:pt x="786" y="270"/>
                </a:lnTo>
                <a:lnTo>
                  <a:pt x="791" y="285"/>
                </a:lnTo>
                <a:lnTo>
                  <a:pt x="795" y="300"/>
                </a:lnTo>
                <a:lnTo>
                  <a:pt x="740" y="343"/>
                </a:lnTo>
                <a:lnTo>
                  <a:pt x="742" y="356"/>
                </a:lnTo>
                <a:lnTo>
                  <a:pt x="744" y="368"/>
                </a:lnTo>
                <a:lnTo>
                  <a:pt x="745" y="382"/>
                </a:lnTo>
                <a:lnTo>
                  <a:pt x="745" y="395"/>
                </a:lnTo>
                <a:lnTo>
                  <a:pt x="808" y="427"/>
                </a:lnTo>
                <a:lnTo>
                  <a:pt x="807" y="442"/>
                </a:lnTo>
                <a:lnTo>
                  <a:pt x="805" y="457"/>
                </a:lnTo>
                <a:lnTo>
                  <a:pt x="737" y="477"/>
                </a:lnTo>
                <a:lnTo>
                  <a:pt x="734" y="490"/>
                </a:lnTo>
                <a:lnTo>
                  <a:pt x="730" y="502"/>
                </a:lnTo>
                <a:lnTo>
                  <a:pt x="726" y="514"/>
                </a:lnTo>
                <a:lnTo>
                  <a:pt x="722" y="526"/>
                </a:lnTo>
                <a:lnTo>
                  <a:pt x="769" y="582"/>
                </a:lnTo>
                <a:lnTo>
                  <a:pt x="762" y="595"/>
                </a:lnTo>
                <a:lnTo>
                  <a:pt x="756" y="607"/>
                </a:lnTo>
                <a:lnTo>
                  <a:pt x="683" y="599"/>
                </a:lnTo>
                <a:lnTo>
                  <a:pt x="676" y="609"/>
                </a:lnTo>
                <a:lnTo>
                  <a:pt x="668" y="620"/>
                </a:lnTo>
                <a:lnTo>
                  <a:pt x="659" y="629"/>
                </a:lnTo>
                <a:lnTo>
                  <a:pt x="651" y="639"/>
                </a:lnTo>
                <a:lnTo>
                  <a:pt x="673" y="709"/>
                </a:lnTo>
                <a:lnTo>
                  <a:pt x="662" y="718"/>
                </a:lnTo>
                <a:lnTo>
                  <a:pt x="651" y="726"/>
                </a:lnTo>
                <a:close/>
              </a:path>
            </a:pathLst>
          </a:custGeom>
          <a:gradFill flip="none" rotWithShape="1">
            <a:gsLst>
              <a:gs pos="100000">
                <a:sysClr val="window" lastClr="FFFFFF"/>
              </a:gs>
              <a:gs pos="0">
                <a:srgbClr val="E0E0E0"/>
              </a:gs>
            </a:gsLst>
            <a:lin ang="8100000" scaled="0"/>
            <a:tileRect/>
          </a:gradFill>
          <a:ln w="22225" cap="flat" cmpd="sng" algn="ctr">
            <a:gradFill>
              <a:gsLst>
                <a:gs pos="100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8100000" scaled="0"/>
            </a:gradFill>
            <a:prstDash val="solid"/>
          </a:ln>
          <a:effectLst>
            <a:outerShdw blurRad="279400" dir="8100000" algn="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626720" y="2877540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400">
              <a:spcBef>
                <a:spcPct val="0"/>
              </a:spcBef>
              <a:defRPr/>
            </a:pPr>
            <a:r>
              <a:rPr lang="en-US" altLang="zh-CN" sz="1400" b="1" dirty="0">
                <a:latin typeface="+mj-ea"/>
              </a:rPr>
              <a:t>PPT</a:t>
            </a:r>
            <a:r>
              <a:rPr lang="zh-CN" altLang="en-US" sz="1400" b="1" dirty="0">
                <a:latin typeface="+mj-ea"/>
              </a:rPr>
              <a:t>标题文档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773403" y="4810110"/>
            <a:ext cx="2108063" cy="889395"/>
            <a:chOff x="791193" y="1366105"/>
            <a:chExt cx="2108063" cy="889395"/>
          </a:xfrm>
        </p:grpSpPr>
        <p:sp>
          <p:nvSpPr>
            <p:cNvPr id="43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44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3634929" y="4810110"/>
            <a:ext cx="2108063" cy="889395"/>
            <a:chOff x="791193" y="1366105"/>
            <a:chExt cx="2108063" cy="889395"/>
          </a:xfrm>
        </p:grpSpPr>
        <p:sp>
          <p:nvSpPr>
            <p:cNvPr id="46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47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496455" y="4810110"/>
            <a:ext cx="2108063" cy="889395"/>
            <a:chOff x="791193" y="1366105"/>
            <a:chExt cx="2108063" cy="889395"/>
          </a:xfrm>
        </p:grpSpPr>
        <p:sp>
          <p:nvSpPr>
            <p:cNvPr id="49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50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9357981" y="4810110"/>
            <a:ext cx="2108063" cy="889395"/>
            <a:chOff x="791193" y="1366105"/>
            <a:chExt cx="2108063" cy="889395"/>
          </a:xfrm>
        </p:grpSpPr>
        <p:sp>
          <p:nvSpPr>
            <p:cNvPr id="52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53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sp>
        <p:nvSpPr>
          <p:cNvPr id="28" name="文本框 1"/>
          <p:cNvSpPr txBox="1"/>
          <p:nvPr/>
        </p:nvSpPr>
        <p:spPr>
          <a:xfrm>
            <a:off x="625645" y="425244"/>
            <a:ext cx="10324797" cy="72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repeatCount="3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3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3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repeatCount="3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300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5" grpId="0" animBg="1"/>
      <p:bldP spid="25" grpId="1" animBg="1"/>
      <p:bldP spid="26" grpId="0"/>
      <p:bldP spid="27" grpId="0"/>
      <p:bldP spid="35" grpId="0"/>
      <p:bldP spid="36" grpId="0"/>
      <p:bldP spid="37" grpId="0" animBg="1"/>
      <p:bldP spid="37" grpId="1" animBg="1"/>
      <p:bldP spid="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原创设计师QQ598969553           _3"/>
          <p:cNvGrpSpPr/>
          <p:nvPr/>
        </p:nvGrpSpPr>
        <p:grpSpPr>
          <a:xfrm>
            <a:off x="6597601" y="2817914"/>
            <a:ext cx="1300958" cy="1113221"/>
            <a:chOff x="6659570" y="2849159"/>
            <a:chExt cx="1300958" cy="1113221"/>
          </a:xfrm>
        </p:grpSpPr>
        <p:grpSp>
          <p:nvGrpSpPr>
            <p:cNvPr id="53" name="组合 52"/>
            <p:cNvGrpSpPr/>
            <p:nvPr/>
          </p:nvGrpSpPr>
          <p:grpSpPr>
            <a:xfrm>
              <a:off x="6659570" y="2849159"/>
              <a:ext cx="1300958" cy="1113221"/>
              <a:chOff x="3183471" y="2060848"/>
              <a:chExt cx="1300958" cy="1113221"/>
            </a:xfrm>
          </p:grpSpPr>
          <p:sp>
            <p:nvSpPr>
              <p:cNvPr id="55" name="矩形 2"/>
              <p:cNvSpPr/>
              <p:nvPr/>
            </p:nvSpPr>
            <p:spPr>
              <a:xfrm>
                <a:off x="3183471" y="2060848"/>
                <a:ext cx="1300958" cy="1113221"/>
              </a:xfrm>
              <a:custGeom>
                <a:avLst/>
                <a:gdLst/>
                <a:ahLst/>
                <a:cxnLst/>
                <a:rect l="l" t="t" r="r" b="b"/>
                <a:pathLst>
                  <a:path w="1036365" h="886811">
                    <a:moveTo>
                      <a:pt x="754039" y="0"/>
                    </a:moveTo>
                    <a:lnTo>
                      <a:pt x="1036365" y="429554"/>
                    </a:lnTo>
                    <a:lnTo>
                      <a:pt x="784530" y="883036"/>
                    </a:lnTo>
                    <a:lnTo>
                      <a:pt x="783106" y="880650"/>
                    </a:lnTo>
                    <a:lnTo>
                      <a:pt x="264749" y="886811"/>
                    </a:lnTo>
                    <a:lnTo>
                      <a:pt x="0" y="443416"/>
                    </a:lnTo>
                    <a:lnTo>
                      <a:pt x="242827" y="5981"/>
                    </a:lnTo>
                    <a:lnTo>
                      <a:pt x="241773" y="4216"/>
                    </a:lnTo>
                    <a:lnTo>
                      <a:pt x="243839" y="419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C9CBC8"/>
                  </a:gs>
                  <a:gs pos="100000">
                    <a:srgbClr val="FCFCFC"/>
                  </a:gs>
                </a:gsLst>
                <a:lin ang="8100000" scaled="1"/>
                <a:tileRect/>
              </a:gradFill>
              <a:ln w="12700" cap="flat" cmpd="sng" algn="ctr">
                <a:gradFill flip="none" rotWithShape="1">
                  <a:gsLst>
                    <a:gs pos="0">
                      <a:srgbClr val="FCFDFD"/>
                    </a:gs>
                    <a:gs pos="100000">
                      <a:srgbClr val="CFD4D0"/>
                    </a:gs>
                  </a:gsLst>
                  <a:lin ang="8100000" scaled="1"/>
                  <a:tileRect/>
                </a:gradFill>
                <a:prstDash val="solid"/>
                <a:miter lim="800000"/>
              </a:ln>
              <a:effectLst>
                <a:outerShdw blurRad="342900" dist="152400" dir="8100000" algn="tr" rotWithShape="0">
                  <a:prstClr val="black">
                    <a:alpha val="26000"/>
                  </a:prstClr>
                </a:outerShdw>
              </a:effectLst>
            </p:spPr>
            <p:txBody>
              <a:bodyPr rtlCol="0" anchor="ctr"/>
              <a:lstStyle/>
              <a:p>
                <a:pPr algn="ctr">
                  <a:defRPr/>
                </a:pPr>
                <a:endParaRPr lang="zh-CN" altLang="en-US" kern="0">
                  <a:solidFill>
                    <a:sysClr val="window" lastClr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56" name="矩形 2"/>
              <p:cNvSpPr/>
              <p:nvPr/>
            </p:nvSpPr>
            <p:spPr>
              <a:xfrm>
                <a:off x="3396300" y="2242964"/>
                <a:ext cx="875300" cy="748988"/>
              </a:xfrm>
              <a:custGeom>
                <a:avLst/>
                <a:gdLst/>
                <a:ahLst/>
                <a:cxnLst/>
                <a:rect l="l" t="t" r="r" b="b"/>
                <a:pathLst>
                  <a:path w="1036365" h="886811">
                    <a:moveTo>
                      <a:pt x="754039" y="0"/>
                    </a:moveTo>
                    <a:lnTo>
                      <a:pt x="1036365" y="429554"/>
                    </a:lnTo>
                    <a:lnTo>
                      <a:pt x="784530" y="883036"/>
                    </a:lnTo>
                    <a:lnTo>
                      <a:pt x="783106" y="880650"/>
                    </a:lnTo>
                    <a:lnTo>
                      <a:pt x="264749" y="886811"/>
                    </a:lnTo>
                    <a:lnTo>
                      <a:pt x="0" y="443416"/>
                    </a:lnTo>
                    <a:lnTo>
                      <a:pt x="242827" y="5981"/>
                    </a:lnTo>
                    <a:lnTo>
                      <a:pt x="241773" y="4216"/>
                    </a:lnTo>
                    <a:lnTo>
                      <a:pt x="243839" y="4190"/>
                    </a:lnTo>
                    <a:close/>
                  </a:path>
                </a:pathLst>
              </a:custGeom>
              <a:solidFill>
                <a:srgbClr val="21644B"/>
              </a:solidFill>
              <a:ln w="12700" cap="flat" cmpd="sng" algn="ctr">
                <a:noFill/>
                <a:prstDash val="solid"/>
                <a:miter lim="800000"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rtlCol="0" anchor="ctr"/>
              <a:lstStyle/>
              <a:p>
                <a:pPr algn="ctr">
                  <a:defRPr/>
                </a:pPr>
                <a:endParaRPr lang="zh-CN" altLang="en-US" kern="0">
                  <a:solidFill>
                    <a:sysClr val="window" lastClr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54" name="Freeform 67"/>
            <p:cNvSpPr>
              <a:spLocks noEditPoints="1"/>
            </p:cNvSpPr>
            <p:nvPr/>
          </p:nvSpPr>
          <p:spPr bwMode="auto">
            <a:xfrm>
              <a:off x="7104467" y="3200982"/>
              <a:ext cx="411163" cy="409575"/>
            </a:xfrm>
            <a:custGeom>
              <a:avLst/>
              <a:gdLst>
                <a:gd name="T0" fmla="*/ 229 w 259"/>
                <a:gd name="T1" fmla="*/ 171 h 258"/>
                <a:gd name="T2" fmla="*/ 240 w 259"/>
                <a:gd name="T3" fmla="*/ 195 h 258"/>
                <a:gd name="T4" fmla="*/ 199 w 259"/>
                <a:gd name="T5" fmla="*/ 239 h 258"/>
                <a:gd name="T6" fmla="*/ 127 w 259"/>
                <a:gd name="T7" fmla="*/ 258 h 258"/>
                <a:gd name="T8" fmla="*/ 55 w 259"/>
                <a:gd name="T9" fmla="*/ 235 h 258"/>
                <a:gd name="T10" fmla="*/ 94 w 259"/>
                <a:gd name="T11" fmla="*/ 234 h 258"/>
                <a:gd name="T12" fmla="*/ 151 w 259"/>
                <a:gd name="T13" fmla="*/ 216 h 258"/>
                <a:gd name="T14" fmla="*/ 185 w 259"/>
                <a:gd name="T15" fmla="*/ 188 h 258"/>
                <a:gd name="T16" fmla="*/ 203 w 259"/>
                <a:gd name="T17" fmla="*/ 169 h 258"/>
                <a:gd name="T18" fmla="*/ 142 w 259"/>
                <a:gd name="T19" fmla="*/ 81 h 258"/>
                <a:gd name="T20" fmla="*/ 161 w 259"/>
                <a:gd name="T21" fmla="*/ 111 h 258"/>
                <a:gd name="T22" fmla="*/ 163 w 259"/>
                <a:gd name="T23" fmla="*/ 118 h 258"/>
                <a:gd name="T24" fmla="*/ 166 w 259"/>
                <a:gd name="T25" fmla="*/ 125 h 258"/>
                <a:gd name="T26" fmla="*/ 173 w 259"/>
                <a:gd name="T27" fmla="*/ 137 h 258"/>
                <a:gd name="T28" fmla="*/ 175 w 259"/>
                <a:gd name="T29" fmla="*/ 155 h 258"/>
                <a:gd name="T30" fmla="*/ 169 w 259"/>
                <a:gd name="T31" fmla="*/ 152 h 258"/>
                <a:gd name="T32" fmla="*/ 162 w 259"/>
                <a:gd name="T33" fmla="*/ 158 h 258"/>
                <a:gd name="T34" fmla="*/ 164 w 259"/>
                <a:gd name="T35" fmla="*/ 167 h 258"/>
                <a:gd name="T36" fmla="*/ 162 w 259"/>
                <a:gd name="T37" fmla="*/ 175 h 258"/>
                <a:gd name="T38" fmla="*/ 149 w 259"/>
                <a:gd name="T39" fmla="*/ 178 h 258"/>
                <a:gd name="T40" fmla="*/ 135 w 259"/>
                <a:gd name="T41" fmla="*/ 176 h 258"/>
                <a:gd name="T42" fmla="*/ 130 w 259"/>
                <a:gd name="T43" fmla="*/ 171 h 258"/>
                <a:gd name="T44" fmla="*/ 124 w 259"/>
                <a:gd name="T45" fmla="*/ 176 h 258"/>
                <a:gd name="T46" fmla="*/ 112 w 259"/>
                <a:gd name="T47" fmla="*/ 178 h 258"/>
                <a:gd name="T48" fmla="*/ 97 w 259"/>
                <a:gd name="T49" fmla="*/ 175 h 258"/>
                <a:gd name="T50" fmla="*/ 95 w 259"/>
                <a:gd name="T51" fmla="*/ 167 h 258"/>
                <a:gd name="T52" fmla="*/ 97 w 259"/>
                <a:gd name="T53" fmla="*/ 158 h 258"/>
                <a:gd name="T54" fmla="*/ 91 w 259"/>
                <a:gd name="T55" fmla="*/ 152 h 258"/>
                <a:gd name="T56" fmla="*/ 85 w 259"/>
                <a:gd name="T57" fmla="*/ 155 h 258"/>
                <a:gd name="T58" fmla="*/ 86 w 259"/>
                <a:gd name="T59" fmla="*/ 137 h 258"/>
                <a:gd name="T60" fmla="*/ 93 w 259"/>
                <a:gd name="T61" fmla="*/ 125 h 258"/>
                <a:gd name="T62" fmla="*/ 96 w 259"/>
                <a:gd name="T63" fmla="*/ 118 h 258"/>
                <a:gd name="T64" fmla="*/ 98 w 259"/>
                <a:gd name="T65" fmla="*/ 112 h 258"/>
                <a:gd name="T66" fmla="*/ 107 w 259"/>
                <a:gd name="T67" fmla="*/ 89 h 258"/>
                <a:gd name="T68" fmla="*/ 87 w 259"/>
                <a:gd name="T69" fmla="*/ 6 h 258"/>
                <a:gd name="T70" fmla="*/ 47 w 259"/>
                <a:gd name="T71" fmla="*/ 72 h 258"/>
                <a:gd name="T72" fmla="*/ 46 w 259"/>
                <a:gd name="T73" fmla="*/ 131 h 258"/>
                <a:gd name="T74" fmla="*/ 56 w 259"/>
                <a:gd name="T75" fmla="*/ 162 h 258"/>
                <a:gd name="T76" fmla="*/ 43 w 259"/>
                <a:gd name="T77" fmla="*/ 193 h 258"/>
                <a:gd name="T78" fmla="*/ 17 w 259"/>
                <a:gd name="T79" fmla="*/ 190 h 258"/>
                <a:gd name="T80" fmla="*/ 0 w 259"/>
                <a:gd name="T81" fmla="*/ 133 h 258"/>
                <a:gd name="T82" fmla="*/ 18 w 259"/>
                <a:gd name="T83" fmla="*/ 62 h 258"/>
                <a:gd name="T84" fmla="*/ 75 w 259"/>
                <a:gd name="T85" fmla="*/ 11 h 258"/>
                <a:gd name="T86" fmla="*/ 168 w 259"/>
                <a:gd name="T87" fmla="*/ 4 h 258"/>
                <a:gd name="T88" fmla="*/ 230 w 259"/>
                <a:gd name="T89" fmla="*/ 45 h 258"/>
                <a:gd name="T90" fmla="*/ 259 w 259"/>
                <a:gd name="T91" fmla="*/ 114 h 258"/>
                <a:gd name="T92" fmla="*/ 249 w 259"/>
                <a:gd name="T93" fmla="*/ 129 h 258"/>
                <a:gd name="T94" fmla="*/ 210 w 259"/>
                <a:gd name="T95" fmla="*/ 78 h 258"/>
                <a:gd name="T96" fmla="*/ 165 w 259"/>
                <a:gd name="T97" fmla="*/ 54 h 258"/>
                <a:gd name="T98" fmla="*/ 137 w 259"/>
                <a:gd name="T99" fmla="*/ 48 h 258"/>
                <a:gd name="T100" fmla="*/ 118 w 259"/>
                <a:gd name="T101" fmla="*/ 31 h 258"/>
                <a:gd name="T102" fmla="*/ 125 w 259"/>
                <a:gd name="T103" fmla="*/ 5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9" h="258">
                  <a:moveTo>
                    <a:pt x="211" y="167"/>
                  </a:moveTo>
                  <a:lnTo>
                    <a:pt x="220" y="167"/>
                  </a:lnTo>
                  <a:lnTo>
                    <a:pt x="229" y="171"/>
                  </a:lnTo>
                  <a:lnTo>
                    <a:pt x="236" y="178"/>
                  </a:lnTo>
                  <a:lnTo>
                    <a:pt x="239" y="186"/>
                  </a:lnTo>
                  <a:lnTo>
                    <a:pt x="240" y="195"/>
                  </a:lnTo>
                  <a:lnTo>
                    <a:pt x="236" y="204"/>
                  </a:lnTo>
                  <a:lnTo>
                    <a:pt x="219" y="224"/>
                  </a:lnTo>
                  <a:lnTo>
                    <a:pt x="199" y="239"/>
                  </a:lnTo>
                  <a:lnTo>
                    <a:pt x="176" y="251"/>
                  </a:lnTo>
                  <a:lnTo>
                    <a:pt x="152" y="257"/>
                  </a:lnTo>
                  <a:lnTo>
                    <a:pt x="127" y="258"/>
                  </a:lnTo>
                  <a:lnTo>
                    <a:pt x="102" y="256"/>
                  </a:lnTo>
                  <a:lnTo>
                    <a:pt x="78" y="248"/>
                  </a:lnTo>
                  <a:lnTo>
                    <a:pt x="55" y="235"/>
                  </a:lnTo>
                  <a:lnTo>
                    <a:pt x="44" y="227"/>
                  </a:lnTo>
                  <a:lnTo>
                    <a:pt x="71" y="233"/>
                  </a:lnTo>
                  <a:lnTo>
                    <a:pt x="94" y="234"/>
                  </a:lnTo>
                  <a:lnTo>
                    <a:pt x="115" y="230"/>
                  </a:lnTo>
                  <a:lnTo>
                    <a:pt x="134" y="224"/>
                  </a:lnTo>
                  <a:lnTo>
                    <a:pt x="151" y="216"/>
                  </a:lnTo>
                  <a:lnTo>
                    <a:pt x="165" y="206"/>
                  </a:lnTo>
                  <a:lnTo>
                    <a:pt x="176" y="197"/>
                  </a:lnTo>
                  <a:lnTo>
                    <a:pt x="185" y="188"/>
                  </a:lnTo>
                  <a:lnTo>
                    <a:pt x="192" y="180"/>
                  </a:lnTo>
                  <a:lnTo>
                    <a:pt x="197" y="176"/>
                  </a:lnTo>
                  <a:lnTo>
                    <a:pt x="203" y="169"/>
                  </a:lnTo>
                  <a:lnTo>
                    <a:pt x="211" y="167"/>
                  </a:lnTo>
                  <a:close/>
                  <a:moveTo>
                    <a:pt x="130" y="79"/>
                  </a:moveTo>
                  <a:lnTo>
                    <a:pt x="142" y="81"/>
                  </a:lnTo>
                  <a:lnTo>
                    <a:pt x="152" y="89"/>
                  </a:lnTo>
                  <a:lnTo>
                    <a:pt x="159" y="99"/>
                  </a:lnTo>
                  <a:lnTo>
                    <a:pt x="161" y="111"/>
                  </a:lnTo>
                  <a:lnTo>
                    <a:pt x="162" y="114"/>
                  </a:lnTo>
                  <a:lnTo>
                    <a:pt x="162" y="114"/>
                  </a:lnTo>
                  <a:lnTo>
                    <a:pt x="163" y="118"/>
                  </a:lnTo>
                  <a:lnTo>
                    <a:pt x="164" y="122"/>
                  </a:lnTo>
                  <a:lnTo>
                    <a:pt x="164" y="123"/>
                  </a:lnTo>
                  <a:lnTo>
                    <a:pt x="166" y="125"/>
                  </a:lnTo>
                  <a:lnTo>
                    <a:pt x="169" y="128"/>
                  </a:lnTo>
                  <a:lnTo>
                    <a:pt x="171" y="131"/>
                  </a:lnTo>
                  <a:lnTo>
                    <a:pt x="173" y="137"/>
                  </a:lnTo>
                  <a:lnTo>
                    <a:pt x="176" y="145"/>
                  </a:lnTo>
                  <a:lnTo>
                    <a:pt x="176" y="151"/>
                  </a:lnTo>
                  <a:lnTo>
                    <a:pt x="175" y="155"/>
                  </a:lnTo>
                  <a:lnTo>
                    <a:pt x="173" y="156"/>
                  </a:lnTo>
                  <a:lnTo>
                    <a:pt x="171" y="155"/>
                  </a:lnTo>
                  <a:lnTo>
                    <a:pt x="169" y="152"/>
                  </a:lnTo>
                  <a:lnTo>
                    <a:pt x="166" y="149"/>
                  </a:lnTo>
                  <a:lnTo>
                    <a:pt x="165" y="154"/>
                  </a:lnTo>
                  <a:lnTo>
                    <a:pt x="162" y="158"/>
                  </a:lnTo>
                  <a:lnTo>
                    <a:pt x="159" y="162"/>
                  </a:lnTo>
                  <a:lnTo>
                    <a:pt x="162" y="164"/>
                  </a:lnTo>
                  <a:lnTo>
                    <a:pt x="164" y="167"/>
                  </a:lnTo>
                  <a:lnTo>
                    <a:pt x="165" y="169"/>
                  </a:lnTo>
                  <a:lnTo>
                    <a:pt x="164" y="172"/>
                  </a:lnTo>
                  <a:lnTo>
                    <a:pt x="162" y="175"/>
                  </a:lnTo>
                  <a:lnTo>
                    <a:pt x="159" y="177"/>
                  </a:lnTo>
                  <a:lnTo>
                    <a:pt x="153" y="178"/>
                  </a:lnTo>
                  <a:lnTo>
                    <a:pt x="149" y="178"/>
                  </a:lnTo>
                  <a:lnTo>
                    <a:pt x="143" y="178"/>
                  </a:lnTo>
                  <a:lnTo>
                    <a:pt x="139" y="177"/>
                  </a:lnTo>
                  <a:lnTo>
                    <a:pt x="135" y="176"/>
                  </a:lnTo>
                  <a:lnTo>
                    <a:pt x="132" y="174"/>
                  </a:lnTo>
                  <a:lnTo>
                    <a:pt x="131" y="171"/>
                  </a:lnTo>
                  <a:lnTo>
                    <a:pt x="130" y="171"/>
                  </a:lnTo>
                  <a:lnTo>
                    <a:pt x="128" y="171"/>
                  </a:lnTo>
                  <a:lnTo>
                    <a:pt x="127" y="174"/>
                  </a:lnTo>
                  <a:lnTo>
                    <a:pt x="124" y="176"/>
                  </a:lnTo>
                  <a:lnTo>
                    <a:pt x="121" y="177"/>
                  </a:lnTo>
                  <a:lnTo>
                    <a:pt x="116" y="178"/>
                  </a:lnTo>
                  <a:lnTo>
                    <a:pt x="112" y="178"/>
                  </a:lnTo>
                  <a:lnTo>
                    <a:pt x="106" y="178"/>
                  </a:lnTo>
                  <a:lnTo>
                    <a:pt x="101" y="177"/>
                  </a:lnTo>
                  <a:lnTo>
                    <a:pt x="97" y="175"/>
                  </a:lnTo>
                  <a:lnTo>
                    <a:pt x="95" y="172"/>
                  </a:lnTo>
                  <a:lnTo>
                    <a:pt x="94" y="169"/>
                  </a:lnTo>
                  <a:lnTo>
                    <a:pt x="95" y="167"/>
                  </a:lnTo>
                  <a:lnTo>
                    <a:pt x="97" y="164"/>
                  </a:lnTo>
                  <a:lnTo>
                    <a:pt x="101" y="162"/>
                  </a:lnTo>
                  <a:lnTo>
                    <a:pt x="97" y="158"/>
                  </a:lnTo>
                  <a:lnTo>
                    <a:pt x="95" y="154"/>
                  </a:lnTo>
                  <a:lnTo>
                    <a:pt x="93" y="149"/>
                  </a:lnTo>
                  <a:lnTo>
                    <a:pt x="91" y="152"/>
                  </a:lnTo>
                  <a:lnTo>
                    <a:pt x="88" y="155"/>
                  </a:lnTo>
                  <a:lnTo>
                    <a:pt x="86" y="156"/>
                  </a:lnTo>
                  <a:lnTo>
                    <a:pt x="85" y="155"/>
                  </a:lnTo>
                  <a:lnTo>
                    <a:pt x="83" y="151"/>
                  </a:lnTo>
                  <a:lnTo>
                    <a:pt x="83" y="145"/>
                  </a:lnTo>
                  <a:lnTo>
                    <a:pt x="86" y="137"/>
                  </a:lnTo>
                  <a:lnTo>
                    <a:pt x="88" y="131"/>
                  </a:lnTo>
                  <a:lnTo>
                    <a:pt x="91" y="128"/>
                  </a:lnTo>
                  <a:lnTo>
                    <a:pt x="93" y="125"/>
                  </a:lnTo>
                  <a:lnTo>
                    <a:pt x="96" y="123"/>
                  </a:lnTo>
                  <a:lnTo>
                    <a:pt x="96" y="122"/>
                  </a:lnTo>
                  <a:lnTo>
                    <a:pt x="96" y="118"/>
                  </a:lnTo>
                  <a:lnTo>
                    <a:pt x="97" y="114"/>
                  </a:lnTo>
                  <a:lnTo>
                    <a:pt x="97" y="114"/>
                  </a:lnTo>
                  <a:lnTo>
                    <a:pt x="98" y="112"/>
                  </a:lnTo>
                  <a:lnTo>
                    <a:pt x="98" y="111"/>
                  </a:lnTo>
                  <a:lnTo>
                    <a:pt x="101" y="99"/>
                  </a:lnTo>
                  <a:lnTo>
                    <a:pt x="107" y="89"/>
                  </a:lnTo>
                  <a:lnTo>
                    <a:pt x="117" y="81"/>
                  </a:lnTo>
                  <a:lnTo>
                    <a:pt x="130" y="79"/>
                  </a:lnTo>
                  <a:close/>
                  <a:moveTo>
                    <a:pt x="87" y="6"/>
                  </a:moveTo>
                  <a:lnTo>
                    <a:pt x="68" y="27"/>
                  </a:lnTo>
                  <a:lnTo>
                    <a:pt x="55" y="50"/>
                  </a:lnTo>
                  <a:lnTo>
                    <a:pt x="47" y="72"/>
                  </a:lnTo>
                  <a:lnTo>
                    <a:pt x="44" y="93"/>
                  </a:lnTo>
                  <a:lnTo>
                    <a:pt x="44" y="113"/>
                  </a:lnTo>
                  <a:lnTo>
                    <a:pt x="46" y="131"/>
                  </a:lnTo>
                  <a:lnTo>
                    <a:pt x="49" y="146"/>
                  </a:lnTo>
                  <a:lnTo>
                    <a:pt x="54" y="157"/>
                  </a:lnTo>
                  <a:lnTo>
                    <a:pt x="56" y="162"/>
                  </a:lnTo>
                  <a:lnTo>
                    <a:pt x="58" y="175"/>
                  </a:lnTo>
                  <a:lnTo>
                    <a:pt x="53" y="186"/>
                  </a:lnTo>
                  <a:lnTo>
                    <a:pt x="43" y="193"/>
                  </a:lnTo>
                  <a:lnTo>
                    <a:pt x="34" y="196"/>
                  </a:lnTo>
                  <a:lnTo>
                    <a:pt x="25" y="195"/>
                  </a:lnTo>
                  <a:lnTo>
                    <a:pt x="17" y="190"/>
                  </a:lnTo>
                  <a:lnTo>
                    <a:pt x="11" y="184"/>
                  </a:lnTo>
                  <a:lnTo>
                    <a:pt x="4" y="158"/>
                  </a:lnTo>
                  <a:lnTo>
                    <a:pt x="0" y="133"/>
                  </a:lnTo>
                  <a:lnTo>
                    <a:pt x="1" y="108"/>
                  </a:lnTo>
                  <a:lnTo>
                    <a:pt x="8" y="84"/>
                  </a:lnTo>
                  <a:lnTo>
                    <a:pt x="18" y="62"/>
                  </a:lnTo>
                  <a:lnTo>
                    <a:pt x="34" y="41"/>
                  </a:lnTo>
                  <a:lnTo>
                    <a:pt x="53" y="24"/>
                  </a:lnTo>
                  <a:lnTo>
                    <a:pt x="75" y="11"/>
                  </a:lnTo>
                  <a:lnTo>
                    <a:pt x="87" y="6"/>
                  </a:lnTo>
                  <a:close/>
                  <a:moveTo>
                    <a:pt x="142" y="0"/>
                  </a:moveTo>
                  <a:lnTo>
                    <a:pt x="168" y="4"/>
                  </a:lnTo>
                  <a:lnTo>
                    <a:pt x="191" y="14"/>
                  </a:lnTo>
                  <a:lnTo>
                    <a:pt x="212" y="27"/>
                  </a:lnTo>
                  <a:lnTo>
                    <a:pt x="230" y="45"/>
                  </a:lnTo>
                  <a:lnTo>
                    <a:pt x="243" y="67"/>
                  </a:lnTo>
                  <a:lnTo>
                    <a:pt x="253" y="89"/>
                  </a:lnTo>
                  <a:lnTo>
                    <a:pt x="259" y="114"/>
                  </a:lnTo>
                  <a:lnTo>
                    <a:pt x="259" y="140"/>
                  </a:lnTo>
                  <a:lnTo>
                    <a:pt x="257" y="154"/>
                  </a:lnTo>
                  <a:lnTo>
                    <a:pt x="249" y="129"/>
                  </a:lnTo>
                  <a:lnTo>
                    <a:pt x="238" y="108"/>
                  </a:lnTo>
                  <a:lnTo>
                    <a:pt x="224" y="91"/>
                  </a:lnTo>
                  <a:lnTo>
                    <a:pt x="210" y="78"/>
                  </a:lnTo>
                  <a:lnTo>
                    <a:pt x="194" y="67"/>
                  </a:lnTo>
                  <a:lnTo>
                    <a:pt x="180" y="60"/>
                  </a:lnTo>
                  <a:lnTo>
                    <a:pt x="165" y="54"/>
                  </a:lnTo>
                  <a:lnTo>
                    <a:pt x="153" y="51"/>
                  </a:lnTo>
                  <a:lnTo>
                    <a:pt x="143" y="49"/>
                  </a:lnTo>
                  <a:lnTo>
                    <a:pt x="137" y="48"/>
                  </a:lnTo>
                  <a:lnTo>
                    <a:pt x="128" y="45"/>
                  </a:lnTo>
                  <a:lnTo>
                    <a:pt x="122" y="40"/>
                  </a:lnTo>
                  <a:lnTo>
                    <a:pt x="118" y="31"/>
                  </a:lnTo>
                  <a:lnTo>
                    <a:pt x="117" y="22"/>
                  </a:lnTo>
                  <a:lnTo>
                    <a:pt x="120" y="12"/>
                  </a:lnTo>
                  <a:lnTo>
                    <a:pt x="125" y="5"/>
                  </a:lnTo>
                  <a:lnTo>
                    <a:pt x="132" y="1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ysClr val="window" lastClr="FFFFFF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57" name="原创设计师QQ598969553           _4"/>
          <p:cNvGrpSpPr/>
          <p:nvPr/>
        </p:nvGrpSpPr>
        <p:grpSpPr>
          <a:xfrm>
            <a:off x="5579466" y="3436309"/>
            <a:ext cx="1300958" cy="1113221"/>
            <a:chOff x="5641435" y="3467554"/>
            <a:chExt cx="1300958" cy="1113221"/>
          </a:xfrm>
        </p:grpSpPr>
        <p:grpSp>
          <p:nvGrpSpPr>
            <p:cNvPr id="58" name="组合 57"/>
            <p:cNvGrpSpPr/>
            <p:nvPr/>
          </p:nvGrpSpPr>
          <p:grpSpPr>
            <a:xfrm>
              <a:off x="5641435" y="3467554"/>
              <a:ext cx="1300958" cy="1113221"/>
              <a:chOff x="3183471" y="2060848"/>
              <a:chExt cx="1300958" cy="1113221"/>
            </a:xfrm>
          </p:grpSpPr>
          <p:sp>
            <p:nvSpPr>
              <p:cNvPr id="60" name="矩形 2"/>
              <p:cNvSpPr/>
              <p:nvPr/>
            </p:nvSpPr>
            <p:spPr>
              <a:xfrm>
                <a:off x="3183471" y="2060848"/>
                <a:ext cx="1300958" cy="1113221"/>
              </a:xfrm>
              <a:custGeom>
                <a:avLst/>
                <a:gdLst/>
                <a:ahLst/>
                <a:cxnLst/>
                <a:rect l="l" t="t" r="r" b="b"/>
                <a:pathLst>
                  <a:path w="1036365" h="886811">
                    <a:moveTo>
                      <a:pt x="754039" y="0"/>
                    </a:moveTo>
                    <a:lnTo>
                      <a:pt x="1036365" y="429554"/>
                    </a:lnTo>
                    <a:lnTo>
                      <a:pt x="784530" y="883036"/>
                    </a:lnTo>
                    <a:lnTo>
                      <a:pt x="783106" y="880650"/>
                    </a:lnTo>
                    <a:lnTo>
                      <a:pt x="264749" y="886811"/>
                    </a:lnTo>
                    <a:lnTo>
                      <a:pt x="0" y="443416"/>
                    </a:lnTo>
                    <a:lnTo>
                      <a:pt x="242827" y="5981"/>
                    </a:lnTo>
                    <a:lnTo>
                      <a:pt x="241773" y="4216"/>
                    </a:lnTo>
                    <a:lnTo>
                      <a:pt x="243839" y="419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C9CBC8"/>
                  </a:gs>
                  <a:gs pos="100000">
                    <a:srgbClr val="FCFCFC"/>
                  </a:gs>
                </a:gsLst>
                <a:lin ang="8100000" scaled="1"/>
                <a:tileRect/>
              </a:gradFill>
              <a:ln w="12700" cap="flat" cmpd="sng" algn="ctr">
                <a:gradFill flip="none" rotWithShape="1">
                  <a:gsLst>
                    <a:gs pos="0">
                      <a:srgbClr val="FCFDFD"/>
                    </a:gs>
                    <a:gs pos="100000">
                      <a:srgbClr val="CFD4D0"/>
                    </a:gs>
                  </a:gsLst>
                  <a:lin ang="8100000" scaled="1"/>
                  <a:tileRect/>
                </a:gradFill>
                <a:prstDash val="solid"/>
                <a:miter lim="800000"/>
              </a:ln>
              <a:effectLst>
                <a:outerShdw blurRad="342900" dist="152400" dir="8100000" algn="tr" rotWithShape="0">
                  <a:prstClr val="black">
                    <a:alpha val="26000"/>
                  </a:prstClr>
                </a:outerShdw>
              </a:effectLst>
            </p:spPr>
            <p:txBody>
              <a:bodyPr rtlCol="0" anchor="ctr"/>
              <a:lstStyle/>
              <a:p>
                <a:pPr algn="ctr">
                  <a:defRPr/>
                </a:pPr>
                <a:endParaRPr lang="zh-CN" altLang="en-US" kern="0">
                  <a:solidFill>
                    <a:sysClr val="window" lastClr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61" name="矩形 2"/>
              <p:cNvSpPr/>
              <p:nvPr/>
            </p:nvSpPr>
            <p:spPr>
              <a:xfrm>
                <a:off x="3396300" y="2242964"/>
                <a:ext cx="875300" cy="748988"/>
              </a:xfrm>
              <a:custGeom>
                <a:avLst/>
                <a:gdLst/>
                <a:ahLst/>
                <a:cxnLst/>
                <a:rect l="l" t="t" r="r" b="b"/>
                <a:pathLst>
                  <a:path w="1036365" h="886811">
                    <a:moveTo>
                      <a:pt x="754039" y="0"/>
                    </a:moveTo>
                    <a:lnTo>
                      <a:pt x="1036365" y="429554"/>
                    </a:lnTo>
                    <a:lnTo>
                      <a:pt x="784530" y="883036"/>
                    </a:lnTo>
                    <a:lnTo>
                      <a:pt x="783106" y="880650"/>
                    </a:lnTo>
                    <a:lnTo>
                      <a:pt x="264749" y="886811"/>
                    </a:lnTo>
                    <a:lnTo>
                      <a:pt x="0" y="443416"/>
                    </a:lnTo>
                    <a:lnTo>
                      <a:pt x="242827" y="5981"/>
                    </a:lnTo>
                    <a:lnTo>
                      <a:pt x="241773" y="4216"/>
                    </a:lnTo>
                    <a:lnTo>
                      <a:pt x="243839" y="4190"/>
                    </a:lnTo>
                    <a:close/>
                  </a:path>
                </a:pathLst>
              </a:custGeom>
              <a:solidFill>
                <a:srgbClr val="21644B"/>
              </a:solidFill>
              <a:ln w="12700" cap="flat" cmpd="sng" algn="ctr">
                <a:noFill/>
                <a:prstDash val="solid"/>
                <a:miter lim="800000"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rtlCol="0" anchor="ctr"/>
              <a:lstStyle/>
              <a:p>
                <a:pPr algn="ctr">
                  <a:defRPr/>
                </a:pPr>
                <a:endParaRPr lang="zh-CN" altLang="en-US" kern="0">
                  <a:solidFill>
                    <a:sysClr val="window" lastClr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59" name="Freeform 102"/>
            <p:cNvSpPr/>
            <p:nvPr/>
          </p:nvSpPr>
          <p:spPr bwMode="auto">
            <a:xfrm>
              <a:off x="6091336" y="3856682"/>
              <a:ext cx="412750" cy="334963"/>
            </a:xfrm>
            <a:custGeom>
              <a:avLst/>
              <a:gdLst>
                <a:gd name="T0" fmla="*/ 179 w 260"/>
                <a:gd name="T1" fmla="*/ 0 h 211"/>
                <a:gd name="T2" fmla="*/ 195 w 260"/>
                <a:gd name="T3" fmla="*/ 1 h 211"/>
                <a:gd name="T4" fmla="*/ 207 w 260"/>
                <a:gd name="T5" fmla="*/ 7 h 211"/>
                <a:gd name="T6" fmla="*/ 219 w 260"/>
                <a:gd name="T7" fmla="*/ 16 h 211"/>
                <a:gd name="T8" fmla="*/ 236 w 260"/>
                <a:gd name="T9" fmla="*/ 11 h 211"/>
                <a:gd name="T10" fmla="*/ 252 w 260"/>
                <a:gd name="T11" fmla="*/ 4 h 211"/>
                <a:gd name="T12" fmla="*/ 243 w 260"/>
                <a:gd name="T13" fmla="*/ 20 h 211"/>
                <a:gd name="T14" fmla="*/ 229 w 260"/>
                <a:gd name="T15" fmla="*/ 33 h 211"/>
                <a:gd name="T16" fmla="*/ 245 w 260"/>
                <a:gd name="T17" fmla="*/ 29 h 211"/>
                <a:gd name="T18" fmla="*/ 260 w 260"/>
                <a:gd name="T19" fmla="*/ 24 h 211"/>
                <a:gd name="T20" fmla="*/ 247 w 260"/>
                <a:gd name="T21" fmla="*/ 40 h 211"/>
                <a:gd name="T22" fmla="*/ 233 w 260"/>
                <a:gd name="T23" fmla="*/ 52 h 211"/>
                <a:gd name="T24" fmla="*/ 233 w 260"/>
                <a:gd name="T25" fmla="*/ 59 h 211"/>
                <a:gd name="T26" fmla="*/ 232 w 260"/>
                <a:gd name="T27" fmla="*/ 83 h 211"/>
                <a:gd name="T28" fmla="*/ 225 w 260"/>
                <a:gd name="T29" fmla="*/ 106 h 211"/>
                <a:gd name="T30" fmla="*/ 215 w 260"/>
                <a:gd name="T31" fmla="*/ 129 h 211"/>
                <a:gd name="T32" fmla="*/ 202 w 260"/>
                <a:gd name="T33" fmla="*/ 151 h 211"/>
                <a:gd name="T34" fmla="*/ 186 w 260"/>
                <a:gd name="T35" fmla="*/ 170 h 211"/>
                <a:gd name="T36" fmla="*/ 164 w 260"/>
                <a:gd name="T37" fmla="*/ 187 h 211"/>
                <a:gd name="T38" fmla="*/ 140 w 260"/>
                <a:gd name="T39" fmla="*/ 200 h 211"/>
                <a:gd name="T40" fmla="*/ 113 w 260"/>
                <a:gd name="T41" fmla="*/ 207 h 211"/>
                <a:gd name="T42" fmla="*/ 82 w 260"/>
                <a:gd name="T43" fmla="*/ 211 h 211"/>
                <a:gd name="T44" fmla="*/ 52 w 260"/>
                <a:gd name="T45" fmla="*/ 207 h 211"/>
                <a:gd name="T46" fmla="*/ 24 w 260"/>
                <a:gd name="T47" fmla="*/ 200 h 211"/>
                <a:gd name="T48" fmla="*/ 0 w 260"/>
                <a:gd name="T49" fmla="*/ 187 h 211"/>
                <a:gd name="T50" fmla="*/ 13 w 260"/>
                <a:gd name="T51" fmla="*/ 187 h 211"/>
                <a:gd name="T52" fmla="*/ 37 w 260"/>
                <a:gd name="T53" fmla="*/ 184 h 211"/>
                <a:gd name="T54" fmla="*/ 59 w 260"/>
                <a:gd name="T55" fmla="*/ 177 h 211"/>
                <a:gd name="T56" fmla="*/ 78 w 260"/>
                <a:gd name="T57" fmla="*/ 165 h 211"/>
                <a:gd name="T58" fmla="*/ 61 w 260"/>
                <a:gd name="T59" fmla="*/ 161 h 211"/>
                <a:gd name="T60" fmla="*/ 47 w 260"/>
                <a:gd name="T61" fmla="*/ 154 h 211"/>
                <a:gd name="T62" fmla="*/ 36 w 260"/>
                <a:gd name="T63" fmla="*/ 142 h 211"/>
                <a:gd name="T64" fmla="*/ 29 w 260"/>
                <a:gd name="T65" fmla="*/ 128 h 211"/>
                <a:gd name="T66" fmla="*/ 33 w 260"/>
                <a:gd name="T67" fmla="*/ 128 h 211"/>
                <a:gd name="T68" fmla="*/ 38 w 260"/>
                <a:gd name="T69" fmla="*/ 129 h 211"/>
                <a:gd name="T70" fmla="*/ 46 w 260"/>
                <a:gd name="T71" fmla="*/ 128 h 211"/>
                <a:gd name="T72" fmla="*/ 52 w 260"/>
                <a:gd name="T73" fmla="*/ 127 h 211"/>
                <a:gd name="T74" fmla="*/ 36 w 260"/>
                <a:gd name="T75" fmla="*/ 120 h 211"/>
                <a:gd name="T76" fmla="*/ 22 w 260"/>
                <a:gd name="T77" fmla="*/ 109 h 211"/>
                <a:gd name="T78" fmla="*/ 13 w 260"/>
                <a:gd name="T79" fmla="*/ 93 h 211"/>
                <a:gd name="T80" fmla="*/ 10 w 260"/>
                <a:gd name="T81" fmla="*/ 74 h 211"/>
                <a:gd name="T82" fmla="*/ 10 w 260"/>
                <a:gd name="T83" fmla="*/ 74 h 211"/>
                <a:gd name="T84" fmla="*/ 22 w 260"/>
                <a:gd name="T85" fmla="*/ 78 h 211"/>
                <a:gd name="T86" fmla="*/ 34 w 260"/>
                <a:gd name="T87" fmla="*/ 81 h 211"/>
                <a:gd name="T88" fmla="*/ 22 w 260"/>
                <a:gd name="T89" fmla="*/ 69 h 211"/>
                <a:gd name="T90" fmla="*/ 14 w 260"/>
                <a:gd name="T91" fmla="*/ 54 h 211"/>
                <a:gd name="T92" fmla="*/ 10 w 260"/>
                <a:gd name="T93" fmla="*/ 36 h 211"/>
                <a:gd name="T94" fmla="*/ 13 w 260"/>
                <a:gd name="T95" fmla="*/ 22 h 211"/>
                <a:gd name="T96" fmla="*/ 18 w 260"/>
                <a:gd name="T97" fmla="*/ 9 h 211"/>
                <a:gd name="T98" fmla="*/ 40 w 260"/>
                <a:gd name="T99" fmla="*/ 31 h 211"/>
                <a:gd name="T100" fmla="*/ 66 w 260"/>
                <a:gd name="T101" fmla="*/ 48 h 211"/>
                <a:gd name="T102" fmla="*/ 96 w 260"/>
                <a:gd name="T103" fmla="*/ 60 h 211"/>
                <a:gd name="T104" fmla="*/ 128 w 260"/>
                <a:gd name="T105" fmla="*/ 65 h 211"/>
                <a:gd name="T106" fmla="*/ 127 w 260"/>
                <a:gd name="T107" fmla="*/ 59 h 211"/>
                <a:gd name="T108" fmla="*/ 127 w 260"/>
                <a:gd name="T109" fmla="*/ 52 h 211"/>
                <a:gd name="T110" fmla="*/ 129 w 260"/>
                <a:gd name="T111" fmla="*/ 36 h 211"/>
                <a:gd name="T112" fmla="*/ 137 w 260"/>
                <a:gd name="T113" fmla="*/ 22 h 211"/>
                <a:gd name="T114" fmla="*/ 149 w 260"/>
                <a:gd name="T115" fmla="*/ 10 h 211"/>
                <a:gd name="T116" fmla="*/ 163 w 260"/>
                <a:gd name="T117" fmla="*/ 2 h 211"/>
                <a:gd name="T118" fmla="*/ 179 w 260"/>
                <a:gd name="T119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60" h="211">
                  <a:moveTo>
                    <a:pt x="179" y="0"/>
                  </a:moveTo>
                  <a:lnTo>
                    <a:pt x="195" y="1"/>
                  </a:lnTo>
                  <a:lnTo>
                    <a:pt x="207" y="7"/>
                  </a:lnTo>
                  <a:lnTo>
                    <a:pt x="219" y="16"/>
                  </a:lnTo>
                  <a:lnTo>
                    <a:pt x="236" y="11"/>
                  </a:lnTo>
                  <a:lnTo>
                    <a:pt x="252" y="4"/>
                  </a:lnTo>
                  <a:lnTo>
                    <a:pt x="243" y="20"/>
                  </a:lnTo>
                  <a:lnTo>
                    <a:pt x="229" y="33"/>
                  </a:lnTo>
                  <a:lnTo>
                    <a:pt x="245" y="29"/>
                  </a:lnTo>
                  <a:lnTo>
                    <a:pt x="260" y="24"/>
                  </a:lnTo>
                  <a:lnTo>
                    <a:pt x="247" y="40"/>
                  </a:lnTo>
                  <a:lnTo>
                    <a:pt x="233" y="52"/>
                  </a:lnTo>
                  <a:lnTo>
                    <a:pt x="233" y="59"/>
                  </a:lnTo>
                  <a:lnTo>
                    <a:pt x="232" y="83"/>
                  </a:lnTo>
                  <a:lnTo>
                    <a:pt x="225" y="106"/>
                  </a:lnTo>
                  <a:lnTo>
                    <a:pt x="215" y="129"/>
                  </a:lnTo>
                  <a:lnTo>
                    <a:pt x="202" y="151"/>
                  </a:lnTo>
                  <a:lnTo>
                    <a:pt x="186" y="170"/>
                  </a:lnTo>
                  <a:lnTo>
                    <a:pt x="164" y="187"/>
                  </a:lnTo>
                  <a:lnTo>
                    <a:pt x="140" y="200"/>
                  </a:lnTo>
                  <a:lnTo>
                    <a:pt x="113" y="207"/>
                  </a:lnTo>
                  <a:lnTo>
                    <a:pt x="82" y="211"/>
                  </a:lnTo>
                  <a:lnTo>
                    <a:pt x="52" y="207"/>
                  </a:lnTo>
                  <a:lnTo>
                    <a:pt x="24" y="200"/>
                  </a:lnTo>
                  <a:lnTo>
                    <a:pt x="0" y="187"/>
                  </a:lnTo>
                  <a:lnTo>
                    <a:pt x="13" y="187"/>
                  </a:lnTo>
                  <a:lnTo>
                    <a:pt x="37" y="184"/>
                  </a:lnTo>
                  <a:lnTo>
                    <a:pt x="59" y="177"/>
                  </a:lnTo>
                  <a:lnTo>
                    <a:pt x="78" y="165"/>
                  </a:lnTo>
                  <a:lnTo>
                    <a:pt x="61" y="161"/>
                  </a:lnTo>
                  <a:lnTo>
                    <a:pt x="47" y="154"/>
                  </a:lnTo>
                  <a:lnTo>
                    <a:pt x="36" y="142"/>
                  </a:lnTo>
                  <a:lnTo>
                    <a:pt x="29" y="128"/>
                  </a:lnTo>
                  <a:lnTo>
                    <a:pt x="33" y="128"/>
                  </a:lnTo>
                  <a:lnTo>
                    <a:pt x="38" y="129"/>
                  </a:lnTo>
                  <a:lnTo>
                    <a:pt x="46" y="128"/>
                  </a:lnTo>
                  <a:lnTo>
                    <a:pt x="52" y="127"/>
                  </a:lnTo>
                  <a:lnTo>
                    <a:pt x="36" y="120"/>
                  </a:lnTo>
                  <a:lnTo>
                    <a:pt x="22" y="109"/>
                  </a:lnTo>
                  <a:lnTo>
                    <a:pt x="13" y="93"/>
                  </a:lnTo>
                  <a:lnTo>
                    <a:pt x="10" y="74"/>
                  </a:lnTo>
                  <a:lnTo>
                    <a:pt x="10" y="74"/>
                  </a:lnTo>
                  <a:lnTo>
                    <a:pt x="22" y="78"/>
                  </a:lnTo>
                  <a:lnTo>
                    <a:pt x="34" y="81"/>
                  </a:lnTo>
                  <a:lnTo>
                    <a:pt x="22" y="69"/>
                  </a:lnTo>
                  <a:lnTo>
                    <a:pt x="14" y="54"/>
                  </a:lnTo>
                  <a:lnTo>
                    <a:pt x="10" y="36"/>
                  </a:lnTo>
                  <a:lnTo>
                    <a:pt x="13" y="22"/>
                  </a:lnTo>
                  <a:lnTo>
                    <a:pt x="18" y="9"/>
                  </a:lnTo>
                  <a:lnTo>
                    <a:pt x="40" y="31"/>
                  </a:lnTo>
                  <a:lnTo>
                    <a:pt x="66" y="48"/>
                  </a:lnTo>
                  <a:lnTo>
                    <a:pt x="96" y="60"/>
                  </a:lnTo>
                  <a:lnTo>
                    <a:pt x="128" y="65"/>
                  </a:lnTo>
                  <a:lnTo>
                    <a:pt x="127" y="59"/>
                  </a:lnTo>
                  <a:lnTo>
                    <a:pt x="127" y="52"/>
                  </a:lnTo>
                  <a:lnTo>
                    <a:pt x="129" y="36"/>
                  </a:lnTo>
                  <a:lnTo>
                    <a:pt x="137" y="22"/>
                  </a:lnTo>
                  <a:lnTo>
                    <a:pt x="149" y="10"/>
                  </a:lnTo>
                  <a:lnTo>
                    <a:pt x="163" y="2"/>
                  </a:lnTo>
                  <a:lnTo>
                    <a:pt x="179" y="0"/>
                  </a:lnTo>
                  <a:close/>
                </a:path>
              </a:pathLst>
            </a:custGeom>
            <a:solidFill>
              <a:sysClr val="window" lastClr="FFFFFF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62" name="原创设计师QQ598969553           _5"/>
          <p:cNvGrpSpPr/>
          <p:nvPr/>
        </p:nvGrpSpPr>
        <p:grpSpPr>
          <a:xfrm>
            <a:off x="4928987" y="4623672"/>
            <a:ext cx="1300958" cy="1113221"/>
            <a:chOff x="4990956" y="4654917"/>
            <a:chExt cx="1300958" cy="1113221"/>
          </a:xfrm>
        </p:grpSpPr>
        <p:grpSp>
          <p:nvGrpSpPr>
            <p:cNvPr id="63" name="组合 62"/>
            <p:cNvGrpSpPr/>
            <p:nvPr/>
          </p:nvGrpSpPr>
          <p:grpSpPr>
            <a:xfrm>
              <a:off x="4990956" y="4654917"/>
              <a:ext cx="1300958" cy="1113221"/>
              <a:chOff x="3183471" y="2060848"/>
              <a:chExt cx="1300958" cy="1113221"/>
            </a:xfrm>
          </p:grpSpPr>
          <p:sp>
            <p:nvSpPr>
              <p:cNvPr id="65" name="矩形 2"/>
              <p:cNvSpPr/>
              <p:nvPr/>
            </p:nvSpPr>
            <p:spPr>
              <a:xfrm>
                <a:off x="3183471" y="2060848"/>
                <a:ext cx="1300958" cy="1113221"/>
              </a:xfrm>
              <a:custGeom>
                <a:avLst/>
                <a:gdLst/>
                <a:ahLst/>
                <a:cxnLst/>
                <a:rect l="l" t="t" r="r" b="b"/>
                <a:pathLst>
                  <a:path w="1036365" h="886811">
                    <a:moveTo>
                      <a:pt x="754039" y="0"/>
                    </a:moveTo>
                    <a:lnTo>
                      <a:pt x="1036365" y="429554"/>
                    </a:lnTo>
                    <a:lnTo>
                      <a:pt x="784530" y="883036"/>
                    </a:lnTo>
                    <a:lnTo>
                      <a:pt x="783106" y="880650"/>
                    </a:lnTo>
                    <a:lnTo>
                      <a:pt x="264749" y="886811"/>
                    </a:lnTo>
                    <a:lnTo>
                      <a:pt x="0" y="443416"/>
                    </a:lnTo>
                    <a:lnTo>
                      <a:pt x="242827" y="5981"/>
                    </a:lnTo>
                    <a:lnTo>
                      <a:pt x="241773" y="4216"/>
                    </a:lnTo>
                    <a:lnTo>
                      <a:pt x="243839" y="419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C9CBC8"/>
                  </a:gs>
                  <a:gs pos="100000">
                    <a:srgbClr val="FCFCFC"/>
                  </a:gs>
                </a:gsLst>
                <a:lin ang="8100000" scaled="1"/>
                <a:tileRect/>
              </a:gradFill>
              <a:ln w="12700" cap="flat" cmpd="sng" algn="ctr">
                <a:gradFill flip="none" rotWithShape="1">
                  <a:gsLst>
                    <a:gs pos="0">
                      <a:srgbClr val="FCFDFD"/>
                    </a:gs>
                    <a:gs pos="100000">
                      <a:srgbClr val="CFD4D0"/>
                    </a:gs>
                  </a:gsLst>
                  <a:lin ang="8100000" scaled="1"/>
                  <a:tileRect/>
                </a:gradFill>
                <a:prstDash val="solid"/>
                <a:miter lim="800000"/>
              </a:ln>
              <a:effectLst>
                <a:outerShdw blurRad="342900" dist="152400" dir="8100000" algn="tr" rotWithShape="0">
                  <a:prstClr val="black">
                    <a:alpha val="26000"/>
                  </a:prstClr>
                </a:outerShdw>
              </a:effectLst>
            </p:spPr>
            <p:txBody>
              <a:bodyPr rtlCol="0" anchor="ctr"/>
              <a:lstStyle/>
              <a:p>
                <a:pPr algn="ctr">
                  <a:defRPr/>
                </a:pPr>
                <a:endParaRPr lang="zh-CN" altLang="en-US" kern="0">
                  <a:solidFill>
                    <a:sysClr val="window" lastClr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66" name="矩形 2"/>
              <p:cNvSpPr/>
              <p:nvPr/>
            </p:nvSpPr>
            <p:spPr>
              <a:xfrm>
                <a:off x="3396300" y="2242964"/>
                <a:ext cx="875300" cy="748988"/>
              </a:xfrm>
              <a:custGeom>
                <a:avLst/>
                <a:gdLst/>
                <a:ahLst/>
                <a:cxnLst/>
                <a:rect l="l" t="t" r="r" b="b"/>
                <a:pathLst>
                  <a:path w="1036365" h="886811">
                    <a:moveTo>
                      <a:pt x="754039" y="0"/>
                    </a:moveTo>
                    <a:lnTo>
                      <a:pt x="1036365" y="429554"/>
                    </a:lnTo>
                    <a:lnTo>
                      <a:pt x="784530" y="883036"/>
                    </a:lnTo>
                    <a:lnTo>
                      <a:pt x="783106" y="880650"/>
                    </a:lnTo>
                    <a:lnTo>
                      <a:pt x="264749" y="886811"/>
                    </a:lnTo>
                    <a:lnTo>
                      <a:pt x="0" y="443416"/>
                    </a:lnTo>
                    <a:lnTo>
                      <a:pt x="242827" y="5981"/>
                    </a:lnTo>
                    <a:lnTo>
                      <a:pt x="241773" y="4216"/>
                    </a:lnTo>
                    <a:lnTo>
                      <a:pt x="243839" y="4190"/>
                    </a:lnTo>
                    <a:close/>
                  </a:path>
                </a:pathLst>
              </a:custGeom>
              <a:solidFill>
                <a:srgbClr val="21644B"/>
              </a:solidFill>
              <a:ln w="12700" cap="flat" cmpd="sng" algn="ctr">
                <a:noFill/>
                <a:prstDash val="solid"/>
                <a:miter lim="800000"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rtlCol="0" anchor="ctr"/>
              <a:lstStyle/>
              <a:p>
                <a:pPr algn="ctr">
                  <a:defRPr/>
                </a:pPr>
                <a:endParaRPr lang="zh-CN" altLang="en-US" kern="0">
                  <a:solidFill>
                    <a:sysClr val="window" lastClr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64" name="Freeform 121"/>
            <p:cNvSpPr>
              <a:spLocks noEditPoints="1"/>
            </p:cNvSpPr>
            <p:nvPr/>
          </p:nvSpPr>
          <p:spPr bwMode="auto">
            <a:xfrm>
              <a:off x="5468948" y="5036108"/>
              <a:ext cx="350838" cy="350838"/>
            </a:xfrm>
            <a:custGeom>
              <a:avLst/>
              <a:gdLst>
                <a:gd name="T0" fmla="*/ 119 w 221"/>
                <a:gd name="T1" fmla="*/ 73 h 221"/>
                <a:gd name="T2" fmla="*/ 134 w 221"/>
                <a:gd name="T3" fmla="*/ 85 h 221"/>
                <a:gd name="T4" fmla="*/ 136 w 221"/>
                <a:gd name="T5" fmla="*/ 93 h 221"/>
                <a:gd name="T6" fmla="*/ 132 w 221"/>
                <a:gd name="T7" fmla="*/ 101 h 221"/>
                <a:gd name="T8" fmla="*/ 124 w 221"/>
                <a:gd name="T9" fmla="*/ 105 h 221"/>
                <a:gd name="T10" fmla="*/ 116 w 221"/>
                <a:gd name="T11" fmla="*/ 103 h 221"/>
                <a:gd name="T12" fmla="*/ 105 w 221"/>
                <a:gd name="T13" fmla="*/ 97 h 221"/>
                <a:gd name="T14" fmla="*/ 89 w 221"/>
                <a:gd name="T15" fmla="*/ 101 h 221"/>
                <a:gd name="T16" fmla="*/ 75 w 221"/>
                <a:gd name="T17" fmla="*/ 111 h 221"/>
                <a:gd name="T18" fmla="*/ 30 w 221"/>
                <a:gd name="T19" fmla="*/ 157 h 221"/>
                <a:gd name="T20" fmla="*/ 28 w 221"/>
                <a:gd name="T21" fmla="*/ 169 h 221"/>
                <a:gd name="T22" fmla="*/ 30 w 221"/>
                <a:gd name="T23" fmla="*/ 182 h 221"/>
                <a:gd name="T24" fmla="*/ 43 w 221"/>
                <a:gd name="T25" fmla="*/ 192 h 221"/>
                <a:gd name="T26" fmla="*/ 61 w 221"/>
                <a:gd name="T27" fmla="*/ 192 h 221"/>
                <a:gd name="T28" fmla="*/ 80 w 221"/>
                <a:gd name="T29" fmla="*/ 175 h 221"/>
                <a:gd name="T30" fmla="*/ 88 w 221"/>
                <a:gd name="T31" fmla="*/ 171 h 221"/>
                <a:gd name="T32" fmla="*/ 97 w 221"/>
                <a:gd name="T33" fmla="*/ 173 h 221"/>
                <a:gd name="T34" fmla="*/ 104 w 221"/>
                <a:gd name="T35" fmla="*/ 179 h 221"/>
                <a:gd name="T36" fmla="*/ 105 w 221"/>
                <a:gd name="T37" fmla="*/ 187 h 221"/>
                <a:gd name="T38" fmla="*/ 101 w 221"/>
                <a:gd name="T39" fmla="*/ 194 h 221"/>
                <a:gd name="T40" fmla="*/ 78 w 221"/>
                <a:gd name="T41" fmla="*/ 215 h 221"/>
                <a:gd name="T42" fmla="*/ 52 w 221"/>
                <a:gd name="T43" fmla="*/ 221 h 221"/>
                <a:gd name="T44" fmla="*/ 27 w 221"/>
                <a:gd name="T45" fmla="*/ 215 h 221"/>
                <a:gd name="T46" fmla="*/ 7 w 221"/>
                <a:gd name="T47" fmla="*/ 194 h 221"/>
                <a:gd name="T48" fmla="*/ 0 w 221"/>
                <a:gd name="T49" fmla="*/ 169 h 221"/>
                <a:gd name="T50" fmla="*/ 7 w 221"/>
                <a:gd name="T51" fmla="*/ 143 h 221"/>
                <a:gd name="T52" fmla="*/ 56 w 221"/>
                <a:gd name="T53" fmla="*/ 91 h 221"/>
                <a:gd name="T54" fmla="*/ 88 w 221"/>
                <a:gd name="T55" fmla="*/ 71 h 221"/>
                <a:gd name="T56" fmla="*/ 163 w 221"/>
                <a:gd name="T57" fmla="*/ 0 h 221"/>
                <a:gd name="T58" fmla="*/ 192 w 221"/>
                <a:gd name="T59" fmla="*/ 6 h 221"/>
                <a:gd name="T60" fmla="*/ 215 w 221"/>
                <a:gd name="T61" fmla="*/ 27 h 221"/>
                <a:gd name="T62" fmla="*/ 221 w 221"/>
                <a:gd name="T63" fmla="*/ 52 h 221"/>
                <a:gd name="T64" fmla="*/ 215 w 221"/>
                <a:gd name="T65" fmla="*/ 79 h 221"/>
                <a:gd name="T66" fmla="*/ 163 w 221"/>
                <a:gd name="T67" fmla="*/ 133 h 221"/>
                <a:gd name="T68" fmla="*/ 134 w 221"/>
                <a:gd name="T69" fmla="*/ 151 h 221"/>
                <a:gd name="T70" fmla="*/ 105 w 221"/>
                <a:gd name="T71" fmla="*/ 151 h 221"/>
                <a:gd name="T72" fmla="*/ 87 w 221"/>
                <a:gd name="T73" fmla="*/ 137 h 221"/>
                <a:gd name="T74" fmla="*/ 86 w 221"/>
                <a:gd name="T75" fmla="*/ 128 h 221"/>
                <a:gd name="T76" fmla="*/ 89 w 221"/>
                <a:gd name="T77" fmla="*/ 120 h 221"/>
                <a:gd name="T78" fmla="*/ 97 w 221"/>
                <a:gd name="T79" fmla="*/ 116 h 221"/>
                <a:gd name="T80" fmla="*/ 106 w 221"/>
                <a:gd name="T81" fmla="*/ 118 h 221"/>
                <a:gd name="T82" fmla="*/ 112 w 221"/>
                <a:gd name="T83" fmla="*/ 123 h 221"/>
                <a:gd name="T84" fmla="*/ 124 w 221"/>
                <a:gd name="T85" fmla="*/ 127 h 221"/>
                <a:gd name="T86" fmla="*/ 143 w 221"/>
                <a:gd name="T87" fmla="*/ 114 h 221"/>
                <a:gd name="T88" fmla="*/ 191 w 221"/>
                <a:gd name="T89" fmla="*/ 65 h 221"/>
                <a:gd name="T90" fmla="*/ 195 w 221"/>
                <a:gd name="T91" fmla="*/ 52 h 221"/>
                <a:gd name="T92" fmla="*/ 191 w 221"/>
                <a:gd name="T93" fmla="*/ 41 h 221"/>
                <a:gd name="T94" fmla="*/ 179 w 221"/>
                <a:gd name="T95" fmla="*/ 30 h 221"/>
                <a:gd name="T96" fmla="*/ 163 w 221"/>
                <a:gd name="T97" fmla="*/ 28 h 221"/>
                <a:gd name="T98" fmla="*/ 141 w 221"/>
                <a:gd name="T99" fmla="*/ 47 h 221"/>
                <a:gd name="T100" fmla="*/ 133 w 221"/>
                <a:gd name="T101" fmla="*/ 51 h 221"/>
                <a:gd name="T102" fmla="*/ 124 w 221"/>
                <a:gd name="T103" fmla="*/ 50 h 221"/>
                <a:gd name="T104" fmla="*/ 119 w 221"/>
                <a:gd name="T105" fmla="*/ 43 h 221"/>
                <a:gd name="T106" fmla="*/ 118 w 221"/>
                <a:gd name="T107" fmla="*/ 34 h 221"/>
                <a:gd name="T108" fmla="*/ 121 w 221"/>
                <a:gd name="T109" fmla="*/ 27 h 221"/>
                <a:gd name="T110" fmla="*/ 148 w 221"/>
                <a:gd name="T111" fmla="*/ 3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21" h="221">
                  <a:moveTo>
                    <a:pt x="104" y="69"/>
                  </a:moveTo>
                  <a:lnTo>
                    <a:pt x="119" y="73"/>
                  </a:lnTo>
                  <a:lnTo>
                    <a:pt x="132" y="82"/>
                  </a:lnTo>
                  <a:lnTo>
                    <a:pt x="134" y="85"/>
                  </a:lnTo>
                  <a:lnTo>
                    <a:pt x="136" y="89"/>
                  </a:lnTo>
                  <a:lnTo>
                    <a:pt x="136" y="93"/>
                  </a:lnTo>
                  <a:lnTo>
                    <a:pt x="134" y="97"/>
                  </a:lnTo>
                  <a:lnTo>
                    <a:pt x="132" y="101"/>
                  </a:lnTo>
                  <a:lnTo>
                    <a:pt x="128" y="103"/>
                  </a:lnTo>
                  <a:lnTo>
                    <a:pt x="124" y="105"/>
                  </a:lnTo>
                  <a:lnTo>
                    <a:pt x="120" y="105"/>
                  </a:lnTo>
                  <a:lnTo>
                    <a:pt x="116" y="103"/>
                  </a:lnTo>
                  <a:lnTo>
                    <a:pt x="112" y="101"/>
                  </a:lnTo>
                  <a:lnTo>
                    <a:pt x="105" y="97"/>
                  </a:lnTo>
                  <a:lnTo>
                    <a:pt x="97" y="97"/>
                  </a:lnTo>
                  <a:lnTo>
                    <a:pt x="89" y="101"/>
                  </a:lnTo>
                  <a:lnTo>
                    <a:pt x="82" y="105"/>
                  </a:lnTo>
                  <a:lnTo>
                    <a:pt x="75" y="111"/>
                  </a:lnTo>
                  <a:lnTo>
                    <a:pt x="34" y="152"/>
                  </a:lnTo>
                  <a:lnTo>
                    <a:pt x="30" y="157"/>
                  </a:lnTo>
                  <a:lnTo>
                    <a:pt x="28" y="162"/>
                  </a:lnTo>
                  <a:lnTo>
                    <a:pt x="28" y="169"/>
                  </a:lnTo>
                  <a:lnTo>
                    <a:pt x="28" y="175"/>
                  </a:lnTo>
                  <a:lnTo>
                    <a:pt x="30" y="182"/>
                  </a:lnTo>
                  <a:lnTo>
                    <a:pt x="34" y="187"/>
                  </a:lnTo>
                  <a:lnTo>
                    <a:pt x="43" y="192"/>
                  </a:lnTo>
                  <a:lnTo>
                    <a:pt x="52" y="193"/>
                  </a:lnTo>
                  <a:lnTo>
                    <a:pt x="61" y="192"/>
                  </a:lnTo>
                  <a:lnTo>
                    <a:pt x="70" y="187"/>
                  </a:lnTo>
                  <a:lnTo>
                    <a:pt x="80" y="175"/>
                  </a:lnTo>
                  <a:lnTo>
                    <a:pt x="84" y="173"/>
                  </a:lnTo>
                  <a:lnTo>
                    <a:pt x="88" y="171"/>
                  </a:lnTo>
                  <a:lnTo>
                    <a:pt x="93" y="171"/>
                  </a:lnTo>
                  <a:lnTo>
                    <a:pt x="97" y="173"/>
                  </a:lnTo>
                  <a:lnTo>
                    <a:pt x="101" y="175"/>
                  </a:lnTo>
                  <a:lnTo>
                    <a:pt x="104" y="179"/>
                  </a:lnTo>
                  <a:lnTo>
                    <a:pt x="105" y="183"/>
                  </a:lnTo>
                  <a:lnTo>
                    <a:pt x="105" y="187"/>
                  </a:lnTo>
                  <a:lnTo>
                    <a:pt x="104" y="191"/>
                  </a:lnTo>
                  <a:lnTo>
                    <a:pt x="101" y="194"/>
                  </a:lnTo>
                  <a:lnTo>
                    <a:pt x="89" y="206"/>
                  </a:lnTo>
                  <a:lnTo>
                    <a:pt x="78" y="215"/>
                  </a:lnTo>
                  <a:lnTo>
                    <a:pt x="65" y="219"/>
                  </a:lnTo>
                  <a:lnTo>
                    <a:pt x="52" y="221"/>
                  </a:lnTo>
                  <a:lnTo>
                    <a:pt x="39" y="219"/>
                  </a:lnTo>
                  <a:lnTo>
                    <a:pt x="27" y="215"/>
                  </a:lnTo>
                  <a:lnTo>
                    <a:pt x="15" y="206"/>
                  </a:lnTo>
                  <a:lnTo>
                    <a:pt x="7" y="194"/>
                  </a:lnTo>
                  <a:lnTo>
                    <a:pt x="1" y="183"/>
                  </a:lnTo>
                  <a:lnTo>
                    <a:pt x="0" y="169"/>
                  </a:lnTo>
                  <a:lnTo>
                    <a:pt x="1" y="156"/>
                  </a:lnTo>
                  <a:lnTo>
                    <a:pt x="7" y="143"/>
                  </a:lnTo>
                  <a:lnTo>
                    <a:pt x="15" y="132"/>
                  </a:lnTo>
                  <a:lnTo>
                    <a:pt x="56" y="91"/>
                  </a:lnTo>
                  <a:lnTo>
                    <a:pt x="73" y="79"/>
                  </a:lnTo>
                  <a:lnTo>
                    <a:pt x="88" y="71"/>
                  </a:lnTo>
                  <a:lnTo>
                    <a:pt x="104" y="69"/>
                  </a:lnTo>
                  <a:close/>
                  <a:moveTo>
                    <a:pt x="163" y="0"/>
                  </a:moveTo>
                  <a:lnTo>
                    <a:pt x="178" y="0"/>
                  </a:lnTo>
                  <a:lnTo>
                    <a:pt x="192" y="6"/>
                  </a:lnTo>
                  <a:lnTo>
                    <a:pt x="206" y="16"/>
                  </a:lnTo>
                  <a:lnTo>
                    <a:pt x="215" y="27"/>
                  </a:lnTo>
                  <a:lnTo>
                    <a:pt x="220" y="39"/>
                  </a:lnTo>
                  <a:lnTo>
                    <a:pt x="221" y="52"/>
                  </a:lnTo>
                  <a:lnTo>
                    <a:pt x="220" y="66"/>
                  </a:lnTo>
                  <a:lnTo>
                    <a:pt x="215" y="79"/>
                  </a:lnTo>
                  <a:lnTo>
                    <a:pt x="206" y="89"/>
                  </a:lnTo>
                  <a:lnTo>
                    <a:pt x="163" y="133"/>
                  </a:lnTo>
                  <a:lnTo>
                    <a:pt x="148" y="144"/>
                  </a:lnTo>
                  <a:lnTo>
                    <a:pt x="134" y="151"/>
                  </a:lnTo>
                  <a:lnTo>
                    <a:pt x="120" y="153"/>
                  </a:lnTo>
                  <a:lnTo>
                    <a:pt x="105" y="151"/>
                  </a:lnTo>
                  <a:lnTo>
                    <a:pt x="89" y="141"/>
                  </a:lnTo>
                  <a:lnTo>
                    <a:pt x="87" y="137"/>
                  </a:lnTo>
                  <a:lnTo>
                    <a:pt x="86" y="133"/>
                  </a:lnTo>
                  <a:lnTo>
                    <a:pt x="86" y="128"/>
                  </a:lnTo>
                  <a:lnTo>
                    <a:pt x="87" y="124"/>
                  </a:lnTo>
                  <a:lnTo>
                    <a:pt x="89" y="120"/>
                  </a:lnTo>
                  <a:lnTo>
                    <a:pt x="93" y="118"/>
                  </a:lnTo>
                  <a:lnTo>
                    <a:pt x="97" y="116"/>
                  </a:lnTo>
                  <a:lnTo>
                    <a:pt x="101" y="116"/>
                  </a:lnTo>
                  <a:lnTo>
                    <a:pt x="106" y="118"/>
                  </a:lnTo>
                  <a:lnTo>
                    <a:pt x="109" y="120"/>
                  </a:lnTo>
                  <a:lnTo>
                    <a:pt x="112" y="123"/>
                  </a:lnTo>
                  <a:lnTo>
                    <a:pt x="116" y="125"/>
                  </a:lnTo>
                  <a:lnTo>
                    <a:pt x="124" y="127"/>
                  </a:lnTo>
                  <a:lnTo>
                    <a:pt x="132" y="123"/>
                  </a:lnTo>
                  <a:lnTo>
                    <a:pt x="143" y="114"/>
                  </a:lnTo>
                  <a:lnTo>
                    <a:pt x="187" y="70"/>
                  </a:lnTo>
                  <a:lnTo>
                    <a:pt x="191" y="65"/>
                  </a:lnTo>
                  <a:lnTo>
                    <a:pt x="193" y="59"/>
                  </a:lnTo>
                  <a:lnTo>
                    <a:pt x="195" y="52"/>
                  </a:lnTo>
                  <a:lnTo>
                    <a:pt x="193" y="47"/>
                  </a:lnTo>
                  <a:lnTo>
                    <a:pt x="191" y="41"/>
                  </a:lnTo>
                  <a:lnTo>
                    <a:pt x="187" y="36"/>
                  </a:lnTo>
                  <a:lnTo>
                    <a:pt x="179" y="30"/>
                  </a:lnTo>
                  <a:lnTo>
                    <a:pt x="171" y="27"/>
                  </a:lnTo>
                  <a:lnTo>
                    <a:pt x="163" y="28"/>
                  </a:lnTo>
                  <a:lnTo>
                    <a:pt x="155" y="33"/>
                  </a:lnTo>
                  <a:lnTo>
                    <a:pt x="141" y="47"/>
                  </a:lnTo>
                  <a:lnTo>
                    <a:pt x="137" y="50"/>
                  </a:lnTo>
                  <a:lnTo>
                    <a:pt x="133" y="51"/>
                  </a:lnTo>
                  <a:lnTo>
                    <a:pt x="129" y="51"/>
                  </a:lnTo>
                  <a:lnTo>
                    <a:pt x="124" y="50"/>
                  </a:lnTo>
                  <a:lnTo>
                    <a:pt x="121" y="47"/>
                  </a:lnTo>
                  <a:lnTo>
                    <a:pt x="119" y="43"/>
                  </a:lnTo>
                  <a:lnTo>
                    <a:pt x="118" y="39"/>
                  </a:lnTo>
                  <a:lnTo>
                    <a:pt x="118" y="34"/>
                  </a:lnTo>
                  <a:lnTo>
                    <a:pt x="119" y="30"/>
                  </a:lnTo>
                  <a:lnTo>
                    <a:pt x="121" y="27"/>
                  </a:lnTo>
                  <a:lnTo>
                    <a:pt x="136" y="14"/>
                  </a:lnTo>
                  <a:lnTo>
                    <a:pt x="148" y="3"/>
                  </a:lnTo>
                  <a:lnTo>
                    <a:pt x="163" y="0"/>
                  </a:lnTo>
                  <a:close/>
                </a:path>
              </a:pathLst>
            </a:custGeom>
            <a:solidFill>
              <a:sysClr val="window" lastClr="FFFFFF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67" name="原创设计师QQ598969553           _6"/>
          <p:cNvGrpSpPr/>
          <p:nvPr/>
        </p:nvGrpSpPr>
        <p:grpSpPr>
          <a:xfrm>
            <a:off x="5542395" y="2261304"/>
            <a:ext cx="1300958" cy="1113221"/>
            <a:chOff x="5604364" y="2292549"/>
            <a:chExt cx="1300958" cy="1113221"/>
          </a:xfrm>
        </p:grpSpPr>
        <p:grpSp>
          <p:nvGrpSpPr>
            <p:cNvPr id="68" name="组合 67"/>
            <p:cNvGrpSpPr/>
            <p:nvPr/>
          </p:nvGrpSpPr>
          <p:grpSpPr>
            <a:xfrm>
              <a:off x="5604364" y="2292549"/>
              <a:ext cx="1300958" cy="1113221"/>
              <a:chOff x="3183471" y="2060848"/>
              <a:chExt cx="1300958" cy="1113221"/>
            </a:xfrm>
          </p:grpSpPr>
          <p:sp>
            <p:nvSpPr>
              <p:cNvPr id="70" name="矩形 2"/>
              <p:cNvSpPr/>
              <p:nvPr/>
            </p:nvSpPr>
            <p:spPr>
              <a:xfrm>
                <a:off x="3183471" y="2060848"/>
                <a:ext cx="1300958" cy="1113221"/>
              </a:xfrm>
              <a:custGeom>
                <a:avLst/>
                <a:gdLst/>
                <a:ahLst/>
                <a:cxnLst/>
                <a:rect l="l" t="t" r="r" b="b"/>
                <a:pathLst>
                  <a:path w="1036365" h="886811">
                    <a:moveTo>
                      <a:pt x="754039" y="0"/>
                    </a:moveTo>
                    <a:lnTo>
                      <a:pt x="1036365" y="429554"/>
                    </a:lnTo>
                    <a:lnTo>
                      <a:pt x="784530" y="883036"/>
                    </a:lnTo>
                    <a:lnTo>
                      <a:pt x="783106" y="880650"/>
                    </a:lnTo>
                    <a:lnTo>
                      <a:pt x="264749" y="886811"/>
                    </a:lnTo>
                    <a:lnTo>
                      <a:pt x="0" y="443416"/>
                    </a:lnTo>
                    <a:lnTo>
                      <a:pt x="242827" y="5981"/>
                    </a:lnTo>
                    <a:lnTo>
                      <a:pt x="241773" y="4216"/>
                    </a:lnTo>
                    <a:lnTo>
                      <a:pt x="243839" y="419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C9CBC8"/>
                  </a:gs>
                  <a:gs pos="100000">
                    <a:srgbClr val="FCFCFC"/>
                  </a:gs>
                </a:gsLst>
                <a:lin ang="8100000" scaled="1"/>
                <a:tileRect/>
              </a:gradFill>
              <a:ln w="12700" cap="flat" cmpd="sng" algn="ctr">
                <a:gradFill flip="none" rotWithShape="1">
                  <a:gsLst>
                    <a:gs pos="0">
                      <a:srgbClr val="FCFDFD"/>
                    </a:gs>
                    <a:gs pos="100000">
                      <a:srgbClr val="CFD4D0"/>
                    </a:gs>
                  </a:gsLst>
                  <a:lin ang="8100000" scaled="1"/>
                  <a:tileRect/>
                </a:gradFill>
                <a:prstDash val="solid"/>
                <a:miter lim="800000"/>
              </a:ln>
              <a:effectLst>
                <a:outerShdw blurRad="342900" dist="152400" dir="8100000" algn="tr" rotWithShape="0">
                  <a:prstClr val="black">
                    <a:alpha val="26000"/>
                  </a:prstClr>
                </a:outerShdw>
              </a:effectLst>
            </p:spPr>
            <p:txBody>
              <a:bodyPr rtlCol="0" anchor="ctr"/>
              <a:lstStyle/>
              <a:p>
                <a:pPr algn="ctr">
                  <a:defRPr/>
                </a:pPr>
                <a:endParaRPr lang="zh-CN" altLang="en-US" kern="0">
                  <a:solidFill>
                    <a:sysClr val="window" lastClr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71" name="矩形 2"/>
              <p:cNvSpPr/>
              <p:nvPr/>
            </p:nvSpPr>
            <p:spPr>
              <a:xfrm>
                <a:off x="3396300" y="2242964"/>
                <a:ext cx="875300" cy="748988"/>
              </a:xfrm>
              <a:custGeom>
                <a:avLst/>
                <a:gdLst/>
                <a:ahLst/>
                <a:cxnLst/>
                <a:rect l="l" t="t" r="r" b="b"/>
                <a:pathLst>
                  <a:path w="1036365" h="886811">
                    <a:moveTo>
                      <a:pt x="754039" y="0"/>
                    </a:moveTo>
                    <a:lnTo>
                      <a:pt x="1036365" y="429554"/>
                    </a:lnTo>
                    <a:lnTo>
                      <a:pt x="784530" y="883036"/>
                    </a:lnTo>
                    <a:lnTo>
                      <a:pt x="783106" y="880650"/>
                    </a:lnTo>
                    <a:lnTo>
                      <a:pt x="264749" y="886811"/>
                    </a:lnTo>
                    <a:lnTo>
                      <a:pt x="0" y="443416"/>
                    </a:lnTo>
                    <a:lnTo>
                      <a:pt x="242827" y="5981"/>
                    </a:lnTo>
                    <a:lnTo>
                      <a:pt x="241773" y="4216"/>
                    </a:lnTo>
                    <a:lnTo>
                      <a:pt x="243839" y="4190"/>
                    </a:lnTo>
                    <a:close/>
                  </a:path>
                </a:pathLst>
              </a:custGeom>
              <a:solidFill>
                <a:srgbClr val="21644B"/>
              </a:solidFill>
              <a:ln w="12700" cap="flat" cmpd="sng" algn="ctr">
                <a:noFill/>
                <a:prstDash val="solid"/>
                <a:miter lim="800000"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rtlCol="0" anchor="ctr"/>
              <a:lstStyle/>
              <a:p>
                <a:pPr algn="ctr">
                  <a:defRPr/>
                </a:pPr>
                <a:endParaRPr lang="zh-CN" altLang="en-US" kern="0">
                  <a:solidFill>
                    <a:sysClr val="window" lastClr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69" name="Freeform 134"/>
            <p:cNvSpPr/>
            <p:nvPr/>
          </p:nvSpPr>
          <p:spPr bwMode="auto">
            <a:xfrm>
              <a:off x="6090109" y="2650252"/>
              <a:ext cx="306388" cy="427038"/>
            </a:xfrm>
            <a:custGeom>
              <a:avLst/>
              <a:gdLst>
                <a:gd name="T0" fmla="*/ 64 w 193"/>
                <a:gd name="T1" fmla="*/ 3 h 269"/>
                <a:gd name="T2" fmla="*/ 192 w 193"/>
                <a:gd name="T3" fmla="*/ 69 h 269"/>
                <a:gd name="T4" fmla="*/ 193 w 193"/>
                <a:gd name="T5" fmla="*/ 75 h 269"/>
                <a:gd name="T6" fmla="*/ 193 w 193"/>
                <a:gd name="T7" fmla="*/ 235 h 269"/>
                <a:gd name="T8" fmla="*/ 187 w 193"/>
                <a:gd name="T9" fmla="*/ 240 h 269"/>
                <a:gd name="T10" fmla="*/ 181 w 193"/>
                <a:gd name="T11" fmla="*/ 241 h 269"/>
                <a:gd name="T12" fmla="*/ 174 w 193"/>
                <a:gd name="T13" fmla="*/ 239 h 269"/>
                <a:gd name="T14" fmla="*/ 170 w 193"/>
                <a:gd name="T15" fmla="*/ 235 h 269"/>
                <a:gd name="T16" fmla="*/ 170 w 193"/>
                <a:gd name="T17" fmla="*/ 139 h 269"/>
                <a:gd name="T18" fmla="*/ 170 w 193"/>
                <a:gd name="T19" fmla="*/ 103 h 269"/>
                <a:gd name="T20" fmla="*/ 170 w 193"/>
                <a:gd name="T21" fmla="*/ 86 h 269"/>
                <a:gd name="T22" fmla="*/ 169 w 193"/>
                <a:gd name="T23" fmla="*/ 83 h 269"/>
                <a:gd name="T24" fmla="*/ 166 w 193"/>
                <a:gd name="T25" fmla="*/ 81 h 269"/>
                <a:gd name="T26" fmla="*/ 154 w 193"/>
                <a:gd name="T27" fmla="*/ 75 h 269"/>
                <a:gd name="T28" fmla="*/ 125 w 193"/>
                <a:gd name="T29" fmla="*/ 59 h 269"/>
                <a:gd name="T30" fmla="*/ 93 w 193"/>
                <a:gd name="T31" fmla="*/ 42 h 269"/>
                <a:gd name="T32" fmla="*/ 65 w 193"/>
                <a:gd name="T33" fmla="*/ 27 h 269"/>
                <a:gd name="T34" fmla="*/ 55 w 193"/>
                <a:gd name="T35" fmla="*/ 21 h 269"/>
                <a:gd name="T36" fmla="*/ 50 w 193"/>
                <a:gd name="T37" fmla="*/ 21 h 269"/>
                <a:gd name="T38" fmla="*/ 41 w 193"/>
                <a:gd name="T39" fmla="*/ 22 h 269"/>
                <a:gd name="T40" fmla="*/ 29 w 193"/>
                <a:gd name="T41" fmla="*/ 27 h 269"/>
                <a:gd name="T42" fmla="*/ 22 w 193"/>
                <a:gd name="T43" fmla="*/ 33 h 269"/>
                <a:gd name="T44" fmla="*/ 133 w 193"/>
                <a:gd name="T45" fmla="*/ 100 h 269"/>
                <a:gd name="T46" fmla="*/ 138 w 193"/>
                <a:gd name="T47" fmla="*/ 104 h 269"/>
                <a:gd name="T48" fmla="*/ 138 w 193"/>
                <a:gd name="T49" fmla="*/ 260 h 269"/>
                <a:gd name="T50" fmla="*/ 136 w 193"/>
                <a:gd name="T51" fmla="*/ 265 h 269"/>
                <a:gd name="T52" fmla="*/ 131 w 193"/>
                <a:gd name="T53" fmla="*/ 268 h 269"/>
                <a:gd name="T54" fmla="*/ 125 w 193"/>
                <a:gd name="T55" fmla="*/ 268 h 269"/>
                <a:gd name="T56" fmla="*/ 119 w 193"/>
                <a:gd name="T57" fmla="*/ 265 h 269"/>
                <a:gd name="T58" fmla="*/ 98 w 193"/>
                <a:gd name="T59" fmla="*/ 251 h 269"/>
                <a:gd name="T60" fmla="*/ 68 w 193"/>
                <a:gd name="T61" fmla="*/ 232 h 269"/>
                <a:gd name="T62" fmla="*/ 36 w 193"/>
                <a:gd name="T63" fmla="*/ 213 h 269"/>
                <a:gd name="T64" fmla="*/ 14 w 193"/>
                <a:gd name="T65" fmla="*/ 199 h 269"/>
                <a:gd name="T66" fmla="*/ 6 w 193"/>
                <a:gd name="T67" fmla="*/ 194 h 269"/>
                <a:gd name="T68" fmla="*/ 2 w 193"/>
                <a:gd name="T69" fmla="*/ 189 h 269"/>
                <a:gd name="T70" fmla="*/ 0 w 193"/>
                <a:gd name="T71" fmla="*/ 41 h 269"/>
                <a:gd name="T72" fmla="*/ 0 w 193"/>
                <a:gd name="T73" fmla="*/ 36 h 269"/>
                <a:gd name="T74" fmla="*/ 4 w 193"/>
                <a:gd name="T75" fmla="*/ 27 h 269"/>
                <a:gd name="T76" fmla="*/ 20 w 193"/>
                <a:gd name="T77" fmla="*/ 12 h 269"/>
                <a:gd name="T78" fmla="*/ 43 w 193"/>
                <a:gd name="T79" fmla="*/ 1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3" h="269">
                  <a:moveTo>
                    <a:pt x="55" y="0"/>
                  </a:moveTo>
                  <a:lnTo>
                    <a:pt x="64" y="3"/>
                  </a:lnTo>
                  <a:lnTo>
                    <a:pt x="190" y="67"/>
                  </a:lnTo>
                  <a:lnTo>
                    <a:pt x="192" y="69"/>
                  </a:lnTo>
                  <a:lnTo>
                    <a:pt x="193" y="72"/>
                  </a:lnTo>
                  <a:lnTo>
                    <a:pt x="193" y="75"/>
                  </a:lnTo>
                  <a:lnTo>
                    <a:pt x="193" y="231"/>
                  </a:lnTo>
                  <a:lnTo>
                    <a:pt x="193" y="235"/>
                  </a:lnTo>
                  <a:lnTo>
                    <a:pt x="191" y="239"/>
                  </a:lnTo>
                  <a:lnTo>
                    <a:pt x="187" y="240"/>
                  </a:lnTo>
                  <a:lnTo>
                    <a:pt x="183" y="241"/>
                  </a:lnTo>
                  <a:lnTo>
                    <a:pt x="181" y="241"/>
                  </a:lnTo>
                  <a:lnTo>
                    <a:pt x="177" y="240"/>
                  </a:lnTo>
                  <a:lnTo>
                    <a:pt x="174" y="239"/>
                  </a:lnTo>
                  <a:lnTo>
                    <a:pt x="172" y="237"/>
                  </a:lnTo>
                  <a:lnTo>
                    <a:pt x="170" y="235"/>
                  </a:lnTo>
                  <a:lnTo>
                    <a:pt x="170" y="231"/>
                  </a:lnTo>
                  <a:lnTo>
                    <a:pt x="170" y="139"/>
                  </a:lnTo>
                  <a:lnTo>
                    <a:pt x="170" y="119"/>
                  </a:lnTo>
                  <a:lnTo>
                    <a:pt x="170" y="103"/>
                  </a:lnTo>
                  <a:lnTo>
                    <a:pt x="170" y="91"/>
                  </a:lnTo>
                  <a:lnTo>
                    <a:pt x="170" y="86"/>
                  </a:lnTo>
                  <a:lnTo>
                    <a:pt x="170" y="85"/>
                  </a:lnTo>
                  <a:lnTo>
                    <a:pt x="169" y="83"/>
                  </a:lnTo>
                  <a:lnTo>
                    <a:pt x="169" y="82"/>
                  </a:lnTo>
                  <a:lnTo>
                    <a:pt x="166" y="81"/>
                  </a:lnTo>
                  <a:lnTo>
                    <a:pt x="163" y="80"/>
                  </a:lnTo>
                  <a:lnTo>
                    <a:pt x="154" y="75"/>
                  </a:lnTo>
                  <a:lnTo>
                    <a:pt x="141" y="68"/>
                  </a:lnTo>
                  <a:lnTo>
                    <a:pt x="125" y="59"/>
                  </a:lnTo>
                  <a:lnTo>
                    <a:pt x="109" y="50"/>
                  </a:lnTo>
                  <a:lnTo>
                    <a:pt x="93" y="42"/>
                  </a:lnTo>
                  <a:lnTo>
                    <a:pt x="78" y="33"/>
                  </a:lnTo>
                  <a:lnTo>
                    <a:pt x="65" y="27"/>
                  </a:lnTo>
                  <a:lnTo>
                    <a:pt x="57" y="23"/>
                  </a:lnTo>
                  <a:lnTo>
                    <a:pt x="55" y="21"/>
                  </a:lnTo>
                  <a:lnTo>
                    <a:pt x="52" y="21"/>
                  </a:lnTo>
                  <a:lnTo>
                    <a:pt x="50" y="21"/>
                  </a:lnTo>
                  <a:lnTo>
                    <a:pt x="46" y="21"/>
                  </a:lnTo>
                  <a:lnTo>
                    <a:pt x="41" y="22"/>
                  </a:lnTo>
                  <a:lnTo>
                    <a:pt x="36" y="23"/>
                  </a:lnTo>
                  <a:lnTo>
                    <a:pt x="29" y="27"/>
                  </a:lnTo>
                  <a:lnTo>
                    <a:pt x="25" y="31"/>
                  </a:lnTo>
                  <a:lnTo>
                    <a:pt x="22" y="33"/>
                  </a:lnTo>
                  <a:lnTo>
                    <a:pt x="20" y="36"/>
                  </a:lnTo>
                  <a:lnTo>
                    <a:pt x="133" y="100"/>
                  </a:lnTo>
                  <a:lnTo>
                    <a:pt x="136" y="101"/>
                  </a:lnTo>
                  <a:lnTo>
                    <a:pt x="138" y="104"/>
                  </a:lnTo>
                  <a:lnTo>
                    <a:pt x="138" y="108"/>
                  </a:lnTo>
                  <a:lnTo>
                    <a:pt x="138" y="260"/>
                  </a:lnTo>
                  <a:lnTo>
                    <a:pt x="138" y="263"/>
                  </a:lnTo>
                  <a:lnTo>
                    <a:pt x="136" y="265"/>
                  </a:lnTo>
                  <a:lnTo>
                    <a:pt x="133" y="268"/>
                  </a:lnTo>
                  <a:lnTo>
                    <a:pt x="131" y="268"/>
                  </a:lnTo>
                  <a:lnTo>
                    <a:pt x="128" y="269"/>
                  </a:lnTo>
                  <a:lnTo>
                    <a:pt x="125" y="268"/>
                  </a:lnTo>
                  <a:lnTo>
                    <a:pt x="123" y="268"/>
                  </a:lnTo>
                  <a:lnTo>
                    <a:pt x="119" y="265"/>
                  </a:lnTo>
                  <a:lnTo>
                    <a:pt x="111" y="260"/>
                  </a:lnTo>
                  <a:lnTo>
                    <a:pt x="98" y="251"/>
                  </a:lnTo>
                  <a:lnTo>
                    <a:pt x="83" y="242"/>
                  </a:lnTo>
                  <a:lnTo>
                    <a:pt x="68" y="232"/>
                  </a:lnTo>
                  <a:lnTo>
                    <a:pt x="51" y="222"/>
                  </a:lnTo>
                  <a:lnTo>
                    <a:pt x="36" y="213"/>
                  </a:lnTo>
                  <a:lnTo>
                    <a:pt x="23" y="205"/>
                  </a:lnTo>
                  <a:lnTo>
                    <a:pt x="14" y="199"/>
                  </a:lnTo>
                  <a:lnTo>
                    <a:pt x="9" y="196"/>
                  </a:lnTo>
                  <a:lnTo>
                    <a:pt x="6" y="194"/>
                  </a:lnTo>
                  <a:lnTo>
                    <a:pt x="4" y="191"/>
                  </a:lnTo>
                  <a:lnTo>
                    <a:pt x="2" y="189"/>
                  </a:lnTo>
                  <a:lnTo>
                    <a:pt x="1" y="186"/>
                  </a:lnTo>
                  <a:lnTo>
                    <a:pt x="0" y="41"/>
                  </a:lnTo>
                  <a:lnTo>
                    <a:pt x="0" y="39"/>
                  </a:lnTo>
                  <a:lnTo>
                    <a:pt x="0" y="36"/>
                  </a:lnTo>
                  <a:lnTo>
                    <a:pt x="1" y="31"/>
                  </a:lnTo>
                  <a:lnTo>
                    <a:pt x="4" y="27"/>
                  </a:lnTo>
                  <a:lnTo>
                    <a:pt x="10" y="19"/>
                  </a:lnTo>
                  <a:lnTo>
                    <a:pt x="20" y="12"/>
                  </a:lnTo>
                  <a:lnTo>
                    <a:pt x="31" y="5"/>
                  </a:lnTo>
                  <a:lnTo>
                    <a:pt x="43" y="1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ysClr val="window" lastClr="FFFFFF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72" name="原创设计师QQ598969553           _7"/>
          <p:cNvGrpSpPr/>
          <p:nvPr/>
        </p:nvGrpSpPr>
        <p:grpSpPr>
          <a:xfrm>
            <a:off x="4477452" y="1687903"/>
            <a:ext cx="1300958" cy="1113221"/>
            <a:chOff x="4539421" y="1719148"/>
            <a:chExt cx="1300958" cy="1113221"/>
          </a:xfrm>
        </p:grpSpPr>
        <p:grpSp>
          <p:nvGrpSpPr>
            <p:cNvPr id="73" name="组合 72"/>
            <p:cNvGrpSpPr/>
            <p:nvPr/>
          </p:nvGrpSpPr>
          <p:grpSpPr>
            <a:xfrm>
              <a:off x="4539421" y="1719148"/>
              <a:ext cx="1300958" cy="1113221"/>
              <a:chOff x="3183471" y="2060848"/>
              <a:chExt cx="1300958" cy="1113221"/>
            </a:xfrm>
          </p:grpSpPr>
          <p:sp>
            <p:nvSpPr>
              <p:cNvPr id="75" name="矩形 2"/>
              <p:cNvSpPr/>
              <p:nvPr/>
            </p:nvSpPr>
            <p:spPr>
              <a:xfrm>
                <a:off x="3183471" y="2060848"/>
                <a:ext cx="1300958" cy="1113221"/>
              </a:xfrm>
              <a:custGeom>
                <a:avLst/>
                <a:gdLst/>
                <a:ahLst/>
                <a:cxnLst/>
                <a:rect l="l" t="t" r="r" b="b"/>
                <a:pathLst>
                  <a:path w="1036365" h="886811">
                    <a:moveTo>
                      <a:pt x="754039" y="0"/>
                    </a:moveTo>
                    <a:lnTo>
                      <a:pt x="1036365" y="429554"/>
                    </a:lnTo>
                    <a:lnTo>
                      <a:pt x="784530" y="883036"/>
                    </a:lnTo>
                    <a:lnTo>
                      <a:pt x="783106" y="880650"/>
                    </a:lnTo>
                    <a:lnTo>
                      <a:pt x="264749" y="886811"/>
                    </a:lnTo>
                    <a:lnTo>
                      <a:pt x="0" y="443416"/>
                    </a:lnTo>
                    <a:lnTo>
                      <a:pt x="242827" y="5981"/>
                    </a:lnTo>
                    <a:lnTo>
                      <a:pt x="241773" y="4216"/>
                    </a:lnTo>
                    <a:lnTo>
                      <a:pt x="243839" y="419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C9CBC8"/>
                  </a:gs>
                  <a:gs pos="100000">
                    <a:srgbClr val="FCFCFC"/>
                  </a:gs>
                </a:gsLst>
                <a:lin ang="8100000" scaled="1"/>
                <a:tileRect/>
              </a:gradFill>
              <a:ln w="12700" cap="flat" cmpd="sng" algn="ctr">
                <a:gradFill flip="none" rotWithShape="1">
                  <a:gsLst>
                    <a:gs pos="0">
                      <a:srgbClr val="FCFDFD"/>
                    </a:gs>
                    <a:gs pos="100000">
                      <a:srgbClr val="CFD4D0"/>
                    </a:gs>
                  </a:gsLst>
                  <a:lin ang="8100000" scaled="1"/>
                  <a:tileRect/>
                </a:gradFill>
                <a:prstDash val="solid"/>
                <a:miter lim="800000"/>
              </a:ln>
              <a:effectLst>
                <a:outerShdw blurRad="342900" dist="152400" dir="8100000" algn="tr" rotWithShape="0">
                  <a:prstClr val="black">
                    <a:alpha val="26000"/>
                  </a:prstClr>
                </a:outerShdw>
              </a:effectLst>
            </p:spPr>
            <p:txBody>
              <a:bodyPr rtlCol="0" anchor="ctr"/>
              <a:lstStyle/>
              <a:p>
                <a:pPr algn="ctr">
                  <a:defRPr/>
                </a:pPr>
                <a:endParaRPr lang="zh-CN" altLang="en-US" kern="0">
                  <a:solidFill>
                    <a:sysClr val="window" lastClr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76" name="矩形 2"/>
              <p:cNvSpPr/>
              <p:nvPr/>
            </p:nvSpPr>
            <p:spPr>
              <a:xfrm>
                <a:off x="3396300" y="2242964"/>
                <a:ext cx="875300" cy="748988"/>
              </a:xfrm>
              <a:custGeom>
                <a:avLst/>
                <a:gdLst/>
                <a:ahLst/>
                <a:cxnLst/>
                <a:rect l="l" t="t" r="r" b="b"/>
                <a:pathLst>
                  <a:path w="1036365" h="886811">
                    <a:moveTo>
                      <a:pt x="754039" y="0"/>
                    </a:moveTo>
                    <a:lnTo>
                      <a:pt x="1036365" y="429554"/>
                    </a:lnTo>
                    <a:lnTo>
                      <a:pt x="784530" y="883036"/>
                    </a:lnTo>
                    <a:lnTo>
                      <a:pt x="783106" y="880650"/>
                    </a:lnTo>
                    <a:lnTo>
                      <a:pt x="264749" y="886811"/>
                    </a:lnTo>
                    <a:lnTo>
                      <a:pt x="0" y="443416"/>
                    </a:lnTo>
                    <a:lnTo>
                      <a:pt x="242827" y="5981"/>
                    </a:lnTo>
                    <a:lnTo>
                      <a:pt x="241773" y="4216"/>
                    </a:lnTo>
                    <a:lnTo>
                      <a:pt x="243839" y="4190"/>
                    </a:lnTo>
                    <a:close/>
                  </a:path>
                </a:pathLst>
              </a:custGeom>
              <a:solidFill>
                <a:srgbClr val="21644B"/>
              </a:solidFill>
              <a:ln w="12700" cap="flat" cmpd="sng" algn="ctr">
                <a:noFill/>
                <a:prstDash val="solid"/>
                <a:miter lim="800000"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rtlCol="0" anchor="ctr"/>
              <a:lstStyle/>
              <a:p>
                <a:pPr algn="ctr">
                  <a:defRPr/>
                </a:pPr>
                <a:endParaRPr lang="zh-CN" altLang="en-US" kern="0">
                  <a:solidFill>
                    <a:sysClr val="window" lastClr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74" name="Freeform 135"/>
            <p:cNvSpPr>
              <a:spLocks noEditPoints="1"/>
            </p:cNvSpPr>
            <p:nvPr/>
          </p:nvSpPr>
          <p:spPr bwMode="auto">
            <a:xfrm>
              <a:off x="5079166" y="2051920"/>
              <a:ext cx="249238" cy="447675"/>
            </a:xfrm>
            <a:custGeom>
              <a:avLst/>
              <a:gdLst>
                <a:gd name="T0" fmla="*/ 19 w 157"/>
                <a:gd name="T1" fmla="*/ 72 h 282"/>
                <a:gd name="T2" fmla="*/ 43 w 157"/>
                <a:gd name="T3" fmla="*/ 99 h 282"/>
                <a:gd name="T4" fmla="*/ 69 w 157"/>
                <a:gd name="T5" fmla="*/ 130 h 282"/>
                <a:gd name="T6" fmla="*/ 62 w 157"/>
                <a:gd name="T7" fmla="*/ 163 h 282"/>
                <a:gd name="T8" fmla="*/ 34 w 157"/>
                <a:gd name="T9" fmla="*/ 192 h 282"/>
                <a:gd name="T10" fmla="*/ 16 w 157"/>
                <a:gd name="T11" fmla="*/ 218 h 282"/>
                <a:gd name="T12" fmla="*/ 37 w 157"/>
                <a:gd name="T13" fmla="*/ 229 h 282"/>
                <a:gd name="T14" fmla="*/ 69 w 157"/>
                <a:gd name="T15" fmla="*/ 210 h 282"/>
                <a:gd name="T16" fmla="*/ 74 w 157"/>
                <a:gd name="T17" fmla="*/ 195 h 282"/>
                <a:gd name="T18" fmla="*/ 82 w 157"/>
                <a:gd name="T19" fmla="*/ 194 h 282"/>
                <a:gd name="T20" fmla="*/ 86 w 157"/>
                <a:gd name="T21" fmla="*/ 201 h 282"/>
                <a:gd name="T22" fmla="*/ 109 w 157"/>
                <a:gd name="T23" fmla="*/ 224 h 282"/>
                <a:gd name="T24" fmla="*/ 141 w 157"/>
                <a:gd name="T25" fmla="*/ 236 h 282"/>
                <a:gd name="T26" fmla="*/ 132 w 157"/>
                <a:gd name="T27" fmla="*/ 201 h 282"/>
                <a:gd name="T28" fmla="*/ 104 w 157"/>
                <a:gd name="T29" fmla="*/ 173 h 282"/>
                <a:gd name="T30" fmla="*/ 86 w 157"/>
                <a:gd name="T31" fmla="*/ 141 h 282"/>
                <a:gd name="T32" fmla="*/ 104 w 157"/>
                <a:gd name="T33" fmla="*/ 109 h 282"/>
                <a:gd name="T34" fmla="*/ 132 w 157"/>
                <a:gd name="T35" fmla="*/ 81 h 282"/>
                <a:gd name="T36" fmla="*/ 141 w 157"/>
                <a:gd name="T37" fmla="*/ 50 h 282"/>
                <a:gd name="T38" fmla="*/ 79 w 157"/>
                <a:gd name="T39" fmla="*/ 65 h 282"/>
                <a:gd name="T40" fmla="*/ 16 w 157"/>
                <a:gd name="T41" fmla="*/ 50 h 282"/>
                <a:gd name="T42" fmla="*/ 43 w 157"/>
                <a:gd name="T43" fmla="*/ 23 h 282"/>
                <a:gd name="T44" fmla="*/ 21 w 157"/>
                <a:gd name="T45" fmla="*/ 33 h 282"/>
                <a:gd name="T46" fmla="*/ 16 w 157"/>
                <a:gd name="T47" fmla="*/ 36 h 282"/>
                <a:gd name="T48" fmla="*/ 18 w 157"/>
                <a:gd name="T49" fmla="*/ 41 h 282"/>
                <a:gd name="T50" fmla="*/ 79 w 157"/>
                <a:gd name="T51" fmla="*/ 55 h 282"/>
                <a:gd name="T52" fmla="*/ 141 w 157"/>
                <a:gd name="T53" fmla="*/ 41 h 282"/>
                <a:gd name="T54" fmla="*/ 141 w 157"/>
                <a:gd name="T55" fmla="*/ 36 h 282"/>
                <a:gd name="T56" fmla="*/ 136 w 157"/>
                <a:gd name="T57" fmla="*/ 33 h 282"/>
                <a:gd name="T58" fmla="*/ 113 w 157"/>
                <a:gd name="T59" fmla="*/ 23 h 282"/>
                <a:gd name="T60" fmla="*/ 79 w 157"/>
                <a:gd name="T61" fmla="*/ 0 h 282"/>
                <a:gd name="T62" fmla="*/ 134 w 157"/>
                <a:gd name="T63" fmla="*/ 12 h 282"/>
                <a:gd name="T64" fmla="*/ 157 w 157"/>
                <a:gd name="T65" fmla="*/ 31 h 282"/>
                <a:gd name="T66" fmla="*/ 143 w 157"/>
                <a:gd name="T67" fmla="*/ 94 h 282"/>
                <a:gd name="T68" fmla="*/ 107 w 157"/>
                <a:gd name="T69" fmla="*/ 130 h 282"/>
                <a:gd name="T70" fmla="*/ 118 w 157"/>
                <a:gd name="T71" fmla="*/ 164 h 282"/>
                <a:gd name="T72" fmla="*/ 154 w 157"/>
                <a:gd name="T73" fmla="*/ 203 h 282"/>
                <a:gd name="T74" fmla="*/ 155 w 157"/>
                <a:gd name="T75" fmla="*/ 256 h 282"/>
                <a:gd name="T76" fmla="*/ 119 w 157"/>
                <a:gd name="T77" fmla="*/ 277 h 282"/>
                <a:gd name="T78" fmla="*/ 57 w 157"/>
                <a:gd name="T79" fmla="*/ 281 h 282"/>
                <a:gd name="T80" fmla="*/ 10 w 157"/>
                <a:gd name="T81" fmla="*/ 264 h 282"/>
                <a:gd name="T82" fmla="*/ 0 w 157"/>
                <a:gd name="T83" fmla="*/ 218 h 282"/>
                <a:gd name="T84" fmla="*/ 27 w 157"/>
                <a:gd name="T85" fmla="*/ 176 h 282"/>
                <a:gd name="T86" fmla="*/ 55 w 157"/>
                <a:gd name="T87" fmla="*/ 141 h 282"/>
                <a:gd name="T88" fmla="*/ 27 w 157"/>
                <a:gd name="T89" fmla="*/ 106 h 282"/>
                <a:gd name="T90" fmla="*/ 0 w 157"/>
                <a:gd name="T91" fmla="*/ 64 h 282"/>
                <a:gd name="T92" fmla="*/ 10 w 157"/>
                <a:gd name="T93" fmla="*/ 18 h 282"/>
                <a:gd name="T94" fmla="*/ 57 w 157"/>
                <a:gd name="T95" fmla="*/ 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7" h="282">
                  <a:moveTo>
                    <a:pt x="16" y="50"/>
                  </a:moveTo>
                  <a:lnTo>
                    <a:pt x="16" y="64"/>
                  </a:lnTo>
                  <a:lnTo>
                    <a:pt x="19" y="72"/>
                  </a:lnTo>
                  <a:lnTo>
                    <a:pt x="25" y="81"/>
                  </a:lnTo>
                  <a:lnTo>
                    <a:pt x="34" y="90"/>
                  </a:lnTo>
                  <a:lnTo>
                    <a:pt x="43" y="99"/>
                  </a:lnTo>
                  <a:lnTo>
                    <a:pt x="54" y="109"/>
                  </a:lnTo>
                  <a:lnTo>
                    <a:pt x="62" y="119"/>
                  </a:lnTo>
                  <a:lnTo>
                    <a:pt x="69" y="130"/>
                  </a:lnTo>
                  <a:lnTo>
                    <a:pt x="71" y="141"/>
                  </a:lnTo>
                  <a:lnTo>
                    <a:pt x="69" y="153"/>
                  </a:lnTo>
                  <a:lnTo>
                    <a:pt x="62" y="163"/>
                  </a:lnTo>
                  <a:lnTo>
                    <a:pt x="54" y="173"/>
                  </a:lnTo>
                  <a:lnTo>
                    <a:pt x="43" y="183"/>
                  </a:lnTo>
                  <a:lnTo>
                    <a:pt x="34" y="192"/>
                  </a:lnTo>
                  <a:lnTo>
                    <a:pt x="25" y="201"/>
                  </a:lnTo>
                  <a:lnTo>
                    <a:pt x="19" y="210"/>
                  </a:lnTo>
                  <a:lnTo>
                    <a:pt x="16" y="218"/>
                  </a:lnTo>
                  <a:lnTo>
                    <a:pt x="16" y="236"/>
                  </a:lnTo>
                  <a:lnTo>
                    <a:pt x="25" y="233"/>
                  </a:lnTo>
                  <a:lnTo>
                    <a:pt x="37" y="229"/>
                  </a:lnTo>
                  <a:lnTo>
                    <a:pt x="50" y="224"/>
                  </a:lnTo>
                  <a:lnTo>
                    <a:pt x="60" y="218"/>
                  </a:lnTo>
                  <a:lnTo>
                    <a:pt x="69" y="210"/>
                  </a:lnTo>
                  <a:lnTo>
                    <a:pt x="71" y="201"/>
                  </a:lnTo>
                  <a:lnTo>
                    <a:pt x="73" y="197"/>
                  </a:lnTo>
                  <a:lnTo>
                    <a:pt x="74" y="195"/>
                  </a:lnTo>
                  <a:lnTo>
                    <a:pt x="77" y="194"/>
                  </a:lnTo>
                  <a:lnTo>
                    <a:pt x="79" y="192"/>
                  </a:lnTo>
                  <a:lnTo>
                    <a:pt x="82" y="194"/>
                  </a:lnTo>
                  <a:lnTo>
                    <a:pt x="83" y="195"/>
                  </a:lnTo>
                  <a:lnTo>
                    <a:pt x="86" y="197"/>
                  </a:lnTo>
                  <a:lnTo>
                    <a:pt x="86" y="201"/>
                  </a:lnTo>
                  <a:lnTo>
                    <a:pt x="89" y="210"/>
                  </a:lnTo>
                  <a:lnTo>
                    <a:pt x="97" y="218"/>
                  </a:lnTo>
                  <a:lnTo>
                    <a:pt x="109" y="224"/>
                  </a:lnTo>
                  <a:lnTo>
                    <a:pt x="120" y="229"/>
                  </a:lnTo>
                  <a:lnTo>
                    <a:pt x="132" y="233"/>
                  </a:lnTo>
                  <a:lnTo>
                    <a:pt x="141" y="236"/>
                  </a:lnTo>
                  <a:lnTo>
                    <a:pt x="141" y="218"/>
                  </a:lnTo>
                  <a:lnTo>
                    <a:pt x="138" y="210"/>
                  </a:lnTo>
                  <a:lnTo>
                    <a:pt x="132" y="201"/>
                  </a:lnTo>
                  <a:lnTo>
                    <a:pt x="123" y="192"/>
                  </a:lnTo>
                  <a:lnTo>
                    <a:pt x="115" y="183"/>
                  </a:lnTo>
                  <a:lnTo>
                    <a:pt x="104" y="173"/>
                  </a:lnTo>
                  <a:lnTo>
                    <a:pt x="95" y="163"/>
                  </a:lnTo>
                  <a:lnTo>
                    <a:pt x="88" y="153"/>
                  </a:lnTo>
                  <a:lnTo>
                    <a:pt x="86" y="141"/>
                  </a:lnTo>
                  <a:lnTo>
                    <a:pt x="88" y="130"/>
                  </a:lnTo>
                  <a:lnTo>
                    <a:pt x="95" y="119"/>
                  </a:lnTo>
                  <a:lnTo>
                    <a:pt x="104" y="109"/>
                  </a:lnTo>
                  <a:lnTo>
                    <a:pt x="115" y="99"/>
                  </a:lnTo>
                  <a:lnTo>
                    <a:pt x="123" y="90"/>
                  </a:lnTo>
                  <a:lnTo>
                    <a:pt x="132" y="81"/>
                  </a:lnTo>
                  <a:lnTo>
                    <a:pt x="138" y="72"/>
                  </a:lnTo>
                  <a:lnTo>
                    <a:pt x="141" y="64"/>
                  </a:lnTo>
                  <a:lnTo>
                    <a:pt x="141" y="50"/>
                  </a:lnTo>
                  <a:lnTo>
                    <a:pt x="124" y="58"/>
                  </a:lnTo>
                  <a:lnTo>
                    <a:pt x="102" y="63"/>
                  </a:lnTo>
                  <a:lnTo>
                    <a:pt x="79" y="65"/>
                  </a:lnTo>
                  <a:lnTo>
                    <a:pt x="55" y="63"/>
                  </a:lnTo>
                  <a:lnTo>
                    <a:pt x="33" y="58"/>
                  </a:lnTo>
                  <a:lnTo>
                    <a:pt x="16" y="50"/>
                  </a:lnTo>
                  <a:close/>
                  <a:moveTo>
                    <a:pt x="79" y="18"/>
                  </a:moveTo>
                  <a:lnTo>
                    <a:pt x="59" y="19"/>
                  </a:lnTo>
                  <a:lnTo>
                    <a:pt x="43" y="23"/>
                  </a:lnTo>
                  <a:lnTo>
                    <a:pt x="30" y="28"/>
                  </a:lnTo>
                  <a:lnTo>
                    <a:pt x="21" y="33"/>
                  </a:lnTo>
                  <a:lnTo>
                    <a:pt x="21" y="33"/>
                  </a:lnTo>
                  <a:lnTo>
                    <a:pt x="20" y="33"/>
                  </a:lnTo>
                  <a:lnTo>
                    <a:pt x="18" y="35"/>
                  </a:lnTo>
                  <a:lnTo>
                    <a:pt x="16" y="36"/>
                  </a:lnTo>
                  <a:lnTo>
                    <a:pt x="16" y="37"/>
                  </a:lnTo>
                  <a:lnTo>
                    <a:pt x="16" y="40"/>
                  </a:lnTo>
                  <a:lnTo>
                    <a:pt x="18" y="41"/>
                  </a:lnTo>
                  <a:lnTo>
                    <a:pt x="33" y="47"/>
                  </a:lnTo>
                  <a:lnTo>
                    <a:pt x="54" y="54"/>
                  </a:lnTo>
                  <a:lnTo>
                    <a:pt x="79" y="55"/>
                  </a:lnTo>
                  <a:lnTo>
                    <a:pt x="104" y="54"/>
                  </a:lnTo>
                  <a:lnTo>
                    <a:pt x="125" y="49"/>
                  </a:lnTo>
                  <a:lnTo>
                    <a:pt x="141" y="41"/>
                  </a:lnTo>
                  <a:lnTo>
                    <a:pt x="142" y="40"/>
                  </a:lnTo>
                  <a:lnTo>
                    <a:pt x="142" y="39"/>
                  </a:lnTo>
                  <a:lnTo>
                    <a:pt x="141" y="36"/>
                  </a:lnTo>
                  <a:lnTo>
                    <a:pt x="139" y="35"/>
                  </a:lnTo>
                  <a:lnTo>
                    <a:pt x="137" y="33"/>
                  </a:lnTo>
                  <a:lnTo>
                    <a:pt x="136" y="33"/>
                  </a:lnTo>
                  <a:lnTo>
                    <a:pt x="133" y="31"/>
                  </a:lnTo>
                  <a:lnTo>
                    <a:pt x="125" y="27"/>
                  </a:lnTo>
                  <a:lnTo>
                    <a:pt x="113" y="23"/>
                  </a:lnTo>
                  <a:lnTo>
                    <a:pt x="97" y="19"/>
                  </a:lnTo>
                  <a:lnTo>
                    <a:pt x="79" y="18"/>
                  </a:lnTo>
                  <a:close/>
                  <a:moveTo>
                    <a:pt x="79" y="0"/>
                  </a:moveTo>
                  <a:lnTo>
                    <a:pt x="100" y="1"/>
                  </a:lnTo>
                  <a:lnTo>
                    <a:pt x="119" y="5"/>
                  </a:lnTo>
                  <a:lnTo>
                    <a:pt x="134" y="12"/>
                  </a:lnTo>
                  <a:lnTo>
                    <a:pt x="147" y="18"/>
                  </a:lnTo>
                  <a:lnTo>
                    <a:pt x="155" y="26"/>
                  </a:lnTo>
                  <a:lnTo>
                    <a:pt x="157" y="31"/>
                  </a:lnTo>
                  <a:lnTo>
                    <a:pt x="157" y="64"/>
                  </a:lnTo>
                  <a:lnTo>
                    <a:pt x="154" y="80"/>
                  </a:lnTo>
                  <a:lnTo>
                    <a:pt x="143" y="94"/>
                  </a:lnTo>
                  <a:lnTo>
                    <a:pt x="130" y="106"/>
                  </a:lnTo>
                  <a:lnTo>
                    <a:pt x="118" y="118"/>
                  </a:lnTo>
                  <a:lnTo>
                    <a:pt x="107" y="130"/>
                  </a:lnTo>
                  <a:lnTo>
                    <a:pt x="104" y="141"/>
                  </a:lnTo>
                  <a:lnTo>
                    <a:pt x="107" y="153"/>
                  </a:lnTo>
                  <a:lnTo>
                    <a:pt x="118" y="164"/>
                  </a:lnTo>
                  <a:lnTo>
                    <a:pt x="130" y="176"/>
                  </a:lnTo>
                  <a:lnTo>
                    <a:pt x="143" y="188"/>
                  </a:lnTo>
                  <a:lnTo>
                    <a:pt x="154" y="203"/>
                  </a:lnTo>
                  <a:lnTo>
                    <a:pt x="157" y="218"/>
                  </a:lnTo>
                  <a:lnTo>
                    <a:pt x="157" y="251"/>
                  </a:lnTo>
                  <a:lnTo>
                    <a:pt x="155" y="256"/>
                  </a:lnTo>
                  <a:lnTo>
                    <a:pt x="147" y="264"/>
                  </a:lnTo>
                  <a:lnTo>
                    <a:pt x="134" y="270"/>
                  </a:lnTo>
                  <a:lnTo>
                    <a:pt x="119" y="277"/>
                  </a:lnTo>
                  <a:lnTo>
                    <a:pt x="100" y="281"/>
                  </a:lnTo>
                  <a:lnTo>
                    <a:pt x="79" y="282"/>
                  </a:lnTo>
                  <a:lnTo>
                    <a:pt x="57" y="281"/>
                  </a:lnTo>
                  <a:lnTo>
                    <a:pt x="39" y="277"/>
                  </a:lnTo>
                  <a:lnTo>
                    <a:pt x="23" y="270"/>
                  </a:lnTo>
                  <a:lnTo>
                    <a:pt x="10" y="264"/>
                  </a:lnTo>
                  <a:lnTo>
                    <a:pt x="2" y="256"/>
                  </a:lnTo>
                  <a:lnTo>
                    <a:pt x="0" y="251"/>
                  </a:lnTo>
                  <a:lnTo>
                    <a:pt x="0" y="218"/>
                  </a:lnTo>
                  <a:lnTo>
                    <a:pt x="4" y="203"/>
                  </a:lnTo>
                  <a:lnTo>
                    <a:pt x="14" y="188"/>
                  </a:lnTo>
                  <a:lnTo>
                    <a:pt x="27" y="176"/>
                  </a:lnTo>
                  <a:lnTo>
                    <a:pt x="41" y="164"/>
                  </a:lnTo>
                  <a:lnTo>
                    <a:pt x="50" y="153"/>
                  </a:lnTo>
                  <a:lnTo>
                    <a:pt x="55" y="141"/>
                  </a:lnTo>
                  <a:lnTo>
                    <a:pt x="50" y="130"/>
                  </a:lnTo>
                  <a:lnTo>
                    <a:pt x="41" y="118"/>
                  </a:lnTo>
                  <a:lnTo>
                    <a:pt x="27" y="106"/>
                  </a:lnTo>
                  <a:lnTo>
                    <a:pt x="14" y="94"/>
                  </a:lnTo>
                  <a:lnTo>
                    <a:pt x="4" y="80"/>
                  </a:lnTo>
                  <a:lnTo>
                    <a:pt x="0" y="64"/>
                  </a:lnTo>
                  <a:lnTo>
                    <a:pt x="0" y="31"/>
                  </a:lnTo>
                  <a:lnTo>
                    <a:pt x="2" y="26"/>
                  </a:lnTo>
                  <a:lnTo>
                    <a:pt x="10" y="18"/>
                  </a:lnTo>
                  <a:lnTo>
                    <a:pt x="23" y="12"/>
                  </a:lnTo>
                  <a:lnTo>
                    <a:pt x="39" y="5"/>
                  </a:lnTo>
                  <a:lnTo>
                    <a:pt x="57" y="1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ysClr val="window" lastClr="FFFFFF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2170244" y="1870019"/>
            <a:ext cx="2108063" cy="889395"/>
            <a:chOff x="791193" y="1366105"/>
            <a:chExt cx="2108063" cy="889395"/>
          </a:xfrm>
        </p:grpSpPr>
        <p:sp>
          <p:nvSpPr>
            <p:cNvPr id="104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05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3345554" y="3304320"/>
            <a:ext cx="2108063" cy="889395"/>
            <a:chOff x="791193" y="1366105"/>
            <a:chExt cx="2108063" cy="889395"/>
          </a:xfrm>
        </p:grpSpPr>
        <p:sp>
          <p:nvSpPr>
            <p:cNvPr id="107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08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2414769" y="5004863"/>
            <a:ext cx="2108063" cy="889395"/>
            <a:chOff x="791193" y="1366105"/>
            <a:chExt cx="2108063" cy="889395"/>
          </a:xfrm>
        </p:grpSpPr>
        <p:sp>
          <p:nvSpPr>
            <p:cNvPr id="110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11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6740665" y="5004863"/>
            <a:ext cx="2108063" cy="889395"/>
            <a:chOff x="791193" y="1366105"/>
            <a:chExt cx="2108063" cy="889395"/>
          </a:xfrm>
        </p:grpSpPr>
        <p:sp>
          <p:nvSpPr>
            <p:cNvPr id="113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14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8078465" y="2986129"/>
            <a:ext cx="2108063" cy="1023978"/>
            <a:chOff x="791193" y="1366105"/>
            <a:chExt cx="2108063" cy="889395"/>
          </a:xfrm>
        </p:grpSpPr>
        <p:sp>
          <p:nvSpPr>
            <p:cNvPr id="116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92500"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17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sp>
        <p:nvSpPr>
          <p:cNvPr id="42" name="文本框 1"/>
          <p:cNvSpPr txBox="1"/>
          <p:nvPr/>
        </p:nvSpPr>
        <p:spPr>
          <a:xfrm>
            <a:off x="625645" y="425244"/>
            <a:ext cx="10324797" cy="72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原创设计师QQ598969553           _5"/>
          <p:cNvGrpSpPr/>
          <p:nvPr/>
        </p:nvGrpSpPr>
        <p:grpSpPr>
          <a:xfrm>
            <a:off x="4325136" y="2181625"/>
            <a:ext cx="1506712" cy="1391531"/>
            <a:chOff x="2195736" y="1628800"/>
            <a:chExt cx="1800200" cy="1662584"/>
          </a:xfrm>
        </p:grpSpPr>
        <p:sp>
          <p:nvSpPr>
            <p:cNvPr id="5" name="椭圆 1"/>
            <p:cNvSpPr/>
            <p:nvPr/>
          </p:nvSpPr>
          <p:spPr>
            <a:xfrm>
              <a:off x="2195736" y="1628800"/>
              <a:ext cx="1800200" cy="1512168"/>
            </a:xfrm>
            <a:custGeom>
              <a:avLst/>
              <a:gdLst/>
              <a:ahLst/>
              <a:cxnLst/>
              <a:rect l="l" t="t" r="r" b="b"/>
              <a:pathLst>
                <a:path w="1800200" h="1512168">
                  <a:moveTo>
                    <a:pt x="900100" y="0"/>
                  </a:moveTo>
                  <a:cubicBezTo>
                    <a:pt x="1397212" y="0"/>
                    <a:pt x="1800200" y="402988"/>
                    <a:pt x="1800200" y="900100"/>
                  </a:cubicBezTo>
                  <a:cubicBezTo>
                    <a:pt x="1800200" y="1137298"/>
                    <a:pt x="1708450" y="1353067"/>
                    <a:pt x="1556698" y="1512168"/>
                  </a:cubicBezTo>
                  <a:lnTo>
                    <a:pt x="243502" y="1512168"/>
                  </a:lnTo>
                  <a:cubicBezTo>
                    <a:pt x="91750" y="1353067"/>
                    <a:pt x="0" y="1137298"/>
                    <a:pt x="0" y="900100"/>
                  </a:cubicBezTo>
                  <a:cubicBezTo>
                    <a:pt x="0" y="402988"/>
                    <a:pt x="402988" y="0"/>
                    <a:pt x="900100" y="0"/>
                  </a:cubicBezTo>
                  <a:close/>
                </a:path>
              </a:pathLst>
            </a:custGeom>
            <a:solidFill>
              <a:srgbClr val="21644B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" name="椭圆 4"/>
            <p:cNvSpPr/>
            <p:nvPr/>
          </p:nvSpPr>
          <p:spPr>
            <a:xfrm>
              <a:off x="2343944" y="1777008"/>
              <a:ext cx="1503784" cy="1223146"/>
            </a:xfrm>
            <a:custGeom>
              <a:avLst/>
              <a:gdLst/>
              <a:ahLst/>
              <a:cxnLst/>
              <a:rect l="l" t="t" r="r" b="b"/>
              <a:pathLst>
                <a:path w="1503784" h="1223146">
                  <a:moveTo>
                    <a:pt x="751892" y="0"/>
                  </a:moveTo>
                  <a:cubicBezTo>
                    <a:pt x="1167150" y="0"/>
                    <a:pt x="1503784" y="336634"/>
                    <a:pt x="1503784" y="751892"/>
                  </a:cubicBezTo>
                  <a:cubicBezTo>
                    <a:pt x="1503784" y="931311"/>
                    <a:pt x="1440941" y="1096052"/>
                    <a:pt x="1333406" y="1223146"/>
                  </a:cubicBezTo>
                  <a:lnTo>
                    <a:pt x="170378" y="1223146"/>
                  </a:lnTo>
                  <a:cubicBezTo>
                    <a:pt x="62843" y="1096052"/>
                    <a:pt x="0" y="931311"/>
                    <a:pt x="0" y="751892"/>
                  </a:cubicBezTo>
                  <a:cubicBezTo>
                    <a:pt x="0" y="336634"/>
                    <a:pt x="336634" y="0"/>
                    <a:pt x="751892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C9CBC8"/>
                </a:gs>
                <a:gs pos="100000">
                  <a:srgbClr val="FCFCFC"/>
                </a:gs>
              </a:gsLst>
              <a:lin ang="8100000" scaled="1"/>
              <a:tileRect/>
            </a:gradFill>
            <a:ln>
              <a:gradFill flip="none" rotWithShape="1">
                <a:gsLst>
                  <a:gs pos="0">
                    <a:srgbClr val="FCFDFD"/>
                  </a:gs>
                  <a:gs pos="100000">
                    <a:srgbClr val="CFD4D0"/>
                  </a:gs>
                </a:gsLst>
                <a:lin ang="8100000" scaled="1"/>
                <a:tileRect/>
              </a:gradFill>
            </a:ln>
            <a:effectLst>
              <a:outerShdw blurRad="342900" dist="152400" dir="8100000" algn="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" name="矩形 8"/>
            <p:cNvSpPr/>
            <p:nvPr/>
          </p:nvSpPr>
          <p:spPr>
            <a:xfrm>
              <a:off x="2621530" y="2636912"/>
              <a:ext cx="948613" cy="654472"/>
            </a:xfrm>
            <a:custGeom>
              <a:avLst/>
              <a:gdLst/>
              <a:ahLst/>
              <a:cxnLst/>
              <a:rect l="l" t="t" r="r" b="b"/>
              <a:pathLst>
                <a:path w="948613" h="654472">
                  <a:moveTo>
                    <a:pt x="474307" y="0"/>
                  </a:moveTo>
                  <a:lnTo>
                    <a:pt x="948613" y="327236"/>
                  </a:lnTo>
                  <a:lnTo>
                    <a:pt x="948613" y="654472"/>
                  </a:lnTo>
                  <a:lnTo>
                    <a:pt x="0" y="654472"/>
                  </a:lnTo>
                  <a:lnTo>
                    <a:pt x="0" y="327236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C9CBC8"/>
                </a:gs>
                <a:gs pos="100000">
                  <a:srgbClr val="FCFCFC"/>
                </a:gs>
              </a:gsLst>
              <a:lin ang="8100000" scaled="1"/>
              <a:tileRect/>
            </a:gradFill>
            <a:ln>
              <a:gradFill flip="none" rotWithShape="1">
                <a:gsLst>
                  <a:gs pos="0">
                    <a:srgbClr val="FCFDFD"/>
                  </a:gs>
                  <a:gs pos="100000">
                    <a:srgbClr val="CFD4D0"/>
                  </a:gs>
                </a:gsLst>
                <a:lin ang="8100000" scaled="1"/>
                <a:tileRect/>
              </a:gradFill>
            </a:ln>
            <a:effectLst>
              <a:outerShdw blurRad="342900" dist="152400" dir="8100000" algn="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8" name="TextBox 9"/>
            <p:cNvSpPr txBox="1"/>
            <p:nvPr/>
          </p:nvSpPr>
          <p:spPr>
            <a:xfrm>
              <a:off x="2796381" y="2830994"/>
              <a:ext cx="598911" cy="441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rPr>
                <a:t>01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9" name="TextBox 10"/>
            <p:cNvSpPr txBox="1"/>
            <p:nvPr/>
          </p:nvSpPr>
          <p:spPr>
            <a:xfrm>
              <a:off x="2708952" y="2034638"/>
              <a:ext cx="1196389" cy="7722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PPT</a:t>
              </a: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标题文档</a:t>
              </a:r>
            </a:p>
          </p:txBody>
        </p:sp>
      </p:grpSp>
      <p:grpSp>
        <p:nvGrpSpPr>
          <p:cNvPr id="14" name="原创设计师QQ598969553           _10"/>
          <p:cNvGrpSpPr/>
          <p:nvPr/>
        </p:nvGrpSpPr>
        <p:grpSpPr>
          <a:xfrm>
            <a:off x="4321323" y="3922031"/>
            <a:ext cx="1506712" cy="1391531"/>
            <a:chOff x="2195736" y="1628800"/>
            <a:chExt cx="1800200" cy="1662584"/>
          </a:xfrm>
        </p:grpSpPr>
        <p:sp>
          <p:nvSpPr>
            <p:cNvPr id="15" name="椭圆 1"/>
            <p:cNvSpPr/>
            <p:nvPr/>
          </p:nvSpPr>
          <p:spPr>
            <a:xfrm>
              <a:off x="2195736" y="1628800"/>
              <a:ext cx="1800200" cy="1512168"/>
            </a:xfrm>
            <a:custGeom>
              <a:avLst/>
              <a:gdLst/>
              <a:ahLst/>
              <a:cxnLst/>
              <a:rect l="l" t="t" r="r" b="b"/>
              <a:pathLst>
                <a:path w="1800200" h="1512168">
                  <a:moveTo>
                    <a:pt x="900100" y="0"/>
                  </a:moveTo>
                  <a:cubicBezTo>
                    <a:pt x="1397212" y="0"/>
                    <a:pt x="1800200" y="402988"/>
                    <a:pt x="1800200" y="900100"/>
                  </a:cubicBezTo>
                  <a:cubicBezTo>
                    <a:pt x="1800200" y="1137298"/>
                    <a:pt x="1708450" y="1353067"/>
                    <a:pt x="1556698" y="1512168"/>
                  </a:cubicBezTo>
                  <a:lnTo>
                    <a:pt x="243502" y="1512168"/>
                  </a:lnTo>
                  <a:cubicBezTo>
                    <a:pt x="91750" y="1353067"/>
                    <a:pt x="0" y="1137298"/>
                    <a:pt x="0" y="900100"/>
                  </a:cubicBezTo>
                  <a:cubicBezTo>
                    <a:pt x="0" y="402988"/>
                    <a:pt x="402988" y="0"/>
                    <a:pt x="900100" y="0"/>
                  </a:cubicBezTo>
                  <a:close/>
                </a:path>
              </a:pathLst>
            </a:custGeom>
            <a:solidFill>
              <a:srgbClr val="21644B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6" name="椭圆 4"/>
            <p:cNvSpPr/>
            <p:nvPr/>
          </p:nvSpPr>
          <p:spPr>
            <a:xfrm>
              <a:off x="2343944" y="1777008"/>
              <a:ext cx="1503784" cy="1223146"/>
            </a:xfrm>
            <a:custGeom>
              <a:avLst/>
              <a:gdLst/>
              <a:ahLst/>
              <a:cxnLst/>
              <a:rect l="l" t="t" r="r" b="b"/>
              <a:pathLst>
                <a:path w="1503784" h="1223146">
                  <a:moveTo>
                    <a:pt x="751892" y="0"/>
                  </a:moveTo>
                  <a:cubicBezTo>
                    <a:pt x="1167150" y="0"/>
                    <a:pt x="1503784" y="336634"/>
                    <a:pt x="1503784" y="751892"/>
                  </a:cubicBezTo>
                  <a:cubicBezTo>
                    <a:pt x="1503784" y="931311"/>
                    <a:pt x="1440941" y="1096052"/>
                    <a:pt x="1333406" y="1223146"/>
                  </a:cubicBezTo>
                  <a:lnTo>
                    <a:pt x="170378" y="1223146"/>
                  </a:lnTo>
                  <a:cubicBezTo>
                    <a:pt x="62843" y="1096052"/>
                    <a:pt x="0" y="931311"/>
                    <a:pt x="0" y="751892"/>
                  </a:cubicBezTo>
                  <a:cubicBezTo>
                    <a:pt x="0" y="336634"/>
                    <a:pt x="336634" y="0"/>
                    <a:pt x="751892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C9CBC8"/>
                </a:gs>
                <a:gs pos="100000">
                  <a:srgbClr val="FCFCFC"/>
                </a:gs>
              </a:gsLst>
              <a:lin ang="8100000" scaled="1"/>
              <a:tileRect/>
            </a:gradFill>
            <a:ln>
              <a:gradFill flip="none" rotWithShape="1">
                <a:gsLst>
                  <a:gs pos="0">
                    <a:srgbClr val="FCFDFD"/>
                  </a:gs>
                  <a:gs pos="100000">
                    <a:srgbClr val="CFD4D0"/>
                  </a:gs>
                </a:gsLst>
                <a:lin ang="8100000" scaled="1"/>
                <a:tileRect/>
              </a:gradFill>
            </a:ln>
            <a:effectLst>
              <a:outerShdw blurRad="342900" dist="152400" dir="8100000" algn="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7" name="矩形 8"/>
            <p:cNvSpPr/>
            <p:nvPr/>
          </p:nvSpPr>
          <p:spPr>
            <a:xfrm>
              <a:off x="2621530" y="2636912"/>
              <a:ext cx="948613" cy="654472"/>
            </a:xfrm>
            <a:custGeom>
              <a:avLst/>
              <a:gdLst/>
              <a:ahLst/>
              <a:cxnLst/>
              <a:rect l="l" t="t" r="r" b="b"/>
              <a:pathLst>
                <a:path w="948613" h="654472">
                  <a:moveTo>
                    <a:pt x="474307" y="0"/>
                  </a:moveTo>
                  <a:lnTo>
                    <a:pt x="948613" y="327236"/>
                  </a:lnTo>
                  <a:lnTo>
                    <a:pt x="948613" y="654472"/>
                  </a:lnTo>
                  <a:lnTo>
                    <a:pt x="0" y="654472"/>
                  </a:lnTo>
                  <a:lnTo>
                    <a:pt x="0" y="327236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C9CBC8"/>
                </a:gs>
                <a:gs pos="100000">
                  <a:srgbClr val="FCFCFC"/>
                </a:gs>
              </a:gsLst>
              <a:lin ang="8100000" scaled="1"/>
              <a:tileRect/>
            </a:gradFill>
            <a:ln>
              <a:gradFill flip="none" rotWithShape="1">
                <a:gsLst>
                  <a:gs pos="0">
                    <a:srgbClr val="FCFDFD"/>
                  </a:gs>
                  <a:gs pos="100000">
                    <a:srgbClr val="CFD4D0"/>
                  </a:gs>
                </a:gsLst>
                <a:lin ang="8100000" scaled="1"/>
                <a:tileRect/>
              </a:gradFill>
            </a:ln>
            <a:effectLst>
              <a:outerShdw blurRad="342900" dist="152400" dir="8100000" algn="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8" name="TextBox 9"/>
            <p:cNvSpPr txBox="1"/>
            <p:nvPr/>
          </p:nvSpPr>
          <p:spPr>
            <a:xfrm>
              <a:off x="2796381" y="2830994"/>
              <a:ext cx="598911" cy="441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rPr>
                <a:t>03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9" name="TextBox 10"/>
            <p:cNvSpPr txBox="1"/>
            <p:nvPr/>
          </p:nvSpPr>
          <p:spPr>
            <a:xfrm>
              <a:off x="2708953" y="2034638"/>
              <a:ext cx="1191834" cy="7722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PPT</a:t>
              </a: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标题文档</a:t>
              </a:r>
            </a:p>
          </p:txBody>
        </p:sp>
      </p:grpSp>
      <p:grpSp>
        <p:nvGrpSpPr>
          <p:cNvPr id="24" name="原创设计师QQ598969553           _15"/>
          <p:cNvGrpSpPr/>
          <p:nvPr/>
        </p:nvGrpSpPr>
        <p:grpSpPr>
          <a:xfrm>
            <a:off x="6170759" y="2181625"/>
            <a:ext cx="1506712" cy="1391531"/>
            <a:chOff x="2195736" y="1628800"/>
            <a:chExt cx="1800200" cy="1662584"/>
          </a:xfrm>
        </p:grpSpPr>
        <p:sp>
          <p:nvSpPr>
            <p:cNvPr id="25" name="椭圆 1"/>
            <p:cNvSpPr/>
            <p:nvPr/>
          </p:nvSpPr>
          <p:spPr>
            <a:xfrm>
              <a:off x="2195736" y="1628800"/>
              <a:ext cx="1800200" cy="1512168"/>
            </a:xfrm>
            <a:custGeom>
              <a:avLst/>
              <a:gdLst/>
              <a:ahLst/>
              <a:cxnLst/>
              <a:rect l="l" t="t" r="r" b="b"/>
              <a:pathLst>
                <a:path w="1800200" h="1512168">
                  <a:moveTo>
                    <a:pt x="900100" y="0"/>
                  </a:moveTo>
                  <a:cubicBezTo>
                    <a:pt x="1397212" y="0"/>
                    <a:pt x="1800200" y="402988"/>
                    <a:pt x="1800200" y="900100"/>
                  </a:cubicBezTo>
                  <a:cubicBezTo>
                    <a:pt x="1800200" y="1137298"/>
                    <a:pt x="1708450" y="1353067"/>
                    <a:pt x="1556698" y="1512168"/>
                  </a:cubicBezTo>
                  <a:lnTo>
                    <a:pt x="243502" y="1512168"/>
                  </a:lnTo>
                  <a:cubicBezTo>
                    <a:pt x="91750" y="1353067"/>
                    <a:pt x="0" y="1137298"/>
                    <a:pt x="0" y="900100"/>
                  </a:cubicBezTo>
                  <a:cubicBezTo>
                    <a:pt x="0" y="402988"/>
                    <a:pt x="402988" y="0"/>
                    <a:pt x="900100" y="0"/>
                  </a:cubicBezTo>
                  <a:close/>
                </a:path>
              </a:pathLst>
            </a:custGeom>
            <a:solidFill>
              <a:srgbClr val="21644B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6" name="椭圆 4"/>
            <p:cNvSpPr/>
            <p:nvPr/>
          </p:nvSpPr>
          <p:spPr>
            <a:xfrm>
              <a:off x="2343944" y="1777008"/>
              <a:ext cx="1503784" cy="1223146"/>
            </a:xfrm>
            <a:custGeom>
              <a:avLst/>
              <a:gdLst/>
              <a:ahLst/>
              <a:cxnLst/>
              <a:rect l="l" t="t" r="r" b="b"/>
              <a:pathLst>
                <a:path w="1503784" h="1223146">
                  <a:moveTo>
                    <a:pt x="751892" y="0"/>
                  </a:moveTo>
                  <a:cubicBezTo>
                    <a:pt x="1167150" y="0"/>
                    <a:pt x="1503784" y="336634"/>
                    <a:pt x="1503784" y="751892"/>
                  </a:cubicBezTo>
                  <a:cubicBezTo>
                    <a:pt x="1503784" y="931311"/>
                    <a:pt x="1440941" y="1096052"/>
                    <a:pt x="1333406" y="1223146"/>
                  </a:cubicBezTo>
                  <a:lnTo>
                    <a:pt x="170378" y="1223146"/>
                  </a:lnTo>
                  <a:cubicBezTo>
                    <a:pt x="62843" y="1096052"/>
                    <a:pt x="0" y="931311"/>
                    <a:pt x="0" y="751892"/>
                  </a:cubicBezTo>
                  <a:cubicBezTo>
                    <a:pt x="0" y="336634"/>
                    <a:pt x="336634" y="0"/>
                    <a:pt x="751892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C9CBC8"/>
                </a:gs>
                <a:gs pos="100000">
                  <a:srgbClr val="FCFCFC"/>
                </a:gs>
              </a:gsLst>
              <a:lin ang="8100000" scaled="1"/>
              <a:tileRect/>
            </a:gradFill>
            <a:ln>
              <a:gradFill flip="none" rotWithShape="1">
                <a:gsLst>
                  <a:gs pos="0">
                    <a:srgbClr val="FCFDFD"/>
                  </a:gs>
                  <a:gs pos="100000">
                    <a:srgbClr val="CFD4D0"/>
                  </a:gs>
                </a:gsLst>
                <a:lin ang="8100000" scaled="1"/>
                <a:tileRect/>
              </a:gradFill>
            </a:ln>
            <a:effectLst>
              <a:outerShdw blurRad="342900" dist="152400" dir="8100000" algn="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7" name="矩形 8"/>
            <p:cNvSpPr/>
            <p:nvPr/>
          </p:nvSpPr>
          <p:spPr>
            <a:xfrm>
              <a:off x="2621530" y="2636912"/>
              <a:ext cx="948613" cy="654472"/>
            </a:xfrm>
            <a:custGeom>
              <a:avLst/>
              <a:gdLst/>
              <a:ahLst/>
              <a:cxnLst/>
              <a:rect l="l" t="t" r="r" b="b"/>
              <a:pathLst>
                <a:path w="948613" h="654472">
                  <a:moveTo>
                    <a:pt x="474307" y="0"/>
                  </a:moveTo>
                  <a:lnTo>
                    <a:pt x="948613" y="327236"/>
                  </a:lnTo>
                  <a:lnTo>
                    <a:pt x="948613" y="654472"/>
                  </a:lnTo>
                  <a:lnTo>
                    <a:pt x="0" y="654472"/>
                  </a:lnTo>
                  <a:lnTo>
                    <a:pt x="0" y="327236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C9CBC8"/>
                </a:gs>
                <a:gs pos="100000">
                  <a:srgbClr val="FCFCFC"/>
                </a:gs>
              </a:gsLst>
              <a:lin ang="8100000" scaled="1"/>
              <a:tileRect/>
            </a:gradFill>
            <a:ln>
              <a:gradFill flip="none" rotWithShape="1">
                <a:gsLst>
                  <a:gs pos="0">
                    <a:srgbClr val="FCFDFD"/>
                  </a:gs>
                  <a:gs pos="100000">
                    <a:srgbClr val="CFD4D0"/>
                  </a:gs>
                </a:gsLst>
                <a:lin ang="8100000" scaled="1"/>
                <a:tileRect/>
              </a:gradFill>
            </a:ln>
            <a:effectLst>
              <a:outerShdw blurRad="342900" dist="152400" dir="8100000" algn="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8" name="TextBox 9"/>
            <p:cNvSpPr txBox="1"/>
            <p:nvPr/>
          </p:nvSpPr>
          <p:spPr>
            <a:xfrm>
              <a:off x="2796381" y="2830994"/>
              <a:ext cx="598911" cy="441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rPr>
                <a:t>02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9" name="TextBox 10"/>
            <p:cNvSpPr txBox="1"/>
            <p:nvPr/>
          </p:nvSpPr>
          <p:spPr>
            <a:xfrm>
              <a:off x="2708953" y="2034638"/>
              <a:ext cx="1266116" cy="7722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PPT</a:t>
              </a: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标题文档</a:t>
              </a:r>
            </a:p>
          </p:txBody>
        </p:sp>
      </p:grpSp>
      <p:grpSp>
        <p:nvGrpSpPr>
          <p:cNvPr id="30" name="原创设计师QQ598969553           _16"/>
          <p:cNvGrpSpPr/>
          <p:nvPr/>
        </p:nvGrpSpPr>
        <p:grpSpPr>
          <a:xfrm>
            <a:off x="6166945" y="3922031"/>
            <a:ext cx="1506712" cy="1391531"/>
            <a:chOff x="2195736" y="1628800"/>
            <a:chExt cx="1800200" cy="1662584"/>
          </a:xfrm>
        </p:grpSpPr>
        <p:sp>
          <p:nvSpPr>
            <p:cNvPr id="31" name="椭圆 1"/>
            <p:cNvSpPr/>
            <p:nvPr/>
          </p:nvSpPr>
          <p:spPr>
            <a:xfrm>
              <a:off x="2195736" y="1628800"/>
              <a:ext cx="1800200" cy="1512168"/>
            </a:xfrm>
            <a:custGeom>
              <a:avLst/>
              <a:gdLst/>
              <a:ahLst/>
              <a:cxnLst/>
              <a:rect l="l" t="t" r="r" b="b"/>
              <a:pathLst>
                <a:path w="1800200" h="1512168">
                  <a:moveTo>
                    <a:pt x="900100" y="0"/>
                  </a:moveTo>
                  <a:cubicBezTo>
                    <a:pt x="1397212" y="0"/>
                    <a:pt x="1800200" y="402988"/>
                    <a:pt x="1800200" y="900100"/>
                  </a:cubicBezTo>
                  <a:cubicBezTo>
                    <a:pt x="1800200" y="1137298"/>
                    <a:pt x="1708450" y="1353067"/>
                    <a:pt x="1556698" y="1512168"/>
                  </a:cubicBezTo>
                  <a:lnTo>
                    <a:pt x="243502" y="1512168"/>
                  </a:lnTo>
                  <a:cubicBezTo>
                    <a:pt x="91750" y="1353067"/>
                    <a:pt x="0" y="1137298"/>
                    <a:pt x="0" y="900100"/>
                  </a:cubicBezTo>
                  <a:cubicBezTo>
                    <a:pt x="0" y="402988"/>
                    <a:pt x="402988" y="0"/>
                    <a:pt x="900100" y="0"/>
                  </a:cubicBezTo>
                  <a:close/>
                </a:path>
              </a:pathLst>
            </a:custGeom>
            <a:solidFill>
              <a:srgbClr val="21644B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2" name="椭圆 4"/>
            <p:cNvSpPr/>
            <p:nvPr/>
          </p:nvSpPr>
          <p:spPr>
            <a:xfrm>
              <a:off x="2343944" y="1777008"/>
              <a:ext cx="1503784" cy="1223146"/>
            </a:xfrm>
            <a:custGeom>
              <a:avLst/>
              <a:gdLst/>
              <a:ahLst/>
              <a:cxnLst/>
              <a:rect l="l" t="t" r="r" b="b"/>
              <a:pathLst>
                <a:path w="1503784" h="1223146">
                  <a:moveTo>
                    <a:pt x="751892" y="0"/>
                  </a:moveTo>
                  <a:cubicBezTo>
                    <a:pt x="1167150" y="0"/>
                    <a:pt x="1503784" y="336634"/>
                    <a:pt x="1503784" y="751892"/>
                  </a:cubicBezTo>
                  <a:cubicBezTo>
                    <a:pt x="1503784" y="931311"/>
                    <a:pt x="1440941" y="1096052"/>
                    <a:pt x="1333406" y="1223146"/>
                  </a:cubicBezTo>
                  <a:lnTo>
                    <a:pt x="170378" y="1223146"/>
                  </a:lnTo>
                  <a:cubicBezTo>
                    <a:pt x="62843" y="1096052"/>
                    <a:pt x="0" y="931311"/>
                    <a:pt x="0" y="751892"/>
                  </a:cubicBezTo>
                  <a:cubicBezTo>
                    <a:pt x="0" y="336634"/>
                    <a:pt x="336634" y="0"/>
                    <a:pt x="751892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C9CBC8"/>
                </a:gs>
                <a:gs pos="100000">
                  <a:srgbClr val="FCFCFC"/>
                </a:gs>
              </a:gsLst>
              <a:lin ang="8100000" scaled="1"/>
              <a:tileRect/>
            </a:gradFill>
            <a:ln>
              <a:gradFill flip="none" rotWithShape="1">
                <a:gsLst>
                  <a:gs pos="0">
                    <a:srgbClr val="FCFDFD"/>
                  </a:gs>
                  <a:gs pos="100000">
                    <a:srgbClr val="CFD4D0"/>
                  </a:gs>
                </a:gsLst>
                <a:lin ang="8100000" scaled="1"/>
                <a:tileRect/>
              </a:gradFill>
            </a:ln>
            <a:effectLst>
              <a:outerShdw blurRad="342900" dist="152400" dir="8100000" algn="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3" name="矩形 8"/>
            <p:cNvSpPr/>
            <p:nvPr/>
          </p:nvSpPr>
          <p:spPr>
            <a:xfrm>
              <a:off x="2621530" y="2636912"/>
              <a:ext cx="948613" cy="654472"/>
            </a:xfrm>
            <a:custGeom>
              <a:avLst/>
              <a:gdLst/>
              <a:ahLst/>
              <a:cxnLst/>
              <a:rect l="l" t="t" r="r" b="b"/>
              <a:pathLst>
                <a:path w="948613" h="654472">
                  <a:moveTo>
                    <a:pt x="474307" y="0"/>
                  </a:moveTo>
                  <a:lnTo>
                    <a:pt x="948613" y="327236"/>
                  </a:lnTo>
                  <a:lnTo>
                    <a:pt x="948613" y="654472"/>
                  </a:lnTo>
                  <a:lnTo>
                    <a:pt x="0" y="654472"/>
                  </a:lnTo>
                  <a:lnTo>
                    <a:pt x="0" y="327236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C9CBC8"/>
                </a:gs>
                <a:gs pos="100000">
                  <a:srgbClr val="FCFCFC"/>
                </a:gs>
              </a:gsLst>
              <a:lin ang="8100000" scaled="1"/>
              <a:tileRect/>
            </a:gradFill>
            <a:ln>
              <a:gradFill flip="none" rotWithShape="1">
                <a:gsLst>
                  <a:gs pos="0">
                    <a:srgbClr val="FCFDFD"/>
                  </a:gs>
                  <a:gs pos="100000">
                    <a:srgbClr val="CFD4D0"/>
                  </a:gs>
                </a:gsLst>
                <a:lin ang="8100000" scaled="1"/>
                <a:tileRect/>
              </a:gradFill>
            </a:ln>
            <a:effectLst>
              <a:outerShdw blurRad="342900" dist="152400" dir="8100000" algn="tr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4" name="TextBox 9"/>
            <p:cNvSpPr txBox="1"/>
            <p:nvPr/>
          </p:nvSpPr>
          <p:spPr>
            <a:xfrm>
              <a:off x="2796381" y="2830994"/>
              <a:ext cx="598911" cy="441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rPr>
                <a:t>04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35" name="TextBox 10"/>
            <p:cNvSpPr txBox="1"/>
            <p:nvPr/>
          </p:nvSpPr>
          <p:spPr>
            <a:xfrm>
              <a:off x="2708952" y="2034638"/>
              <a:ext cx="1138774" cy="7722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PPT</a:t>
              </a: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标题文档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936521" y="2527103"/>
            <a:ext cx="2108063" cy="889395"/>
            <a:chOff x="791193" y="1366105"/>
            <a:chExt cx="2108063" cy="889395"/>
          </a:xfrm>
        </p:grpSpPr>
        <p:sp>
          <p:nvSpPr>
            <p:cNvPr id="43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44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936521" y="4668198"/>
            <a:ext cx="2108063" cy="889395"/>
            <a:chOff x="791193" y="1366105"/>
            <a:chExt cx="2108063" cy="889395"/>
          </a:xfrm>
        </p:grpSpPr>
        <p:sp>
          <p:nvSpPr>
            <p:cNvPr id="46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47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030033" y="2527103"/>
            <a:ext cx="2108063" cy="889395"/>
            <a:chOff x="791193" y="1366105"/>
            <a:chExt cx="2108063" cy="889395"/>
          </a:xfrm>
        </p:grpSpPr>
        <p:sp>
          <p:nvSpPr>
            <p:cNvPr id="49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50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8030033" y="4668198"/>
            <a:ext cx="2108063" cy="889395"/>
            <a:chOff x="791193" y="1366105"/>
            <a:chExt cx="2108063" cy="889395"/>
          </a:xfrm>
        </p:grpSpPr>
        <p:sp>
          <p:nvSpPr>
            <p:cNvPr id="52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53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sp>
        <p:nvSpPr>
          <p:cNvPr id="38" name="文本框 1"/>
          <p:cNvSpPr txBox="1"/>
          <p:nvPr/>
        </p:nvSpPr>
        <p:spPr>
          <a:xfrm>
            <a:off x="625645" y="425244"/>
            <a:ext cx="10324797" cy="72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原创设计师QQ598969553           _1"/>
          <p:cNvGrpSpPr/>
          <p:nvPr/>
        </p:nvGrpSpPr>
        <p:grpSpPr>
          <a:xfrm>
            <a:off x="7575874" y="2020878"/>
            <a:ext cx="2070336" cy="1954571"/>
            <a:chOff x="7803849" y="1754071"/>
            <a:chExt cx="2722124" cy="2569913"/>
          </a:xfrm>
        </p:grpSpPr>
        <p:sp>
          <p:nvSpPr>
            <p:cNvPr id="64" name="Freeform 40"/>
            <p:cNvSpPr/>
            <p:nvPr/>
          </p:nvSpPr>
          <p:spPr bwMode="auto">
            <a:xfrm>
              <a:off x="7803849" y="1754071"/>
              <a:ext cx="2722124" cy="2444498"/>
            </a:xfrm>
            <a:custGeom>
              <a:avLst/>
              <a:gdLst>
                <a:gd name="T0" fmla="*/ 1149 w 1149"/>
                <a:gd name="T1" fmla="*/ 515 h 1030"/>
                <a:gd name="T2" fmla="*/ 1020 w 1149"/>
                <a:gd name="T3" fmla="*/ 412 h 1030"/>
                <a:gd name="T4" fmla="*/ 515 w 1149"/>
                <a:gd name="T5" fmla="*/ 0 h 1030"/>
                <a:gd name="T6" fmla="*/ 0 w 1149"/>
                <a:gd name="T7" fmla="*/ 515 h 1030"/>
                <a:gd name="T8" fmla="*/ 515 w 1149"/>
                <a:gd name="T9" fmla="*/ 1030 h 1030"/>
                <a:gd name="T10" fmla="*/ 1020 w 1149"/>
                <a:gd name="T11" fmla="*/ 618 h 1030"/>
                <a:gd name="T12" fmla="*/ 1149 w 1149"/>
                <a:gd name="T13" fmla="*/ 515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9" h="1030">
                  <a:moveTo>
                    <a:pt x="1149" y="515"/>
                  </a:moveTo>
                  <a:cubicBezTo>
                    <a:pt x="1020" y="412"/>
                    <a:pt x="1020" y="412"/>
                    <a:pt x="1020" y="412"/>
                  </a:cubicBez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lnTo>
                    <a:pt x="1149" y="515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FFFFFF">
                    <a:lumMod val="100000"/>
                  </a:srgbClr>
                </a:gs>
                <a:gs pos="0">
                  <a:srgbClr val="D9D9DA"/>
                </a:gs>
              </a:gsLst>
              <a:lin ang="2700000" scaled="1"/>
              <a:tileRect/>
            </a:gradFill>
            <a:ln w="19050" cap="flat" cmpd="sng" algn="ctr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00" ker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65" name="Freeform 41"/>
            <p:cNvSpPr>
              <a:spLocks noEditPoints="1"/>
            </p:cNvSpPr>
            <p:nvPr/>
          </p:nvSpPr>
          <p:spPr bwMode="auto">
            <a:xfrm>
              <a:off x="7803849" y="1754071"/>
              <a:ext cx="2722124" cy="2444498"/>
            </a:xfrm>
            <a:custGeom>
              <a:avLst/>
              <a:gdLst>
                <a:gd name="T0" fmla="*/ 1020 w 1149"/>
                <a:gd name="T1" fmla="*/ 412 h 1030"/>
                <a:gd name="T2" fmla="*/ 515 w 1149"/>
                <a:gd name="T3" fmla="*/ 0 h 1030"/>
                <a:gd name="T4" fmla="*/ 0 w 1149"/>
                <a:gd name="T5" fmla="*/ 515 h 1030"/>
                <a:gd name="T6" fmla="*/ 515 w 1149"/>
                <a:gd name="T7" fmla="*/ 1030 h 1030"/>
                <a:gd name="T8" fmla="*/ 1020 w 1149"/>
                <a:gd name="T9" fmla="*/ 618 h 1030"/>
                <a:gd name="T10" fmla="*/ 1149 w 1149"/>
                <a:gd name="T11" fmla="*/ 515 h 1030"/>
                <a:gd name="T12" fmla="*/ 1020 w 1149"/>
                <a:gd name="T13" fmla="*/ 412 h 1030"/>
                <a:gd name="T14" fmla="*/ 515 w 1149"/>
                <a:gd name="T15" fmla="*/ 979 h 1030"/>
                <a:gd name="T16" fmla="*/ 51 w 1149"/>
                <a:gd name="T17" fmla="*/ 515 h 1030"/>
                <a:gd name="T18" fmla="*/ 515 w 1149"/>
                <a:gd name="T19" fmla="*/ 51 h 1030"/>
                <a:gd name="T20" fmla="*/ 979 w 1149"/>
                <a:gd name="T21" fmla="*/ 515 h 1030"/>
                <a:gd name="T22" fmla="*/ 515 w 1149"/>
                <a:gd name="T23" fmla="*/ 979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49" h="1030">
                  <a:moveTo>
                    <a:pt x="1020" y="412"/>
                  </a:move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cubicBezTo>
                    <a:pt x="1149" y="515"/>
                    <a:pt x="1149" y="515"/>
                    <a:pt x="1149" y="515"/>
                  </a:cubicBezTo>
                  <a:lnTo>
                    <a:pt x="1020" y="412"/>
                  </a:lnTo>
                  <a:close/>
                  <a:moveTo>
                    <a:pt x="515" y="979"/>
                  </a:moveTo>
                  <a:cubicBezTo>
                    <a:pt x="259" y="979"/>
                    <a:pt x="51" y="771"/>
                    <a:pt x="51" y="515"/>
                  </a:cubicBezTo>
                  <a:cubicBezTo>
                    <a:pt x="51" y="259"/>
                    <a:pt x="259" y="51"/>
                    <a:pt x="515" y="51"/>
                  </a:cubicBezTo>
                  <a:cubicBezTo>
                    <a:pt x="771" y="51"/>
                    <a:pt x="979" y="259"/>
                    <a:pt x="979" y="515"/>
                  </a:cubicBezTo>
                  <a:cubicBezTo>
                    <a:pt x="979" y="771"/>
                    <a:pt x="771" y="979"/>
                    <a:pt x="515" y="979"/>
                  </a:cubicBezTo>
                  <a:close/>
                </a:path>
              </a:pathLst>
            </a:custGeom>
            <a:solidFill>
              <a:srgbClr val="21644B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defRPr/>
              </a:pPr>
              <a:endParaRPr lang="zh-CN" altLang="en-US" sz="1400" ker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6" name="Freeform 50"/>
            <p:cNvSpPr/>
            <p:nvPr/>
          </p:nvSpPr>
          <p:spPr bwMode="auto">
            <a:xfrm>
              <a:off x="8802513" y="2291207"/>
              <a:ext cx="495552" cy="582170"/>
            </a:xfrm>
            <a:custGeom>
              <a:avLst/>
              <a:gdLst>
                <a:gd name="T0" fmla="*/ 74 w 120"/>
                <a:gd name="T1" fmla="*/ 39 h 140"/>
                <a:gd name="T2" fmla="*/ 82 w 120"/>
                <a:gd name="T3" fmla="*/ 22 h 140"/>
                <a:gd name="T4" fmla="*/ 60 w 120"/>
                <a:gd name="T5" fmla="*/ 0 h 140"/>
                <a:gd name="T6" fmla="*/ 38 w 120"/>
                <a:gd name="T7" fmla="*/ 22 h 140"/>
                <a:gd name="T8" fmla="*/ 46 w 120"/>
                <a:gd name="T9" fmla="*/ 39 h 140"/>
                <a:gd name="T10" fmla="*/ 8 w 120"/>
                <a:gd name="T11" fmla="*/ 98 h 140"/>
                <a:gd name="T12" fmla="*/ 37 w 120"/>
                <a:gd name="T13" fmla="*/ 78 h 140"/>
                <a:gd name="T14" fmla="*/ 25 w 120"/>
                <a:gd name="T15" fmla="*/ 140 h 140"/>
                <a:gd name="T16" fmla="*/ 45 w 120"/>
                <a:gd name="T17" fmla="*/ 140 h 140"/>
                <a:gd name="T18" fmla="*/ 60 w 120"/>
                <a:gd name="T19" fmla="*/ 114 h 140"/>
                <a:gd name="T20" fmla="*/ 75 w 120"/>
                <a:gd name="T21" fmla="*/ 140 h 140"/>
                <a:gd name="T22" fmla="*/ 95 w 120"/>
                <a:gd name="T23" fmla="*/ 140 h 140"/>
                <a:gd name="T24" fmla="*/ 83 w 120"/>
                <a:gd name="T25" fmla="*/ 78 h 140"/>
                <a:gd name="T26" fmla="*/ 112 w 120"/>
                <a:gd name="T27" fmla="*/ 98 h 140"/>
                <a:gd name="T28" fmla="*/ 74 w 120"/>
                <a:gd name="T29" fmla="*/ 39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140">
                  <a:moveTo>
                    <a:pt x="74" y="39"/>
                  </a:moveTo>
                  <a:cubicBezTo>
                    <a:pt x="78" y="35"/>
                    <a:pt x="82" y="29"/>
                    <a:pt x="82" y="22"/>
                  </a:cubicBezTo>
                  <a:cubicBezTo>
                    <a:pt x="82" y="10"/>
                    <a:pt x="72" y="0"/>
                    <a:pt x="60" y="0"/>
                  </a:cubicBezTo>
                  <a:cubicBezTo>
                    <a:pt x="48" y="0"/>
                    <a:pt x="38" y="10"/>
                    <a:pt x="38" y="22"/>
                  </a:cubicBezTo>
                  <a:cubicBezTo>
                    <a:pt x="38" y="29"/>
                    <a:pt x="42" y="35"/>
                    <a:pt x="46" y="39"/>
                  </a:cubicBezTo>
                  <a:cubicBezTo>
                    <a:pt x="24" y="46"/>
                    <a:pt x="0" y="91"/>
                    <a:pt x="8" y="98"/>
                  </a:cubicBezTo>
                  <a:cubicBezTo>
                    <a:pt x="15" y="105"/>
                    <a:pt x="27" y="91"/>
                    <a:pt x="37" y="78"/>
                  </a:cubicBezTo>
                  <a:cubicBezTo>
                    <a:pt x="32" y="99"/>
                    <a:pt x="27" y="121"/>
                    <a:pt x="25" y="140"/>
                  </a:cubicBezTo>
                  <a:cubicBezTo>
                    <a:pt x="45" y="140"/>
                    <a:pt x="45" y="140"/>
                    <a:pt x="45" y="140"/>
                  </a:cubicBezTo>
                  <a:cubicBezTo>
                    <a:pt x="45" y="129"/>
                    <a:pt x="52" y="114"/>
                    <a:pt x="60" y="114"/>
                  </a:cubicBezTo>
                  <a:cubicBezTo>
                    <a:pt x="68" y="114"/>
                    <a:pt x="75" y="129"/>
                    <a:pt x="75" y="140"/>
                  </a:cubicBezTo>
                  <a:cubicBezTo>
                    <a:pt x="95" y="140"/>
                    <a:pt x="95" y="140"/>
                    <a:pt x="95" y="140"/>
                  </a:cubicBezTo>
                  <a:cubicBezTo>
                    <a:pt x="93" y="121"/>
                    <a:pt x="88" y="99"/>
                    <a:pt x="83" y="78"/>
                  </a:cubicBezTo>
                  <a:cubicBezTo>
                    <a:pt x="93" y="91"/>
                    <a:pt x="105" y="105"/>
                    <a:pt x="112" y="98"/>
                  </a:cubicBezTo>
                  <a:cubicBezTo>
                    <a:pt x="120" y="91"/>
                    <a:pt x="96" y="46"/>
                    <a:pt x="74" y="39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defRPr/>
              </a:pPr>
              <a:endParaRPr lang="zh-CN" altLang="en-US" sz="1400" ker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7" name="文本框 136"/>
            <p:cNvSpPr txBox="1"/>
            <p:nvPr/>
          </p:nvSpPr>
          <p:spPr>
            <a:xfrm>
              <a:off x="8625349" y="2907634"/>
              <a:ext cx="908825" cy="14163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4000">
                  <a:solidFill>
                    <a:srgbClr val="605E5E"/>
                  </a:solidFill>
                  <a:latin typeface="Impact" panose="020B0806030902050204" pitchFamily="34" charset="0"/>
                  <a:cs typeface="Aharoni" panose="02010803020104030203" pitchFamily="2" charset="-79"/>
                </a:defRPr>
              </a:lvl1pPr>
            </a:lstStyle>
            <a:p>
              <a:pPr>
                <a:defRPr/>
              </a:pPr>
              <a:r>
                <a:rPr lang="en-US" altLang="zh-CN" sz="3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32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endParaRPr lang="zh-CN" altLang="en-US" sz="3200" kern="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68" name="原创设计师QQ598969553           _2"/>
          <p:cNvGrpSpPr/>
          <p:nvPr/>
        </p:nvGrpSpPr>
        <p:grpSpPr>
          <a:xfrm>
            <a:off x="6023340" y="2020878"/>
            <a:ext cx="2070336" cy="1954571"/>
            <a:chOff x="5762543" y="1754071"/>
            <a:chExt cx="2722124" cy="2569913"/>
          </a:xfrm>
        </p:grpSpPr>
        <p:sp>
          <p:nvSpPr>
            <p:cNvPr id="69" name="Freeform 42"/>
            <p:cNvSpPr/>
            <p:nvPr/>
          </p:nvSpPr>
          <p:spPr bwMode="auto">
            <a:xfrm>
              <a:off x="5762543" y="1754071"/>
              <a:ext cx="2722124" cy="2444498"/>
            </a:xfrm>
            <a:custGeom>
              <a:avLst/>
              <a:gdLst>
                <a:gd name="T0" fmla="*/ 1149 w 1149"/>
                <a:gd name="T1" fmla="*/ 515 h 1030"/>
                <a:gd name="T2" fmla="*/ 1019 w 1149"/>
                <a:gd name="T3" fmla="*/ 412 h 1030"/>
                <a:gd name="T4" fmla="*/ 515 w 1149"/>
                <a:gd name="T5" fmla="*/ 0 h 1030"/>
                <a:gd name="T6" fmla="*/ 0 w 1149"/>
                <a:gd name="T7" fmla="*/ 515 h 1030"/>
                <a:gd name="T8" fmla="*/ 515 w 1149"/>
                <a:gd name="T9" fmla="*/ 1030 h 1030"/>
                <a:gd name="T10" fmla="*/ 1019 w 1149"/>
                <a:gd name="T11" fmla="*/ 618 h 1030"/>
                <a:gd name="T12" fmla="*/ 1149 w 1149"/>
                <a:gd name="T13" fmla="*/ 515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9" h="1030">
                  <a:moveTo>
                    <a:pt x="1149" y="515"/>
                  </a:moveTo>
                  <a:cubicBezTo>
                    <a:pt x="1019" y="412"/>
                    <a:pt x="1019" y="412"/>
                    <a:pt x="1019" y="412"/>
                  </a:cubicBezTo>
                  <a:cubicBezTo>
                    <a:pt x="971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1" y="853"/>
                    <a:pt x="1019" y="618"/>
                  </a:cubicBezTo>
                  <a:lnTo>
                    <a:pt x="1149" y="515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FFFFFF">
                    <a:lumMod val="100000"/>
                  </a:srgbClr>
                </a:gs>
                <a:gs pos="0">
                  <a:srgbClr val="D9D9DA"/>
                </a:gs>
              </a:gsLst>
              <a:lin ang="2700000" scaled="1"/>
              <a:tileRect/>
            </a:gradFill>
            <a:ln w="19050" cap="flat" cmpd="sng" algn="ctr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00" ker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70" name="Freeform 43"/>
            <p:cNvSpPr>
              <a:spLocks noEditPoints="1"/>
            </p:cNvSpPr>
            <p:nvPr/>
          </p:nvSpPr>
          <p:spPr bwMode="auto">
            <a:xfrm>
              <a:off x="5762543" y="1754071"/>
              <a:ext cx="2722124" cy="2444498"/>
            </a:xfrm>
            <a:custGeom>
              <a:avLst/>
              <a:gdLst>
                <a:gd name="T0" fmla="*/ 1019 w 1149"/>
                <a:gd name="T1" fmla="*/ 412 h 1030"/>
                <a:gd name="T2" fmla="*/ 515 w 1149"/>
                <a:gd name="T3" fmla="*/ 0 h 1030"/>
                <a:gd name="T4" fmla="*/ 0 w 1149"/>
                <a:gd name="T5" fmla="*/ 515 h 1030"/>
                <a:gd name="T6" fmla="*/ 515 w 1149"/>
                <a:gd name="T7" fmla="*/ 1030 h 1030"/>
                <a:gd name="T8" fmla="*/ 1019 w 1149"/>
                <a:gd name="T9" fmla="*/ 618 h 1030"/>
                <a:gd name="T10" fmla="*/ 1149 w 1149"/>
                <a:gd name="T11" fmla="*/ 515 h 1030"/>
                <a:gd name="T12" fmla="*/ 1019 w 1149"/>
                <a:gd name="T13" fmla="*/ 412 h 1030"/>
                <a:gd name="T14" fmla="*/ 515 w 1149"/>
                <a:gd name="T15" fmla="*/ 979 h 1030"/>
                <a:gd name="T16" fmla="*/ 51 w 1149"/>
                <a:gd name="T17" fmla="*/ 515 h 1030"/>
                <a:gd name="T18" fmla="*/ 515 w 1149"/>
                <a:gd name="T19" fmla="*/ 51 h 1030"/>
                <a:gd name="T20" fmla="*/ 979 w 1149"/>
                <a:gd name="T21" fmla="*/ 515 h 1030"/>
                <a:gd name="T22" fmla="*/ 515 w 1149"/>
                <a:gd name="T23" fmla="*/ 979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49" h="1030">
                  <a:moveTo>
                    <a:pt x="1019" y="412"/>
                  </a:moveTo>
                  <a:cubicBezTo>
                    <a:pt x="971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1" y="853"/>
                    <a:pt x="1019" y="618"/>
                  </a:cubicBezTo>
                  <a:cubicBezTo>
                    <a:pt x="1149" y="515"/>
                    <a:pt x="1149" y="515"/>
                    <a:pt x="1149" y="515"/>
                  </a:cubicBezTo>
                  <a:lnTo>
                    <a:pt x="1019" y="412"/>
                  </a:lnTo>
                  <a:close/>
                  <a:moveTo>
                    <a:pt x="515" y="979"/>
                  </a:moveTo>
                  <a:cubicBezTo>
                    <a:pt x="259" y="979"/>
                    <a:pt x="51" y="771"/>
                    <a:pt x="51" y="515"/>
                  </a:cubicBezTo>
                  <a:cubicBezTo>
                    <a:pt x="51" y="259"/>
                    <a:pt x="259" y="51"/>
                    <a:pt x="515" y="51"/>
                  </a:cubicBezTo>
                  <a:cubicBezTo>
                    <a:pt x="771" y="51"/>
                    <a:pt x="979" y="259"/>
                    <a:pt x="979" y="515"/>
                  </a:cubicBezTo>
                  <a:cubicBezTo>
                    <a:pt x="979" y="771"/>
                    <a:pt x="771" y="979"/>
                    <a:pt x="515" y="979"/>
                  </a:cubicBezTo>
                  <a:close/>
                </a:path>
              </a:pathLst>
            </a:custGeom>
            <a:solidFill>
              <a:srgbClr val="21644B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defRPr/>
              </a:pPr>
              <a:endParaRPr lang="zh-CN" altLang="en-US" sz="1400" ker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1" name="Freeform 49"/>
            <p:cNvSpPr>
              <a:spLocks noEditPoints="1"/>
            </p:cNvSpPr>
            <p:nvPr/>
          </p:nvSpPr>
          <p:spPr bwMode="auto">
            <a:xfrm>
              <a:off x="6726976" y="2298243"/>
              <a:ext cx="596272" cy="527780"/>
            </a:xfrm>
            <a:custGeom>
              <a:avLst/>
              <a:gdLst>
                <a:gd name="T0" fmla="*/ 29 w 144"/>
                <a:gd name="T1" fmla="*/ 53 h 127"/>
                <a:gd name="T2" fmla="*/ 45 w 144"/>
                <a:gd name="T3" fmla="*/ 72 h 127"/>
                <a:gd name="T4" fmla="*/ 65 w 144"/>
                <a:gd name="T5" fmla="*/ 58 h 127"/>
                <a:gd name="T6" fmla="*/ 50 w 144"/>
                <a:gd name="T7" fmla="*/ 39 h 127"/>
                <a:gd name="T8" fmla="*/ 65 w 144"/>
                <a:gd name="T9" fmla="*/ 29 h 127"/>
                <a:gd name="T10" fmla="*/ 8 w 144"/>
                <a:gd name="T11" fmla="*/ 0 h 127"/>
                <a:gd name="T12" fmla="*/ 13 w 144"/>
                <a:gd name="T13" fmla="*/ 63 h 127"/>
                <a:gd name="T14" fmla="*/ 29 w 144"/>
                <a:gd name="T15" fmla="*/ 53 h 127"/>
                <a:gd name="T16" fmla="*/ 115 w 144"/>
                <a:gd name="T17" fmla="*/ 53 h 127"/>
                <a:gd name="T18" fmla="*/ 131 w 144"/>
                <a:gd name="T19" fmla="*/ 63 h 127"/>
                <a:gd name="T20" fmla="*/ 136 w 144"/>
                <a:gd name="T21" fmla="*/ 0 h 127"/>
                <a:gd name="T22" fmla="*/ 80 w 144"/>
                <a:gd name="T23" fmla="*/ 29 h 127"/>
                <a:gd name="T24" fmla="*/ 95 w 144"/>
                <a:gd name="T25" fmla="*/ 39 h 127"/>
                <a:gd name="T26" fmla="*/ 0 w 144"/>
                <a:gd name="T27" fmla="*/ 103 h 127"/>
                <a:gd name="T28" fmla="*/ 5 w 144"/>
                <a:gd name="T29" fmla="*/ 127 h 127"/>
                <a:gd name="T30" fmla="*/ 115 w 144"/>
                <a:gd name="T31" fmla="*/ 53 h 127"/>
                <a:gd name="T32" fmla="*/ 101 w 144"/>
                <a:gd name="T33" fmla="*/ 86 h 127"/>
                <a:gd name="T34" fmla="*/ 81 w 144"/>
                <a:gd name="T35" fmla="*/ 103 h 127"/>
                <a:gd name="T36" fmla="*/ 139 w 144"/>
                <a:gd name="T37" fmla="*/ 127 h 127"/>
                <a:gd name="T38" fmla="*/ 144 w 144"/>
                <a:gd name="T39" fmla="*/ 103 h 127"/>
                <a:gd name="T40" fmla="*/ 101 w 144"/>
                <a:gd name="T41" fmla="*/ 86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4" h="127">
                  <a:moveTo>
                    <a:pt x="29" y="53"/>
                  </a:moveTo>
                  <a:cubicBezTo>
                    <a:pt x="34" y="60"/>
                    <a:pt x="39" y="66"/>
                    <a:pt x="45" y="72"/>
                  </a:cubicBezTo>
                  <a:cubicBezTo>
                    <a:pt x="51" y="68"/>
                    <a:pt x="58" y="63"/>
                    <a:pt x="65" y="58"/>
                  </a:cubicBezTo>
                  <a:cubicBezTo>
                    <a:pt x="59" y="52"/>
                    <a:pt x="54" y="46"/>
                    <a:pt x="50" y="39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3" y="63"/>
                    <a:pt x="13" y="63"/>
                    <a:pt x="13" y="63"/>
                  </a:cubicBezTo>
                  <a:lnTo>
                    <a:pt x="29" y="53"/>
                  </a:lnTo>
                  <a:close/>
                  <a:moveTo>
                    <a:pt x="115" y="53"/>
                  </a:moveTo>
                  <a:cubicBezTo>
                    <a:pt x="131" y="63"/>
                    <a:pt x="131" y="63"/>
                    <a:pt x="131" y="63"/>
                  </a:cubicBezTo>
                  <a:cubicBezTo>
                    <a:pt x="136" y="0"/>
                    <a:pt x="136" y="0"/>
                    <a:pt x="136" y="0"/>
                  </a:cubicBezTo>
                  <a:cubicBezTo>
                    <a:pt x="80" y="29"/>
                    <a:pt x="80" y="29"/>
                    <a:pt x="80" y="29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61" y="90"/>
                    <a:pt x="1" y="103"/>
                    <a:pt x="0" y="103"/>
                  </a:cubicBezTo>
                  <a:cubicBezTo>
                    <a:pt x="5" y="127"/>
                    <a:pt x="5" y="127"/>
                    <a:pt x="5" y="127"/>
                  </a:cubicBezTo>
                  <a:cubicBezTo>
                    <a:pt x="8" y="127"/>
                    <a:pt x="75" y="112"/>
                    <a:pt x="115" y="53"/>
                  </a:cubicBezTo>
                  <a:close/>
                  <a:moveTo>
                    <a:pt x="101" y="86"/>
                  </a:moveTo>
                  <a:cubicBezTo>
                    <a:pt x="95" y="92"/>
                    <a:pt x="88" y="98"/>
                    <a:pt x="81" y="103"/>
                  </a:cubicBezTo>
                  <a:cubicBezTo>
                    <a:pt x="111" y="121"/>
                    <a:pt x="137" y="127"/>
                    <a:pt x="139" y="127"/>
                  </a:cubicBezTo>
                  <a:cubicBezTo>
                    <a:pt x="144" y="103"/>
                    <a:pt x="144" y="103"/>
                    <a:pt x="144" y="103"/>
                  </a:cubicBezTo>
                  <a:cubicBezTo>
                    <a:pt x="144" y="103"/>
                    <a:pt x="124" y="99"/>
                    <a:pt x="101" y="86"/>
                  </a:cubicBez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defRPr/>
              </a:pPr>
              <a:endParaRPr lang="zh-CN" altLang="en-US" sz="1400" ker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2" name="文本框 135"/>
            <p:cNvSpPr txBox="1"/>
            <p:nvPr/>
          </p:nvSpPr>
          <p:spPr>
            <a:xfrm>
              <a:off x="6565899" y="2907634"/>
              <a:ext cx="908825" cy="14163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4000">
                  <a:solidFill>
                    <a:srgbClr val="605E5E"/>
                  </a:solidFill>
                  <a:latin typeface="Impact" panose="020B0806030902050204" pitchFamily="34" charset="0"/>
                  <a:cs typeface="Aharoni" panose="02010803020104030203" pitchFamily="2" charset="-79"/>
                </a:defRPr>
              </a:lvl1pPr>
            </a:lstStyle>
            <a:p>
              <a:pPr>
                <a:defRPr/>
              </a:pPr>
              <a:r>
                <a:rPr lang="en-US" altLang="zh-CN" sz="3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32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endParaRPr lang="zh-CN" altLang="en-US" sz="3200" kern="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73" name="原创设计师QQ598969553           _5"/>
          <p:cNvGrpSpPr/>
          <p:nvPr/>
        </p:nvGrpSpPr>
        <p:grpSpPr>
          <a:xfrm>
            <a:off x="4469931" y="2020878"/>
            <a:ext cx="2068584" cy="1954571"/>
            <a:chOff x="3720086" y="1754071"/>
            <a:chExt cx="2719821" cy="2569913"/>
          </a:xfrm>
        </p:grpSpPr>
        <p:sp>
          <p:nvSpPr>
            <p:cNvPr id="74" name="Freeform 44"/>
            <p:cNvSpPr/>
            <p:nvPr/>
          </p:nvSpPr>
          <p:spPr bwMode="auto">
            <a:xfrm>
              <a:off x="3720086" y="1754071"/>
              <a:ext cx="2719821" cy="2444498"/>
            </a:xfrm>
            <a:custGeom>
              <a:avLst/>
              <a:gdLst>
                <a:gd name="T0" fmla="*/ 1148 w 1148"/>
                <a:gd name="T1" fmla="*/ 515 h 1030"/>
                <a:gd name="T2" fmla="*/ 1019 w 1148"/>
                <a:gd name="T3" fmla="*/ 412 h 1030"/>
                <a:gd name="T4" fmla="*/ 515 w 1148"/>
                <a:gd name="T5" fmla="*/ 0 h 1030"/>
                <a:gd name="T6" fmla="*/ 0 w 1148"/>
                <a:gd name="T7" fmla="*/ 515 h 1030"/>
                <a:gd name="T8" fmla="*/ 515 w 1148"/>
                <a:gd name="T9" fmla="*/ 1030 h 1030"/>
                <a:gd name="T10" fmla="*/ 1019 w 1148"/>
                <a:gd name="T11" fmla="*/ 618 h 1030"/>
                <a:gd name="T12" fmla="*/ 1148 w 1148"/>
                <a:gd name="T13" fmla="*/ 515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8" h="1030">
                  <a:moveTo>
                    <a:pt x="1148" y="515"/>
                  </a:moveTo>
                  <a:cubicBezTo>
                    <a:pt x="1019" y="412"/>
                    <a:pt x="1019" y="412"/>
                    <a:pt x="1019" y="412"/>
                  </a:cubicBezTo>
                  <a:cubicBezTo>
                    <a:pt x="971" y="177"/>
                    <a:pt x="763" y="0"/>
                    <a:pt x="515" y="0"/>
                  </a:cubicBezTo>
                  <a:cubicBezTo>
                    <a:pt x="230" y="0"/>
                    <a:pt x="0" y="231"/>
                    <a:pt x="0" y="515"/>
                  </a:cubicBezTo>
                  <a:cubicBezTo>
                    <a:pt x="0" y="799"/>
                    <a:pt x="230" y="1030"/>
                    <a:pt x="515" y="1030"/>
                  </a:cubicBezTo>
                  <a:cubicBezTo>
                    <a:pt x="763" y="1030"/>
                    <a:pt x="971" y="853"/>
                    <a:pt x="1019" y="618"/>
                  </a:cubicBezTo>
                  <a:lnTo>
                    <a:pt x="1148" y="515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FFFFFF">
                    <a:lumMod val="100000"/>
                  </a:srgbClr>
                </a:gs>
                <a:gs pos="0">
                  <a:srgbClr val="D9D9DA"/>
                </a:gs>
              </a:gsLst>
              <a:lin ang="2700000" scaled="1"/>
              <a:tileRect/>
            </a:gradFill>
            <a:ln w="19050" cap="flat" cmpd="sng" algn="ctr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00" ker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75" name="组合 74"/>
            <p:cNvGrpSpPr/>
            <p:nvPr/>
          </p:nvGrpSpPr>
          <p:grpSpPr>
            <a:xfrm>
              <a:off x="3720086" y="1754071"/>
              <a:ext cx="2719821" cy="2569913"/>
              <a:chOff x="3720086" y="1754071"/>
              <a:chExt cx="2719821" cy="2569913"/>
            </a:xfrm>
          </p:grpSpPr>
          <p:sp>
            <p:nvSpPr>
              <p:cNvPr id="76" name="Freeform 45"/>
              <p:cNvSpPr>
                <a:spLocks noEditPoints="1"/>
              </p:cNvSpPr>
              <p:nvPr/>
            </p:nvSpPr>
            <p:spPr bwMode="auto">
              <a:xfrm>
                <a:off x="3720086" y="1754071"/>
                <a:ext cx="2719821" cy="2444498"/>
              </a:xfrm>
              <a:custGeom>
                <a:avLst/>
                <a:gdLst>
                  <a:gd name="T0" fmla="*/ 1019 w 1148"/>
                  <a:gd name="T1" fmla="*/ 412 h 1030"/>
                  <a:gd name="T2" fmla="*/ 515 w 1148"/>
                  <a:gd name="T3" fmla="*/ 0 h 1030"/>
                  <a:gd name="T4" fmla="*/ 0 w 1148"/>
                  <a:gd name="T5" fmla="*/ 515 h 1030"/>
                  <a:gd name="T6" fmla="*/ 515 w 1148"/>
                  <a:gd name="T7" fmla="*/ 1030 h 1030"/>
                  <a:gd name="T8" fmla="*/ 1019 w 1148"/>
                  <a:gd name="T9" fmla="*/ 618 h 1030"/>
                  <a:gd name="T10" fmla="*/ 1148 w 1148"/>
                  <a:gd name="T11" fmla="*/ 515 h 1030"/>
                  <a:gd name="T12" fmla="*/ 1019 w 1148"/>
                  <a:gd name="T13" fmla="*/ 412 h 1030"/>
                  <a:gd name="T14" fmla="*/ 515 w 1148"/>
                  <a:gd name="T15" fmla="*/ 979 h 1030"/>
                  <a:gd name="T16" fmla="*/ 51 w 1148"/>
                  <a:gd name="T17" fmla="*/ 515 h 1030"/>
                  <a:gd name="T18" fmla="*/ 515 w 1148"/>
                  <a:gd name="T19" fmla="*/ 51 h 1030"/>
                  <a:gd name="T20" fmla="*/ 979 w 1148"/>
                  <a:gd name="T21" fmla="*/ 515 h 1030"/>
                  <a:gd name="T22" fmla="*/ 515 w 1148"/>
                  <a:gd name="T23" fmla="*/ 979 h 10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48" h="1030">
                    <a:moveTo>
                      <a:pt x="1019" y="412"/>
                    </a:moveTo>
                    <a:cubicBezTo>
                      <a:pt x="971" y="177"/>
                      <a:pt x="763" y="0"/>
                      <a:pt x="515" y="0"/>
                    </a:cubicBezTo>
                    <a:cubicBezTo>
                      <a:pt x="230" y="0"/>
                      <a:pt x="0" y="231"/>
                      <a:pt x="0" y="515"/>
                    </a:cubicBezTo>
                    <a:cubicBezTo>
                      <a:pt x="0" y="799"/>
                      <a:pt x="230" y="1030"/>
                      <a:pt x="515" y="1030"/>
                    </a:cubicBezTo>
                    <a:cubicBezTo>
                      <a:pt x="763" y="1030"/>
                      <a:pt x="971" y="853"/>
                      <a:pt x="1019" y="618"/>
                    </a:cubicBezTo>
                    <a:cubicBezTo>
                      <a:pt x="1148" y="515"/>
                      <a:pt x="1148" y="515"/>
                      <a:pt x="1148" y="515"/>
                    </a:cubicBezTo>
                    <a:lnTo>
                      <a:pt x="1019" y="412"/>
                    </a:lnTo>
                    <a:close/>
                    <a:moveTo>
                      <a:pt x="515" y="979"/>
                    </a:moveTo>
                    <a:cubicBezTo>
                      <a:pt x="258" y="979"/>
                      <a:pt x="51" y="771"/>
                      <a:pt x="51" y="515"/>
                    </a:cubicBezTo>
                    <a:cubicBezTo>
                      <a:pt x="51" y="259"/>
                      <a:pt x="258" y="51"/>
                      <a:pt x="515" y="51"/>
                    </a:cubicBezTo>
                    <a:cubicBezTo>
                      <a:pt x="771" y="51"/>
                      <a:pt x="979" y="259"/>
                      <a:pt x="979" y="515"/>
                    </a:cubicBezTo>
                    <a:cubicBezTo>
                      <a:pt x="979" y="771"/>
                      <a:pt x="771" y="979"/>
                      <a:pt x="515" y="979"/>
                    </a:cubicBezTo>
                    <a:close/>
                  </a:path>
                </a:pathLst>
              </a:custGeom>
              <a:solidFill>
                <a:srgbClr val="21644B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/>
              <a:lstStyle/>
              <a:p>
                <a:pPr>
                  <a:defRPr/>
                </a:pPr>
                <a:endParaRPr lang="zh-CN" altLang="en-US" sz="1400" ker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77" name="Freeform 48"/>
              <p:cNvSpPr>
                <a:spLocks noEditPoints="1"/>
              </p:cNvSpPr>
              <p:nvPr/>
            </p:nvSpPr>
            <p:spPr bwMode="auto">
              <a:xfrm>
                <a:off x="4681795" y="2264731"/>
                <a:ext cx="630518" cy="630518"/>
              </a:xfrm>
              <a:custGeom>
                <a:avLst/>
                <a:gdLst>
                  <a:gd name="T0" fmla="*/ 152 w 152"/>
                  <a:gd name="T1" fmla="*/ 88 h 152"/>
                  <a:gd name="T2" fmla="*/ 152 w 152"/>
                  <a:gd name="T3" fmla="*/ 64 h 152"/>
                  <a:gd name="T4" fmla="*/ 138 w 152"/>
                  <a:gd name="T5" fmla="*/ 64 h 152"/>
                  <a:gd name="T6" fmla="*/ 128 w 152"/>
                  <a:gd name="T7" fmla="*/ 40 h 152"/>
                  <a:gd name="T8" fmla="*/ 138 w 152"/>
                  <a:gd name="T9" fmla="*/ 31 h 152"/>
                  <a:gd name="T10" fmla="*/ 121 w 152"/>
                  <a:gd name="T11" fmla="*/ 14 h 152"/>
                  <a:gd name="T12" fmla="*/ 111 w 152"/>
                  <a:gd name="T13" fmla="*/ 24 h 152"/>
                  <a:gd name="T14" fmla="*/ 88 w 152"/>
                  <a:gd name="T15" fmla="*/ 14 h 152"/>
                  <a:gd name="T16" fmla="*/ 88 w 152"/>
                  <a:gd name="T17" fmla="*/ 0 h 152"/>
                  <a:gd name="T18" fmla="*/ 64 w 152"/>
                  <a:gd name="T19" fmla="*/ 0 h 152"/>
                  <a:gd name="T20" fmla="*/ 64 w 152"/>
                  <a:gd name="T21" fmla="*/ 14 h 152"/>
                  <a:gd name="T22" fmla="*/ 41 w 152"/>
                  <a:gd name="T23" fmla="*/ 24 h 152"/>
                  <a:gd name="T24" fmla="*/ 31 w 152"/>
                  <a:gd name="T25" fmla="*/ 14 h 152"/>
                  <a:gd name="T26" fmla="*/ 14 w 152"/>
                  <a:gd name="T27" fmla="*/ 31 h 152"/>
                  <a:gd name="T28" fmla="*/ 24 w 152"/>
                  <a:gd name="T29" fmla="*/ 40 h 152"/>
                  <a:gd name="T30" fmla="*/ 14 w 152"/>
                  <a:gd name="T31" fmla="*/ 64 h 152"/>
                  <a:gd name="T32" fmla="*/ 0 w 152"/>
                  <a:gd name="T33" fmla="*/ 64 h 152"/>
                  <a:gd name="T34" fmla="*/ 0 w 152"/>
                  <a:gd name="T35" fmla="*/ 88 h 152"/>
                  <a:gd name="T36" fmla="*/ 14 w 152"/>
                  <a:gd name="T37" fmla="*/ 88 h 152"/>
                  <a:gd name="T38" fmla="*/ 24 w 152"/>
                  <a:gd name="T39" fmla="*/ 111 h 152"/>
                  <a:gd name="T40" fmla="*/ 14 w 152"/>
                  <a:gd name="T41" fmla="*/ 121 h 152"/>
                  <a:gd name="T42" fmla="*/ 31 w 152"/>
                  <a:gd name="T43" fmla="*/ 138 h 152"/>
                  <a:gd name="T44" fmla="*/ 41 w 152"/>
                  <a:gd name="T45" fmla="*/ 128 h 152"/>
                  <a:gd name="T46" fmla="*/ 64 w 152"/>
                  <a:gd name="T47" fmla="*/ 138 h 152"/>
                  <a:gd name="T48" fmla="*/ 64 w 152"/>
                  <a:gd name="T49" fmla="*/ 152 h 152"/>
                  <a:gd name="T50" fmla="*/ 88 w 152"/>
                  <a:gd name="T51" fmla="*/ 152 h 152"/>
                  <a:gd name="T52" fmla="*/ 88 w 152"/>
                  <a:gd name="T53" fmla="*/ 138 h 152"/>
                  <a:gd name="T54" fmla="*/ 111 w 152"/>
                  <a:gd name="T55" fmla="*/ 128 h 152"/>
                  <a:gd name="T56" fmla="*/ 121 w 152"/>
                  <a:gd name="T57" fmla="*/ 138 h 152"/>
                  <a:gd name="T58" fmla="*/ 138 w 152"/>
                  <a:gd name="T59" fmla="*/ 121 h 152"/>
                  <a:gd name="T60" fmla="*/ 128 w 152"/>
                  <a:gd name="T61" fmla="*/ 111 h 152"/>
                  <a:gd name="T62" fmla="*/ 138 w 152"/>
                  <a:gd name="T63" fmla="*/ 88 h 152"/>
                  <a:gd name="T64" fmla="*/ 152 w 152"/>
                  <a:gd name="T65" fmla="*/ 88 h 152"/>
                  <a:gd name="T66" fmla="*/ 76 w 152"/>
                  <a:gd name="T67" fmla="*/ 115 h 152"/>
                  <a:gd name="T68" fmla="*/ 37 w 152"/>
                  <a:gd name="T69" fmla="*/ 76 h 152"/>
                  <a:gd name="T70" fmla="*/ 76 w 152"/>
                  <a:gd name="T71" fmla="*/ 37 h 152"/>
                  <a:gd name="T72" fmla="*/ 115 w 152"/>
                  <a:gd name="T73" fmla="*/ 76 h 152"/>
                  <a:gd name="T74" fmla="*/ 76 w 152"/>
                  <a:gd name="T75" fmla="*/ 115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52" h="152">
                    <a:moveTo>
                      <a:pt x="152" y="88"/>
                    </a:moveTo>
                    <a:cubicBezTo>
                      <a:pt x="152" y="64"/>
                      <a:pt x="152" y="64"/>
                      <a:pt x="152" y="64"/>
                    </a:cubicBezTo>
                    <a:cubicBezTo>
                      <a:pt x="138" y="64"/>
                      <a:pt x="138" y="64"/>
                      <a:pt x="138" y="64"/>
                    </a:cubicBezTo>
                    <a:cubicBezTo>
                      <a:pt x="136" y="55"/>
                      <a:pt x="133" y="47"/>
                      <a:pt x="128" y="40"/>
                    </a:cubicBezTo>
                    <a:cubicBezTo>
                      <a:pt x="138" y="31"/>
                      <a:pt x="138" y="31"/>
                      <a:pt x="138" y="31"/>
                    </a:cubicBezTo>
                    <a:cubicBezTo>
                      <a:pt x="121" y="14"/>
                      <a:pt x="121" y="14"/>
                      <a:pt x="121" y="14"/>
                    </a:cubicBezTo>
                    <a:cubicBezTo>
                      <a:pt x="111" y="24"/>
                      <a:pt x="111" y="24"/>
                      <a:pt x="111" y="24"/>
                    </a:cubicBezTo>
                    <a:cubicBezTo>
                      <a:pt x="104" y="19"/>
                      <a:pt x="96" y="16"/>
                      <a:pt x="88" y="14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4" y="14"/>
                      <a:pt x="64" y="14"/>
                      <a:pt x="64" y="14"/>
                    </a:cubicBezTo>
                    <a:cubicBezTo>
                      <a:pt x="56" y="16"/>
                      <a:pt x="48" y="19"/>
                      <a:pt x="41" y="24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19" y="47"/>
                      <a:pt x="16" y="55"/>
                      <a:pt x="14" y="64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14" y="88"/>
                      <a:pt x="14" y="88"/>
                      <a:pt x="14" y="88"/>
                    </a:cubicBezTo>
                    <a:cubicBezTo>
                      <a:pt x="16" y="96"/>
                      <a:pt x="19" y="104"/>
                      <a:pt x="24" y="111"/>
                    </a:cubicBezTo>
                    <a:cubicBezTo>
                      <a:pt x="14" y="121"/>
                      <a:pt x="14" y="121"/>
                      <a:pt x="14" y="121"/>
                    </a:cubicBezTo>
                    <a:cubicBezTo>
                      <a:pt x="31" y="138"/>
                      <a:pt x="31" y="138"/>
                      <a:pt x="31" y="138"/>
                    </a:cubicBezTo>
                    <a:cubicBezTo>
                      <a:pt x="41" y="128"/>
                      <a:pt x="41" y="128"/>
                      <a:pt x="41" y="128"/>
                    </a:cubicBezTo>
                    <a:cubicBezTo>
                      <a:pt x="48" y="133"/>
                      <a:pt x="56" y="136"/>
                      <a:pt x="64" y="138"/>
                    </a:cubicBezTo>
                    <a:cubicBezTo>
                      <a:pt x="64" y="152"/>
                      <a:pt x="64" y="152"/>
                      <a:pt x="64" y="152"/>
                    </a:cubicBezTo>
                    <a:cubicBezTo>
                      <a:pt x="88" y="152"/>
                      <a:pt x="88" y="152"/>
                      <a:pt x="88" y="152"/>
                    </a:cubicBezTo>
                    <a:cubicBezTo>
                      <a:pt x="88" y="138"/>
                      <a:pt x="88" y="138"/>
                      <a:pt x="88" y="138"/>
                    </a:cubicBezTo>
                    <a:cubicBezTo>
                      <a:pt x="96" y="136"/>
                      <a:pt x="104" y="133"/>
                      <a:pt x="111" y="128"/>
                    </a:cubicBezTo>
                    <a:cubicBezTo>
                      <a:pt x="121" y="138"/>
                      <a:pt x="121" y="138"/>
                      <a:pt x="121" y="138"/>
                    </a:cubicBezTo>
                    <a:cubicBezTo>
                      <a:pt x="138" y="121"/>
                      <a:pt x="138" y="121"/>
                      <a:pt x="138" y="121"/>
                    </a:cubicBezTo>
                    <a:cubicBezTo>
                      <a:pt x="128" y="111"/>
                      <a:pt x="128" y="111"/>
                      <a:pt x="128" y="111"/>
                    </a:cubicBezTo>
                    <a:cubicBezTo>
                      <a:pt x="133" y="104"/>
                      <a:pt x="136" y="96"/>
                      <a:pt x="138" y="88"/>
                    </a:cubicBezTo>
                    <a:lnTo>
                      <a:pt x="152" y="88"/>
                    </a:lnTo>
                    <a:close/>
                    <a:moveTo>
                      <a:pt x="76" y="115"/>
                    </a:moveTo>
                    <a:cubicBezTo>
                      <a:pt x="54" y="115"/>
                      <a:pt x="37" y="98"/>
                      <a:pt x="37" y="76"/>
                    </a:cubicBezTo>
                    <a:cubicBezTo>
                      <a:pt x="37" y="54"/>
                      <a:pt x="54" y="37"/>
                      <a:pt x="76" y="37"/>
                    </a:cubicBezTo>
                    <a:cubicBezTo>
                      <a:pt x="98" y="37"/>
                      <a:pt x="115" y="54"/>
                      <a:pt x="115" y="76"/>
                    </a:cubicBezTo>
                    <a:cubicBezTo>
                      <a:pt x="115" y="98"/>
                      <a:pt x="98" y="115"/>
                      <a:pt x="76" y="115"/>
                    </a:cubicBezTo>
                    <a:close/>
                  </a:path>
                </a:pathLst>
              </a:custGeom>
              <a:solidFill>
                <a:sysClr val="windowText" lastClr="0000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>
                  <a:defRPr/>
                </a:pPr>
                <a:endParaRPr lang="zh-CN" altLang="en-US" sz="1400" ker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78" name="文本框 134"/>
              <p:cNvSpPr txBox="1"/>
              <p:nvPr/>
            </p:nvSpPr>
            <p:spPr>
              <a:xfrm>
                <a:off x="4524593" y="2907634"/>
                <a:ext cx="908825" cy="14163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>
                  <a:defRPr sz="4000">
                    <a:solidFill>
                      <a:srgbClr val="605E5E"/>
                    </a:solidFill>
                    <a:latin typeface="Impact" panose="020B0806030902050204" pitchFamily="34" charset="0"/>
                    <a:cs typeface="Aharoni" panose="02010803020104030203" pitchFamily="2" charset="-79"/>
                  </a:defRPr>
                </a:lvl1pPr>
              </a:lstStyle>
              <a:p>
                <a:pPr>
                  <a:defRPr/>
                </a:pPr>
                <a:r>
                  <a:rPr lang="en-US" altLang="zh-CN" sz="3200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32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defRPr/>
                </a:pPr>
                <a:endParaRPr lang="zh-CN" altLang="en-US" sz="3200" kern="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</p:grpSp>
      <p:grpSp>
        <p:nvGrpSpPr>
          <p:cNvPr id="79" name="原创设计师QQ598969553           _6"/>
          <p:cNvGrpSpPr/>
          <p:nvPr/>
        </p:nvGrpSpPr>
        <p:grpSpPr>
          <a:xfrm>
            <a:off x="2915645" y="2020878"/>
            <a:ext cx="2070336" cy="1859185"/>
            <a:chOff x="1676477" y="1754071"/>
            <a:chExt cx="2722124" cy="2444498"/>
          </a:xfrm>
        </p:grpSpPr>
        <p:sp>
          <p:nvSpPr>
            <p:cNvPr id="80" name="Freeform 46"/>
            <p:cNvSpPr/>
            <p:nvPr/>
          </p:nvSpPr>
          <p:spPr bwMode="auto">
            <a:xfrm>
              <a:off x="1676477" y="1754071"/>
              <a:ext cx="2722124" cy="2444498"/>
            </a:xfrm>
            <a:custGeom>
              <a:avLst/>
              <a:gdLst>
                <a:gd name="T0" fmla="*/ 1149 w 1149"/>
                <a:gd name="T1" fmla="*/ 515 h 1030"/>
                <a:gd name="T2" fmla="*/ 1020 w 1149"/>
                <a:gd name="T3" fmla="*/ 412 h 1030"/>
                <a:gd name="T4" fmla="*/ 515 w 1149"/>
                <a:gd name="T5" fmla="*/ 0 h 1030"/>
                <a:gd name="T6" fmla="*/ 0 w 1149"/>
                <a:gd name="T7" fmla="*/ 515 h 1030"/>
                <a:gd name="T8" fmla="*/ 515 w 1149"/>
                <a:gd name="T9" fmla="*/ 1030 h 1030"/>
                <a:gd name="T10" fmla="*/ 1020 w 1149"/>
                <a:gd name="T11" fmla="*/ 618 h 1030"/>
                <a:gd name="T12" fmla="*/ 1149 w 1149"/>
                <a:gd name="T13" fmla="*/ 515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9" h="1030">
                  <a:moveTo>
                    <a:pt x="1149" y="515"/>
                  </a:moveTo>
                  <a:cubicBezTo>
                    <a:pt x="1020" y="412"/>
                    <a:pt x="1020" y="412"/>
                    <a:pt x="1020" y="412"/>
                  </a:cubicBez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lnTo>
                    <a:pt x="1149" y="515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FFFFFF">
                    <a:lumMod val="100000"/>
                  </a:srgbClr>
                </a:gs>
                <a:gs pos="0">
                  <a:srgbClr val="D9D9DA"/>
                </a:gs>
              </a:gsLst>
              <a:lin ang="2700000" scaled="1"/>
              <a:tileRect/>
            </a:gradFill>
            <a:ln w="19050" cap="flat" cmpd="sng" algn="ctr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400" ker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81" name="Freeform 47"/>
            <p:cNvSpPr>
              <a:spLocks noEditPoints="1"/>
            </p:cNvSpPr>
            <p:nvPr/>
          </p:nvSpPr>
          <p:spPr bwMode="auto">
            <a:xfrm>
              <a:off x="1676477" y="1754071"/>
              <a:ext cx="2722124" cy="2444498"/>
            </a:xfrm>
            <a:custGeom>
              <a:avLst/>
              <a:gdLst>
                <a:gd name="T0" fmla="*/ 1020 w 1149"/>
                <a:gd name="T1" fmla="*/ 412 h 1030"/>
                <a:gd name="T2" fmla="*/ 515 w 1149"/>
                <a:gd name="T3" fmla="*/ 0 h 1030"/>
                <a:gd name="T4" fmla="*/ 0 w 1149"/>
                <a:gd name="T5" fmla="*/ 515 h 1030"/>
                <a:gd name="T6" fmla="*/ 515 w 1149"/>
                <a:gd name="T7" fmla="*/ 1030 h 1030"/>
                <a:gd name="T8" fmla="*/ 1020 w 1149"/>
                <a:gd name="T9" fmla="*/ 618 h 1030"/>
                <a:gd name="T10" fmla="*/ 1149 w 1149"/>
                <a:gd name="T11" fmla="*/ 515 h 1030"/>
                <a:gd name="T12" fmla="*/ 1020 w 1149"/>
                <a:gd name="T13" fmla="*/ 412 h 1030"/>
                <a:gd name="T14" fmla="*/ 515 w 1149"/>
                <a:gd name="T15" fmla="*/ 979 h 1030"/>
                <a:gd name="T16" fmla="*/ 51 w 1149"/>
                <a:gd name="T17" fmla="*/ 515 h 1030"/>
                <a:gd name="T18" fmla="*/ 515 w 1149"/>
                <a:gd name="T19" fmla="*/ 51 h 1030"/>
                <a:gd name="T20" fmla="*/ 979 w 1149"/>
                <a:gd name="T21" fmla="*/ 515 h 1030"/>
                <a:gd name="T22" fmla="*/ 515 w 1149"/>
                <a:gd name="T23" fmla="*/ 979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49" h="1030">
                  <a:moveTo>
                    <a:pt x="1020" y="412"/>
                  </a:move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cubicBezTo>
                    <a:pt x="1149" y="515"/>
                    <a:pt x="1149" y="515"/>
                    <a:pt x="1149" y="515"/>
                  </a:cubicBezTo>
                  <a:lnTo>
                    <a:pt x="1020" y="412"/>
                  </a:lnTo>
                  <a:close/>
                  <a:moveTo>
                    <a:pt x="515" y="979"/>
                  </a:moveTo>
                  <a:cubicBezTo>
                    <a:pt x="259" y="979"/>
                    <a:pt x="51" y="771"/>
                    <a:pt x="51" y="515"/>
                  </a:cubicBezTo>
                  <a:cubicBezTo>
                    <a:pt x="51" y="259"/>
                    <a:pt x="259" y="51"/>
                    <a:pt x="515" y="51"/>
                  </a:cubicBezTo>
                  <a:cubicBezTo>
                    <a:pt x="771" y="51"/>
                    <a:pt x="979" y="259"/>
                    <a:pt x="979" y="515"/>
                  </a:cubicBezTo>
                  <a:cubicBezTo>
                    <a:pt x="979" y="771"/>
                    <a:pt x="771" y="979"/>
                    <a:pt x="515" y="979"/>
                  </a:cubicBezTo>
                  <a:close/>
                </a:path>
              </a:pathLst>
            </a:custGeom>
            <a:solidFill>
              <a:srgbClr val="21644B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defRPr/>
              </a:pPr>
              <a:endParaRPr lang="zh-CN" altLang="en-US" sz="1400" ker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82" name="Freeform 51"/>
            <p:cNvSpPr/>
            <p:nvPr/>
          </p:nvSpPr>
          <p:spPr bwMode="auto">
            <a:xfrm>
              <a:off x="2331247" y="2302862"/>
              <a:ext cx="1176430" cy="560012"/>
            </a:xfrm>
            <a:custGeom>
              <a:avLst/>
              <a:gdLst>
                <a:gd name="T0" fmla="*/ 584 w 584"/>
                <a:gd name="T1" fmla="*/ 0 h 278"/>
                <a:gd name="T2" fmla="*/ 449 w 584"/>
                <a:gd name="T3" fmla="*/ 31 h 278"/>
                <a:gd name="T4" fmla="*/ 469 w 584"/>
                <a:gd name="T5" fmla="*/ 62 h 278"/>
                <a:gd name="T6" fmla="*/ 278 w 584"/>
                <a:gd name="T7" fmla="*/ 200 h 278"/>
                <a:gd name="T8" fmla="*/ 214 w 584"/>
                <a:gd name="T9" fmla="*/ 116 h 278"/>
                <a:gd name="T10" fmla="*/ 204 w 584"/>
                <a:gd name="T11" fmla="*/ 101 h 278"/>
                <a:gd name="T12" fmla="*/ 190 w 584"/>
                <a:gd name="T13" fmla="*/ 112 h 278"/>
                <a:gd name="T14" fmla="*/ 0 w 584"/>
                <a:gd name="T15" fmla="*/ 250 h 278"/>
                <a:gd name="T16" fmla="*/ 21 w 584"/>
                <a:gd name="T17" fmla="*/ 278 h 278"/>
                <a:gd name="T18" fmla="*/ 196 w 584"/>
                <a:gd name="T19" fmla="*/ 151 h 278"/>
                <a:gd name="T20" fmla="*/ 260 w 584"/>
                <a:gd name="T21" fmla="*/ 237 h 278"/>
                <a:gd name="T22" fmla="*/ 270 w 584"/>
                <a:gd name="T23" fmla="*/ 252 h 278"/>
                <a:gd name="T24" fmla="*/ 284 w 584"/>
                <a:gd name="T25" fmla="*/ 241 h 278"/>
                <a:gd name="T26" fmla="*/ 490 w 584"/>
                <a:gd name="T27" fmla="*/ 91 h 278"/>
                <a:gd name="T28" fmla="*/ 490 w 584"/>
                <a:gd name="T29" fmla="*/ 91 h 278"/>
                <a:gd name="T30" fmla="*/ 512 w 584"/>
                <a:gd name="T31" fmla="*/ 120 h 278"/>
                <a:gd name="T32" fmla="*/ 584 w 584"/>
                <a:gd name="T33" fmla="*/ 0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84" h="278">
                  <a:moveTo>
                    <a:pt x="584" y="0"/>
                  </a:moveTo>
                  <a:lnTo>
                    <a:pt x="449" y="31"/>
                  </a:lnTo>
                  <a:lnTo>
                    <a:pt x="469" y="62"/>
                  </a:lnTo>
                  <a:lnTo>
                    <a:pt x="278" y="200"/>
                  </a:lnTo>
                  <a:lnTo>
                    <a:pt x="214" y="116"/>
                  </a:lnTo>
                  <a:lnTo>
                    <a:pt x="204" y="101"/>
                  </a:lnTo>
                  <a:lnTo>
                    <a:pt x="190" y="112"/>
                  </a:lnTo>
                  <a:lnTo>
                    <a:pt x="0" y="250"/>
                  </a:lnTo>
                  <a:lnTo>
                    <a:pt x="21" y="278"/>
                  </a:lnTo>
                  <a:lnTo>
                    <a:pt x="196" y="151"/>
                  </a:lnTo>
                  <a:lnTo>
                    <a:pt x="260" y="237"/>
                  </a:lnTo>
                  <a:lnTo>
                    <a:pt x="270" y="252"/>
                  </a:lnTo>
                  <a:lnTo>
                    <a:pt x="284" y="241"/>
                  </a:lnTo>
                  <a:lnTo>
                    <a:pt x="490" y="91"/>
                  </a:lnTo>
                  <a:lnTo>
                    <a:pt x="490" y="91"/>
                  </a:lnTo>
                  <a:lnTo>
                    <a:pt x="512" y="120"/>
                  </a:lnTo>
                  <a:lnTo>
                    <a:pt x="584" y="0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defRPr/>
              </a:pPr>
              <a:endParaRPr lang="zh-CN" altLang="en-US" sz="1400" ker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83" name="文本框 133"/>
            <p:cNvSpPr txBox="1"/>
            <p:nvPr/>
          </p:nvSpPr>
          <p:spPr>
            <a:xfrm>
              <a:off x="2466100" y="2907634"/>
              <a:ext cx="908825" cy="7688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4000">
                  <a:solidFill>
                    <a:srgbClr val="605E5E"/>
                  </a:solidFill>
                  <a:latin typeface="Impact" panose="020B0806030902050204" pitchFamily="34" charset="0"/>
                  <a:cs typeface="Aharoni" panose="02010803020104030203" pitchFamily="2" charset="-79"/>
                </a:defRPr>
              </a:lvl1pPr>
            </a:lstStyle>
            <a:p>
              <a:pPr>
                <a:defRPr/>
              </a:pPr>
              <a:r>
                <a:rPr lang="en-US" altLang="zh-CN" sz="3200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32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147335" y="4669605"/>
            <a:ext cx="2108063" cy="889395"/>
            <a:chOff x="791193" y="1366105"/>
            <a:chExt cx="2108063" cy="889395"/>
          </a:xfrm>
        </p:grpSpPr>
        <p:sp>
          <p:nvSpPr>
            <p:cNvPr id="34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35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752945" y="4669605"/>
            <a:ext cx="2108063" cy="889395"/>
            <a:chOff x="791193" y="1366105"/>
            <a:chExt cx="2108063" cy="889395"/>
          </a:xfrm>
        </p:grpSpPr>
        <p:sp>
          <p:nvSpPr>
            <p:cNvPr id="37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38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538515" y="4669605"/>
            <a:ext cx="2108063" cy="889395"/>
            <a:chOff x="791193" y="1366105"/>
            <a:chExt cx="2108063" cy="889395"/>
          </a:xfrm>
        </p:grpSpPr>
        <p:sp>
          <p:nvSpPr>
            <p:cNvPr id="40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41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929695" y="4669605"/>
            <a:ext cx="2108063" cy="889395"/>
            <a:chOff x="791193" y="1366105"/>
            <a:chExt cx="2108063" cy="889395"/>
          </a:xfrm>
        </p:grpSpPr>
        <p:sp>
          <p:nvSpPr>
            <p:cNvPr id="43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44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sp>
        <p:nvSpPr>
          <p:cNvPr id="45" name="文本框 1"/>
          <p:cNvSpPr txBox="1"/>
          <p:nvPr/>
        </p:nvSpPr>
        <p:spPr>
          <a:xfrm>
            <a:off x="625645" y="425244"/>
            <a:ext cx="10324797" cy="72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72462" y="1617956"/>
            <a:ext cx="5357863" cy="2996770"/>
            <a:chOff x="3097368" y="1653581"/>
            <a:chExt cx="5937963" cy="3321233"/>
          </a:xfrm>
        </p:grpSpPr>
        <p:grpSp>
          <p:nvGrpSpPr>
            <p:cNvPr id="32" name="原创设计师QQ598969553           _3"/>
            <p:cNvGrpSpPr/>
            <p:nvPr/>
          </p:nvGrpSpPr>
          <p:grpSpPr>
            <a:xfrm>
              <a:off x="3097368" y="2474015"/>
              <a:ext cx="1940253" cy="1824322"/>
              <a:chOff x="2125014" y="2603990"/>
              <a:chExt cx="2417762" cy="2273300"/>
            </a:xfrm>
          </p:grpSpPr>
          <p:sp>
            <p:nvSpPr>
              <p:cNvPr id="33" name="Freeform 7"/>
              <p:cNvSpPr/>
              <p:nvPr/>
            </p:nvSpPr>
            <p:spPr bwMode="auto">
              <a:xfrm>
                <a:off x="2125014" y="2603990"/>
                <a:ext cx="2417762" cy="2273300"/>
              </a:xfrm>
              <a:custGeom>
                <a:avLst/>
                <a:gdLst>
                  <a:gd name="T0" fmla="*/ 188 w 215"/>
                  <a:gd name="T1" fmla="*/ 67 h 202"/>
                  <a:gd name="T2" fmla="*/ 200 w 215"/>
                  <a:gd name="T3" fmla="*/ 54 h 202"/>
                  <a:gd name="T4" fmla="*/ 208 w 215"/>
                  <a:gd name="T5" fmla="*/ 49 h 202"/>
                  <a:gd name="T6" fmla="*/ 215 w 215"/>
                  <a:gd name="T7" fmla="*/ 52 h 202"/>
                  <a:gd name="T8" fmla="*/ 188 w 215"/>
                  <a:gd name="T9" fmla="*/ 25 h 202"/>
                  <a:gd name="T10" fmla="*/ 191 w 215"/>
                  <a:gd name="T11" fmla="*/ 32 h 202"/>
                  <a:gd name="T12" fmla="*/ 185 w 215"/>
                  <a:gd name="T13" fmla="*/ 43 h 202"/>
                  <a:gd name="T14" fmla="*/ 173 w 215"/>
                  <a:gd name="T15" fmla="*/ 56 h 202"/>
                  <a:gd name="T16" fmla="*/ 168 w 215"/>
                  <a:gd name="T17" fmla="*/ 57 h 202"/>
                  <a:gd name="T18" fmla="*/ 163 w 215"/>
                  <a:gd name="T19" fmla="*/ 56 h 202"/>
                  <a:gd name="T20" fmla="*/ 111 w 215"/>
                  <a:gd name="T21" fmla="*/ 6 h 202"/>
                  <a:gd name="T22" fmla="*/ 87 w 215"/>
                  <a:gd name="T23" fmla="*/ 7 h 202"/>
                  <a:gd name="T24" fmla="*/ 6 w 215"/>
                  <a:gd name="T25" fmla="*/ 91 h 202"/>
                  <a:gd name="T26" fmla="*/ 7 w 215"/>
                  <a:gd name="T27" fmla="*/ 115 h 202"/>
                  <a:gd name="T28" fmla="*/ 91 w 215"/>
                  <a:gd name="T29" fmla="*/ 196 h 202"/>
                  <a:gd name="T30" fmla="*/ 115 w 215"/>
                  <a:gd name="T31" fmla="*/ 195 h 202"/>
                  <a:gd name="T32" fmla="*/ 196 w 215"/>
                  <a:gd name="T33" fmla="*/ 111 h 202"/>
                  <a:gd name="T34" fmla="*/ 195 w 215"/>
                  <a:gd name="T35" fmla="*/ 87 h 202"/>
                  <a:gd name="T36" fmla="*/ 186 w 215"/>
                  <a:gd name="T37" fmla="*/ 78 h 202"/>
                  <a:gd name="T38" fmla="*/ 185 w 215"/>
                  <a:gd name="T39" fmla="*/ 74 h 202"/>
                  <a:gd name="T40" fmla="*/ 188 w 215"/>
                  <a:gd name="T41" fmla="*/ 67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15" h="202">
                    <a:moveTo>
                      <a:pt x="188" y="67"/>
                    </a:moveTo>
                    <a:cubicBezTo>
                      <a:pt x="200" y="54"/>
                      <a:pt x="200" y="54"/>
                      <a:pt x="200" y="54"/>
                    </a:cubicBezTo>
                    <a:cubicBezTo>
                      <a:pt x="201" y="53"/>
                      <a:pt x="206" y="49"/>
                      <a:pt x="208" y="49"/>
                    </a:cubicBezTo>
                    <a:cubicBezTo>
                      <a:pt x="211" y="49"/>
                      <a:pt x="214" y="50"/>
                      <a:pt x="215" y="52"/>
                    </a:cubicBezTo>
                    <a:cubicBezTo>
                      <a:pt x="188" y="25"/>
                      <a:pt x="188" y="25"/>
                      <a:pt x="188" y="25"/>
                    </a:cubicBezTo>
                    <a:cubicBezTo>
                      <a:pt x="190" y="27"/>
                      <a:pt x="191" y="30"/>
                      <a:pt x="191" y="32"/>
                    </a:cubicBezTo>
                    <a:cubicBezTo>
                      <a:pt x="192" y="35"/>
                      <a:pt x="187" y="41"/>
                      <a:pt x="185" y="43"/>
                    </a:cubicBezTo>
                    <a:cubicBezTo>
                      <a:pt x="173" y="56"/>
                      <a:pt x="173" y="56"/>
                      <a:pt x="173" y="56"/>
                    </a:cubicBezTo>
                    <a:cubicBezTo>
                      <a:pt x="172" y="57"/>
                      <a:pt x="170" y="57"/>
                      <a:pt x="168" y="57"/>
                    </a:cubicBezTo>
                    <a:cubicBezTo>
                      <a:pt x="166" y="57"/>
                      <a:pt x="164" y="57"/>
                      <a:pt x="163" y="56"/>
                    </a:cubicBezTo>
                    <a:cubicBezTo>
                      <a:pt x="111" y="6"/>
                      <a:pt x="111" y="6"/>
                      <a:pt x="111" y="6"/>
                    </a:cubicBezTo>
                    <a:cubicBezTo>
                      <a:pt x="104" y="0"/>
                      <a:pt x="93" y="0"/>
                      <a:pt x="87" y="7"/>
                    </a:cubicBezTo>
                    <a:cubicBezTo>
                      <a:pt x="6" y="91"/>
                      <a:pt x="6" y="91"/>
                      <a:pt x="6" y="91"/>
                    </a:cubicBezTo>
                    <a:cubicBezTo>
                      <a:pt x="0" y="98"/>
                      <a:pt x="0" y="109"/>
                      <a:pt x="7" y="115"/>
                    </a:cubicBezTo>
                    <a:cubicBezTo>
                      <a:pt x="91" y="196"/>
                      <a:pt x="91" y="196"/>
                      <a:pt x="91" y="196"/>
                    </a:cubicBezTo>
                    <a:cubicBezTo>
                      <a:pt x="98" y="202"/>
                      <a:pt x="109" y="202"/>
                      <a:pt x="115" y="195"/>
                    </a:cubicBezTo>
                    <a:cubicBezTo>
                      <a:pt x="196" y="111"/>
                      <a:pt x="196" y="111"/>
                      <a:pt x="196" y="111"/>
                    </a:cubicBezTo>
                    <a:cubicBezTo>
                      <a:pt x="202" y="104"/>
                      <a:pt x="202" y="93"/>
                      <a:pt x="195" y="87"/>
                    </a:cubicBezTo>
                    <a:cubicBezTo>
                      <a:pt x="186" y="78"/>
                      <a:pt x="186" y="78"/>
                      <a:pt x="186" y="78"/>
                    </a:cubicBezTo>
                    <a:cubicBezTo>
                      <a:pt x="185" y="77"/>
                      <a:pt x="185" y="75"/>
                      <a:pt x="185" y="74"/>
                    </a:cubicBezTo>
                    <a:cubicBezTo>
                      <a:pt x="185" y="71"/>
                      <a:pt x="186" y="68"/>
                      <a:pt x="188" y="67"/>
                    </a:cubicBezTo>
                    <a:close/>
                  </a:path>
                </a:pathLst>
              </a:custGeom>
              <a:solidFill>
                <a:srgbClr val="21644B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>
                  <a:defRPr/>
                </a:pPr>
                <a:endParaRPr lang="zh-CN" altLang="en-US" sz="1600" kern="0">
                  <a:solidFill>
                    <a:sysClr val="windowText" lastClr="000000"/>
                  </a:solidFill>
                </a:endParaRPr>
              </a:p>
            </p:txBody>
          </p:sp>
          <p:pic>
            <p:nvPicPr>
              <p:cNvPr id="34" name="图片 33"/>
              <p:cNvPicPr>
                <a:picLocks noChangeAspect="1"/>
              </p:cNvPicPr>
              <p:nvPr/>
            </p:nvPicPr>
            <p:blipFill>
              <a:blip r:embed="rId2" cstate="screen"/>
              <a:stretch>
                <a:fillRect/>
              </a:stretch>
            </p:blipFill>
            <p:spPr>
              <a:xfrm>
                <a:off x="2250788" y="2787641"/>
                <a:ext cx="2064787" cy="1990431"/>
              </a:xfrm>
              <a:prstGeom prst="rect">
                <a:avLst/>
              </a:prstGeom>
            </p:spPr>
          </p:pic>
          <p:grpSp>
            <p:nvGrpSpPr>
              <p:cNvPr id="35" name="组合 34"/>
              <p:cNvGrpSpPr/>
              <p:nvPr/>
            </p:nvGrpSpPr>
            <p:grpSpPr>
              <a:xfrm>
                <a:off x="2895903" y="3437427"/>
                <a:ext cx="753080" cy="671900"/>
                <a:chOff x="3376613" y="2879725"/>
                <a:chExt cx="558800" cy="460375"/>
              </a:xfrm>
              <a:solidFill>
                <a:sysClr val="windowText" lastClr="000000"/>
              </a:solidFill>
            </p:grpSpPr>
            <p:sp>
              <p:nvSpPr>
                <p:cNvPr id="36" name="Freeform 10"/>
                <p:cNvSpPr>
                  <a:spLocks noEditPoints="1"/>
                </p:cNvSpPr>
                <p:nvPr/>
              </p:nvSpPr>
              <p:spPr bwMode="auto">
                <a:xfrm>
                  <a:off x="3376613" y="2879725"/>
                  <a:ext cx="396875" cy="361950"/>
                </a:xfrm>
                <a:custGeom>
                  <a:avLst/>
                  <a:gdLst>
                    <a:gd name="T0" fmla="*/ 568 w 580"/>
                    <a:gd name="T1" fmla="*/ 207 h 528"/>
                    <a:gd name="T2" fmla="*/ 580 w 580"/>
                    <a:gd name="T3" fmla="*/ 207 h 528"/>
                    <a:gd name="T4" fmla="*/ 292 w 580"/>
                    <a:gd name="T5" fmla="*/ 0 h 528"/>
                    <a:gd name="T6" fmla="*/ 0 w 580"/>
                    <a:gd name="T7" fmla="*/ 244 h 528"/>
                    <a:gd name="T8" fmla="*/ 114 w 580"/>
                    <a:gd name="T9" fmla="*/ 438 h 528"/>
                    <a:gd name="T10" fmla="*/ 117 w 580"/>
                    <a:gd name="T11" fmla="*/ 440 h 528"/>
                    <a:gd name="T12" fmla="*/ 89 w 580"/>
                    <a:gd name="T13" fmla="*/ 528 h 528"/>
                    <a:gd name="T14" fmla="*/ 194 w 580"/>
                    <a:gd name="T15" fmla="*/ 475 h 528"/>
                    <a:gd name="T16" fmla="*/ 199 w 580"/>
                    <a:gd name="T17" fmla="*/ 476 h 528"/>
                    <a:gd name="T18" fmla="*/ 292 w 580"/>
                    <a:gd name="T19" fmla="*/ 488 h 528"/>
                    <a:gd name="T20" fmla="*/ 311 w 580"/>
                    <a:gd name="T21" fmla="*/ 488 h 528"/>
                    <a:gd name="T22" fmla="*/ 302 w 580"/>
                    <a:gd name="T23" fmla="*/ 430 h 528"/>
                    <a:gd name="T24" fmla="*/ 568 w 580"/>
                    <a:gd name="T25" fmla="*/ 207 h 528"/>
                    <a:gd name="T26" fmla="*/ 393 w 580"/>
                    <a:gd name="T27" fmla="*/ 121 h 528"/>
                    <a:gd name="T28" fmla="*/ 393 w 580"/>
                    <a:gd name="T29" fmla="*/ 121 h 528"/>
                    <a:gd name="T30" fmla="*/ 434 w 580"/>
                    <a:gd name="T31" fmla="*/ 160 h 528"/>
                    <a:gd name="T32" fmla="*/ 393 w 580"/>
                    <a:gd name="T33" fmla="*/ 200 h 528"/>
                    <a:gd name="T34" fmla="*/ 352 w 580"/>
                    <a:gd name="T35" fmla="*/ 160 h 528"/>
                    <a:gd name="T36" fmla="*/ 393 w 580"/>
                    <a:gd name="T37" fmla="*/ 121 h 528"/>
                    <a:gd name="T38" fmla="*/ 190 w 580"/>
                    <a:gd name="T39" fmla="*/ 200 h 528"/>
                    <a:gd name="T40" fmla="*/ 190 w 580"/>
                    <a:gd name="T41" fmla="*/ 200 h 528"/>
                    <a:gd name="T42" fmla="*/ 149 w 580"/>
                    <a:gd name="T43" fmla="*/ 160 h 528"/>
                    <a:gd name="T44" fmla="*/ 190 w 580"/>
                    <a:gd name="T45" fmla="*/ 121 h 528"/>
                    <a:gd name="T46" fmla="*/ 231 w 580"/>
                    <a:gd name="T47" fmla="*/ 160 h 528"/>
                    <a:gd name="T48" fmla="*/ 190 w 580"/>
                    <a:gd name="T49" fmla="*/ 200 h 5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580" h="528">
                      <a:moveTo>
                        <a:pt x="568" y="207"/>
                      </a:moveTo>
                      <a:cubicBezTo>
                        <a:pt x="572" y="207"/>
                        <a:pt x="576" y="207"/>
                        <a:pt x="580" y="207"/>
                      </a:cubicBezTo>
                      <a:cubicBezTo>
                        <a:pt x="559" y="90"/>
                        <a:pt x="438" y="0"/>
                        <a:pt x="292" y="0"/>
                      </a:cubicBezTo>
                      <a:cubicBezTo>
                        <a:pt x="130" y="0"/>
                        <a:pt x="0" y="110"/>
                        <a:pt x="0" y="244"/>
                      </a:cubicBezTo>
                      <a:cubicBezTo>
                        <a:pt x="0" y="323"/>
                        <a:pt x="45" y="394"/>
                        <a:pt x="114" y="438"/>
                      </a:cubicBezTo>
                      <a:cubicBezTo>
                        <a:pt x="115" y="439"/>
                        <a:pt x="117" y="440"/>
                        <a:pt x="117" y="440"/>
                      </a:cubicBezTo>
                      <a:lnTo>
                        <a:pt x="89" y="528"/>
                      </a:lnTo>
                      <a:lnTo>
                        <a:pt x="194" y="475"/>
                      </a:lnTo>
                      <a:cubicBezTo>
                        <a:pt x="194" y="475"/>
                        <a:pt x="198" y="476"/>
                        <a:pt x="199" y="476"/>
                      </a:cubicBezTo>
                      <a:cubicBezTo>
                        <a:pt x="228" y="484"/>
                        <a:pt x="259" y="488"/>
                        <a:pt x="292" y="488"/>
                      </a:cubicBezTo>
                      <a:cubicBezTo>
                        <a:pt x="298" y="488"/>
                        <a:pt x="305" y="488"/>
                        <a:pt x="311" y="488"/>
                      </a:cubicBezTo>
                      <a:cubicBezTo>
                        <a:pt x="305" y="469"/>
                        <a:pt x="302" y="450"/>
                        <a:pt x="302" y="430"/>
                      </a:cubicBezTo>
                      <a:cubicBezTo>
                        <a:pt x="302" y="307"/>
                        <a:pt x="421" y="207"/>
                        <a:pt x="568" y="207"/>
                      </a:cubicBezTo>
                      <a:close/>
                      <a:moveTo>
                        <a:pt x="393" y="121"/>
                      </a:moveTo>
                      <a:lnTo>
                        <a:pt x="393" y="121"/>
                      </a:lnTo>
                      <a:cubicBezTo>
                        <a:pt x="416" y="121"/>
                        <a:pt x="434" y="138"/>
                        <a:pt x="434" y="160"/>
                      </a:cubicBezTo>
                      <a:cubicBezTo>
                        <a:pt x="434" y="182"/>
                        <a:pt x="416" y="200"/>
                        <a:pt x="393" y="200"/>
                      </a:cubicBezTo>
                      <a:cubicBezTo>
                        <a:pt x="370" y="200"/>
                        <a:pt x="352" y="182"/>
                        <a:pt x="352" y="160"/>
                      </a:cubicBezTo>
                      <a:cubicBezTo>
                        <a:pt x="352" y="138"/>
                        <a:pt x="370" y="121"/>
                        <a:pt x="393" y="121"/>
                      </a:cubicBezTo>
                      <a:close/>
                      <a:moveTo>
                        <a:pt x="190" y="200"/>
                      </a:moveTo>
                      <a:lnTo>
                        <a:pt x="190" y="200"/>
                      </a:lnTo>
                      <a:cubicBezTo>
                        <a:pt x="167" y="200"/>
                        <a:pt x="149" y="182"/>
                        <a:pt x="149" y="160"/>
                      </a:cubicBezTo>
                      <a:cubicBezTo>
                        <a:pt x="149" y="138"/>
                        <a:pt x="167" y="121"/>
                        <a:pt x="190" y="121"/>
                      </a:cubicBezTo>
                      <a:cubicBezTo>
                        <a:pt x="213" y="121"/>
                        <a:pt x="231" y="138"/>
                        <a:pt x="231" y="160"/>
                      </a:cubicBezTo>
                      <a:cubicBezTo>
                        <a:pt x="231" y="182"/>
                        <a:pt x="213" y="200"/>
                        <a:pt x="190" y="20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>
                    <a:defRPr/>
                  </a:pPr>
                  <a:endParaRPr lang="zh-CN" altLang="en-US" sz="16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7" name="Freeform 11"/>
                <p:cNvSpPr>
                  <a:spLocks noEditPoints="1"/>
                </p:cNvSpPr>
                <p:nvPr/>
              </p:nvSpPr>
              <p:spPr bwMode="auto">
                <a:xfrm>
                  <a:off x="3598863" y="3033713"/>
                  <a:ext cx="336550" cy="306387"/>
                </a:xfrm>
                <a:custGeom>
                  <a:avLst/>
                  <a:gdLst>
                    <a:gd name="T0" fmla="*/ 0 w 493"/>
                    <a:gd name="T1" fmla="*/ 206 h 446"/>
                    <a:gd name="T2" fmla="*/ 247 w 493"/>
                    <a:gd name="T3" fmla="*/ 412 h 446"/>
                    <a:gd name="T4" fmla="*/ 325 w 493"/>
                    <a:gd name="T5" fmla="*/ 402 h 446"/>
                    <a:gd name="T6" fmla="*/ 329 w 493"/>
                    <a:gd name="T7" fmla="*/ 401 h 446"/>
                    <a:gd name="T8" fmla="*/ 418 w 493"/>
                    <a:gd name="T9" fmla="*/ 446 h 446"/>
                    <a:gd name="T10" fmla="*/ 394 w 493"/>
                    <a:gd name="T11" fmla="*/ 371 h 446"/>
                    <a:gd name="T12" fmla="*/ 397 w 493"/>
                    <a:gd name="T13" fmla="*/ 370 h 446"/>
                    <a:gd name="T14" fmla="*/ 493 w 493"/>
                    <a:gd name="T15" fmla="*/ 206 h 446"/>
                    <a:gd name="T16" fmla="*/ 247 w 493"/>
                    <a:gd name="T17" fmla="*/ 0 h 446"/>
                    <a:gd name="T18" fmla="*/ 0 w 493"/>
                    <a:gd name="T19" fmla="*/ 206 h 446"/>
                    <a:gd name="T20" fmla="*/ 298 w 493"/>
                    <a:gd name="T21" fmla="*/ 135 h 446"/>
                    <a:gd name="T22" fmla="*/ 298 w 493"/>
                    <a:gd name="T23" fmla="*/ 135 h 446"/>
                    <a:gd name="T24" fmla="*/ 333 w 493"/>
                    <a:gd name="T25" fmla="*/ 102 h 446"/>
                    <a:gd name="T26" fmla="*/ 367 w 493"/>
                    <a:gd name="T27" fmla="*/ 135 h 446"/>
                    <a:gd name="T28" fmla="*/ 333 w 493"/>
                    <a:gd name="T29" fmla="*/ 169 h 446"/>
                    <a:gd name="T30" fmla="*/ 298 w 493"/>
                    <a:gd name="T31" fmla="*/ 135 h 446"/>
                    <a:gd name="T32" fmla="*/ 127 w 493"/>
                    <a:gd name="T33" fmla="*/ 135 h 446"/>
                    <a:gd name="T34" fmla="*/ 127 w 493"/>
                    <a:gd name="T35" fmla="*/ 135 h 446"/>
                    <a:gd name="T36" fmla="*/ 161 w 493"/>
                    <a:gd name="T37" fmla="*/ 102 h 446"/>
                    <a:gd name="T38" fmla="*/ 196 w 493"/>
                    <a:gd name="T39" fmla="*/ 135 h 446"/>
                    <a:gd name="T40" fmla="*/ 161 w 493"/>
                    <a:gd name="T41" fmla="*/ 169 h 446"/>
                    <a:gd name="T42" fmla="*/ 127 w 493"/>
                    <a:gd name="T43" fmla="*/ 135 h 4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93" h="446">
                      <a:moveTo>
                        <a:pt x="0" y="206"/>
                      </a:moveTo>
                      <a:cubicBezTo>
                        <a:pt x="0" y="320"/>
                        <a:pt x="111" y="412"/>
                        <a:pt x="247" y="412"/>
                      </a:cubicBezTo>
                      <a:cubicBezTo>
                        <a:pt x="274" y="412"/>
                        <a:pt x="300" y="409"/>
                        <a:pt x="325" y="402"/>
                      </a:cubicBezTo>
                      <a:cubicBezTo>
                        <a:pt x="326" y="401"/>
                        <a:pt x="329" y="401"/>
                        <a:pt x="329" y="401"/>
                      </a:cubicBezTo>
                      <a:lnTo>
                        <a:pt x="418" y="446"/>
                      </a:lnTo>
                      <a:lnTo>
                        <a:pt x="394" y="371"/>
                      </a:lnTo>
                      <a:cubicBezTo>
                        <a:pt x="394" y="371"/>
                        <a:pt x="396" y="370"/>
                        <a:pt x="397" y="370"/>
                      </a:cubicBezTo>
                      <a:cubicBezTo>
                        <a:pt x="455" y="332"/>
                        <a:pt x="493" y="273"/>
                        <a:pt x="493" y="206"/>
                      </a:cubicBezTo>
                      <a:cubicBezTo>
                        <a:pt x="493" y="92"/>
                        <a:pt x="383" y="0"/>
                        <a:pt x="247" y="0"/>
                      </a:cubicBezTo>
                      <a:cubicBezTo>
                        <a:pt x="111" y="0"/>
                        <a:pt x="0" y="92"/>
                        <a:pt x="0" y="206"/>
                      </a:cubicBezTo>
                      <a:close/>
                      <a:moveTo>
                        <a:pt x="298" y="135"/>
                      </a:moveTo>
                      <a:lnTo>
                        <a:pt x="298" y="135"/>
                      </a:lnTo>
                      <a:cubicBezTo>
                        <a:pt x="298" y="117"/>
                        <a:pt x="314" y="102"/>
                        <a:pt x="333" y="102"/>
                      </a:cubicBezTo>
                      <a:cubicBezTo>
                        <a:pt x="352" y="102"/>
                        <a:pt x="367" y="117"/>
                        <a:pt x="367" y="135"/>
                      </a:cubicBezTo>
                      <a:cubicBezTo>
                        <a:pt x="367" y="154"/>
                        <a:pt x="352" y="169"/>
                        <a:pt x="333" y="169"/>
                      </a:cubicBezTo>
                      <a:cubicBezTo>
                        <a:pt x="314" y="169"/>
                        <a:pt x="298" y="154"/>
                        <a:pt x="298" y="135"/>
                      </a:cubicBezTo>
                      <a:close/>
                      <a:moveTo>
                        <a:pt x="127" y="135"/>
                      </a:moveTo>
                      <a:lnTo>
                        <a:pt x="127" y="135"/>
                      </a:lnTo>
                      <a:cubicBezTo>
                        <a:pt x="127" y="117"/>
                        <a:pt x="142" y="102"/>
                        <a:pt x="161" y="102"/>
                      </a:cubicBezTo>
                      <a:cubicBezTo>
                        <a:pt x="180" y="102"/>
                        <a:pt x="196" y="117"/>
                        <a:pt x="196" y="135"/>
                      </a:cubicBezTo>
                      <a:cubicBezTo>
                        <a:pt x="196" y="154"/>
                        <a:pt x="180" y="169"/>
                        <a:pt x="161" y="169"/>
                      </a:cubicBezTo>
                      <a:cubicBezTo>
                        <a:pt x="142" y="169"/>
                        <a:pt x="127" y="154"/>
                        <a:pt x="127" y="13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>
                    <a:defRPr/>
                  </a:pPr>
                  <a:endParaRPr lang="zh-CN" altLang="en-US" sz="16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</p:grpSp>
        <p:grpSp>
          <p:nvGrpSpPr>
            <p:cNvPr id="38" name="原创设计师QQ598969553           _4"/>
            <p:cNvGrpSpPr/>
            <p:nvPr/>
          </p:nvGrpSpPr>
          <p:grpSpPr>
            <a:xfrm>
              <a:off x="4721675" y="1653581"/>
              <a:ext cx="1823048" cy="1967007"/>
              <a:chOff x="4149076" y="1581640"/>
              <a:chExt cx="2271712" cy="2451100"/>
            </a:xfrm>
          </p:grpSpPr>
          <p:sp>
            <p:nvSpPr>
              <p:cNvPr id="39" name="Freeform 8"/>
              <p:cNvSpPr/>
              <p:nvPr/>
            </p:nvSpPr>
            <p:spPr bwMode="auto">
              <a:xfrm>
                <a:off x="4149076" y="1581640"/>
                <a:ext cx="2271712" cy="2451100"/>
              </a:xfrm>
              <a:custGeom>
                <a:avLst/>
                <a:gdLst>
                  <a:gd name="T0" fmla="*/ 195 w 202"/>
                  <a:gd name="T1" fmla="*/ 87 h 218"/>
                  <a:gd name="T2" fmla="*/ 111 w 202"/>
                  <a:gd name="T3" fmla="*/ 7 h 218"/>
                  <a:gd name="T4" fmla="*/ 87 w 202"/>
                  <a:gd name="T5" fmla="*/ 7 h 218"/>
                  <a:gd name="T6" fmla="*/ 7 w 202"/>
                  <a:gd name="T7" fmla="*/ 91 h 218"/>
                  <a:gd name="T8" fmla="*/ 7 w 202"/>
                  <a:gd name="T9" fmla="*/ 115 h 218"/>
                  <a:gd name="T10" fmla="*/ 91 w 202"/>
                  <a:gd name="T11" fmla="*/ 196 h 218"/>
                  <a:gd name="T12" fmla="*/ 116 w 202"/>
                  <a:gd name="T13" fmla="*/ 195 h 218"/>
                  <a:gd name="T14" fmla="*/ 121 w 202"/>
                  <a:gd name="T15" fmla="*/ 189 h 218"/>
                  <a:gd name="T16" fmla="*/ 127 w 202"/>
                  <a:gd name="T17" fmla="*/ 187 h 218"/>
                  <a:gd name="T18" fmla="*/ 134 w 202"/>
                  <a:gd name="T19" fmla="*/ 190 h 218"/>
                  <a:gd name="T20" fmla="*/ 147 w 202"/>
                  <a:gd name="T21" fmla="*/ 202 h 218"/>
                  <a:gd name="T22" fmla="*/ 152 w 202"/>
                  <a:gd name="T23" fmla="*/ 211 h 218"/>
                  <a:gd name="T24" fmla="*/ 149 w 202"/>
                  <a:gd name="T25" fmla="*/ 218 h 218"/>
                  <a:gd name="T26" fmla="*/ 175 w 202"/>
                  <a:gd name="T27" fmla="*/ 191 h 218"/>
                  <a:gd name="T28" fmla="*/ 168 w 202"/>
                  <a:gd name="T29" fmla="*/ 194 h 218"/>
                  <a:gd name="T30" fmla="*/ 158 w 202"/>
                  <a:gd name="T31" fmla="*/ 188 h 218"/>
                  <a:gd name="T32" fmla="*/ 145 w 202"/>
                  <a:gd name="T33" fmla="*/ 176 h 218"/>
                  <a:gd name="T34" fmla="*/ 143 w 202"/>
                  <a:gd name="T35" fmla="*/ 170 h 218"/>
                  <a:gd name="T36" fmla="*/ 145 w 202"/>
                  <a:gd name="T37" fmla="*/ 164 h 218"/>
                  <a:gd name="T38" fmla="*/ 129 w 202"/>
                  <a:gd name="T39" fmla="*/ 181 h 218"/>
                  <a:gd name="T40" fmla="*/ 196 w 202"/>
                  <a:gd name="T41" fmla="*/ 111 h 218"/>
                  <a:gd name="T42" fmla="*/ 195 w 202"/>
                  <a:gd name="T43" fmla="*/ 87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02" h="218">
                    <a:moveTo>
                      <a:pt x="195" y="87"/>
                    </a:moveTo>
                    <a:cubicBezTo>
                      <a:pt x="111" y="7"/>
                      <a:pt x="111" y="7"/>
                      <a:pt x="111" y="7"/>
                    </a:cubicBezTo>
                    <a:cubicBezTo>
                      <a:pt x="104" y="0"/>
                      <a:pt x="94" y="0"/>
                      <a:pt x="87" y="7"/>
                    </a:cubicBezTo>
                    <a:cubicBezTo>
                      <a:pt x="7" y="91"/>
                      <a:pt x="7" y="91"/>
                      <a:pt x="7" y="91"/>
                    </a:cubicBezTo>
                    <a:cubicBezTo>
                      <a:pt x="0" y="98"/>
                      <a:pt x="0" y="109"/>
                      <a:pt x="7" y="115"/>
                    </a:cubicBezTo>
                    <a:cubicBezTo>
                      <a:pt x="91" y="196"/>
                      <a:pt x="91" y="196"/>
                      <a:pt x="91" y="196"/>
                    </a:cubicBezTo>
                    <a:cubicBezTo>
                      <a:pt x="98" y="202"/>
                      <a:pt x="109" y="202"/>
                      <a:pt x="116" y="195"/>
                    </a:cubicBezTo>
                    <a:cubicBezTo>
                      <a:pt x="121" y="189"/>
                      <a:pt x="121" y="189"/>
                      <a:pt x="121" y="189"/>
                    </a:cubicBezTo>
                    <a:cubicBezTo>
                      <a:pt x="123" y="188"/>
                      <a:pt x="125" y="187"/>
                      <a:pt x="127" y="187"/>
                    </a:cubicBezTo>
                    <a:cubicBezTo>
                      <a:pt x="130" y="187"/>
                      <a:pt x="132" y="188"/>
                      <a:pt x="134" y="190"/>
                    </a:cubicBezTo>
                    <a:cubicBezTo>
                      <a:pt x="147" y="202"/>
                      <a:pt x="147" y="202"/>
                      <a:pt x="147" y="202"/>
                    </a:cubicBezTo>
                    <a:cubicBezTo>
                      <a:pt x="148" y="204"/>
                      <a:pt x="152" y="209"/>
                      <a:pt x="152" y="211"/>
                    </a:cubicBezTo>
                    <a:cubicBezTo>
                      <a:pt x="152" y="213"/>
                      <a:pt x="151" y="216"/>
                      <a:pt x="149" y="218"/>
                    </a:cubicBezTo>
                    <a:cubicBezTo>
                      <a:pt x="175" y="191"/>
                      <a:pt x="175" y="191"/>
                      <a:pt x="175" y="191"/>
                    </a:cubicBezTo>
                    <a:cubicBezTo>
                      <a:pt x="174" y="193"/>
                      <a:pt x="171" y="194"/>
                      <a:pt x="168" y="194"/>
                    </a:cubicBezTo>
                    <a:cubicBezTo>
                      <a:pt x="166" y="194"/>
                      <a:pt x="160" y="190"/>
                      <a:pt x="158" y="188"/>
                    </a:cubicBezTo>
                    <a:cubicBezTo>
                      <a:pt x="145" y="176"/>
                      <a:pt x="145" y="176"/>
                      <a:pt x="145" y="176"/>
                    </a:cubicBezTo>
                    <a:cubicBezTo>
                      <a:pt x="144" y="174"/>
                      <a:pt x="143" y="172"/>
                      <a:pt x="143" y="170"/>
                    </a:cubicBezTo>
                    <a:cubicBezTo>
                      <a:pt x="143" y="168"/>
                      <a:pt x="144" y="166"/>
                      <a:pt x="145" y="164"/>
                    </a:cubicBezTo>
                    <a:cubicBezTo>
                      <a:pt x="129" y="181"/>
                      <a:pt x="129" y="181"/>
                      <a:pt x="129" y="181"/>
                    </a:cubicBezTo>
                    <a:cubicBezTo>
                      <a:pt x="196" y="111"/>
                      <a:pt x="196" y="111"/>
                      <a:pt x="196" y="111"/>
                    </a:cubicBezTo>
                    <a:cubicBezTo>
                      <a:pt x="202" y="104"/>
                      <a:pt x="202" y="93"/>
                      <a:pt x="195" y="87"/>
                    </a:cubicBezTo>
                    <a:close/>
                  </a:path>
                </a:pathLst>
              </a:custGeom>
              <a:solidFill>
                <a:srgbClr val="21644B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>
                  <a:defRPr/>
                </a:pPr>
                <a:endParaRPr lang="zh-CN" altLang="en-US" sz="1600" kern="0">
                  <a:solidFill>
                    <a:sysClr val="windowText" lastClr="000000"/>
                  </a:solidFill>
                </a:endParaRPr>
              </a:p>
            </p:txBody>
          </p:sp>
          <p:pic>
            <p:nvPicPr>
              <p:cNvPr id="40" name="图片 39"/>
              <p:cNvPicPr>
                <a:picLocks noChangeAspect="1"/>
              </p:cNvPicPr>
              <p:nvPr/>
            </p:nvPicPr>
            <p:blipFill>
              <a:blip r:embed="rId2" cstate="screen"/>
              <a:stretch>
                <a:fillRect/>
              </a:stretch>
            </p:blipFill>
            <p:spPr>
              <a:xfrm>
                <a:off x="4297782" y="1786282"/>
                <a:ext cx="2064787" cy="1990431"/>
              </a:xfrm>
              <a:prstGeom prst="rect">
                <a:avLst/>
              </a:prstGeom>
            </p:spPr>
          </p:pic>
          <p:sp>
            <p:nvSpPr>
              <p:cNvPr id="41" name="Freeform 12"/>
              <p:cNvSpPr/>
              <p:nvPr/>
            </p:nvSpPr>
            <p:spPr bwMode="auto">
              <a:xfrm>
                <a:off x="4932066" y="2357601"/>
                <a:ext cx="715699" cy="680013"/>
              </a:xfrm>
              <a:custGeom>
                <a:avLst/>
                <a:gdLst>
                  <a:gd name="T0" fmla="*/ 244 w 836"/>
                  <a:gd name="T1" fmla="*/ 537 h 795"/>
                  <a:gd name="T2" fmla="*/ 510 w 836"/>
                  <a:gd name="T3" fmla="*/ 376 h 795"/>
                  <a:gd name="T4" fmla="*/ 187 w 836"/>
                  <a:gd name="T5" fmla="*/ 332 h 795"/>
                  <a:gd name="T6" fmla="*/ 619 w 836"/>
                  <a:gd name="T7" fmla="*/ 327 h 795"/>
                  <a:gd name="T8" fmla="*/ 619 w 836"/>
                  <a:gd name="T9" fmla="*/ 358 h 795"/>
                  <a:gd name="T10" fmla="*/ 374 w 836"/>
                  <a:gd name="T11" fmla="*/ 533 h 795"/>
                  <a:gd name="T12" fmla="*/ 635 w 836"/>
                  <a:gd name="T13" fmla="*/ 554 h 795"/>
                  <a:gd name="T14" fmla="*/ 627 w 836"/>
                  <a:gd name="T15" fmla="*/ 508 h 795"/>
                  <a:gd name="T16" fmla="*/ 836 w 836"/>
                  <a:gd name="T17" fmla="*/ 304 h 795"/>
                  <a:gd name="T18" fmla="*/ 547 w 836"/>
                  <a:gd name="T19" fmla="*/ 262 h 795"/>
                  <a:gd name="T20" fmla="*/ 418 w 836"/>
                  <a:gd name="T21" fmla="*/ 0 h 795"/>
                  <a:gd name="T22" fmla="*/ 289 w 836"/>
                  <a:gd name="T23" fmla="*/ 262 h 795"/>
                  <a:gd name="T24" fmla="*/ 0 w 836"/>
                  <a:gd name="T25" fmla="*/ 304 h 795"/>
                  <a:gd name="T26" fmla="*/ 209 w 836"/>
                  <a:gd name="T27" fmla="*/ 508 h 795"/>
                  <a:gd name="T28" fmla="*/ 159 w 836"/>
                  <a:gd name="T29" fmla="*/ 795 h 795"/>
                  <a:gd name="T30" fmla="*/ 418 w 836"/>
                  <a:gd name="T31" fmla="*/ 660 h 795"/>
                  <a:gd name="T32" fmla="*/ 676 w 836"/>
                  <a:gd name="T33" fmla="*/ 795 h 795"/>
                  <a:gd name="T34" fmla="*/ 636 w 836"/>
                  <a:gd name="T35" fmla="*/ 559 h 795"/>
                  <a:gd name="T36" fmla="*/ 244 w 836"/>
                  <a:gd name="T37" fmla="*/ 576 h 795"/>
                  <a:gd name="T38" fmla="*/ 244 w 836"/>
                  <a:gd name="T39" fmla="*/ 537 h 7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36" h="795">
                    <a:moveTo>
                      <a:pt x="244" y="537"/>
                    </a:moveTo>
                    <a:cubicBezTo>
                      <a:pt x="263" y="515"/>
                      <a:pt x="510" y="376"/>
                      <a:pt x="510" y="376"/>
                    </a:cubicBezTo>
                    <a:lnTo>
                      <a:pt x="187" y="332"/>
                    </a:lnTo>
                    <a:lnTo>
                      <a:pt x="619" y="327"/>
                    </a:lnTo>
                    <a:cubicBezTo>
                      <a:pt x="619" y="327"/>
                      <a:pt x="634" y="340"/>
                      <a:pt x="619" y="358"/>
                    </a:cubicBezTo>
                    <a:cubicBezTo>
                      <a:pt x="603" y="376"/>
                      <a:pt x="374" y="533"/>
                      <a:pt x="374" y="533"/>
                    </a:cubicBezTo>
                    <a:lnTo>
                      <a:pt x="635" y="554"/>
                    </a:lnTo>
                    <a:lnTo>
                      <a:pt x="627" y="508"/>
                    </a:lnTo>
                    <a:lnTo>
                      <a:pt x="836" y="304"/>
                    </a:lnTo>
                    <a:lnTo>
                      <a:pt x="547" y="262"/>
                    </a:lnTo>
                    <a:lnTo>
                      <a:pt x="418" y="0"/>
                    </a:lnTo>
                    <a:lnTo>
                      <a:pt x="289" y="262"/>
                    </a:lnTo>
                    <a:lnTo>
                      <a:pt x="0" y="304"/>
                    </a:lnTo>
                    <a:lnTo>
                      <a:pt x="209" y="508"/>
                    </a:lnTo>
                    <a:lnTo>
                      <a:pt x="159" y="795"/>
                    </a:lnTo>
                    <a:lnTo>
                      <a:pt x="418" y="660"/>
                    </a:lnTo>
                    <a:lnTo>
                      <a:pt x="676" y="795"/>
                    </a:lnTo>
                    <a:lnTo>
                      <a:pt x="636" y="559"/>
                    </a:lnTo>
                    <a:lnTo>
                      <a:pt x="244" y="576"/>
                    </a:lnTo>
                    <a:cubicBezTo>
                      <a:pt x="244" y="576"/>
                      <a:pt x="225" y="559"/>
                      <a:pt x="244" y="537"/>
                    </a:cubicBezTo>
                    <a:close/>
                  </a:path>
                </a:pathLst>
              </a:custGeom>
              <a:solidFill>
                <a:srgbClr val="18818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>
                  <a:defRPr/>
                </a:pPr>
                <a:endParaRPr lang="zh-CN" altLang="en-US" sz="1600" kern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2" name="原创设计师QQ598969553           _5"/>
            <p:cNvGrpSpPr/>
            <p:nvPr/>
          </p:nvGrpSpPr>
          <p:grpSpPr>
            <a:xfrm>
              <a:off x="5669509" y="3142848"/>
              <a:ext cx="1867637" cy="1831966"/>
              <a:chOff x="5330176" y="3437427"/>
              <a:chExt cx="2327275" cy="2282825"/>
            </a:xfrm>
          </p:grpSpPr>
          <p:sp>
            <p:nvSpPr>
              <p:cNvPr id="43" name="Freeform 9"/>
              <p:cNvSpPr/>
              <p:nvPr/>
            </p:nvSpPr>
            <p:spPr bwMode="auto">
              <a:xfrm>
                <a:off x="5330176" y="3437427"/>
                <a:ext cx="2327275" cy="2282825"/>
              </a:xfrm>
              <a:custGeom>
                <a:avLst/>
                <a:gdLst>
                  <a:gd name="T0" fmla="*/ 177 w 207"/>
                  <a:gd name="T1" fmla="*/ 70 h 203"/>
                  <a:gd name="T2" fmla="*/ 176 w 207"/>
                  <a:gd name="T3" fmla="*/ 66 h 203"/>
                  <a:gd name="T4" fmla="*/ 179 w 207"/>
                  <a:gd name="T5" fmla="*/ 58 h 203"/>
                  <a:gd name="T6" fmla="*/ 191 w 207"/>
                  <a:gd name="T7" fmla="*/ 46 h 203"/>
                  <a:gd name="T8" fmla="*/ 200 w 207"/>
                  <a:gd name="T9" fmla="*/ 41 h 203"/>
                  <a:gd name="T10" fmla="*/ 207 w 207"/>
                  <a:gd name="T11" fmla="*/ 43 h 203"/>
                  <a:gd name="T12" fmla="*/ 180 w 207"/>
                  <a:gd name="T13" fmla="*/ 17 h 203"/>
                  <a:gd name="T14" fmla="*/ 183 w 207"/>
                  <a:gd name="T15" fmla="*/ 24 h 203"/>
                  <a:gd name="T16" fmla="*/ 177 w 207"/>
                  <a:gd name="T17" fmla="*/ 35 h 203"/>
                  <a:gd name="T18" fmla="*/ 165 w 207"/>
                  <a:gd name="T19" fmla="*/ 48 h 203"/>
                  <a:gd name="T20" fmla="*/ 159 w 207"/>
                  <a:gd name="T21" fmla="*/ 49 h 203"/>
                  <a:gd name="T22" fmla="*/ 154 w 207"/>
                  <a:gd name="T23" fmla="*/ 48 h 203"/>
                  <a:gd name="T24" fmla="*/ 111 w 207"/>
                  <a:gd name="T25" fmla="*/ 7 h 203"/>
                  <a:gd name="T26" fmla="*/ 87 w 207"/>
                  <a:gd name="T27" fmla="*/ 7 h 203"/>
                  <a:gd name="T28" fmla="*/ 7 w 207"/>
                  <a:gd name="T29" fmla="*/ 92 h 203"/>
                  <a:gd name="T30" fmla="*/ 7 w 207"/>
                  <a:gd name="T31" fmla="*/ 116 h 203"/>
                  <a:gd name="T32" fmla="*/ 92 w 207"/>
                  <a:gd name="T33" fmla="*/ 196 h 203"/>
                  <a:gd name="T34" fmla="*/ 116 w 207"/>
                  <a:gd name="T35" fmla="*/ 196 h 203"/>
                  <a:gd name="T36" fmla="*/ 196 w 207"/>
                  <a:gd name="T37" fmla="*/ 111 h 203"/>
                  <a:gd name="T38" fmla="*/ 195 w 207"/>
                  <a:gd name="T39" fmla="*/ 87 h 203"/>
                  <a:gd name="T40" fmla="*/ 177 w 207"/>
                  <a:gd name="T41" fmla="*/ 7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07" h="203">
                    <a:moveTo>
                      <a:pt x="177" y="70"/>
                    </a:moveTo>
                    <a:cubicBezTo>
                      <a:pt x="177" y="69"/>
                      <a:pt x="176" y="67"/>
                      <a:pt x="176" y="66"/>
                    </a:cubicBezTo>
                    <a:cubicBezTo>
                      <a:pt x="176" y="63"/>
                      <a:pt x="177" y="60"/>
                      <a:pt x="179" y="58"/>
                    </a:cubicBezTo>
                    <a:cubicBezTo>
                      <a:pt x="191" y="46"/>
                      <a:pt x="191" y="46"/>
                      <a:pt x="191" y="46"/>
                    </a:cubicBezTo>
                    <a:cubicBezTo>
                      <a:pt x="193" y="45"/>
                      <a:pt x="198" y="41"/>
                      <a:pt x="200" y="41"/>
                    </a:cubicBezTo>
                    <a:cubicBezTo>
                      <a:pt x="203" y="41"/>
                      <a:pt x="205" y="42"/>
                      <a:pt x="207" y="43"/>
                    </a:cubicBezTo>
                    <a:cubicBezTo>
                      <a:pt x="180" y="17"/>
                      <a:pt x="180" y="17"/>
                      <a:pt x="180" y="17"/>
                    </a:cubicBezTo>
                    <a:cubicBezTo>
                      <a:pt x="182" y="19"/>
                      <a:pt x="183" y="21"/>
                      <a:pt x="183" y="24"/>
                    </a:cubicBezTo>
                    <a:cubicBezTo>
                      <a:pt x="183" y="27"/>
                      <a:pt x="179" y="33"/>
                      <a:pt x="177" y="35"/>
                    </a:cubicBezTo>
                    <a:cubicBezTo>
                      <a:pt x="165" y="48"/>
                      <a:pt x="165" y="48"/>
                      <a:pt x="165" y="48"/>
                    </a:cubicBezTo>
                    <a:cubicBezTo>
                      <a:pt x="163" y="49"/>
                      <a:pt x="161" y="49"/>
                      <a:pt x="159" y="49"/>
                    </a:cubicBezTo>
                    <a:cubicBezTo>
                      <a:pt x="157" y="49"/>
                      <a:pt x="155" y="49"/>
                      <a:pt x="154" y="48"/>
                    </a:cubicBezTo>
                    <a:cubicBezTo>
                      <a:pt x="111" y="7"/>
                      <a:pt x="111" y="7"/>
                      <a:pt x="111" y="7"/>
                    </a:cubicBezTo>
                    <a:cubicBezTo>
                      <a:pt x="105" y="0"/>
                      <a:pt x="94" y="1"/>
                      <a:pt x="87" y="7"/>
                    </a:cubicBezTo>
                    <a:cubicBezTo>
                      <a:pt x="7" y="92"/>
                      <a:pt x="7" y="92"/>
                      <a:pt x="7" y="92"/>
                    </a:cubicBezTo>
                    <a:cubicBezTo>
                      <a:pt x="0" y="98"/>
                      <a:pt x="1" y="109"/>
                      <a:pt x="7" y="116"/>
                    </a:cubicBezTo>
                    <a:cubicBezTo>
                      <a:pt x="92" y="196"/>
                      <a:pt x="92" y="196"/>
                      <a:pt x="92" y="196"/>
                    </a:cubicBezTo>
                    <a:cubicBezTo>
                      <a:pt x="98" y="203"/>
                      <a:pt x="109" y="202"/>
                      <a:pt x="116" y="196"/>
                    </a:cubicBezTo>
                    <a:cubicBezTo>
                      <a:pt x="196" y="111"/>
                      <a:pt x="196" y="111"/>
                      <a:pt x="196" y="111"/>
                    </a:cubicBezTo>
                    <a:cubicBezTo>
                      <a:pt x="203" y="105"/>
                      <a:pt x="202" y="94"/>
                      <a:pt x="195" y="87"/>
                    </a:cubicBezTo>
                    <a:lnTo>
                      <a:pt x="177" y="70"/>
                    </a:lnTo>
                    <a:close/>
                  </a:path>
                </a:pathLst>
              </a:custGeom>
              <a:solidFill>
                <a:srgbClr val="21644B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>
                  <a:defRPr/>
                </a:pPr>
                <a:endParaRPr lang="zh-CN" altLang="en-US" sz="1600" kern="0">
                  <a:solidFill>
                    <a:sysClr val="windowText" lastClr="000000"/>
                  </a:solidFill>
                </a:endParaRPr>
              </a:p>
            </p:txBody>
          </p:sp>
          <p:pic>
            <p:nvPicPr>
              <p:cNvPr id="44" name="图片 43"/>
              <p:cNvPicPr>
                <a:picLocks noChangeAspect="1"/>
              </p:cNvPicPr>
              <p:nvPr/>
            </p:nvPicPr>
            <p:blipFill>
              <a:blip r:embed="rId2" cstate="screen"/>
              <a:stretch>
                <a:fillRect/>
              </a:stretch>
            </p:blipFill>
            <p:spPr>
              <a:xfrm>
                <a:off x="5486741" y="3650249"/>
                <a:ext cx="2064787" cy="1990431"/>
              </a:xfrm>
              <a:prstGeom prst="rect">
                <a:avLst/>
              </a:prstGeom>
            </p:spPr>
          </p:pic>
          <p:grpSp>
            <p:nvGrpSpPr>
              <p:cNvPr id="45" name="组合 44"/>
              <p:cNvGrpSpPr/>
              <p:nvPr/>
            </p:nvGrpSpPr>
            <p:grpSpPr>
              <a:xfrm>
                <a:off x="6085040" y="4199958"/>
                <a:ext cx="778331" cy="670164"/>
                <a:chOff x="3379788" y="4325938"/>
                <a:chExt cx="525462" cy="452437"/>
              </a:xfrm>
              <a:solidFill>
                <a:srgbClr val="C00000"/>
              </a:solidFill>
            </p:grpSpPr>
            <p:sp>
              <p:nvSpPr>
                <p:cNvPr id="46" name="Freeform 14"/>
                <p:cNvSpPr>
                  <a:spLocks noEditPoints="1"/>
                </p:cNvSpPr>
                <p:nvPr/>
              </p:nvSpPr>
              <p:spPr bwMode="auto">
                <a:xfrm>
                  <a:off x="3379788" y="4394200"/>
                  <a:ext cx="482600" cy="384175"/>
                </a:xfrm>
                <a:custGeom>
                  <a:avLst/>
                  <a:gdLst>
                    <a:gd name="T0" fmla="*/ 580 w 704"/>
                    <a:gd name="T1" fmla="*/ 236 h 561"/>
                    <a:gd name="T2" fmla="*/ 564 w 704"/>
                    <a:gd name="T3" fmla="*/ 214 h 561"/>
                    <a:gd name="T4" fmla="*/ 558 w 704"/>
                    <a:gd name="T5" fmla="*/ 130 h 561"/>
                    <a:gd name="T6" fmla="*/ 409 w 704"/>
                    <a:gd name="T7" fmla="*/ 136 h 561"/>
                    <a:gd name="T8" fmla="*/ 385 w 704"/>
                    <a:gd name="T9" fmla="*/ 99 h 561"/>
                    <a:gd name="T10" fmla="*/ 264 w 704"/>
                    <a:gd name="T11" fmla="*/ 37 h 561"/>
                    <a:gd name="T12" fmla="*/ 64 w 704"/>
                    <a:gd name="T13" fmla="*/ 203 h 561"/>
                    <a:gd name="T14" fmla="*/ 8 w 704"/>
                    <a:gd name="T15" fmla="*/ 355 h 561"/>
                    <a:gd name="T16" fmla="*/ 301 w 704"/>
                    <a:gd name="T17" fmla="*/ 551 h 561"/>
                    <a:gd name="T18" fmla="*/ 652 w 704"/>
                    <a:gd name="T19" fmla="*/ 396 h 561"/>
                    <a:gd name="T20" fmla="*/ 580 w 704"/>
                    <a:gd name="T21" fmla="*/ 236 h 561"/>
                    <a:gd name="T22" fmla="*/ 310 w 704"/>
                    <a:gd name="T23" fmla="*/ 510 h 561"/>
                    <a:gd name="T24" fmla="*/ 310 w 704"/>
                    <a:gd name="T25" fmla="*/ 510 h 561"/>
                    <a:gd name="T26" fmla="*/ 82 w 704"/>
                    <a:gd name="T27" fmla="*/ 368 h 561"/>
                    <a:gd name="T28" fmla="*/ 310 w 704"/>
                    <a:gd name="T29" fmla="*/ 210 h 561"/>
                    <a:gd name="T30" fmla="*/ 539 w 704"/>
                    <a:gd name="T31" fmla="*/ 340 h 561"/>
                    <a:gd name="T32" fmla="*/ 310 w 704"/>
                    <a:gd name="T33" fmla="*/ 510 h 5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704" h="561">
                      <a:moveTo>
                        <a:pt x="580" y="236"/>
                      </a:moveTo>
                      <a:cubicBezTo>
                        <a:pt x="550" y="230"/>
                        <a:pt x="564" y="214"/>
                        <a:pt x="564" y="214"/>
                      </a:cubicBezTo>
                      <a:cubicBezTo>
                        <a:pt x="564" y="214"/>
                        <a:pt x="594" y="165"/>
                        <a:pt x="558" y="130"/>
                      </a:cubicBezTo>
                      <a:cubicBezTo>
                        <a:pt x="515" y="86"/>
                        <a:pt x="409" y="136"/>
                        <a:pt x="409" y="136"/>
                      </a:cubicBezTo>
                      <a:cubicBezTo>
                        <a:pt x="368" y="148"/>
                        <a:pt x="379" y="130"/>
                        <a:pt x="385" y="99"/>
                      </a:cubicBezTo>
                      <a:cubicBezTo>
                        <a:pt x="385" y="62"/>
                        <a:pt x="372" y="0"/>
                        <a:pt x="264" y="37"/>
                      </a:cubicBezTo>
                      <a:cubicBezTo>
                        <a:pt x="157" y="74"/>
                        <a:pt x="64" y="203"/>
                        <a:pt x="64" y="203"/>
                      </a:cubicBezTo>
                      <a:cubicBezTo>
                        <a:pt x="0" y="289"/>
                        <a:pt x="8" y="355"/>
                        <a:pt x="8" y="355"/>
                      </a:cubicBezTo>
                      <a:cubicBezTo>
                        <a:pt x="24" y="501"/>
                        <a:pt x="180" y="542"/>
                        <a:pt x="301" y="551"/>
                      </a:cubicBezTo>
                      <a:cubicBezTo>
                        <a:pt x="428" y="561"/>
                        <a:pt x="600" y="507"/>
                        <a:pt x="652" y="396"/>
                      </a:cubicBezTo>
                      <a:cubicBezTo>
                        <a:pt x="704" y="286"/>
                        <a:pt x="610" y="242"/>
                        <a:pt x="580" y="236"/>
                      </a:cubicBezTo>
                      <a:close/>
                      <a:moveTo>
                        <a:pt x="310" y="510"/>
                      </a:moveTo>
                      <a:lnTo>
                        <a:pt x="310" y="510"/>
                      </a:lnTo>
                      <a:cubicBezTo>
                        <a:pt x="184" y="516"/>
                        <a:pt x="82" y="452"/>
                        <a:pt x="82" y="368"/>
                      </a:cubicBezTo>
                      <a:cubicBezTo>
                        <a:pt x="82" y="283"/>
                        <a:pt x="184" y="216"/>
                        <a:pt x="310" y="210"/>
                      </a:cubicBezTo>
                      <a:cubicBezTo>
                        <a:pt x="437" y="204"/>
                        <a:pt x="539" y="256"/>
                        <a:pt x="539" y="340"/>
                      </a:cubicBezTo>
                      <a:cubicBezTo>
                        <a:pt x="539" y="425"/>
                        <a:pt x="437" y="504"/>
                        <a:pt x="310" y="510"/>
                      </a:cubicBezTo>
                      <a:close/>
                    </a:path>
                  </a:pathLst>
                </a:custGeom>
                <a:solidFill>
                  <a:sysClr val="windowText" lastClr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>
                    <a:defRPr/>
                  </a:pPr>
                  <a:endParaRPr lang="zh-CN" altLang="en-US" sz="16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7" name="Freeform 15"/>
                <p:cNvSpPr>
                  <a:spLocks noEditPoints="1"/>
                </p:cNvSpPr>
                <p:nvPr/>
              </p:nvSpPr>
              <p:spPr bwMode="auto">
                <a:xfrm>
                  <a:off x="3487738" y="4565650"/>
                  <a:ext cx="190500" cy="169862"/>
                </a:xfrm>
                <a:custGeom>
                  <a:avLst/>
                  <a:gdLst>
                    <a:gd name="T0" fmla="*/ 127 w 277"/>
                    <a:gd name="T1" fmla="*/ 15 h 246"/>
                    <a:gd name="T2" fmla="*/ 15 w 277"/>
                    <a:gd name="T3" fmla="*/ 148 h 246"/>
                    <a:gd name="T4" fmla="*/ 49 w 277"/>
                    <a:gd name="T5" fmla="*/ 205 h 246"/>
                    <a:gd name="T6" fmla="*/ 239 w 277"/>
                    <a:gd name="T7" fmla="*/ 171 h 246"/>
                    <a:gd name="T8" fmla="*/ 127 w 277"/>
                    <a:gd name="T9" fmla="*/ 15 h 246"/>
                    <a:gd name="T10" fmla="*/ 95 w 277"/>
                    <a:gd name="T11" fmla="*/ 182 h 246"/>
                    <a:gd name="T12" fmla="*/ 95 w 277"/>
                    <a:gd name="T13" fmla="*/ 182 h 246"/>
                    <a:gd name="T14" fmla="*/ 52 w 277"/>
                    <a:gd name="T15" fmla="*/ 151 h 246"/>
                    <a:gd name="T16" fmla="*/ 93 w 277"/>
                    <a:gd name="T17" fmla="*/ 108 h 246"/>
                    <a:gd name="T18" fmla="*/ 138 w 277"/>
                    <a:gd name="T19" fmla="*/ 141 h 246"/>
                    <a:gd name="T20" fmla="*/ 95 w 277"/>
                    <a:gd name="T21" fmla="*/ 182 h 246"/>
                    <a:gd name="T22" fmla="*/ 170 w 277"/>
                    <a:gd name="T23" fmla="*/ 118 h 246"/>
                    <a:gd name="T24" fmla="*/ 170 w 277"/>
                    <a:gd name="T25" fmla="*/ 118 h 246"/>
                    <a:gd name="T26" fmla="*/ 148 w 277"/>
                    <a:gd name="T27" fmla="*/ 116 h 246"/>
                    <a:gd name="T28" fmla="*/ 153 w 277"/>
                    <a:gd name="T29" fmla="*/ 92 h 246"/>
                    <a:gd name="T30" fmla="*/ 177 w 277"/>
                    <a:gd name="T31" fmla="*/ 94 h 246"/>
                    <a:gd name="T32" fmla="*/ 170 w 277"/>
                    <a:gd name="T33" fmla="*/ 118 h 2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77" h="246">
                      <a:moveTo>
                        <a:pt x="127" y="15"/>
                      </a:moveTo>
                      <a:cubicBezTo>
                        <a:pt x="0" y="29"/>
                        <a:pt x="15" y="148"/>
                        <a:pt x="15" y="148"/>
                      </a:cubicBezTo>
                      <a:cubicBezTo>
                        <a:pt x="15" y="148"/>
                        <a:pt x="13" y="186"/>
                        <a:pt x="49" y="205"/>
                      </a:cubicBezTo>
                      <a:cubicBezTo>
                        <a:pt x="123" y="246"/>
                        <a:pt x="200" y="221"/>
                        <a:pt x="239" y="171"/>
                      </a:cubicBezTo>
                      <a:cubicBezTo>
                        <a:pt x="277" y="121"/>
                        <a:pt x="255" y="0"/>
                        <a:pt x="127" y="15"/>
                      </a:cubicBezTo>
                      <a:close/>
                      <a:moveTo>
                        <a:pt x="95" y="182"/>
                      </a:moveTo>
                      <a:lnTo>
                        <a:pt x="95" y="182"/>
                      </a:lnTo>
                      <a:cubicBezTo>
                        <a:pt x="71" y="184"/>
                        <a:pt x="52" y="171"/>
                        <a:pt x="52" y="151"/>
                      </a:cubicBezTo>
                      <a:cubicBezTo>
                        <a:pt x="52" y="131"/>
                        <a:pt x="69" y="110"/>
                        <a:pt x="93" y="108"/>
                      </a:cubicBezTo>
                      <a:cubicBezTo>
                        <a:pt x="120" y="105"/>
                        <a:pt x="138" y="121"/>
                        <a:pt x="138" y="141"/>
                      </a:cubicBezTo>
                      <a:cubicBezTo>
                        <a:pt x="138" y="161"/>
                        <a:pt x="119" y="179"/>
                        <a:pt x="95" y="182"/>
                      </a:cubicBezTo>
                      <a:close/>
                      <a:moveTo>
                        <a:pt x="170" y="118"/>
                      </a:moveTo>
                      <a:lnTo>
                        <a:pt x="170" y="118"/>
                      </a:lnTo>
                      <a:cubicBezTo>
                        <a:pt x="162" y="124"/>
                        <a:pt x="152" y="123"/>
                        <a:pt x="148" y="116"/>
                      </a:cubicBezTo>
                      <a:cubicBezTo>
                        <a:pt x="143" y="109"/>
                        <a:pt x="145" y="98"/>
                        <a:pt x="153" y="92"/>
                      </a:cubicBezTo>
                      <a:cubicBezTo>
                        <a:pt x="163" y="85"/>
                        <a:pt x="173" y="87"/>
                        <a:pt x="177" y="94"/>
                      </a:cubicBezTo>
                      <a:cubicBezTo>
                        <a:pt x="181" y="101"/>
                        <a:pt x="178" y="112"/>
                        <a:pt x="170" y="118"/>
                      </a:cubicBezTo>
                      <a:close/>
                    </a:path>
                  </a:pathLst>
                </a:custGeom>
                <a:solidFill>
                  <a:sysClr val="windowText" lastClr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>
                    <a:defRPr/>
                  </a:pPr>
                  <a:endParaRPr lang="zh-CN" altLang="en-US" sz="16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8" name="Freeform 16"/>
                <p:cNvSpPr/>
                <p:nvPr/>
              </p:nvSpPr>
              <p:spPr bwMode="auto">
                <a:xfrm>
                  <a:off x="3727450" y="4325938"/>
                  <a:ext cx="177800" cy="200025"/>
                </a:xfrm>
                <a:custGeom>
                  <a:avLst/>
                  <a:gdLst>
                    <a:gd name="T0" fmla="*/ 256 w 259"/>
                    <a:gd name="T1" fmla="*/ 269 h 293"/>
                    <a:gd name="T2" fmla="*/ 257 w 259"/>
                    <a:gd name="T3" fmla="*/ 262 h 293"/>
                    <a:gd name="T4" fmla="*/ 259 w 259"/>
                    <a:gd name="T5" fmla="*/ 228 h 293"/>
                    <a:gd name="T6" fmla="*/ 32 w 259"/>
                    <a:gd name="T7" fmla="*/ 0 h 293"/>
                    <a:gd name="T8" fmla="*/ 0 w 259"/>
                    <a:gd name="T9" fmla="*/ 31 h 293"/>
                    <a:gd name="T10" fmla="*/ 32 w 259"/>
                    <a:gd name="T11" fmla="*/ 63 h 293"/>
                    <a:gd name="T12" fmla="*/ 196 w 259"/>
                    <a:gd name="T13" fmla="*/ 228 h 293"/>
                    <a:gd name="T14" fmla="*/ 194 w 259"/>
                    <a:gd name="T15" fmla="*/ 258 h 293"/>
                    <a:gd name="T16" fmla="*/ 194 w 259"/>
                    <a:gd name="T17" fmla="*/ 258 h 293"/>
                    <a:gd name="T18" fmla="*/ 194 w 259"/>
                    <a:gd name="T19" fmla="*/ 261 h 293"/>
                    <a:gd name="T20" fmla="*/ 225 w 259"/>
                    <a:gd name="T21" fmla="*/ 293 h 293"/>
                    <a:gd name="T22" fmla="*/ 256 w 259"/>
                    <a:gd name="T23" fmla="*/ 269 h 293"/>
                    <a:gd name="T24" fmla="*/ 256 w 259"/>
                    <a:gd name="T25" fmla="*/ 269 h 293"/>
                    <a:gd name="T26" fmla="*/ 256 w 259"/>
                    <a:gd name="T27" fmla="*/ 269 h 2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59" h="293">
                      <a:moveTo>
                        <a:pt x="256" y="269"/>
                      </a:moveTo>
                      <a:cubicBezTo>
                        <a:pt x="256" y="267"/>
                        <a:pt x="257" y="264"/>
                        <a:pt x="257" y="262"/>
                      </a:cubicBezTo>
                      <a:cubicBezTo>
                        <a:pt x="258" y="250"/>
                        <a:pt x="259" y="239"/>
                        <a:pt x="259" y="228"/>
                      </a:cubicBezTo>
                      <a:cubicBezTo>
                        <a:pt x="259" y="102"/>
                        <a:pt x="157" y="0"/>
                        <a:pt x="32" y="0"/>
                      </a:cubicBezTo>
                      <a:cubicBezTo>
                        <a:pt x="14" y="0"/>
                        <a:pt x="0" y="14"/>
                        <a:pt x="0" y="31"/>
                      </a:cubicBezTo>
                      <a:cubicBezTo>
                        <a:pt x="0" y="49"/>
                        <a:pt x="14" y="63"/>
                        <a:pt x="32" y="63"/>
                      </a:cubicBezTo>
                      <a:cubicBezTo>
                        <a:pt x="123" y="63"/>
                        <a:pt x="196" y="137"/>
                        <a:pt x="196" y="228"/>
                      </a:cubicBezTo>
                      <a:cubicBezTo>
                        <a:pt x="196" y="238"/>
                        <a:pt x="196" y="248"/>
                        <a:pt x="194" y="258"/>
                      </a:cubicBezTo>
                      <a:lnTo>
                        <a:pt x="194" y="258"/>
                      </a:lnTo>
                      <a:cubicBezTo>
                        <a:pt x="194" y="259"/>
                        <a:pt x="194" y="260"/>
                        <a:pt x="194" y="261"/>
                      </a:cubicBezTo>
                      <a:cubicBezTo>
                        <a:pt x="194" y="279"/>
                        <a:pt x="208" y="293"/>
                        <a:pt x="225" y="293"/>
                      </a:cubicBezTo>
                      <a:cubicBezTo>
                        <a:pt x="240" y="293"/>
                        <a:pt x="252" y="283"/>
                        <a:pt x="256" y="269"/>
                      </a:cubicBezTo>
                      <a:lnTo>
                        <a:pt x="256" y="269"/>
                      </a:lnTo>
                      <a:cubicBezTo>
                        <a:pt x="256" y="269"/>
                        <a:pt x="256" y="269"/>
                        <a:pt x="256" y="269"/>
                      </a:cubicBezTo>
                      <a:close/>
                    </a:path>
                  </a:pathLst>
                </a:custGeom>
                <a:solidFill>
                  <a:sysClr val="windowText" lastClr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>
                    <a:defRPr/>
                  </a:pPr>
                  <a:endParaRPr lang="zh-CN" altLang="en-US" sz="16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9" name="Freeform 17"/>
                <p:cNvSpPr/>
                <p:nvPr/>
              </p:nvSpPr>
              <p:spPr bwMode="auto">
                <a:xfrm>
                  <a:off x="3732213" y="4395788"/>
                  <a:ext cx="103187" cy="112712"/>
                </a:xfrm>
                <a:custGeom>
                  <a:avLst/>
                  <a:gdLst>
                    <a:gd name="T0" fmla="*/ 151 w 152"/>
                    <a:gd name="T1" fmla="*/ 137 h 164"/>
                    <a:gd name="T2" fmla="*/ 152 w 152"/>
                    <a:gd name="T3" fmla="*/ 126 h 164"/>
                    <a:gd name="T4" fmla="*/ 26 w 152"/>
                    <a:gd name="T5" fmla="*/ 0 h 164"/>
                    <a:gd name="T6" fmla="*/ 0 w 152"/>
                    <a:gd name="T7" fmla="*/ 26 h 164"/>
                    <a:gd name="T8" fmla="*/ 26 w 152"/>
                    <a:gd name="T9" fmla="*/ 52 h 164"/>
                    <a:gd name="T10" fmla="*/ 99 w 152"/>
                    <a:gd name="T11" fmla="*/ 126 h 164"/>
                    <a:gd name="T12" fmla="*/ 99 w 152"/>
                    <a:gd name="T13" fmla="*/ 135 h 164"/>
                    <a:gd name="T14" fmla="*/ 99 w 152"/>
                    <a:gd name="T15" fmla="*/ 135 h 164"/>
                    <a:gd name="T16" fmla="*/ 99 w 152"/>
                    <a:gd name="T17" fmla="*/ 138 h 164"/>
                    <a:gd name="T18" fmla="*/ 125 w 152"/>
                    <a:gd name="T19" fmla="*/ 164 h 164"/>
                    <a:gd name="T20" fmla="*/ 151 w 152"/>
                    <a:gd name="T21" fmla="*/ 142 h 164"/>
                    <a:gd name="T22" fmla="*/ 151 w 152"/>
                    <a:gd name="T23" fmla="*/ 142 h 164"/>
                    <a:gd name="T24" fmla="*/ 151 w 152"/>
                    <a:gd name="T25" fmla="*/ 140 h 164"/>
                    <a:gd name="T26" fmla="*/ 151 w 152"/>
                    <a:gd name="T27" fmla="*/ 138 h 164"/>
                    <a:gd name="T28" fmla="*/ 151 w 152"/>
                    <a:gd name="T29" fmla="*/ 137 h 1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52" h="164">
                      <a:moveTo>
                        <a:pt x="151" y="137"/>
                      </a:moveTo>
                      <a:cubicBezTo>
                        <a:pt x="152" y="133"/>
                        <a:pt x="152" y="130"/>
                        <a:pt x="152" y="126"/>
                      </a:cubicBezTo>
                      <a:cubicBezTo>
                        <a:pt x="152" y="56"/>
                        <a:pt x="95" y="0"/>
                        <a:pt x="26" y="0"/>
                      </a:cubicBezTo>
                      <a:cubicBezTo>
                        <a:pt x="11" y="0"/>
                        <a:pt x="0" y="11"/>
                        <a:pt x="0" y="26"/>
                      </a:cubicBezTo>
                      <a:cubicBezTo>
                        <a:pt x="0" y="40"/>
                        <a:pt x="11" y="52"/>
                        <a:pt x="26" y="52"/>
                      </a:cubicBezTo>
                      <a:cubicBezTo>
                        <a:pt x="66" y="52"/>
                        <a:pt x="99" y="85"/>
                        <a:pt x="99" y="126"/>
                      </a:cubicBezTo>
                      <a:cubicBezTo>
                        <a:pt x="99" y="129"/>
                        <a:pt x="99" y="132"/>
                        <a:pt x="99" y="135"/>
                      </a:cubicBezTo>
                      <a:lnTo>
                        <a:pt x="99" y="135"/>
                      </a:lnTo>
                      <a:cubicBezTo>
                        <a:pt x="99" y="136"/>
                        <a:pt x="99" y="137"/>
                        <a:pt x="99" y="138"/>
                      </a:cubicBezTo>
                      <a:cubicBezTo>
                        <a:pt x="99" y="153"/>
                        <a:pt x="111" y="164"/>
                        <a:pt x="125" y="164"/>
                      </a:cubicBezTo>
                      <a:cubicBezTo>
                        <a:pt x="138" y="164"/>
                        <a:pt x="149" y="154"/>
                        <a:pt x="151" y="142"/>
                      </a:cubicBezTo>
                      <a:lnTo>
                        <a:pt x="151" y="142"/>
                      </a:lnTo>
                      <a:cubicBezTo>
                        <a:pt x="151" y="141"/>
                        <a:pt x="151" y="140"/>
                        <a:pt x="151" y="140"/>
                      </a:cubicBezTo>
                      <a:cubicBezTo>
                        <a:pt x="151" y="139"/>
                        <a:pt x="151" y="139"/>
                        <a:pt x="151" y="138"/>
                      </a:cubicBezTo>
                      <a:cubicBezTo>
                        <a:pt x="151" y="138"/>
                        <a:pt x="151" y="138"/>
                        <a:pt x="151" y="137"/>
                      </a:cubicBezTo>
                      <a:close/>
                    </a:path>
                  </a:pathLst>
                </a:custGeom>
                <a:solidFill>
                  <a:sysClr val="windowText" lastClr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>
                    <a:defRPr/>
                  </a:pPr>
                  <a:endParaRPr lang="zh-CN" altLang="en-US" sz="16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</p:grpSp>
        <p:grpSp>
          <p:nvGrpSpPr>
            <p:cNvPr id="50" name="原创设计师QQ598969553           _6"/>
            <p:cNvGrpSpPr/>
            <p:nvPr/>
          </p:nvGrpSpPr>
          <p:grpSpPr>
            <a:xfrm>
              <a:off x="7203365" y="2239605"/>
              <a:ext cx="1831966" cy="1824322"/>
              <a:chOff x="7241526" y="2311890"/>
              <a:chExt cx="2282825" cy="2273300"/>
            </a:xfrm>
          </p:grpSpPr>
          <p:sp>
            <p:nvSpPr>
              <p:cNvPr id="51" name="Freeform 10"/>
              <p:cNvSpPr/>
              <p:nvPr/>
            </p:nvSpPr>
            <p:spPr bwMode="auto">
              <a:xfrm>
                <a:off x="7241526" y="2311890"/>
                <a:ext cx="2282825" cy="2273300"/>
              </a:xfrm>
              <a:custGeom>
                <a:avLst/>
                <a:gdLst>
                  <a:gd name="T0" fmla="*/ 116 w 203"/>
                  <a:gd name="T1" fmla="*/ 195 h 202"/>
                  <a:gd name="T2" fmla="*/ 92 w 203"/>
                  <a:gd name="T3" fmla="*/ 196 h 202"/>
                  <a:gd name="T4" fmla="*/ 8 w 203"/>
                  <a:gd name="T5" fmla="*/ 115 h 202"/>
                  <a:gd name="T6" fmla="*/ 7 w 203"/>
                  <a:gd name="T7" fmla="*/ 91 h 202"/>
                  <a:gd name="T8" fmla="*/ 87 w 203"/>
                  <a:gd name="T9" fmla="*/ 7 h 202"/>
                  <a:gd name="T10" fmla="*/ 111 w 203"/>
                  <a:gd name="T11" fmla="*/ 6 h 202"/>
                  <a:gd name="T12" fmla="*/ 196 w 203"/>
                  <a:gd name="T13" fmla="*/ 87 h 202"/>
                  <a:gd name="T14" fmla="*/ 196 w 203"/>
                  <a:gd name="T15" fmla="*/ 111 h 202"/>
                  <a:gd name="T16" fmla="*/ 116 w 203"/>
                  <a:gd name="T17" fmla="*/ 19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3" h="202">
                    <a:moveTo>
                      <a:pt x="116" y="195"/>
                    </a:moveTo>
                    <a:cubicBezTo>
                      <a:pt x="109" y="202"/>
                      <a:pt x="98" y="202"/>
                      <a:pt x="92" y="196"/>
                    </a:cubicBezTo>
                    <a:cubicBezTo>
                      <a:pt x="8" y="115"/>
                      <a:pt x="8" y="115"/>
                      <a:pt x="8" y="115"/>
                    </a:cubicBezTo>
                    <a:cubicBezTo>
                      <a:pt x="1" y="109"/>
                      <a:pt x="0" y="98"/>
                      <a:pt x="7" y="91"/>
                    </a:cubicBezTo>
                    <a:cubicBezTo>
                      <a:pt x="87" y="7"/>
                      <a:pt x="87" y="7"/>
                      <a:pt x="87" y="7"/>
                    </a:cubicBezTo>
                    <a:cubicBezTo>
                      <a:pt x="94" y="0"/>
                      <a:pt x="105" y="0"/>
                      <a:pt x="111" y="6"/>
                    </a:cubicBezTo>
                    <a:cubicBezTo>
                      <a:pt x="196" y="87"/>
                      <a:pt x="196" y="87"/>
                      <a:pt x="196" y="87"/>
                    </a:cubicBezTo>
                    <a:cubicBezTo>
                      <a:pt x="202" y="93"/>
                      <a:pt x="203" y="104"/>
                      <a:pt x="196" y="111"/>
                    </a:cubicBezTo>
                    <a:lnTo>
                      <a:pt x="116" y="195"/>
                    </a:lnTo>
                    <a:close/>
                  </a:path>
                </a:pathLst>
              </a:custGeom>
              <a:solidFill>
                <a:srgbClr val="21644B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>
                  <a:defRPr/>
                </a:pPr>
                <a:endParaRPr lang="zh-CN" altLang="en-US" sz="1600" kern="0">
                  <a:solidFill>
                    <a:sysClr val="windowText" lastClr="000000"/>
                  </a:solidFill>
                </a:endParaRPr>
              </a:p>
            </p:txBody>
          </p:sp>
          <p:pic>
            <p:nvPicPr>
              <p:cNvPr id="52" name="图片 51"/>
              <p:cNvPicPr>
                <a:picLocks noChangeAspect="1"/>
              </p:cNvPicPr>
              <p:nvPr/>
            </p:nvPicPr>
            <p:blipFill>
              <a:blip r:embed="rId2" cstate="screen"/>
              <a:stretch>
                <a:fillRect/>
              </a:stretch>
            </p:blipFill>
            <p:spPr>
              <a:xfrm>
                <a:off x="7391837" y="2505556"/>
                <a:ext cx="2064787" cy="1990431"/>
              </a:xfrm>
              <a:prstGeom prst="rect">
                <a:avLst/>
              </a:prstGeom>
            </p:spPr>
          </p:pic>
          <p:sp>
            <p:nvSpPr>
              <p:cNvPr id="53" name="Freeform 18"/>
              <p:cNvSpPr>
                <a:spLocks noEditPoints="1"/>
              </p:cNvSpPr>
              <p:nvPr/>
            </p:nvSpPr>
            <p:spPr bwMode="auto">
              <a:xfrm>
                <a:off x="8045680" y="3143607"/>
                <a:ext cx="681462" cy="597033"/>
              </a:xfrm>
              <a:custGeom>
                <a:avLst/>
                <a:gdLst>
                  <a:gd name="T0" fmla="*/ 417 w 785"/>
                  <a:gd name="T1" fmla="*/ 0 h 690"/>
                  <a:gd name="T2" fmla="*/ 417 w 785"/>
                  <a:gd name="T3" fmla="*/ 593 h 690"/>
                  <a:gd name="T4" fmla="*/ 646 w 785"/>
                  <a:gd name="T5" fmla="*/ 690 h 690"/>
                  <a:gd name="T6" fmla="*/ 626 w 785"/>
                  <a:gd name="T7" fmla="*/ 540 h 690"/>
                  <a:gd name="T8" fmla="*/ 30 w 785"/>
                  <a:gd name="T9" fmla="*/ 315 h 690"/>
                  <a:gd name="T10" fmla="*/ 0 w 785"/>
                  <a:gd name="T11" fmla="*/ 396 h 690"/>
                  <a:gd name="T12" fmla="*/ 122 w 785"/>
                  <a:gd name="T13" fmla="*/ 600 h 690"/>
                  <a:gd name="T14" fmla="*/ 214 w 785"/>
                  <a:gd name="T15" fmla="*/ 613 h 690"/>
                  <a:gd name="T16" fmla="*/ 355 w 785"/>
                  <a:gd name="T17" fmla="*/ 609 h 690"/>
                  <a:gd name="T18" fmla="*/ 189 w 785"/>
                  <a:gd name="T19" fmla="*/ 400 h 690"/>
                  <a:gd name="T20" fmla="*/ 257 w 785"/>
                  <a:gd name="T21" fmla="*/ 219 h 690"/>
                  <a:gd name="T22" fmla="*/ 310 w 785"/>
                  <a:gd name="T23" fmla="*/ 241 h 690"/>
                  <a:gd name="T24" fmla="*/ 311 w 785"/>
                  <a:gd name="T25" fmla="*/ 287 h 690"/>
                  <a:gd name="T26" fmla="*/ 317 w 785"/>
                  <a:gd name="T27" fmla="*/ 320 h 690"/>
                  <a:gd name="T28" fmla="*/ 320 w 785"/>
                  <a:gd name="T29" fmla="*/ 371 h 690"/>
                  <a:gd name="T30" fmla="*/ 287 w 785"/>
                  <a:gd name="T31" fmla="*/ 397 h 690"/>
                  <a:gd name="T32" fmla="*/ 189 w 785"/>
                  <a:gd name="T33" fmla="*/ 400 h 690"/>
                  <a:gd name="T34" fmla="*/ 252 w 785"/>
                  <a:gd name="T35" fmla="*/ 295 h 690"/>
                  <a:gd name="T36" fmla="*/ 289 w 785"/>
                  <a:gd name="T37" fmla="*/ 284 h 690"/>
                  <a:gd name="T38" fmla="*/ 289 w 785"/>
                  <a:gd name="T39" fmla="*/ 252 h 690"/>
                  <a:gd name="T40" fmla="*/ 249 w 785"/>
                  <a:gd name="T41" fmla="*/ 240 h 690"/>
                  <a:gd name="T42" fmla="*/ 213 w 785"/>
                  <a:gd name="T43" fmla="*/ 295 h 690"/>
                  <a:gd name="T44" fmla="*/ 258 w 785"/>
                  <a:gd name="T45" fmla="*/ 379 h 690"/>
                  <a:gd name="T46" fmla="*/ 288 w 785"/>
                  <a:gd name="T47" fmla="*/ 373 h 690"/>
                  <a:gd name="T48" fmla="*/ 301 w 785"/>
                  <a:gd name="T49" fmla="*/ 348 h 690"/>
                  <a:gd name="T50" fmla="*/ 281 w 785"/>
                  <a:gd name="T51" fmla="*/ 320 h 690"/>
                  <a:gd name="T52" fmla="*/ 213 w 785"/>
                  <a:gd name="T53" fmla="*/ 317 h 690"/>
                  <a:gd name="T54" fmla="*/ 372 w 785"/>
                  <a:gd name="T55" fmla="*/ 400 h 690"/>
                  <a:gd name="T56" fmla="*/ 440 w 785"/>
                  <a:gd name="T57" fmla="*/ 219 h 690"/>
                  <a:gd name="T58" fmla="*/ 493 w 785"/>
                  <a:gd name="T59" fmla="*/ 241 h 690"/>
                  <a:gd name="T60" fmla="*/ 494 w 785"/>
                  <a:gd name="T61" fmla="*/ 287 h 690"/>
                  <a:gd name="T62" fmla="*/ 500 w 785"/>
                  <a:gd name="T63" fmla="*/ 320 h 690"/>
                  <a:gd name="T64" fmla="*/ 503 w 785"/>
                  <a:gd name="T65" fmla="*/ 371 h 690"/>
                  <a:gd name="T66" fmla="*/ 470 w 785"/>
                  <a:gd name="T67" fmla="*/ 397 h 690"/>
                  <a:gd name="T68" fmla="*/ 372 w 785"/>
                  <a:gd name="T69" fmla="*/ 400 h 690"/>
                  <a:gd name="T70" fmla="*/ 435 w 785"/>
                  <a:gd name="T71" fmla="*/ 295 h 690"/>
                  <a:gd name="T72" fmla="*/ 472 w 785"/>
                  <a:gd name="T73" fmla="*/ 284 h 690"/>
                  <a:gd name="T74" fmla="*/ 472 w 785"/>
                  <a:gd name="T75" fmla="*/ 252 h 690"/>
                  <a:gd name="T76" fmla="*/ 432 w 785"/>
                  <a:gd name="T77" fmla="*/ 240 h 690"/>
                  <a:gd name="T78" fmla="*/ 396 w 785"/>
                  <a:gd name="T79" fmla="*/ 295 h 690"/>
                  <a:gd name="T80" fmla="*/ 441 w 785"/>
                  <a:gd name="T81" fmla="*/ 379 h 690"/>
                  <a:gd name="T82" fmla="*/ 471 w 785"/>
                  <a:gd name="T83" fmla="*/ 373 h 690"/>
                  <a:gd name="T84" fmla="*/ 484 w 785"/>
                  <a:gd name="T85" fmla="*/ 348 h 690"/>
                  <a:gd name="T86" fmla="*/ 464 w 785"/>
                  <a:gd name="T87" fmla="*/ 320 h 690"/>
                  <a:gd name="T88" fmla="*/ 396 w 785"/>
                  <a:gd name="T89" fmla="*/ 317 h 690"/>
                  <a:gd name="T90" fmla="*/ 548 w 785"/>
                  <a:gd name="T91" fmla="*/ 342 h 690"/>
                  <a:gd name="T92" fmla="*/ 578 w 785"/>
                  <a:gd name="T93" fmla="*/ 362 h 690"/>
                  <a:gd name="T94" fmla="*/ 624 w 785"/>
                  <a:gd name="T95" fmla="*/ 382 h 690"/>
                  <a:gd name="T96" fmla="*/ 664 w 785"/>
                  <a:gd name="T97" fmla="*/ 367 h 690"/>
                  <a:gd name="T98" fmla="*/ 664 w 785"/>
                  <a:gd name="T99" fmla="*/ 336 h 690"/>
                  <a:gd name="T100" fmla="*/ 615 w 785"/>
                  <a:gd name="T101" fmla="*/ 317 h 690"/>
                  <a:gd name="T102" fmla="*/ 561 w 785"/>
                  <a:gd name="T103" fmla="*/ 288 h 690"/>
                  <a:gd name="T104" fmla="*/ 562 w 785"/>
                  <a:gd name="T105" fmla="*/ 240 h 690"/>
                  <a:gd name="T106" fmla="*/ 618 w 785"/>
                  <a:gd name="T107" fmla="*/ 216 h 690"/>
                  <a:gd name="T108" fmla="*/ 678 w 785"/>
                  <a:gd name="T109" fmla="*/ 241 h 690"/>
                  <a:gd name="T110" fmla="*/ 664 w 785"/>
                  <a:gd name="T111" fmla="*/ 272 h 690"/>
                  <a:gd name="T112" fmla="*/ 619 w 785"/>
                  <a:gd name="T113" fmla="*/ 237 h 690"/>
                  <a:gd name="T114" fmla="*/ 578 w 785"/>
                  <a:gd name="T115" fmla="*/ 264 h 690"/>
                  <a:gd name="T116" fmla="*/ 621 w 785"/>
                  <a:gd name="T117" fmla="*/ 293 h 690"/>
                  <a:gd name="T118" fmla="*/ 685 w 785"/>
                  <a:gd name="T119" fmla="*/ 323 h 690"/>
                  <a:gd name="T120" fmla="*/ 684 w 785"/>
                  <a:gd name="T121" fmla="*/ 376 h 690"/>
                  <a:gd name="T122" fmla="*/ 625 w 785"/>
                  <a:gd name="T123" fmla="*/ 403 h 690"/>
                  <a:gd name="T124" fmla="*/ 558 w 785"/>
                  <a:gd name="T125" fmla="*/ 375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85" h="690">
                    <a:moveTo>
                      <a:pt x="785" y="297"/>
                    </a:moveTo>
                    <a:cubicBezTo>
                      <a:pt x="785" y="133"/>
                      <a:pt x="620" y="0"/>
                      <a:pt x="417" y="0"/>
                    </a:cubicBezTo>
                    <a:cubicBezTo>
                      <a:pt x="213" y="0"/>
                      <a:pt x="49" y="133"/>
                      <a:pt x="49" y="297"/>
                    </a:cubicBezTo>
                    <a:cubicBezTo>
                      <a:pt x="49" y="460"/>
                      <a:pt x="213" y="593"/>
                      <a:pt x="417" y="593"/>
                    </a:cubicBezTo>
                    <a:cubicBezTo>
                      <a:pt x="436" y="593"/>
                      <a:pt x="455" y="592"/>
                      <a:pt x="473" y="589"/>
                    </a:cubicBezTo>
                    <a:cubicBezTo>
                      <a:pt x="507" y="646"/>
                      <a:pt x="571" y="685"/>
                      <a:pt x="646" y="690"/>
                    </a:cubicBezTo>
                    <a:cubicBezTo>
                      <a:pt x="626" y="664"/>
                      <a:pt x="615" y="632"/>
                      <a:pt x="615" y="598"/>
                    </a:cubicBezTo>
                    <a:cubicBezTo>
                      <a:pt x="615" y="577"/>
                      <a:pt x="619" y="559"/>
                      <a:pt x="626" y="540"/>
                    </a:cubicBezTo>
                    <a:cubicBezTo>
                      <a:pt x="722" y="487"/>
                      <a:pt x="785" y="398"/>
                      <a:pt x="785" y="297"/>
                    </a:cubicBezTo>
                    <a:close/>
                    <a:moveTo>
                      <a:pt x="30" y="315"/>
                    </a:moveTo>
                    <a:cubicBezTo>
                      <a:pt x="30" y="307"/>
                      <a:pt x="31" y="300"/>
                      <a:pt x="32" y="293"/>
                    </a:cubicBezTo>
                    <a:cubicBezTo>
                      <a:pt x="11" y="324"/>
                      <a:pt x="0" y="359"/>
                      <a:pt x="0" y="396"/>
                    </a:cubicBezTo>
                    <a:cubicBezTo>
                      <a:pt x="0" y="473"/>
                      <a:pt x="48" y="541"/>
                      <a:pt x="121" y="581"/>
                    </a:cubicBezTo>
                    <a:cubicBezTo>
                      <a:pt x="122" y="587"/>
                      <a:pt x="122" y="593"/>
                      <a:pt x="122" y="600"/>
                    </a:cubicBezTo>
                    <a:cubicBezTo>
                      <a:pt x="122" y="625"/>
                      <a:pt x="114" y="649"/>
                      <a:pt x="99" y="669"/>
                    </a:cubicBezTo>
                    <a:cubicBezTo>
                      <a:pt x="146" y="666"/>
                      <a:pt x="187" y="645"/>
                      <a:pt x="214" y="613"/>
                    </a:cubicBezTo>
                    <a:cubicBezTo>
                      <a:pt x="234" y="617"/>
                      <a:pt x="255" y="619"/>
                      <a:pt x="276" y="619"/>
                    </a:cubicBezTo>
                    <a:cubicBezTo>
                      <a:pt x="303" y="619"/>
                      <a:pt x="330" y="616"/>
                      <a:pt x="355" y="609"/>
                    </a:cubicBezTo>
                    <a:cubicBezTo>
                      <a:pt x="172" y="592"/>
                      <a:pt x="30" y="467"/>
                      <a:pt x="30" y="315"/>
                    </a:cubicBezTo>
                    <a:close/>
                    <a:moveTo>
                      <a:pt x="189" y="400"/>
                    </a:moveTo>
                    <a:lnTo>
                      <a:pt x="189" y="219"/>
                    </a:lnTo>
                    <a:lnTo>
                      <a:pt x="257" y="219"/>
                    </a:lnTo>
                    <a:cubicBezTo>
                      <a:pt x="271" y="219"/>
                      <a:pt x="282" y="221"/>
                      <a:pt x="290" y="224"/>
                    </a:cubicBezTo>
                    <a:cubicBezTo>
                      <a:pt x="299" y="228"/>
                      <a:pt x="305" y="234"/>
                      <a:pt x="310" y="241"/>
                    </a:cubicBezTo>
                    <a:cubicBezTo>
                      <a:pt x="315" y="249"/>
                      <a:pt x="317" y="257"/>
                      <a:pt x="317" y="265"/>
                    </a:cubicBezTo>
                    <a:cubicBezTo>
                      <a:pt x="317" y="273"/>
                      <a:pt x="315" y="280"/>
                      <a:pt x="311" y="287"/>
                    </a:cubicBezTo>
                    <a:cubicBezTo>
                      <a:pt x="306" y="294"/>
                      <a:pt x="300" y="300"/>
                      <a:pt x="292" y="304"/>
                    </a:cubicBezTo>
                    <a:cubicBezTo>
                      <a:pt x="303" y="307"/>
                      <a:pt x="311" y="312"/>
                      <a:pt x="317" y="320"/>
                    </a:cubicBezTo>
                    <a:cubicBezTo>
                      <a:pt x="323" y="328"/>
                      <a:pt x="326" y="337"/>
                      <a:pt x="326" y="348"/>
                    </a:cubicBezTo>
                    <a:cubicBezTo>
                      <a:pt x="326" y="356"/>
                      <a:pt x="324" y="364"/>
                      <a:pt x="320" y="371"/>
                    </a:cubicBezTo>
                    <a:cubicBezTo>
                      <a:pt x="317" y="379"/>
                      <a:pt x="312" y="384"/>
                      <a:pt x="307" y="388"/>
                    </a:cubicBezTo>
                    <a:cubicBezTo>
                      <a:pt x="302" y="392"/>
                      <a:pt x="295" y="395"/>
                      <a:pt x="287" y="397"/>
                    </a:cubicBezTo>
                    <a:cubicBezTo>
                      <a:pt x="279" y="399"/>
                      <a:pt x="270" y="400"/>
                      <a:pt x="258" y="400"/>
                    </a:cubicBezTo>
                    <a:lnTo>
                      <a:pt x="189" y="400"/>
                    </a:lnTo>
                    <a:close/>
                    <a:moveTo>
                      <a:pt x="213" y="295"/>
                    </a:moveTo>
                    <a:lnTo>
                      <a:pt x="252" y="295"/>
                    </a:lnTo>
                    <a:cubicBezTo>
                      <a:pt x="263" y="295"/>
                      <a:pt x="270" y="294"/>
                      <a:pt x="275" y="293"/>
                    </a:cubicBezTo>
                    <a:cubicBezTo>
                      <a:pt x="281" y="291"/>
                      <a:pt x="286" y="288"/>
                      <a:pt x="289" y="284"/>
                    </a:cubicBezTo>
                    <a:cubicBezTo>
                      <a:pt x="292" y="280"/>
                      <a:pt x="293" y="274"/>
                      <a:pt x="293" y="268"/>
                    </a:cubicBezTo>
                    <a:cubicBezTo>
                      <a:pt x="293" y="262"/>
                      <a:pt x="292" y="257"/>
                      <a:pt x="289" y="252"/>
                    </a:cubicBezTo>
                    <a:cubicBezTo>
                      <a:pt x="286" y="248"/>
                      <a:pt x="282" y="245"/>
                      <a:pt x="277" y="243"/>
                    </a:cubicBezTo>
                    <a:cubicBezTo>
                      <a:pt x="271" y="241"/>
                      <a:pt x="262" y="240"/>
                      <a:pt x="249" y="240"/>
                    </a:cubicBezTo>
                    <a:lnTo>
                      <a:pt x="213" y="240"/>
                    </a:lnTo>
                    <a:lnTo>
                      <a:pt x="213" y="295"/>
                    </a:lnTo>
                    <a:close/>
                    <a:moveTo>
                      <a:pt x="213" y="379"/>
                    </a:moveTo>
                    <a:lnTo>
                      <a:pt x="258" y="379"/>
                    </a:lnTo>
                    <a:cubicBezTo>
                      <a:pt x="266" y="379"/>
                      <a:pt x="271" y="379"/>
                      <a:pt x="274" y="378"/>
                    </a:cubicBezTo>
                    <a:cubicBezTo>
                      <a:pt x="280" y="377"/>
                      <a:pt x="284" y="375"/>
                      <a:pt x="288" y="373"/>
                    </a:cubicBezTo>
                    <a:cubicBezTo>
                      <a:pt x="292" y="371"/>
                      <a:pt x="295" y="367"/>
                      <a:pt x="297" y="363"/>
                    </a:cubicBezTo>
                    <a:cubicBezTo>
                      <a:pt x="300" y="359"/>
                      <a:pt x="301" y="353"/>
                      <a:pt x="301" y="348"/>
                    </a:cubicBezTo>
                    <a:cubicBezTo>
                      <a:pt x="301" y="341"/>
                      <a:pt x="299" y="335"/>
                      <a:pt x="296" y="330"/>
                    </a:cubicBezTo>
                    <a:cubicBezTo>
                      <a:pt x="292" y="325"/>
                      <a:pt x="287" y="322"/>
                      <a:pt x="281" y="320"/>
                    </a:cubicBezTo>
                    <a:cubicBezTo>
                      <a:pt x="275" y="318"/>
                      <a:pt x="266" y="317"/>
                      <a:pt x="255" y="317"/>
                    </a:cubicBezTo>
                    <a:lnTo>
                      <a:pt x="213" y="317"/>
                    </a:lnTo>
                    <a:lnTo>
                      <a:pt x="213" y="379"/>
                    </a:lnTo>
                    <a:close/>
                    <a:moveTo>
                      <a:pt x="372" y="400"/>
                    </a:moveTo>
                    <a:lnTo>
                      <a:pt x="372" y="219"/>
                    </a:lnTo>
                    <a:lnTo>
                      <a:pt x="440" y="219"/>
                    </a:lnTo>
                    <a:cubicBezTo>
                      <a:pt x="454" y="219"/>
                      <a:pt x="465" y="221"/>
                      <a:pt x="473" y="224"/>
                    </a:cubicBezTo>
                    <a:cubicBezTo>
                      <a:pt x="482" y="228"/>
                      <a:pt x="488" y="234"/>
                      <a:pt x="493" y="241"/>
                    </a:cubicBezTo>
                    <a:cubicBezTo>
                      <a:pt x="498" y="249"/>
                      <a:pt x="500" y="257"/>
                      <a:pt x="500" y="265"/>
                    </a:cubicBezTo>
                    <a:cubicBezTo>
                      <a:pt x="500" y="273"/>
                      <a:pt x="498" y="280"/>
                      <a:pt x="494" y="287"/>
                    </a:cubicBezTo>
                    <a:cubicBezTo>
                      <a:pt x="489" y="294"/>
                      <a:pt x="483" y="300"/>
                      <a:pt x="475" y="304"/>
                    </a:cubicBezTo>
                    <a:cubicBezTo>
                      <a:pt x="486" y="307"/>
                      <a:pt x="494" y="312"/>
                      <a:pt x="500" y="320"/>
                    </a:cubicBezTo>
                    <a:cubicBezTo>
                      <a:pt x="506" y="328"/>
                      <a:pt x="509" y="337"/>
                      <a:pt x="509" y="348"/>
                    </a:cubicBezTo>
                    <a:cubicBezTo>
                      <a:pt x="509" y="356"/>
                      <a:pt x="507" y="364"/>
                      <a:pt x="503" y="371"/>
                    </a:cubicBezTo>
                    <a:cubicBezTo>
                      <a:pt x="500" y="379"/>
                      <a:pt x="495" y="384"/>
                      <a:pt x="490" y="388"/>
                    </a:cubicBezTo>
                    <a:cubicBezTo>
                      <a:pt x="485" y="392"/>
                      <a:pt x="478" y="395"/>
                      <a:pt x="470" y="397"/>
                    </a:cubicBezTo>
                    <a:cubicBezTo>
                      <a:pt x="462" y="399"/>
                      <a:pt x="453" y="400"/>
                      <a:pt x="441" y="400"/>
                    </a:cubicBezTo>
                    <a:lnTo>
                      <a:pt x="372" y="400"/>
                    </a:lnTo>
                    <a:close/>
                    <a:moveTo>
                      <a:pt x="396" y="295"/>
                    </a:moveTo>
                    <a:lnTo>
                      <a:pt x="435" y="295"/>
                    </a:lnTo>
                    <a:cubicBezTo>
                      <a:pt x="446" y="295"/>
                      <a:pt x="453" y="294"/>
                      <a:pt x="458" y="293"/>
                    </a:cubicBezTo>
                    <a:cubicBezTo>
                      <a:pt x="464" y="291"/>
                      <a:pt x="469" y="288"/>
                      <a:pt x="472" y="284"/>
                    </a:cubicBezTo>
                    <a:cubicBezTo>
                      <a:pt x="475" y="280"/>
                      <a:pt x="476" y="274"/>
                      <a:pt x="476" y="268"/>
                    </a:cubicBezTo>
                    <a:cubicBezTo>
                      <a:pt x="476" y="262"/>
                      <a:pt x="475" y="257"/>
                      <a:pt x="472" y="252"/>
                    </a:cubicBezTo>
                    <a:cubicBezTo>
                      <a:pt x="469" y="248"/>
                      <a:pt x="465" y="245"/>
                      <a:pt x="460" y="243"/>
                    </a:cubicBezTo>
                    <a:cubicBezTo>
                      <a:pt x="454" y="241"/>
                      <a:pt x="445" y="240"/>
                      <a:pt x="432" y="240"/>
                    </a:cubicBezTo>
                    <a:lnTo>
                      <a:pt x="396" y="240"/>
                    </a:lnTo>
                    <a:lnTo>
                      <a:pt x="396" y="295"/>
                    </a:lnTo>
                    <a:close/>
                    <a:moveTo>
                      <a:pt x="396" y="379"/>
                    </a:moveTo>
                    <a:lnTo>
                      <a:pt x="441" y="379"/>
                    </a:lnTo>
                    <a:cubicBezTo>
                      <a:pt x="449" y="379"/>
                      <a:pt x="454" y="379"/>
                      <a:pt x="457" y="378"/>
                    </a:cubicBezTo>
                    <a:cubicBezTo>
                      <a:pt x="463" y="377"/>
                      <a:pt x="467" y="375"/>
                      <a:pt x="471" y="373"/>
                    </a:cubicBezTo>
                    <a:cubicBezTo>
                      <a:pt x="475" y="371"/>
                      <a:pt x="478" y="367"/>
                      <a:pt x="480" y="363"/>
                    </a:cubicBezTo>
                    <a:cubicBezTo>
                      <a:pt x="483" y="359"/>
                      <a:pt x="484" y="353"/>
                      <a:pt x="484" y="348"/>
                    </a:cubicBezTo>
                    <a:cubicBezTo>
                      <a:pt x="484" y="341"/>
                      <a:pt x="482" y="335"/>
                      <a:pt x="479" y="330"/>
                    </a:cubicBezTo>
                    <a:cubicBezTo>
                      <a:pt x="475" y="325"/>
                      <a:pt x="470" y="322"/>
                      <a:pt x="464" y="320"/>
                    </a:cubicBezTo>
                    <a:cubicBezTo>
                      <a:pt x="458" y="318"/>
                      <a:pt x="449" y="317"/>
                      <a:pt x="438" y="317"/>
                    </a:cubicBezTo>
                    <a:lnTo>
                      <a:pt x="396" y="317"/>
                    </a:lnTo>
                    <a:lnTo>
                      <a:pt x="396" y="379"/>
                    </a:lnTo>
                    <a:close/>
                    <a:moveTo>
                      <a:pt x="548" y="342"/>
                    </a:moveTo>
                    <a:lnTo>
                      <a:pt x="570" y="340"/>
                    </a:lnTo>
                    <a:cubicBezTo>
                      <a:pt x="571" y="349"/>
                      <a:pt x="574" y="357"/>
                      <a:pt x="578" y="362"/>
                    </a:cubicBezTo>
                    <a:cubicBezTo>
                      <a:pt x="582" y="368"/>
                      <a:pt x="588" y="373"/>
                      <a:pt x="596" y="376"/>
                    </a:cubicBezTo>
                    <a:cubicBezTo>
                      <a:pt x="604" y="380"/>
                      <a:pt x="614" y="382"/>
                      <a:pt x="624" y="382"/>
                    </a:cubicBezTo>
                    <a:cubicBezTo>
                      <a:pt x="633" y="382"/>
                      <a:pt x="641" y="380"/>
                      <a:pt x="648" y="378"/>
                    </a:cubicBezTo>
                    <a:cubicBezTo>
                      <a:pt x="655" y="375"/>
                      <a:pt x="660" y="371"/>
                      <a:pt x="664" y="367"/>
                    </a:cubicBezTo>
                    <a:cubicBezTo>
                      <a:pt x="667" y="362"/>
                      <a:pt x="669" y="357"/>
                      <a:pt x="669" y="351"/>
                    </a:cubicBezTo>
                    <a:cubicBezTo>
                      <a:pt x="669" y="345"/>
                      <a:pt x="667" y="340"/>
                      <a:pt x="664" y="336"/>
                    </a:cubicBezTo>
                    <a:cubicBezTo>
                      <a:pt x="661" y="332"/>
                      <a:pt x="655" y="328"/>
                      <a:pt x="648" y="325"/>
                    </a:cubicBezTo>
                    <a:cubicBezTo>
                      <a:pt x="643" y="324"/>
                      <a:pt x="632" y="321"/>
                      <a:pt x="615" y="317"/>
                    </a:cubicBezTo>
                    <a:cubicBezTo>
                      <a:pt x="599" y="313"/>
                      <a:pt x="587" y="309"/>
                      <a:pt x="580" y="305"/>
                    </a:cubicBezTo>
                    <a:cubicBezTo>
                      <a:pt x="572" y="301"/>
                      <a:pt x="565" y="295"/>
                      <a:pt x="561" y="288"/>
                    </a:cubicBezTo>
                    <a:cubicBezTo>
                      <a:pt x="557" y="282"/>
                      <a:pt x="555" y="274"/>
                      <a:pt x="555" y="266"/>
                    </a:cubicBezTo>
                    <a:cubicBezTo>
                      <a:pt x="555" y="257"/>
                      <a:pt x="557" y="248"/>
                      <a:pt x="562" y="240"/>
                    </a:cubicBezTo>
                    <a:cubicBezTo>
                      <a:pt x="568" y="232"/>
                      <a:pt x="575" y="226"/>
                      <a:pt x="585" y="222"/>
                    </a:cubicBezTo>
                    <a:cubicBezTo>
                      <a:pt x="595" y="218"/>
                      <a:pt x="606" y="216"/>
                      <a:pt x="618" y="216"/>
                    </a:cubicBezTo>
                    <a:cubicBezTo>
                      <a:pt x="632" y="216"/>
                      <a:pt x="644" y="218"/>
                      <a:pt x="654" y="222"/>
                    </a:cubicBezTo>
                    <a:cubicBezTo>
                      <a:pt x="664" y="227"/>
                      <a:pt x="672" y="233"/>
                      <a:pt x="678" y="241"/>
                    </a:cubicBezTo>
                    <a:cubicBezTo>
                      <a:pt x="683" y="250"/>
                      <a:pt x="686" y="259"/>
                      <a:pt x="687" y="270"/>
                    </a:cubicBezTo>
                    <a:lnTo>
                      <a:pt x="664" y="272"/>
                    </a:lnTo>
                    <a:cubicBezTo>
                      <a:pt x="662" y="260"/>
                      <a:pt x="658" y="252"/>
                      <a:pt x="651" y="246"/>
                    </a:cubicBezTo>
                    <a:cubicBezTo>
                      <a:pt x="644" y="240"/>
                      <a:pt x="633" y="237"/>
                      <a:pt x="619" y="237"/>
                    </a:cubicBezTo>
                    <a:cubicBezTo>
                      <a:pt x="605" y="237"/>
                      <a:pt x="594" y="240"/>
                      <a:pt x="588" y="245"/>
                    </a:cubicBezTo>
                    <a:cubicBezTo>
                      <a:pt x="581" y="250"/>
                      <a:pt x="578" y="257"/>
                      <a:pt x="578" y="264"/>
                    </a:cubicBezTo>
                    <a:cubicBezTo>
                      <a:pt x="578" y="271"/>
                      <a:pt x="580" y="276"/>
                      <a:pt x="585" y="280"/>
                    </a:cubicBezTo>
                    <a:cubicBezTo>
                      <a:pt x="589" y="284"/>
                      <a:pt x="601" y="289"/>
                      <a:pt x="621" y="293"/>
                    </a:cubicBezTo>
                    <a:cubicBezTo>
                      <a:pt x="640" y="298"/>
                      <a:pt x="654" y="301"/>
                      <a:pt x="661" y="305"/>
                    </a:cubicBezTo>
                    <a:cubicBezTo>
                      <a:pt x="672" y="310"/>
                      <a:pt x="679" y="316"/>
                      <a:pt x="685" y="323"/>
                    </a:cubicBezTo>
                    <a:cubicBezTo>
                      <a:pt x="690" y="331"/>
                      <a:pt x="692" y="339"/>
                      <a:pt x="692" y="349"/>
                    </a:cubicBezTo>
                    <a:cubicBezTo>
                      <a:pt x="692" y="359"/>
                      <a:pt x="689" y="368"/>
                      <a:pt x="684" y="376"/>
                    </a:cubicBezTo>
                    <a:cubicBezTo>
                      <a:pt x="678" y="385"/>
                      <a:pt x="670" y="391"/>
                      <a:pt x="660" y="396"/>
                    </a:cubicBezTo>
                    <a:cubicBezTo>
                      <a:pt x="650" y="401"/>
                      <a:pt x="638" y="403"/>
                      <a:pt x="625" y="403"/>
                    </a:cubicBezTo>
                    <a:cubicBezTo>
                      <a:pt x="609" y="403"/>
                      <a:pt x="595" y="401"/>
                      <a:pt x="584" y="396"/>
                    </a:cubicBezTo>
                    <a:cubicBezTo>
                      <a:pt x="573" y="391"/>
                      <a:pt x="564" y="384"/>
                      <a:pt x="558" y="375"/>
                    </a:cubicBezTo>
                    <a:cubicBezTo>
                      <a:pt x="551" y="365"/>
                      <a:pt x="548" y="354"/>
                      <a:pt x="548" y="342"/>
                    </a:cubicBezTo>
                    <a:close/>
                  </a:path>
                </a:pathLst>
              </a:custGeom>
              <a:solidFill>
                <a:sysClr val="windowText" lastClr="00000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>
                  <a:defRPr/>
                </a:pPr>
                <a:endParaRPr lang="zh-CN" altLang="en-US" sz="1600" kern="0" dirty="0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62" name="组合 61"/>
          <p:cNvGrpSpPr/>
          <p:nvPr/>
        </p:nvGrpSpPr>
        <p:grpSpPr>
          <a:xfrm>
            <a:off x="3687089" y="4910958"/>
            <a:ext cx="2108063" cy="889395"/>
            <a:chOff x="791193" y="1366105"/>
            <a:chExt cx="2108063" cy="889395"/>
          </a:xfrm>
        </p:grpSpPr>
        <p:sp>
          <p:nvSpPr>
            <p:cNvPr id="63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64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1205146" y="4910958"/>
            <a:ext cx="2108063" cy="889395"/>
            <a:chOff x="791193" y="1366105"/>
            <a:chExt cx="2108063" cy="889395"/>
          </a:xfrm>
        </p:grpSpPr>
        <p:sp>
          <p:nvSpPr>
            <p:cNvPr id="66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67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6258707" y="4910958"/>
            <a:ext cx="2108063" cy="889395"/>
            <a:chOff x="791193" y="1366105"/>
            <a:chExt cx="2108063" cy="889395"/>
          </a:xfrm>
        </p:grpSpPr>
        <p:sp>
          <p:nvSpPr>
            <p:cNvPr id="69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70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8830325" y="4910958"/>
            <a:ext cx="2108063" cy="889395"/>
            <a:chOff x="791193" y="1366105"/>
            <a:chExt cx="2108063" cy="889395"/>
          </a:xfrm>
        </p:grpSpPr>
        <p:sp>
          <p:nvSpPr>
            <p:cNvPr id="72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73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sp>
        <p:nvSpPr>
          <p:cNvPr id="54" name="文本框 1"/>
          <p:cNvSpPr txBox="1"/>
          <p:nvPr/>
        </p:nvSpPr>
        <p:spPr>
          <a:xfrm>
            <a:off x="625645" y="425244"/>
            <a:ext cx="10324797" cy="72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原创设计师QQ598969553           _3"/>
          <p:cNvGrpSpPr/>
          <p:nvPr/>
        </p:nvGrpSpPr>
        <p:grpSpPr>
          <a:xfrm>
            <a:off x="3002820" y="2050221"/>
            <a:ext cx="4034592" cy="3485642"/>
            <a:chOff x="2275966" y="1858271"/>
            <a:chExt cx="4536504" cy="3919264"/>
          </a:xfrm>
        </p:grpSpPr>
        <p:sp>
          <p:nvSpPr>
            <p:cNvPr id="34" name="圆角矩形 1"/>
            <p:cNvSpPr/>
            <p:nvPr/>
          </p:nvSpPr>
          <p:spPr>
            <a:xfrm>
              <a:off x="2275966" y="1858271"/>
              <a:ext cx="4536504" cy="3919264"/>
            </a:xfrm>
            <a:custGeom>
              <a:avLst/>
              <a:gdLst>
                <a:gd name="connsiteX0" fmla="*/ 3865886 w 4536504"/>
                <a:gd name="connsiteY0" fmla="*/ 0 h 3919264"/>
                <a:gd name="connsiteX1" fmla="*/ 4487042 w 4536504"/>
                <a:gd name="connsiteY1" fmla="*/ 0 h 3919264"/>
                <a:gd name="connsiteX2" fmla="*/ 4536504 w 4536504"/>
                <a:gd name="connsiteY2" fmla="*/ 49462 h 3919264"/>
                <a:gd name="connsiteX3" fmla="*/ 4536504 w 4536504"/>
                <a:gd name="connsiteY3" fmla="*/ 670618 h 3919264"/>
                <a:gd name="connsiteX4" fmla="*/ 4487042 w 4536504"/>
                <a:gd name="connsiteY4" fmla="*/ 720080 h 3919264"/>
                <a:gd name="connsiteX5" fmla="*/ 4097918 w 4536504"/>
                <a:gd name="connsiteY5" fmla="*/ 720080 h 3919264"/>
                <a:gd name="connsiteX6" fmla="*/ 3606068 w 4536504"/>
                <a:gd name="connsiteY6" fmla="*/ 1182801 h 3919264"/>
                <a:gd name="connsiteX7" fmla="*/ 3606068 w 4536504"/>
                <a:gd name="connsiteY7" fmla="*/ 1356441 h 3919264"/>
                <a:gd name="connsiteX8" fmla="*/ 3609595 w 4536504"/>
                <a:gd name="connsiteY8" fmla="*/ 1725690 h 3919264"/>
                <a:gd name="connsiteX9" fmla="*/ 4111762 w 4536504"/>
                <a:gd name="connsiteY9" fmla="*/ 2193410 h 3919264"/>
                <a:gd name="connsiteX10" fmla="*/ 4487042 w 4536504"/>
                <a:gd name="connsiteY10" fmla="*/ 2193410 h 3919264"/>
                <a:gd name="connsiteX11" fmla="*/ 4536504 w 4536504"/>
                <a:gd name="connsiteY11" fmla="*/ 2242872 h 3919264"/>
                <a:gd name="connsiteX12" fmla="*/ 4536504 w 4536504"/>
                <a:gd name="connsiteY12" fmla="*/ 2864028 h 3919264"/>
                <a:gd name="connsiteX13" fmla="*/ 4487042 w 4536504"/>
                <a:gd name="connsiteY13" fmla="*/ 2913490 h 3919264"/>
                <a:gd name="connsiteX14" fmla="*/ 3865886 w 4536504"/>
                <a:gd name="connsiteY14" fmla="*/ 2913490 h 3919264"/>
                <a:gd name="connsiteX15" fmla="*/ 3816424 w 4536504"/>
                <a:gd name="connsiteY15" fmla="*/ 2864028 h 3919264"/>
                <a:gd name="connsiteX16" fmla="*/ 3816424 w 4536504"/>
                <a:gd name="connsiteY16" fmla="*/ 2499630 h 3919264"/>
                <a:gd name="connsiteX17" fmla="*/ 3805538 w 4536504"/>
                <a:gd name="connsiteY17" fmla="*/ 2509462 h 3919264"/>
                <a:gd name="connsiteX18" fmla="*/ 3325545 w 4536504"/>
                <a:gd name="connsiteY18" fmla="*/ 1872208 h 3919264"/>
                <a:gd name="connsiteX19" fmla="*/ 2879310 w 4536504"/>
                <a:gd name="connsiteY19" fmla="*/ 1872208 h 3919264"/>
                <a:gd name="connsiteX20" fmla="*/ 2458256 w 4536504"/>
                <a:gd name="connsiteY20" fmla="*/ 2405700 h 3919264"/>
                <a:gd name="connsiteX21" fmla="*/ 2458256 w 4536504"/>
                <a:gd name="connsiteY21" fmla="*/ 2711068 h 3919264"/>
                <a:gd name="connsiteX22" fmla="*/ 2967338 w 4536504"/>
                <a:gd name="connsiteY22" fmla="*/ 3195262 h 3919264"/>
                <a:gd name="connsiteX23" fmla="*/ 2964893 w 4536504"/>
                <a:gd name="connsiteY23" fmla="*/ 3199184 h 3919264"/>
                <a:gd name="connsiteX24" fmla="*/ 3445760 w 4536504"/>
                <a:gd name="connsiteY24" fmla="*/ 3199184 h 3919264"/>
                <a:gd name="connsiteX25" fmla="*/ 3495222 w 4536504"/>
                <a:gd name="connsiteY25" fmla="*/ 3248646 h 3919264"/>
                <a:gd name="connsiteX26" fmla="*/ 3495222 w 4536504"/>
                <a:gd name="connsiteY26" fmla="*/ 3869802 h 3919264"/>
                <a:gd name="connsiteX27" fmla="*/ 3445760 w 4536504"/>
                <a:gd name="connsiteY27" fmla="*/ 3919264 h 3919264"/>
                <a:gd name="connsiteX28" fmla="*/ 2824604 w 4536504"/>
                <a:gd name="connsiteY28" fmla="*/ 3919264 h 3919264"/>
                <a:gd name="connsiteX29" fmla="*/ 2775142 w 4536504"/>
                <a:gd name="connsiteY29" fmla="*/ 3869802 h 3919264"/>
                <a:gd name="connsiteX30" fmla="*/ 2775142 w 4536504"/>
                <a:gd name="connsiteY30" fmla="*/ 3495860 h 3919264"/>
                <a:gd name="connsiteX31" fmla="*/ 2237797 w 4536504"/>
                <a:gd name="connsiteY31" fmla="*/ 3114311 h 3919264"/>
                <a:gd name="connsiteX32" fmla="*/ 2214362 w 4536504"/>
                <a:gd name="connsiteY32" fmla="*/ 3096344 h 3919264"/>
                <a:gd name="connsiteX33" fmla="*/ 1518017 w 4536504"/>
                <a:gd name="connsiteY33" fmla="*/ 3096344 h 3919264"/>
                <a:gd name="connsiteX34" fmla="*/ 1448668 w 4536504"/>
                <a:gd name="connsiteY34" fmla="*/ 3026995 h 3919264"/>
                <a:gd name="connsiteX35" fmla="*/ 1448668 w 4536504"/>
                <a:gd name="connsiteY35" fmla="*/ 2508527 h 3919264"/>
                <a:gd name="connsiteX36" fmla="*/ 953449 w 4536504"/>
                <a:gd name="connsiteY36" fmla="*/ 2016224 h 3919264"/>
                <a:gd name="connsiteX37" fmla="*/ 89032 w 4536504"/>
                <a:gd name="connsiteY37" fmla="*/ 2016224 h 3919264"/>
                <a:gd name="connsiteX38" fmla="*/ 0 w 4536504"/>
                <a:gd name="connsiteY38" fmla="*/ 1927192 h 3919264"/>
                <a:gd name="connsiteX39" fmla="*/ 0 w 4536504"/>
                <a:gd name="connsiteY39" fmla="*/ 809112 h 3919264"/>
                <a:gd name="connsiteX40" fmla="*/ 89032 w 4536504"/>
                <a:gd name="connsiteY40" fmla="*/ 720080 h 3919264"/>
                <a:gd name="connsiteX41" fmla="*/ 1207112 w 4536504"/>
                <a:gd name="connsiteY41" fmla="*/ 720080 h 3919264"/>
                <a:gd name="connsiteX42" fmla="*/ 1296144 w 4536504"/>
                <a:gd name="connsiteY42" fmla="*/ 809112 h 3919264"/>
                <a:gd name="connsiteX43" fmla="*/ 1296144 w 4536504"/>
                <a:gd name="connsiteY43" fmla="*/ 1707636 h 3919264"/>
                <a:gd name="connsiteX44" fmla="*/ 1704226 w 4536504"/>
                <a:gd name="connsiteY44" fmla="*/ 2086756 h 3919264"/>
                <a:gd name="connsiteX45" fmla="*/ 2110101 w 4536504"/>
                <a:gd name="connsiteY45" fmla="*/ 2086756 h 3919264"/>
                <a:gd name="connsiteX46" fmla="*/ 2664296 w 4536504"/>
                <a:gd name="connsiteY46" fmla="*/ 1664322 h 3919264"/>
                <a:gd name="connsiteX47" fmla="*/ 2664296 w 4536504"/>
                <a:gd name="connsiteY47" fmla="*/ 995126 h 3919264"/>
                <a:gd name="connsiteX48" fmla="*/ 2728986 w 4536504"/>
                <a:gd name="connsiteY48" fmla="*/ 930436 h 3919264"/>
                <a:gd name="connsiteX49" fmla="*/ 3256610 w 4536504"/>
                <a:gd name="connsiteY49" fmla="*/ 930436 h 3919264"/>
                <a:gd name="connsiteX50" fmla="*/ 3816424 w 4536504"/>
                <a:gd name="connsiteY50" fmla="*/ 464510 h 3919264"/>
                <a:gd name="connsiteX51" fmla="*/ 3816424 w 4536504"/>
                <a:gd name="connsiteY51" fmla="*/ 49462 h 3919264"/>
                <a:gd name="connsiteX52" fmla="*/ 3865886 w 4536504"/>
                <a:gd name="connsiteY52" fmla="*/ 0 h 3919264"/>
                <a:gd name="connsiteX0-1" fmla="*/ 3865886 w 4536504"/>
                <a:gd name="connsiteY0-2" fmla="*/ 0 h 3919264"/>
                <a:gd name="connsiteX1-3" fmla="*/ 4487042 w 4536504"/>
                <a:gd name="connsiteY1-4" fmla="*/ 0 h 3919264"/>
                <a:gd name="connsiteX2-5" fmla="*/ 4536504 w 4536504"/>
                <a:gd name="connsiteY2-6" fmla="*/ 49462 h 3919264"/>
                <a:gd name="connsiteX3-7" fmla="*/ 4536504 w 4536504"/>
                <a:gd name="connsiteY3-8" fmla="*/ 670618 h 3919264"/>
                <a:gd name="connsiteX4-9" fmla="*/ 4487042 w 4536504"/>
                <a:gd name="connsiteY4-10" fmla="*/ 720080 h 3919264"/>
                <a:gd name="connsiteX5-11" fmla="*/ 4097918 w 4536504"/>
                <a:gd name="connsiteY5-12" fmla="*/ 720080 h 3919264"/>
                <a:gd name="connsiteX6-13" fmla="*/ 3606068 w 4536504"/>
                <a:gd name="connsiteY6-14" fmla="*/ 1182801 h 3919264"/>
                <a:gd name="connsiteX7-15" fmla="*/ 3606068 w 4536504"/>
                <a:gd name="connsiteY7-16" fmla="*/ 1356441 h 3919264"/>
                <a:gd name="connsiteX8-17" fmla="*/ 3609595 w 4536504"/>
                <a:gd name="connsiteY8-18" fmla="*/ 1725690 h 3919264"/>
                <a:gd name="connsiteX9-19" fmla="*/ 4111762 w 4536504"/>
                <a:gd name="connsiteY9-20" fmla="*/ 2193410 h 3919264"/>
                <a:gd name="connsiteX10-21" fmla="*/ 4487042 w 4536504"/>
                <a:gd name="connsiteY10-22" fmla="*/ 2193410 h 3919264"/>
                <a:gd name="connsiteX11-23" fmla="*/ 4536504 w 4536504"/>
                <a:gd name="connsiteY11-24" fmla="*/ 2242872 h 3919264"/>
                <a:gd name="connsiteX12-25" fmla="*/ 4536504 w 4536504"/>
                <a:gd name="connsiteY12-26" fmla="*/ 2864028 h 3919264"/>
                <a:gd name="connsiteX13-27" fmla="*/ 4487042 w 4536504"/>
                <a:gd name="connsiteY13-28" fmla="*/ 2913490 h 3919264"/>
                <a:gd name="connsiteX14-29" fmla="*/ 3865886 w 4536504"/>
                <a:gd name="connsiteY14-30" fmla="*/ 2913490 h 3919264"/>
                <a:gd name="connsiteX15-31" fmla="*/ 3816424 w 4536504"/>
                <a:gd name="connsiteY15-32" fmla="*/ 2864028 h 3919264"/>
                <a:gd name="connsiteX16-33" fmla="*/ 3816424 w 4536504"/>
                <a:gd name="connsiteY16-34" fmla="*/ 2499630 h 3919264"/>
                <a:gd name="connsiteX17-35" fmla="*/ 3805538 w 4536504"/>
                <a:gd name="connsiteY17-36" fmla="*/ 2509462 h 3919264"/>
                <a:gd name="connsiteX18-37" fmla="*/ 3325545 w 4536504"/>
                <a:gd name="connsiteY18-38" fmla="*/ 1872208 h 3919264"/>
                <a:gd name="connsiteX19-39" fmla="*/ 2879310 w 4536504"/>
                <a:gd name="connsiteY19-40" fmla="*/ 1872208 h 3919264"/>
                <a:gd name="connsiteX20-41" fmla="*/ 2458256 w 4536504"/>
                <a:gd name="connsiteY20-42" fmla="*/ 2405700 h 3919264"/>
                <a:gd name="connsiteX21-43" fmla="*/ 2458256 w 4536504"/>
                <a:gd name="connsiteY21-44" fmla="*/ 2711068 h 3919264"/>
                <a:gd name="connsiteX22-45" fmla="*/ 2967338 w 4536504"/>
                <a:gd name="connsiteY22-46" fmla="*/ 3195262 h 3919264"/>
                <a:gd name="connsiteX23-47" fmla="*/ 2964893 w 4536504"/>
                <a:gd name="connsiteY23-48" fmla="*/ 3199184 h 3919264"/>
                <a:gd name="connsiteX24-49" fmla="*/ 3445760 w 4536504"/>
                <a:gd name="connsiteY24-50" fmla="*/ 3199184 h 3919264"/>
                <a:gd name="connsiteX25-51" fmla="*/ 3495222 w 4536504"/>
                <a:gd name="connsiteY25-52" fmla="*/ 3248646 h 3919264"/>
                <a:gd name="connsiteX26-53" fmla="*/ 3495222 w 4536504"/>
                <a:gd name="connsiteY26-54" fmla="*/ 3869802 h 3919264"/>
                <a:gd name="connsiteX27-55" fmla="*/ 3445760 w 4536504"/>
                <a:gd name="connsiteY27-56" fmla="*/ 3919264 h 3919264"/>
                <a:gd name="connsiteX28-57" fmla="*/ 2824604 w 4536504"/>
                <a:gd name="connsiteY28-58" fmla="*/ 3919264 h 3919264"/>
                <a:gd name="connsiteX29-59" fmla="*/ 2775142 w 4536504"/>
                <a:gd name="connsiteY29-60" fmla="*/ 3869802 h 3919264"/>
                <a:gd name="connsiteX30-61" fmla="*/ 2775142 w 4536504"/>
                <a:gd name="connsiteY30-62" fmla="*/ 3495860 h 3919264"/>
                <a:gd name="connsiteX31-63" fmla="*/ 2237797 w 4536504"/>
                <a:gd name="connsiteY31-64" fmla="*/ 3114311 h 3919264"/>
                <a:gd name="connsiteX32-65" fmla="*/ 2214362 w 4536504"/>
                <a:gd name="connsiteY32-66" fmla="*/ 3096344 h 3919264"/>
                <a:gd name="connsiteX33-67" fmla="*/ 1518017 w 4536504"/>
                <a:gd name="connsiteY33-68" fmla="*/ 3096344 h 3919264"/>
                <a:gd name="connsiteX34-69" fmla="*/ 1448668 w 4536504"/>
                <a:gd name="connsiteY34-70" fmla="*/ 3026995 h 3919264"/>
                <a:gd name="connsiteX35-71" fmla="*/ 1448668 w 4536504"/>
                <a:gd name="connsiteY35-72" fmla="*/ 2508527 h 3919264"/>
                <a:gd name="connsiteX36-73" fmla="*/ 953449 w 4536504"/>
                <a:gd name="connsiteY36-74" fmla="*/ 2016224 h 3919264"/>
                <a:gd name="connsiteX37-75" fmla="*/ 89032 w 4536504"/>
                <a:gd name="connsiteY37-76" fmla="*/ 2016224 h 3919264"/>
                <a:gd name="connsiteX38-77" fmla="*/ 0 w 4536504"/>
                <a:gd name="connsiteY38-78" fmla="*/ 1927192 h 3919264"/>
                <a:gd name="connsiteX39-79" fmla="*/ 0 w 4536504"/>
                <a:gd name="connsiteY39-80" fmla="*/ 809112 h 3919264"/>
                <a:gd name="connsiteX40-81" fmla="*/ 89032 w 4536504"/>
                <a:gd name="connsiteY40-82" fmla="*/ 720080 h 3919264"/>
                <a:gd name="connsiteX41-83" fmla="*/ 1207112 w 4536504"/>
                <a:gd name="connsiteY41-84" fmla="*/ 720080 h 3919264"/>
                <a:gd name="connsiteX42-85" fmla="*/ 1296144 w 4536504"/>
                <a:gd name="connsiteY42-86" fmla="*/ 809112 h 3919264"/>
                <a:gd name="connsiteX43-87" fmla="*/ 1296144 w 4536504"/>
                <a:gd name="connsiteY43-88" fmla="*/ 1707636 h 3919264"/>
                <a:gd name="connsiteX44-89" fmla="*/ 1704226 w 4536504"/>
                <a:gd name="connsiteY44-90" fmla="*/ 2086756 h 3919264"/>
                <a:gd name="connsiteX45-91" fmla="*/ 2110101 w 4536504"/>
                <a:gd name="connsiteY45-92" fmla="*/ 2086756 h 3919264"/>
                <a:gd name="connsiteX46-93" fmla="*/ 2664296 w 4536504"/>
                <a:gd name="connsiteY46-94" fmla="*/ 1664322 h 3919264"/>
                <a:gd name="connsiteX47-95" fmla="*/ 2664296 w 4536504"/>
                <a:gd name="connsiteY47-96" fmla="*/ 995126 h 3919264"/>
                <a:gd name="connsiteX48-97" fmla="*/ 2728986 w 4536504"/>
                <a:gd name="connsiteY48-98" fmla="*/ 930436 h 3919264"/>
                <a:gd name="connsiteX49-99" fmla="*/ 3256610 w 4536504"/>
                <a:gd name="connsiteY49-100" fmla="*/ 930436 h 3919264"/>
                <a:gd name="connsiteX50-101" fmla="*/ 3816424 w 4536504"/>
                <a:gd name="connsiteY50-102" fmla="*/ 464510 h 3919264"/>
                <a:gd name="connsiteX51-103" fmla="*/ 3816424 w 4536504"/>
                <a:gd name="connsiteY51-104" fmla="*/ 49462 h 3919264"/>
                <a:gd name="connsiteX52-105" fmla="*/ 3865886 w 4536504"/>
                <a:gd name="connsiteY52-106" fmla="*/ 0 h 3919264"/>
                <a:gd name="connsiteX0-107" fmla="*/ 3865886 w 4536504"/>
                <a:gd name="connsiteY0-108" fmla="*/ 0 h 3919264"/>
                <a:gd name="connsiteX1-109" fmla="*/ 4487042 w 4536504"/>
                <a:gd name="connsiteY1-110" fmla="*/ 0 h 3919264"/>
                <a:gd name="connsiteX2-111" fmla="*/ 4536504 w 4536504"/>
                <a:gd name="connsiteY2-112" fmla="*/ 49462 h 3919264"/>
                <a:gd name="connsiteX3-113" fmla="*/ 4536504 w 4536504"/>
                <a:gd name="connsiteY3-114" fmla="*/ 670618 h 3919264"/>
                <a:gd name="connsiteX4-115" fmla="*/ 4487042 w 4536504"/>
                <a:gd name="connsiteY4-116" fmla="*/ 720080 h 3919264"/>
                <a:gd name="connsiteX5-117" fmla="*/ 4097918 w 4536504"/>
                <a:gd name="connsiteY5-118" fmla="*/ 720080 h 3919264"/>
                <a:gd name="connsiteX6-119" fmla="*/ 3606068 w 4536504"/>
                <a:gd name="connsiteY6-120" fmla="*/ 1182801 h 3919264"/>
                <a:gd name="connsiteX7-121" fmla="*/ 3606068 w 4536504"/>
                <a:gd name="connsiteY7-122" fmla="*/ 1356441 h 3919264"/>
                <a:gd name="connsiteX8-123" fmla="*/ 3609595 w 4536504"/>
                <a:gd name="connsiteY8-124" fmla="*/ 1725690 h 3919264"/>
                <a:gd name="connsiteX9-125" fmla="*/ 4111762 w 4536504"/>
                <a:gd name="connsiteY9-126" fmla="*/ 2193410 h 3919264"/>
                <a:gd name="connsiteX10-127" fmla="*/ 4487042 w 4536504"/>
                <a:gd name="connsiteY10-128" fmla="*/ 2193410 h 3919264"/>
                <a:gd name="connsiteX11-129" fmla="*/ 4536504 w 4536504"/>
                <a:gd name="connsiteY11-130" fmla="*/ 2242872 h 3919264"/>
                <a:gd name="connsiteX12-131" fmla="*/ 4536504 w 4536504"/>
                <a:gd name="connsiteY12-132" fmla="*/ 2864028 h 3919264"/>
                <a:gd name="connsiteX13-133" fmla="*/ 4487042 w 4536504"/>
                <a:gd name="connsiteY13-134" fmla="*/ 2913490 h 3919264"/>
                <a:gd name="connsiteX14-135" fmla="*/ 3865886 w 4536504"/>
                <a:gd name="connsiteY14-136" fmla="*/ 2913490 h 3919264"/>
                <a:gd name="connsiteX15-137" fmla="*/ 3816424 w 4536504"/>
                <a:gd name="connsiteY15-138" fmla="*/ 2864028 h 3919264"/>
                <a:gd name="connsiteX16-139" fmla="*/ 3816424 w 4536504"/>
                <a:gd name="connsiteY16-140" fmla="*/ 2499630 h 3919264"/>
                <a:gd name="connsiteX17-141" fmla="*/ 3805538 w 4536504"/>
                <a:gd name="connsiteY17-142" fmla="*/ 2509462 h 3919264"/>
                <a:gd name="connsiteX18-143" fmla="*/ 3325545 w 4536504"/>
                <a:gd name="connsiteY18-144" fmla="*/ 1872208 h 3919264"/>
                <a:gd name="connsiteX19-145" fmla="*/ 2879310 w 4536504"/>
                <a:gd name="connsiteY19-146" fmla="*/ 1872208 h 3919264"/>
                <a:gd name="connsiteX20-147" fmla="*/ 2458256 w 4536504"/>
                <a:gd name="connsiteY20-148" fmla="*/ 2405700 h 3919264"/>
                <a:gd name="connsiteX21-149" fmla="*/ 2458256 w 4536504"/>
                <a:gd name="connsiteY21-150" fmla="*/ 2711068 h 3919264"/>
                <a:gd name="connsiteX22-151" fmla="*/ 2967338 w 4536504"/>
                <a:gd name="connsiteY22-152" fmla="*/ 3195262 h 3919264"/>
                <a:gd name="connsiteX23-153" fmla="*/ 2964893 w 4536504"/>
                <a:gd name="connsiteY23-154" fmla="*/ 3199184 h 3919264"/>
                <a:gd name="connsiteX24-155" fmla="*/ 3445760 w 4536504"/>
                <a:gd name="connsiteY24-156" fmla="*/ 3199184 h 3919264"/>
                <a:gd name="connsiteX25-157" fmla="*/ 3495222 w 4536504"/>
                <a:gd name="connsiteY25-158" fmla="*/ 3248646 h 3919264"/>
                <a:gd name="connsiteX26-159" fmla="*/ 3495222 w 4536504"/>
                <a:gd name="connsiteY26-160" fmla="*/ 3869802 h 3919264"/>
                <a:gd name="connsiteX27-161" fmla="*/ 3445760 w 4536504"/>
                <a:gd name="connsiteY27-162" fmla="*/ 3919264 h 3919264"/>
                <a:gd name="connsiteX28-163" fmla="*/ 2824604 w 4536504"/>
                <a:gd name="connsiteY28-164" fmla="*/ 3919264 h 3919264"/>
                <a:gd name="connsiteX29-165" fmla="*/ 2775142 w 4536504"/>
                <a:gd name="connsiteY29-166" fmla="*/ 3869802 h 3919264"/>
                <a:gd name="connsiteX30-167" fmla="*/ 2775142 w 4536504"/>
                <a:gd name="connsiteY30-168" fmla="*/ 3495860 h 3919264"/>
                <a:gd name="connsiteX31-169" fmla="*/ 2237797 w 4536504"/>
                <a:gd name="connsiteY31-170" fmla="*/ 3114311 h 3919264"/>
                <a:gd name="connsiteX32-171" fmla="*/ 2214362 w 4536504"/>
                <a:gd name="connsiteY32-172" fmla="*/ 3096344 h 3919264"/>
                <a:gd name="connsiteX33-173" fmla="*/ 1518017 w 4536504"/>
                <a:gd name="connsiteY33-174" fmla="*/ 3096344 h 3919264"/>
                <a:gd name="connsiteX34-175" fmla="*/ 1448668 w 4536504"/>
                <a:gd name="connsiteY34-176" fmla="*/ 3026995 h 3919264"/>
                <a:gd name="connsiteX35-177" fmla="*/ 1448668 w 4536504"/>
                <a:gd name="connsiteY35-178" fmla="*/ 2508527 h 3919264"/>
                <a:gd name="connsiteX36-179" fmla="*/ 953449 w 4536504"/>
                <a:gd name="connsiteY36-180" fmla="*/ 2016224 h 3919264"/>
                <a:gd name="connsiteX37-181" fmla="*/ 89032 w 4536504"/>
                <a:gd name="connsiteY37-182" fmla="*/ 2016224 h 3919264"/>
                <a:gd name="connsiteX38-183" fmla="*/ 0 w 4536504"/>
                <a:gd name="connsiteY38-184" fmla="*/ 1927192 h 3919264"/>
                <a:gd name="connsiteX39-185" fmla="*/ 0 w 4536504"/>
                <a:gd name="connsiteY39-186" fmla="*/ 809112 h 3919264"/>
                <a:gd name="connsiteX40-187" fmla="*/ 89032 w 4536504"/>
                <a:gd name="connsiteY40-188" fmla="*/ 720080 h 3919264"/>
                <a:gd name="connsiteX41-189" fmla="*/ 1207112 w 4536504"/>
                <a:gd name="connsiteY41-190" fmla="*/ 720080 h 3919264"/>
                <a:gd name="connsiteX42-191" fmla="*/ 1296144 w 4536504"/>
                <a:gd name="connsiteY42-192" fmla="*/ 809112 h 3919264"/>
                <a:gd name="connsiteX43-193" fmla="*/ 1296144 w 4536504"/>
                <a:gd name="connsiteY43-194" fmla="*/ 1707636 h 3919264"/>
                <a:gd name="connsiteX44-195" fmla="*/ 1704226 w 4536504"/>
                <a:gd name="connsiteY44-196" fmla="*/ 2086756 h 3919264"/>
                <a:gd name="connsiteX45-197" fmla="*/ 2110101 w 4536504"/>
                <a:gd name="connsiteY45-198" fmla="*/ 2086756 h 3919264"/>
                <a:gd name="connsiteX46-199" fmla="*/ 2664296 w 4536504"/>
                <a:gd name="connsiteY46-200" fmla="*/ 1664322 h 3919264"/>
                <a:gd name="connsiteX47-201" fmla="*/ 2664296 w 4536504"/>
                <a:gd name="connsiteY47-202" fmla="*/ 995126 h 3919264"/>
                <a:gd name="connsiteX48-203" fmla="*/ 2728986 w 4536504"/>
                <a:gd name="connsiteY48-204" fmla="*/ 930436 h 3919264"/>
                <a:gd name="connsiteX49-205" fmla="*/ 3256610 w 4536504"/>
                <a:gd name="connsiteY49-206" fmla="*/ 930436 h 3919264"/>
                <a:gd name="connsiteX50-207" fmla="*/ 3816424 w 4536504"/>
                <a:gd name="connsiteY50-208" fmla="*/ 464510 h 3919264"/>
                <a:gd name="connsiteX51-209" fmla="*/ 3816424 w 4536504"/>
                <a:gd name="connsiteY51-210" fmla="*/ 49462 h 3919264"/>
                <a:gd name="connsiteX52-211" fmla="*/ 3865886 w 4536504"/>
                <a:gd name="connsiteY52-212" fmla="*/ 0 h 3919264"/>
                <a:gd name="connsiteX0-213" fmla="*/ 3865886 w 4536504"/>
                <a:gd name="connsiteY0-214" fmla="*/ 0 h 3919264"/>
                <a:gd name="connsiteX1-215" fmla="*/ 4487042 w 4536504"/>
                <a:gd name="connsiteY1-216" fmla="*/ 0 h 3919264"/>
                <a:gd name="connsiteX2-217" fmla="*/ 4536504 w 4536504"/>
                <a:gd name="connsiteY2-218" fmla="*/ 49462 h 3919264"/>
                <a:gd name="connsiteX3-219" fmla="*/ 4536504 w 4536504"/>
                <a:gd name="connsiteY3-220" fmla="*/ 670618 h 3919264"/>
                <a:gd name="connsiteX4-221" fmla="*/ 4487042 w 4536504"/>
                <a:gd name="connsiteY4-222" fmla="*/ 720080 h 3919264"/>
                <a:gd name="connsiteX5-223" fmla="*/ 4097918 w 4536504"/>
                <a:gd name="connsiteY5-224" fmla="*/ 720080 h 3919264"/>
                <a:gd name="connsiteX6-225" fmla="*/ 3606068 w 4536504"/>
                <a:gd name="connsiteY6-226" fmla="*/ 1182801 h 3919264"/>
                <a:gd name="connsiteX7-227" fmla="*/ 3606068 w 4536504"/>
                <a:gd name="connsiteY7-228" fmla="*/ 1356441 h 3919264"/>
                <a:gd name="connsiteX8-229" fmla="*/ 3609595 w 4536504"/>
                <a:gd name="connsiteY8-230" fmla="*/ 1725690 h 3919264"/>
                <a:gd name="connsiteX9-231" fmla="*/ 4111762 w 4536504"/>
                <a:gd name="connsiteY9-232" fmla="*/ 2193410 h 3919264"/>
                <a:gd name="connsiteX10-233" fmla="*/ 4487042 w 4536504"/>
                <a:gd name="connsiteY10-234" fmla="*/ 2193410 h 3919264"/>
                <a:gd name="connsiteX11-235" fmla="*/ 4536504 w 4536504"/>
                <a:gd name="connsiteY11-236" fmla="*/ 2242872 h 3919264"/>
                <a:gd name="connsiteX12-237" fmla="*/ 4536504 w 4536504"/>
                <a:gd name="connsiteY12-238" fmla="*/ 2864028 h 3919264"/>
                <a:gd name="connsiteX13-239" fmla="*/ 4487042 w 4536504"/>
                <a:gd name="connsiteY13-240" fmla="*/ 2913490 h 3919264"/>
                <a:gd name="connsiteX14-241" fmla="*/ 3865886 w 4536504"/>
                <a:gd name="connsiteY14-242" fmla="*/ 2913490 h 3919264"/>
                <a:gd name="connsiteX15-243" fmla="*/ 3816424 w 4536504"/>
                <a:gd name="connsiteY15-244" fmla="*/ 2864028 h 3919264"/>
                <a:gd name="connsiteX16-245" fmla="*/ 3816424 w 4536504"/>
                <a:gd name="connsiteY16-246" fmla="*/ 2499630 h 3919264"/>
                <a:gd name="connsiteX17-247" fmla="*/ 3805538 w 4536504"/>
                <a:gd name="connsiteY17-248" fmla="*/ 2509462 h 3919264"/>
                <a:gd name="connsiteX18-249" fmla="*/ 3325545 w 4536504"/>
                <a:gd name="connsiteY18-250" fmla="*/ 1872208 h 3919264"/>
                <a:gd name="connsiteX19-251" fmla="*/ 2879310 w 4536504"/>
                <a:gd name="connsiteY19-252" fmla="*/ 1872208 h 3919264"/>
                <a:gd name="connsiteX20-253" fmla="*/ 2458256 w 4536504"/>
                <a:gd name="connsiteY20-254" fmla="*/ 2405700 h 3919264"/>
                <a:gd name="connsiteX21-255" fmla="*/ 2458256 w 4536504"/>
                <a:gd name="connsiteY21-256" fmla="*/ 2711068 h 3919264"/>
                <a:gd name="connsiteX22-257" fmla="*/ 2967338 w 4536504"/>
                <a:gd name="connsiteY22-258" fmla="*/ 3195262 h 3919264"/>
                <a:gd name="connsiteX23-259" fmla="*/ 2964893 w 4536504"/>
                <a:gd name="connsiteY23-260" fmla="*/ 3199184 h 3919264"/>
                <a:gd name="connsiteX24-261" fmla="*/ 3445760 w 4536504"/>
                <a:gd name="connsiteY24-262" fmla="*/ 3199184 h 3919264"/>
                <a:gd name="connsiteX25-263" fmla="*/ 3495222 w 4536504"/>
                <a:gd name="connsiteY25-264" fmla="*/ 3248646 h 3919264"/>
                <a:gd name="connsiteX26-265" fmla="*/ 3495222 w 4536504"/>
                <a:gd name="connsiteY26-266" fmla="*/ 3869802 h 3919264"/>
                <a:gd name="connsiteX27-267" fmla="*/ 3445760 w 4536504"/>
                <a:gd name="connsiteY27-268" fmla="*/ 3919264 h 3919264"/>
                <a:gd name="connsiteX28-269" fmla="*/ 2824604 w 4536504"/>
                <a:gd name="connsiteY28-270" fmla="*/ 3919264 h 3919264"/>
                <a:gd name="connsiteX29-271" fmla="*/ 2775142 w 4536504"/>
                <a:gd name="connsiteY29-272" fmla="*/ 3869802 h 3919264"/>
                <a:gd name="connsiteX30-273" fmla="*/ 2775142 w 4536504"/>
                <a:gd name="connsiteY30-274" fmla="*/ 3495860 h 3919264"/>
                <a:gd name="connsiteX31-275" fmla="*/ 2237797 w 4536504"/>
                <a:gd name="connsiteY31-276" fmla="*/ 3114311 h 3919264"/>
                <a:gd name="connsiteX32-277" fmla="*/ 2214362 w 4536504"/>
                <a:gd name="connsiteY32-278" fmla="*/ 3096344 h 3919264"/>
                <a:gd name="connsiteX33-279" fmla="*/ 1518017 w 4536504"/>
                <a:gd name="connsiteY33-280" fmla="*/ 3096344 h 3919264"/>
                <a:gd name="connsiteX34-281" fmla="*/ 1448668 w 4536504"/>
                <a:gd name="connsiteY34-282" fmla="*/ 3026995 h 3919264"/>
                <a:gd name="connsiteX35-283" fmla="*/ 1448668 w 4536504"/>
                <a:gd name="connsiteY35-284" fmla="*/ 2508527 h 3919264"/>
                <a:gd name="connsiteX36-285" fmla="*/ 953449 w 4536504"/>
                <a:gd name="connsiteY36-286" fmla="*/ 2016224 h 3919264"/>
                <a:gd name="connsiteX37-287" fmla="*/ 89032 w 4536504"/>
                <a:gd name="connsiteY37-288" fmla="*/ 2016224 h 3919264"/>
                <a:gd name="connsiteX38-289" fmla="*/ 0 w 4536504"/>
                <a:gd name="connsiteY38-290" fmla="*/ 1927192 h 3919264"/>
                <a:gd name="connsiteX39-291" fmla="*/ 0 w 4536504"/>
                <a:gd name="connsiteY39-292" fmla="*/ 809112 h 3919264"/>
                <a:gd name="connsiteX40-293" fmla="*/ 89032 w 4536504"/>
                <a:gd name="connsiteY40-294" fmla="*/ 720080 h 3919264"/>
                <a:gd name="connsiteX41-295" fmla="*/ 1207112 w 4536504"/>
                <a:gd name="connsiteY41-296" fmla="*/ 720080 h 3919264"/>
                <a:gd name="connsiteX42-297" fmla="*/ 1296144 w 4536504"/>
                <a:gd name="connsiteY42-298" fmla="*/ 809112 h 3919264"/>
                <a:gd name="connsiteX43-299" fmla="*/ 1296144 w 4536504"/>
                <a:gd name="connsiteY43-300" fmla="*/ 1707636 h 3919264"/>
                <a:gd name="connsiteX44-301" fmla="*/ 1704226 w 4536504"/>
                <a:gd name="connsiteY44-302" fmla="*/ 2086756 h 3919264"/>
                <a:gd name="connsiteX45-303" fmla="*/ 2110101 w 4536504"/>
                <a:gd name="connsiteY45-304" fmla="*/ 2086756 h 3919264"/>
                <a:gd name="connsiteX46-305" fmla="*/ 2664296 w 4536504"/>
                <a:gd name="connsiteY46-306" fmla="*/ 1664322 h 3919264"/>
                <a:gd name="connsiteX47-307" fmla="*/ 2664296 w 4536504"/>
                <a:gd name="connsiteY47-308" fmla="*/ 995126 h 3919264"/>
                <a:gd name="connsiteX48-309" fmla="*/ 2728986 w 4536504"/>
                <a:gd name="connsiteY48-310" fmla="*/ 930436 h 3919264"/>
                <a:gd name="connsiteX49-311" fmla="*/ 3256610 w 4536504"/>
                <a:gd name="connsiteY49-312" fmla="*/ 930436 h 3919264"/>
                <a:gd name="connsiteX50-313" fmla="*/ 3816424 w 4536504"/>
                <a:gd name="connsiteY50-314" fmla="*/ 464510 h 3919264"/>
                <a:gd name="connsiteX51-315" fmla="*/ 3816424 w 4536504"/>
                <a:gd name="connsiteY51-316" fmla="*/ 49462 h 3919264"/>
                <a:gd name="connsiteX52-317" fmla="*/ 3865886 w 4536504"/>
                <a:gd name="connsiteY52-318" fmla="*/ 0 h 3919264"/>
                <a:gd name="connsiteX0-319" fmla="*/ 3865886 w 4536504"/>
                <a:gd name="connsiteY0-320" fmla="*/ 0 h 3919264"/>
                <a:gd name="connsiteX1-321" fmla="*/ 4487042 w 4536504"/>
                <a:gd name="connsiteY1-322" fmla="*/ 0 h 3919264"/>
                <a:gd name="connsiteX2-323" fmla="*/ 4536504 w 4536504"/>
                <a:gd name="connsiteY2-324" fmla="*/ 49462 h 3919264"/>
                <a:gd name="connsiteX3-325" fmla="*/ 4536504 w 4536504"/>
                <a:gd name="connsiteY3-326" fmla="*/ 670618 h 3919264"/>
                <a:gd name="connsiteX4-327" fmla="*/ 4487042 w 4536504"/>
                <a:gd name="connsiteY4-328" fmla="*/ 720080 h 3919264"/>
                <a:gd name="connsiteX5-329" fmla="*/ 4097918 w 4536504"/>
                <a:gd name="connsiteY5-330" fmla="*/ 720080 h 3919264"/>
                <a:gd name="connsiteX6-331" fmla="*/ 3606068 w 4536504"/>
                <a:gd name="connsiteY6-332" fmla="*/ 1182801 h 3919264"/>
                <a:gd name="connsiteX7-333" fmla="*/ 3606068 w 4536504"/>
                <a:gd name="connsiteY7-334" fmla="*/ 1356441 h 3919264"/>
                <a:gd name="connsiteX8-335" fmla="*/ 3609595 w 4536504"/>
                <a:gd name="connsiteY8-336" fmla="*/ 1725690 h 3919264"/>
                <a:gd name="connsiteX9-337" fmla="*/ 4111762 w 4536504"/>
                <a:gd name="connsiteY9-338" fmla="*/ 2193410 h 3919264"/>
                <a:gd name="connsiteX10-339" fmla="*/ 4487042 w 4536504"/>
                <a:gd name="connsiteY10-340" fmla="*/ 2193410 h 3919264"/>
                <a:gd name="connsiteX11-341" fmla="*/ 4536504 w 4536504"/>
                <a:gd name="connsiteY11-342" fmla="*/ 2242872 h 3919264"/>
                <a:gd name="connsiteX12-343" fmla="*/ 4536504 w 4536504"/>
                <a:gd name="connsiteY12-344" fmla="*/ 2864028 h 3919264"/>
                <a:gd name="connsiteX13-345" fmla="*/ 4487042 w 4536504"/>
                <a:gd name="connsiteY13-346" fmla="*/ 2913490 h 3919264"/>
                <a:gd name="connsiteX14-347" fmla="*/ 3865886 w 4536504"/>
                <a:gd name="connsiteY14-348" fmla="*/ 2913490 h 3919264"/>
                <a:gd name="connsiteX15-349" fmla="*/ 3816424 w 4536504"/>
                <a:gd name="connsiteY15-350" fmla="*/ 2864028 h 3919264"/>
                <a:gd name="connsiteX16-351" fmla="*/ 3816424 w 4536504"/>
                <a:gd name="connsiteY16-352" fmla="*/ 2499630 h 3919264"/>
                <a:gd name="connsiteX17-353" fmla="*/ 3805538 w 4536504"/>
                <a:gd name="connsiteY17-354" fmla="*/ 2509462 h 3919264"/>
                <a:gd name="connsiteX18-355" fmla="*/ 3325545 w 4536504"/>
                <a:gd name="connsiteY18-356" fmla="*/ 1872208 h 3919264"/>
                <a:gd name="connsiteX19-357" fmla="*/ 2879310 w 4536504"/>
                <a:gd name="connsiteY19-358" fmla="*/ 1872208 h 3919264"/>
                <a:gd name="connsiteX20-359" fmla="*/ 2458256 w 4536504"/>
                <a:gd name="connsiteY20-360" fmla="*/ 2405700 h 3919264"/>
                <a:gd name="connsiteX21-361" fmla="*/ 2458256 w 4536504"/>
                <a:gd name="connsiteY21-362" fmla="*/ 2711068 h 3919264"/>
                <a:gd name="connsiteX22-363" fmla="*/ 2967338 w 4536504"/>
                <a:gd name="connsiteY22-364" fmla="*/ 3195262 h 3919264"/>
                <a:gd name="connsiteX23-365" fmla="*/ 2964893 w 4536504"/>
                <a:gd name="connsiteY23-366" fmla="*/ 3199184 h 3919264"/>
                <a:gd name="connsiteX24-367" fmla="*/ 3445760 w 4536504"/>
                <a:gd name="connsiteY24-368" fmla="*/ 3199184 h 3919264"/>
                <a:gd name="connsiteX25-369" fmla="*/ 3495222 w 4536504"/>
                <a:gd name="connsiteY25-370" fmla="*/ 3248646 h 3919264"/>
                <a:gd name="connsiteX26-371" fmla="*/ 3495222 w 4536504"/>
                <a:gd name="connsiteY26-372" fmla="*/ 3869802 h 3919264"/>
                <a:gd name="connsiteX27-373" fmla="*/ 3445760 w 4536504"/>
                <a:gd name="connsiteY27-374" fmla="*/ 3919264 h 3919264"/>
                <a:gd name="connsiteX28-375" fmla="*/ 2824604 w 4536504"/>
                <a:gd name="connsiteY28-376" fmla="*/ 3919264 h 3919264"/>
                <a:gd name="connsiteX29-377" fmla="*/ 2775142 w 4536504"/>
                <a:gd name="connsiteY29-378" fmla="*/ 3869802 h 3919264"/>
                <a:gd name="connsiteX30-379" fmla="*/ 2775142 w 4536504"/>
                <a:gd name="connsiteY30-380" fmla="*/ 3495860 h 3919264"/>
                <a:gd name="connsiteX31-381" fmla="*/ 2237797 w 4536504"/>
                <a:gd name="connsiteY31-382" fmla="*/ 3114311 h 3919264"/>
                <a:gd name="connsiteX32-383" fmla="*/ 2214362 w 4536504"/>
                <a:gd name="connsiteY32-384" fmla="*/ 3096344 h 3919264"/>
                <a:gd name="connsiteX33-385" fmla="*/ 1518017 w 4536504"/>
                <a:gd name="connsiteY33-386" fmla="*/ 3096344 h 3919264"/>
                <a:gd name="connsiteX34-387" fmla="*/ 1448668 w 4536504"/>
                <a:gd name="connsiteY34-388" fmla="*/ 3026995 h 3919264"/>
                <a:gd name="connsiteX35-389" fmla="*/ 1448668 w 4536504"/>
                <a:gd name="connsiteY35-390" fmla="*/ 2508527 h 3919264"/>
                <a:gd name="connsiteX36-391" fmla="*/ 953449 w 4536504"/>
                <a:gd name="connsiteY36-392" fmla="*/ 2016224 h 3919264"/>
                <a:gd name="connsiteX37-393" fmla="*/ 89032 w 4536504"/>
                <a:gd name="connsiteY37-394" fmla="*/ 2016224 h 3919264"/>
                <a:gd name="connsiteX38-395" fmla="*/ 0 w 4536504"/>
                <a:gd name="connsiteY38-396" fmla="*/ 1927192 h 3919264"/>
                <a:gd name="connsiteX39-397" fmla="*/ 0 w 4536504"/>
                <a:gd name="connsiteY39-398" fmla="*/ 809112 h 3919264"/>
                <a:gd name="connsiteX40-399" fmla="*/ 89032 w 4536504"/>
                <a:gd name="connsiteY40-400" fmla="*/ 720080 h 3919264"/>
                <a:gd name="connsiteX41-401" fmla="*/ 1207112 w 4536504"/>
                <a:gd name="connsiteY41-402" fmla="*/ 720080 h 3919264"/>
                <a:gd name="connsiteX42-403" fmla="*/ 1296144 w 4536504"/>
                <a:gd name="connsiteY42-404" fmla="*/ 809112 h 3919264"/>
                <a:gd name="connsiteX43-405" fmla="*/ 1296144 w 4536504"/>
                <a:gd name="connsiteY43-406" fmla="*/ 1707636 h 3919264"/>
                <a:gd name="connsiteX44-407" fmla="*/ 1704226 w 4536504"/>
                <a:gd name="connsiteY44-408" fmla="*/ 2086756 h 3919264"/>
                <a:gd name="connsiteX45-409" fmla="*/ 2110101 w 4536504"/>
                <a:gd name="connsiteY45-410" fmla="*/ 2086756 h 3919264"/>
                <a:gd name="connsiteX46-411" fmla="*/ 2664296 w 4536504"/>
                <a:gd name="connsiteY46-412" fmla="*/ 1664322 h 3919264"/>
                <a:gd name="connsiteX47-413" fmla="*/ 2664296 w 4536504"/>
                <a:gd name="connsiteY47-414" fmla="*/ 995126 h 3919264"/>
                <a:gd name="connsiteX48-415" fmla="*/ 2728986 w 4536504"/>
                <a:gd name="connsiteY48-416" fmla="*/ 930436 h 3919264"/>
                <a:gd name="connsiteX49-417" fmla="*/ 3256610 w 4536504"/>
                <a:gd name="connsiteY49-418" fmla="*/ 930436 h 3919264"/>
                <a:gd name="connsiteX50-419" fmla="*/ 3816424 w 4536504"/>
                <a:gd name="connsiteY50-420" fmla="*/ 464510 h 3919264"/>
                <a:gd name="connsiteX51-421" fmla="*/ 3816424 w 4536504"/>
                <a:gd name="connsiteY51-422" fmla="*/ 49462 h 3919264"/>
                <a:gd name="connsiteX52-423" fmla="*/ 3865886 w 4536504"/>
                <a:gd name="connsiteY52-424" fmla="*/ 0 h 3919264"/>
                <a:gd name="connsiteX0-425" fmla="*/ 3865886 w 4536504"/>
                <a:gd name="connsiteY0-426" fmla="*/ 0 h 3919264"/>
                <a:gd name="connsiteX1-427" fmla="*/ 4487042 w 4536504"/>
                <a:gd name="connsiteY1-428" fmla="*/ 0 h 3919264"/>
                <a:gd name="connsiteX2-429" fmla="*/ 4536504 w 4536504"/>
                <a:gd name="connsiteY2-430" fmla="*/ 49462 h 3919264"/>
                <a:gd name="connsiteX3-431" fmla="*/ 4536504 w 4536504"/>
                <a:gd name="connsiteY3-432" fmla="*/ 670618 h 3919264"/>
                <a:gd name="connsiteX4-433" fmla="*/ 4487042 w 4536504"/>
                <a:gd name="connsiteY4-434" fmla="*/ 720080 h 3919264"/>
                <a:gd name="connsiteX5-435" fmla="*/ 4097918 w 4536504"/>
                <a:gd name="connsiteY5-436" fmla="*/ 720080 h 3919264"/>
                <a:gd name="connsiteX6-437" fmla="*/ 3606068 w 4536504"/>
                <a:gd name="connsiteY6-438" fmla="*/ 1182801 h 3919264"/>
                <a:gd name="connsiteX7-439" fmla="*/ 3606068 w 4536504"/>
                <a:gd name="connsiteY7-440" fmla="*/ 1356441 h 3919264"/>
                <a:gd name="connsiteX8-441" fmla="*/ 3609595 w 4536504"/>
                <a:gd name="connsiteY8-442" fmla="*/ 1725690 h 3919264"/>
                <a:gd name="connsiteX9-443" fmla="*/ 4111762 w 4536504"/>
                <a:gd name="connsiteY9-444" fmla="*/ 2193410 h 3919264"/>
                <a:gd name="connsiteX10-445" fmla="*/ 4487042 w 4536504"/>
                <a:gd name="connsiteY10-446" fmla="*/ 2193410 h 3919264"/>
                <a:gd name="connsiteX11-447" fmla="*/ 4536504 w 4536504"/>
                <a:gd name="connsiteY11-448" fmla="*/ 2242872 h 3919264"/>
                <a:gd name="connsiteX12-449" fmla="*/ 4536504 w 4536504"/>
                <a:gd name="connsiteY12-450" fmla="*/ 2864028 h 3919264"/>
                <a:gd name="connsiteX13-451" fmla="*/ 4487042 w 4536504"/>
                <a:gd name="connsiteY13-452" fmla="*/ 2913490 h 3919264"/>
                <a:gd name="connsiteX14-453" fmla="*/ 3865886 w 4536504"/>
                <a:gd name="connsiteY14-454" fmla="*/ 2913490 h 3919264"/>
                <a:gd name="connsiteX15-455" fmla="*/ 3816424 w 4536504"/>
                <a:gd name="connsiteY15-456" fmla="*/ 2864028 h 3919264"/>
                <a:gd name="connsiteX16-457" fmla="*/ 3816424 w 4536504"/>
                <a:gd name="connsiteY16-458" fmla="*/ 2499630 h 3919264"/>
                <a:gd name="connsiteX17-459" fmla="*/ 3805538 w 4536504"/>
                <a:gd name="connsiteY17-460" fmla="*/ 2509462 h 3919264"/>
                <a:gd name="connsiteX18-461" fmla="*/ 3325545 w 4536504"/>
                <a:gd name="connsiteY18-462" fmla="*/ 1872208 h 3919264"/>
                <a:gd name="connsiteX19-463" fmla="*/ 2879310 w 4536504"/>
                <a:gd name="connsiteY19-464" fmla="*/ 1872208 h 3919264"/>
                <a:gd name="connsiteX20-465" fmla="*/ 2458256 w 4536504"/>
                <a:gd name="connsiteY20-466" fmla="*/ 2405700 h 3919264"/>
                <a:gd name="connsiteX21-467" fmla="*/ 2458256 w 4536504"/>
                <a:gd name="connsiteY21-468" fmla="*/ 2711068 h 3919264"/>
                <a:gd name="connsiteX22-469" fmla="*/ 2967338 w 4536504"/>
                <a:gd name="connsiteY22-470" fmla="*/ 3195262 h 3919264"/>
                <a:gd name="connsiteX23-471" fmla="*/ 2964893 w 4536504"/>
                <a:gd name="connsiteY23-472" fmla="*/ 3199184 h 3919264"/>
                <a:gd name="connsiteX24-473" fmla="*/ 3445760 w 4536504"/>
                <a:gd name="connsiteY24-474" fmla="*/ 3199184 h 3919264"/>
                <a:gd name="connsiteX25-475" fmla="*/ 3495222 w 4536504"/>
                <a:gd name="connsiteY25-476" fmla="*/ 3248646 h 3919264"/>
                <a:gd name="connsiteX26-477" fmla="*/ 3495222 w 4536504"/>
                <a:gd name="connsiteY26-478" fmla="*/ 3869802 h 3919264"/>
                <a:gd name="connsiteX27-479" fmla="*/ 3445760 w 4536504"/>
                <a:gd name="connsiteY27-480" fmla="*/ 3919264 h 3919264"/>
                <a:gd name="connsiteX28-481" fmla="*/ 2824604 w 4536504"/>
                <a:gd name="connsiteY28-482" fmla="*/ 3919264 h 3919264"/>
                <a:gd name="connsiteX29-483" fmla="*/ 2775142 w 4536504"/>
                <a:gd name="connsiteY29-484" fmla="*/ 3869802 h 3919264"/>
                <a:gd name="connsiteX30-485" fmla="*/ 2775142 w 4536504"/>
                <a:gd name="connsiteY30-486" fmla="*/ 3495860 h 3919264"/>
                <a:gd name="connsiteX31-487" fmla="*/ 2237797 w 4536504"/>
                <a:gd name="connsiteY31-488" fmla="*/ 3114311 h 3919264"/>
                <a:gd name="connsiteX32-489" fmla="*/ 2214362 w 4536504"/>
                <a:gd name="connsiteY32-490" fmla="*/ 3096344 h 3919264"/>
                <a:gd name="connsiteX33-491" fmla="*/ 1518017 w 4536504"/>
                <a:gd name="connsiteY33-492" fmla="*/ 3096344 h 3919264"/>
                <a:gd name="connsiteX34-493" fmla="*/ 1448668 w 4536504"/>
                <a:gd name="connsiteY34-494" fmla="*/ 3026995 h 3919264"/>
                <a:gd name="connsiteX35-495" fmla="*/ 1448668 w 4536504"/>
                <a:gd name="connsiteY35-496" fmla="*/ 2508527 h 3919264"/>
                <a:gd name="connsiteX36-497" fmla="*/ 953449 w 4536504"/>
                <a:gd name="connsiteY36-498" fmla="*/ 2016224 h 3919264"/>
                <a:gd name="connsiteX37-499" fmla="*/ 89032 w 4536504"/>
                <a:gd name="connsiteY37-500" fmla="*/ 2016224 h 3919264"/>
                <a:gd name="connsiteX38-501" fmla="*/ 0 w 4536504"/>
                <a:gd name="connsiteY38-502" fmla="*/ 1927192 h 3919264"/>
                <a:gd name="connsiteX39-503" fmla="*/ 0 w 4536504"/>
                <a:gd name="connsiteY39-504" fmla="*/ 809112 h 3919264"/>
                <a:gd name="connsiteX40-505" fmla="*/ 89032 w 4536504"/>
                <a:gd name="connsiteY40-506" fmla="*/ 720080 h 3919264"/>
                <a:gd name="connsiteX41-507" fmla="*/ 1207112 w 4536504"/>
                <a:gd name="connsiteY41-508" fmla="*/ 720080 h 3919264"/>
                <a:gd name="connsiteX42-509" fmla="*/ 1296144 w 4536504"/>
                <a:gd name="connsiteY42-510" fmla="*/ 809112 h 3919264"/>
                <a:gd name="connsiteX43-511" fmla="*/ 1296144 w 4536504"/>
                <a:gd name="connsiteY43-512" fmla="*/ 1707636 h 3919264"/>
                <a:gd name="connsiteX44-513" fmla="*/ 1704226 w 4536504"/>
                <a:gd name="connsiteY44-514" fmla="*/ 2086756 h 3919264"/>
                <a:gd name="connsiteX45-515" fmla="*/ 2110101 w 4536504"/>
                <a:gd name="connsiteY45-516" fmla="*/ 2086756 h 3919264"/>
                <a:gd name="connsiteX46-517" fmla="*/ 2664296 w 4536504"/>
                <a:gd name="connsiteY46-518" fmla="*/ 1664322 h 3919264"/>
                <a:gd name="connsiteX47-519" fmla="*/ 2664296 w 4536504"/>
                <a:gd name="connsiteY47-520" fmla="*/ 995126 h 3919264"/>
                <a:gd name="connsiteX48-521" fmla="*/ 2728986 w 4536504"/>
                <a:gd name="connsiteY48-522" fmla="*/ 930436 h 3919264"/>
                <a:gd name="connsiteX49-523" fmla="*/ 3256610 w 4536504"/>
                <a:gd name="connsiteY49-524" fmla="*/ 930436 h 3919264"/>
                <a:gd name="connsiteX50-525" fmla="*/ 3816424 w 4536504"/>
                <a:gd name="connsiteY50-526" fmla="*/ 464510 h 3919264"/>
                <a:gd name="connsiteX51-527" fmla="*/ 3816424 w 4536504"/>
                <a:gd name="connsiteY51-528" fmla="*/ 49462 h 3919264"/>
                <a:gd name="connsiteX52-529" fmla="*/ 3865886 w 4536504"/>
                <a:gd name="connsiteY52-530" fmla="*/ 0 h 3919264"/>
                <a:gd name="connsiteX0-531" fmla="*/ 3865886 w 4536504"/>
                <a:gd name="connsiteY0-532" fmla="*/ 0 h 3919264"/>
                <a:gd name="connsiteX1-533" fmla="*/ 4487042 w 4536504"/>
                <a:gd name="connsiteY1-534" fmla="*/ 0 h 3919264"/>
                <a:gd name="connsiteX2-535" fmla="*/ 4536504 w 4536504"/>
                <a:gd name="connsiteY2-536" fmla="*/ 49462 h 3919264"/>
                <a:gd name="connsiteX3-537" fmla="*/ 4536504 w 4536504"/>
                <a:gd name="connsiteY3-538" fmla="*/ 670618 h 3919264"/>
                <a:gd name="connsiteX4-539" fmla="*/ 4487042 w 4536504"/>
                <a:gd name="connsiteY4-540" fmla="*/ 720080 h 3919264"/>
                <a:gd name="connsiteX5-541" fmla="*/ 4097918 w 4536504"/>
                <a:gd name="connsiteY5-542" fmla="*/ 720080 h 3919264"/>
                <a:gd name="connsiteX6-543" fmla="*/ 3606068 w 4536504"/>
                <a:gd name="connsiteY6-544" fmla="*/ 1182801 h 3919264"/>
                <a:gd name="connsiteX7-545" fmla="*/ 3606068 w 4536504"/>
                <a:gd name="connsiteY7-546" fmla="*/ 1356441 h 3919264"/>
                <a:gd name="connsiteX8-547" fmla="*/ 3609595 w 4536504"/>
                <a:gd name="connsiteY8-548" fmla="*/ 1725690 h 3919264"/>
                <a:gd name="connsiteX9-549" fmla="*/ 4111762 w 4536504"/>
                <a:gd name="connsiteY9-550" fmla="*/ 2193410 h 3919264"/>
                <a:gd name="connsiteX10-551" fmla="*/ 4487042 w 4536504"/>
                <a:gd name="connsiteY10-552" fmla="*/ 2193410 h 3919264"/>
                <a:gd name="connsiteX11-553" fmla="*/ 4536504 w 4536504"/>
                <a:gd name="connsiteY11-554" fmla="*/ 2242872 h 3919264"/>
                <a:gd name="connsiteX12-555" fmla="*/ 4536504 w 4536504"/>
                <a:gd name="connsiteY12-556" fmla="*/ 2864028 h 3919264"/>
                <a:gd name="connsiteX13-557" fmla="*/ 4487042 w 4536504"/>
                <a:gd name="connsiteY13-558" fmla="*/ 2913490 h 3919264"/>
                <a:gd name="connsiteX14-559" fmla="*/ 3865886 w 4536504"/>
                <a:gd name="connsiteY14-560" fmla="*/ 2913490 h 3919264"/>
                <a:gd name="connsiteX15-561" fmla="*/ 3816424 w 4536504"/>
                <a:gd name="connsiteY15-562" fmla="*/ 2864028 h 3919264"/>
                <a:gd name="connsiteX16-563" fmla="*/ 3816424 w 4536504"/>
                <a:gd name="connsiteY16-564" fmla="*/ 2499630 h 3919264"/>
                <a:gd name="connsiteX17-565" fmla="*/ 3805538 w 4536504"/>
                <a:gd name="connsiteY17-566" fmla="*/ 2509462 h 3919264"/>
                <a:gd name="connsiteX18-567" fmla="*/ 3325545 w 4536504"/>
                <a:gd name="connsiteY18-568" fmla="*/ 1872208 h 3919264"/>
                <a:gd name="connsiteX19-569" fmla="*/ 2879310 w 4536504"/>
                <a:gd name="connsiteY19-570" fmla="*/ 1872208 h 3919264"/>
                <a:gd name="connsiteX20-571" fmla="*/ 2458256 w 4536504"/>
                <a:gd name="connsiteY20-572" fmla="*/ 2405700 h 3919264"/>
                <a:gd name="connsiteX21-573" fmla="*/ 2458256 w 4536504"/>
                <a:gd name="connsiteY21-574" fmla="*/ 2711068 h 3919264"/>
                <a:gd name="connsiteX22-575" fmla="*/ 2967338 w 4536504"/>
                <a:gd name="connsiteY22-576" fmla="*/ 3195262 h 3919264"/>
                <a:gd name="connsiteX23-577" fmla="*/ 2964893 w 4536504"/>
                <a:gd name="connsiteY23-578" fmla="*/ 3199184 h 3919264"/>
                <a:gd name="connsiteX24-579" fmla="*/ 3445760 w 4536504"/>
                <a:gd name="connsiteY24-580" fmla="*/ 3199184 h 3919264"/>
                <a:gd name="connsiteX25-581" fmla="*/ 3495222 w 4536504"/>
                <a:gd name="connsiteY25-582" fmla="*/ 3248646 h 3919264"/>
                <a:gd name="connsiteX26-583" fmla="*/ 3495222 w 4536504"/>
                <a:gd name="connsiteY26-584" fmla="*/ 3869802 h 3919264"/>
                <a:gd name="connsiteX27-585" fmla="*/ 3445760 w 4536504"/>
                <a:gd name="connsiteY27-586" fmla="*/ 3919264 h 3919264"/>
                <a:gd name="connsiteX28-587" fmla="*/ 2824604 w 4536504"/>
                <a:gd name="connsiteY28-588" fmla="*/ 3919264 h 3919264"/>
                <a:gd name="connsiteX29-589" fmla="*/ 2775142 w 4536504"/>
                <a:gd name="connsiteY29-590" fmla="*/ 3869802 h 3919264"/>
                <a:gd name="connsiteX30-591" fmla="*/ 2775142 w 4536504"/>
                <a:gd name="connsiteY30-592" fmla="*/ 3495860 h 3919264"/>
                <a:gd name="connsiteX31-593" fmla="*/ 2237797 w 4536504"/>
                <a:gd name="connsiteY31-594" fmla="*/ 3114311 h 3919264"/>
                <a:gd name="connsiteX32-595" fmla="*/ 2214362 w 4536504"/>
                <a:gd name="connsiteY32-596" fmla="*/ 3096344 h 3919264"/>
                <a:gd name="connsiteX33-597" fmla="*/ 1518017 w 4536504"/>
                <a:gd name="connsiteY33-598" fmla="*/ 3096344 h 3919264"/>
                <a:gd name="connsiteX34-599" fmla="*/ 1448668 w 4536504"/>
                <a:gd name="connsiteY34-600" fmla="*/ 3026995 h 3919264"/>
                <a:gd name="connsiteX35-601" fmla="*/ 1448668 w 4536504"/>
                <a:gd name="connsiteY35-602" fmla="*/ 2508527 h 3919264"/>
                <a:gd name="connsiteX36-603" fmla="*/ 953449 w 4536504"/>
                <a:gd name="connsiteY36-604" fmla="*/ 2016224 h 3919264"/>
                <a:gd name="connsiteX37-605" fmla="*/ 89032 w 4536504"/>
                <a:gd name="connsiteY37-606" fmla="*/ 2016224 h 3919264"/>
                <a:gd name="connsiteX38-607" fmla="*/ 0 w 4536504"/>
                <a:gd name="connsiteY38-608" fmla="*/ 1927192 h 3919264"/>
                <a:gd name="connsiteX39-609" fmla="*/ 0 w 4536504"/>
                <a:gd name="connsiteY39-610" fmla="*/ 809112 h 3919264"/>
                <a:gd name="connsiteX40-611" fmla="*/ 89032 w 4536504"/>
                <a:gd name="connsiteY40-612" fmla="*/ 720080 h 3919264"/>
                <a:gd name="connsiteX41-613" fmla="*/ 1207112 w 4536504"/>
                <a:gd name="connsiteY41-614" fmla="*/ 720080 h 3919264"/>
                <a:gd name="connsiteX42-615" fmla="*/ 1296144 w 4536504"/>
                <a:gd name="connsiteY42-616" fmla="*/ 809112 h 3919264"/>
                <a:gd name="connsiteX43-617" fmla="*/ 1296144 w 4536504"/>
                <a:gd name="connsiteY43-618" fmla="*/ 1707636 h 3919264"/>
                <a:gd name="connsiteX44-619" fmla="*/ 1704226 w 4536504"/>
                <a:gd name="connsiteY44-620" fmla="*/ 2086756 h 3919264"/>
                <a:gd name="connsiteX45-621" fmla="*/ 2110101 w 4536504"/>
                <a:gd name="connsiteY45-622" fmla="*/ 2086756 h 3919264"/>
                <a:gd name="connsiteX46-623" fmla="*/ 2664296 w 4536504"/>
                <a:gd name="connsiteY46-624" fmla="*/ 1664322 h 3919264"/>
                <a:gd name="connsiteX47-625" fmla="*/ 2664296 w 4536504"/>
                <a:gd name="connsiteY47-626" fmla="*/ 995126 h 3919264"/>
                <a:gd name="connsiteX48-627" fmla="*/ 2728986 w 4536504"/>
                <a:gd name="connsiteY48-628" fmla="*/ 930436 h 3919264"/>
                <a:gd name="connsiteX49-629" fmla="*/ 3256610 w 4536504"/>
                <a:gd name="connsiteY49-630" fmla="*/ 930436 h 3919264"/>
                <a:gd name="connsiteX50-631" fmla="*/ 3816424 w 4536504"/>
                <a:gd name="connsiteY50-632" fmla="*/ 464510 h 3919264"/>
                <a:gd name="connsiteX51-633" fmla="*/ 3816424 w 4536504"/>
                <a:gd name="connsiteY51-634" fmla="*/ 49462 h 3919264"/>
                <a:gd name="connsiteX52-635" fmla="*/ 3865886 w 4536504"/>
                <a:gd name="connsiteY52-636" fmla="*/ 0 h 3919264"/>
                <a:gd name="connsiteX0-637" fmla="*/ 3865886 w 4536504"/>
                <a:gd name="connsiteY0-638" fmla="*/ 0 h 3919264"/>
                <a:gd name="connsiteX1-639" fmla="*/ 4487042 w 4536504"/>
                <a:gd name="connsiteY1-640" fmla="*/ 0 h 3919264"/>
                <a:gd name="connsiteX2-641" fmla="*/ 4536504 w 4536504"/>
                <a:gd name="connsiteY2-642" fmla="*/ 49462 h 3919264"/>
                <a:gd name="connsiteX3-643" fmla="*/ 4536504 w 4536504"/>
                <a:gd name="connsiteY3-644" fmla="*/ 670618 h 3919264"/>
                <a:gd name="connsiteX4-645" fmla="*/ 4487042 w 4536504"/>
                <a:gd name="connsiteY4-646" fmla="*/ 720080 h 3919264"/>
                <a:gd name="connsiteX5-647" fmla="*/ 4097918 w 4536504"/>
                <a:gd name="connsiteY5-648" fmla="*/ 720080 h 3919264"/>
                <a:gd name="connsiteX6-649" fmla="*/ 3606068 w 4536504"/>
                <a:gd name="connsiteY6-650" fmla="*/ 1182801 h 3919264"/>
                <a:gd name="connsiteX7-651" fmla="*/ 3606068 w 4536504"/>
                <a:gd name="connsiteY7-652" fmla="*/ 1356441 h 3919264"/>
                <a:gd name="connsiteX8-653" fmla="*/ 3609595 w 4536504"/>
                <a:gd name="connsiteY8-654" fmla="*/ 1725690 h 3919264"/>
                <a:gd name="connsiteX9-655" fmla="*/ 4111762 w 4536504"/>
                <a:gd name="connsiteY9-656" fmla="*/ 2193410 h 3919264"/>
                <a:gd name="connsiteX10-657" fmla="*/ 4487042 w 4536504"/>
                <a:gd name="connsiteY10-658" fmla="*/ 2193410 h 3919264"/>
                <a:gd name="connsiteX11-659" fmla="*/ 4536504 w 4536504"/>
                <a:gd name="connsiteY11-660" fmla="*/ 2242872 h 3919264"/>
                <a:gd name="connsiteX12-661" fmla="*/ 4536504 w 4536504"/>
                <a:gd name="connsiteY12-662" fmla="*/ 2864028 h 3919264"/>
                <a:gd name="connsiteX13-663" fmla="*/ 4487042 w 4536504"/>
                <a:gd name="connsiteY13-664" fmla="*/ 2913490 h 3919264"/>
                <a:gd name="connsiteX14-665" fmla="*/ 3865886 w 4536504"/>
                <a:gd name="connsiteY14-666" fmla="*/ 2913490 h 3919264"/>
                <a:gd name="connsiteX15-667" fmla="*/ 3816424 w 4536504"/>
                <a:gd name="connsiteY15-668" fmla="*/ 2864028 h 3919264"/>
                <a:gd name="connsiteX16-669" fmla="*/ 3816424 w 4536504"/>
                <a:gd name="connsiteY16-670" fmla="*/ 2499630 h 3919264"/>
                <a:gd name="connsiteX17-671" fmla="*/ 3325545 w 4536504"/>
                <a:gd name="connsiteY17-672" fmla="*/ 1872208 h 3919264"/>
                <a:gd name="connsiteX18-673" fmla="*/ 2879310 w 4536504"/>
                <a:gd name="connsiteY18-674" fmla="*/ 1872208 h 3919264"/>
                <a:gd name="connsiteX19-675" fmla="*/ 2458256 w 4536504"/>
                <a:gd name="connsiteY19-676" fmla="*/ 2405700 h 3919264"/>
                <a:gd name="connsiteX20-677" fmla="*/ 2458256 w 4536504"/>
                <a:gd name="connsiteY20-678" fmla="*/ 2711068 h 3919264"/>
                <a:gd name="connsiteX21-679" fmla="*/ 2967338 w 4536504"/>
                <a:gd name="connsiteY21-680" fmla="*/ 3195262 h 3919264"/>
                <a:gd name="connsiteX22-681" fmla="*/ 2964893 w 4536504"/>
                <a:gd name="connsiteY22-682" fmla="*/ 3199184 h 3919264"/>
                <a:gd name="connsiteX23-683" fmla="*/ 3445760 w 4536504"/>
                <a:gd name="connsiteY23-684" fmla="*/ 3199184 h 3919264"/>
                <a:gd name="connsiteX24-685" fmla="*/ 3495222 w 4536504"/>
                <a:gd name="connsiteY24-686" fmla="*/ 3248646 h 3919264"/>
                <a:gd name="connsiteX25-687" fmla="*/ 3495222 w 4536504"/>
                <a:gd name="connsiteY25-688" fmla="*/ 3869802 h 3919264"/>
                <a:gd name="connsiteX26-689" fmla="*/ 3445760 w 4536504"/>
                <a:gd name="connsiteY26-690" fmla="*/ 3919264 h 3919264"/>
                <a:gd name="connsiteX27-691" fmla="*/ 2824604 w 4536504"/>
                <a:gd name="connsiteY27-692" fmla="*/ 3919264 h 3919264"/>
                <a:gd name="connsiteX28-693" fmla="*/ 2775142 w 4536504"/>
                <a:gd name="connsiteY28-694" fmla="*/ 3869802 h 3919264"/>
                <a:gd name="connsiteX29-695" fmla="*/ 2775142 w 4536504"/>
                <a:gd name="connsiteY29-696" fmla="*/ 3495860 h 3919264"/>
                <a:gd name="connsiteX30-697" fmla="*/ 2237797 w 4536504"/>
                <a:gd name="connsiteY30-698" fmla="*/ 3114311 h 3919264"/>
                <a:gd name="connsiteX31-699" fmla="*/ 2214362 w 4536504"/>
                <a:gd name="connsiteY31-700" fmla="*/ 3096344 h 3919264"/>
                <a:gd name="connsiteX32-701" fmla="*/ 1518017 w 4536504"/>
                <a:gd name="connsiteY32-702" fmla="*/ 3096344 h 3919264"/>
                <a:gd name="connsiteX33-703" fmla="*/ 1448668 w 4536504"/>
                <a:gd name="connsiteY33-704" fmla="*/ 3026995 h 3919264"/>
                <a:gd name="connsiteX34-705" fmla="*/ 1448668 w 4536504"/>
                <a:gd name="connsiteY34-706" fmla="*/ 2508527 h 3919264"/>
                <a:gd name="connsiteX35-707" fmla="*/ 953449 w 4536504"/>
                <a:gd name="connsiteY35-708" fmla="*/ 2016224 h 3919264"/>
                <a:gd name="connsiteX36-709" fmla="*/ 89032 w 4536504"/>
                <a:gd name="connsiteY36-710" fmla="*/ 2016224 h 3919264"/>
                <a:gd name="connsiteX37-711" fmla="*/ 0 w 4536504"/>
                <a:gd name="connsiteY37-712" fmla="*/ 1927192 h 3919264"/>
                <a:gd name="connsiteX38-713" fmla="*/ 0 w 4536504"/>
                <a:gd name="connsiteY38-714" fmla="*/ 809112 h 3919264"/>
                <a:gd name="connsiteX39-715" fmla="*/ 89032 w 4536504"/>
                <a:gd name="connsiteY39-716" fmla="*/ 720080 h 3919264"/>
                <a:gd name="connsiteX40-717" fmla="*/ 1207112 w 4536504"/>
                <a:gd name="connsiteY40-718" fmla="*/ 720080 h 3919264"/>
                <a:gd name="connsiteX41-719" fmla="*/ 1296144 w 4536504"/>
                <a:gd name="connsiteY41-720" fmla="*/ 809112 h 3919264"/>
                <a:gd name="connsiteX42-721" fmla="*/ 1296144 w 4536504"/>
                <a:gd name="connsiteY42-722" fmla="*/ 1707636 h 3919264"/>
                <a:gd name="connsiteX43-723" fmla="*/ 1704226 w 4536504"/>
                <a:gd name="connsiteY43-724" fmla="*/ 2086756 h 3919264"/>
                <a:gd name="connsiteX44-725" fmla="*/ 2110101 w 4536504"/>
                <a:gd name="connsiteY44-726" fmla="*/ 2086756 h 3919264"/>
                <a:gd name="connsiteX45-727" fmla="*/ 2664296 w 4536504"/>
                <a:gd name="connsiteY45-728" fmla="*/ 1664322 h 3919264"/>
                <a:gd name="connsiteX46-729" fmla="*/ 2664296 w 4536504"/>
                <a:gd name="connsiteY46-730" fmla="*/ 995126 h 3919264"/>
                <a:gd name="connsiteX47-731" fmla="*/ 2728986 w 4536504"/>
                <a:gd name="connsiteY47-732" fmla="*/ 930436 h 3919264"/>
                <a:gd name="connsiteX48-733" fmla="*/ 3256610 w 4536504"/>
                <a:gd name="connsiteY48-734" fmla="*/ 930436 h 3919264"/>
                <a:gd name="connsiteX49-735" fmla="*/ 3816424 w 4536504"/>
                <a:gd name="connsiteY49-736" fmla="*/ 464510 h 3919264"/>
                <a:gd name="connsiteX50-737" fmla="*/ 3816424 w 4536504"/>
                <a:gd name="connsiteY50-738" fmla="*/ 49462 h 3919264"/>
                <a:gd name="connsiteX51-739" fmla="*/ 3865886 w 4536504"/>
                <a:gd name="connsiteY51-740" fmla="*/ 0 h 3919264"/>
                <a:gd name="connsiteX0-741" fmla="*/ 3865886 w 4536504"/>
                <a:gd name="connsiteY0-742" fmla="*/ 0 h 3919264"/>
                <a:gd name="connsiteX1-743" fmla="*/ 4487042 w 4536504"/>
                <a:gd name="connsiteY1-744" fmla="*/ 0 h 3919264"/>
                <a:gd name="connsiteX2-745" fmla="*/ 4536504 w 4536504"/>
                <a:gd name="connsiteY2-746" fmla="*/ 49462 h 3919264"/>
                <a:gd name="connsiteX3-747" fmla="*/ 4536504 w 4536504"/>
                <a:gd name="connsiteY3-748" fmla="*/ 670618 h 3919264"/>
                <a:gd name="connsiteX4-749" fmla="*/ 4487042 w 4536504"/>
                <a:gd name="connsiteY4-750" fmla="*/ 720080 h 3919264"/>
                <a:gd name="connsiteX5-751" fmla="*/ 4097918 w 4536504"/>
                <a:gd name="connsiteY5-752" fmla="*/ 720080 h 3919264"/>
                <a:gd name="connsiteX6-753" fmla="*/ 3606068 w 4536504"/>
                <a:gd name="connsiteY6-754" fmla="*/ 1182801 h 3919264"/>
                <a:gd name="connsiteX7-755" fmla="*/ 3606068 w 4536504"/>
                <a:gd name="connsiteY7-756" fmla="*/ 1356441 h 3919264"/>
                <a:gd name="connsiteX8-757" fmla="*/ 3609595 w 4536504"/>
                <a:gd name="connsiteY8-758" fmla="*/ 1725690 h 3919264"/>
                <a:gd name="connsiteX9-759" fmla="*/ 4111762 w 4536504"/>
                <a:gd name="connsiteY9-760" fmla="*/ 2193410 h 3919264"/>
                <a:gd name="connsiteX10-761" fmla="*/ 4487042 w 4536504"/>
                <a:gd name="connsiteY10-762" fmla="*/ 2193410 h 3919264"/>
                <a:gd name="connsiteX11-763" fmla="*/ 4536504 w 4536504"/>
                <a:gd name="connsiteY11-764" fmla="*/ 2242872 h 3919264"/>
                <a:gd name="connsiteX12-765" fmla="*/ 4536504 w 4536504"/>
                <a:gd name="connsiteY12-766" fmla="*/ 2864028 h 3919264"/>
                <a:gd name="connsiteX13-767" fmla="*/ 4487042 w 4536504"/>
                <a:gd name="connsiteY13-768" fmla="*/ 2913490 h 3919264"/>
                <a:gd name="connsiteX14-769" fmla="*/ 3865886 w 4536504"/>
                <a:gd name="connsiteY14-770" fmla="*/ 2913490 h 3919264"/>
                <a:gd name="connsiteX15-771" fmla="*/ 3816424 w 4536504"/>
                <a:gd name="connsiteY15-772" fmla="*/ 2864028 h 3919264"/>
                <a:gd name="connsiteX16-773" fmla="*/ 3816424 w 4536504"/>
                <a:gd name="connsiteY16-774" fmla="*/ 2499630 h 3919264"/>
                <a:gd name="connsiteX17-775" fmla="*/ 3325545 w 4536504"/>
                <a:gd name="connsiteY17-776" fmla="*/ 1872208 h 3919264"/>
                <a:gd name="connsiteX18-777" fmla="*/ 2879310 w 4536504"/>
                <a:gd name="connsiteY18-778" fmla="*/ 1872208 h 3919264"/>
                <a:gd name="connsiteX19-779" fmla="*/ 2458256 w 4536504"/>
                <a:gd name="connsiteY19-780" fmla="*/ 2405700 h 3919264"/>
                <a:gd name="connsiteX20-781" fmla="*/ 2458256 w 4536504"/>
                <a:gd name="connsiteY20-782" fmla="*/ 2711068 h 3919264"/>
                <a:gd name="connsiteX21-783" fmla="*/ 2967338 w 4536504"/>
                <a:gd name="connsiteY21-784" fmla="*/ 3195262 h 3919264"/>
                <a:gd name="connsiteX22-785" fmla="*/ 2964893 w 4536504"/>
                <a:gd name="connsiteY22-786" fmla="*/ 3199184 h 3919264"/>
                <a:gd name="connsiteX23-787" fmla="*/ 3445760 w 4536504"/>
                <a:gd name="connsiteY23-788" fmla="*/ 3199184 h 3919264"/>
                <a:gd name="connsiteX24-789" fmla="*/ 3495222 w 4536504"/>
                <a:gd name="connsiteY24-790" fmla="*/ 3248646 h 3919264"/>
                <a:gd name="connsiteX25-791" fmla="*/ 3495222 w 4536504"/>
                <a:gd name="connsiteY25-792" fmla="*/ 3869802 h 3919264"/>
                <a:gd name="connsiteX26-793" fmla="*/ 3445760 w 4536504"/>
                <a:gd name="connsiteY26-794" fmla="*/ 3919264 h 3919264"/>
                <a:gd name="connsiteX27-795" fmla="*/ 2824604 w 4536504"/>
                <a:gd name="connsiteY27-796" fmla="*/ 3919264 h 3919264"/>
                <a:gd name="connsiteX28-797" fmla="*/ 2775142 w 4536504"/>
                <a:gd name="connsiteY28-798" fmla="*/ 3869802 h 3919264"/>
                <a:gd name="connsiteX29-799" fmla="*/ 2775142 w 4536504"/>
                <a:gd name="connsiteY29-800" fmla="*/ 3495860 h 3919264"/>
                <a:gd name="connsiteX30-801" fmla="*/ 2237797 w 4536504"/>
                <a:gd name="connsiteY30-802" fmla="*/ 3114311 h 3919264"/>
                <a:gd name="connsiteX31-803" fmla="*/ 2214362 w 4536504"/>
                <a:gd name="connsiteY31-804" fmla="*/ 3096344 h 3919264"/>
                <a:gd name="connsiteX32-805" fmla="*/ 1518017 w 4536504"/>
                <a:gd name="connsiteY32-806" fmla="*/ 3096344 h 3919264"/>
                <a:gd name="connsiteX33-807" fmla="*/ 1448668 w 4536504"/>
                <a:gd name="connsiteY33-808" fmla="*/ 3026995 h 3919264"/>
                <a:gd name="connsiteX34-809" fmla="*/ 1448668 w 4536504"/>
                <a:gd name="connsiteY34-810" fmla="*/ 2508527 h 3919264"/>
                <a:gd name="connsiteX35-811" fmla="*/ 953449 w 4536504"/>
                <a:gd name="connsiteY35-812" fmla="*/ 2016224 h 3919264"/>
                <a:gd name="connsiteX36-813" fmla="*/ 89032 w 4536504"/>
                <a:gd name="connsiteY36-814" fmla="*/ 2016224 h 3919264"/>
                <a:gd name="connsiteX37-815" fmla="*/ 0 w 4536504"/>
                <a:gd name="connsiteY37-816" fmla="*/ 1927192 h 3919264"/>
                <a:gd name="connsiteX38-817" fmla="*/ 0 w 4536504"/>
                <a:gd name="connsiteY38-818" fmla="*/ 809112 h 3919264"/>
                <a:gd name="connsiteX39-819" fmla="*/ 89032 w 4536504"/>
                <a:gd name="connsiteY39-820" fmla="*/ 720080 h 3919264"/>
                <a:gd name="connsiteX40-821" fmla="*/ 1207112 w 4536504"/>
                <a:gd name="connsiteY40-822" fmla="*/ 720080 h 3919264"/>
                <a:gd name="connsiteX41-823" fmla="*/ 1296144 w 4536504"/>
                <a:gd name="connsiteY41-824" fmla="*/ 809112 h 3919264"/>
                <a:gd name="connsiteX42-825" fmla="*/ 1296144 w 4536504"/>
                <a:gd name="connsiteY42-826" fmla="*/ 1707636 h 3919264"/>
                <a:gd name="connsiteX43-827" fmla="*/ 1704226 w 4536504"/>
                <a:gd name="connsiteY43-828" fmla="*/ 2086756 h 3919264"/>
                <a:gd name="connsiteX44-829" fmla="*/ 2110101 w 4536504"/>
                <a:gd name="connsiteY44-830" fmla="*/ 2086756 h 3919264"/>
                <a:gd name="connsiteX45-831" fmla="*/ 2664296 w 4536504"/>
                <a:gd name="connsiteY45-832" fmla="*/ 1664322 h 3919264"/>
                <a:gd name="connsiteX46-833" fmla="*/ 2664296 w 4536504"/>
                <a:gd name="connsiteY46-834" fmla="*/ 995126 h 3919264"/>
                <a:gd name="connsiteX47-835" fmla="*/ 2728986 w 4536504"/>
                <a:gd name="connsiteY47-836" fmla="*/ 930436 h 3919264"/>
                <a:gd name="connsiteX48-837" fmla="*/ 3256610 w 4536504"/>
                <a:gd name="connsiteY48-838" fmla="*/ 930436 h 3919264"/>
                <a:gd name="connsiteX49-839" fmla="*/ 3816424 w 4536504"/>
                <a:gd name="connsiteY49-840" fmla="*/ 464510 h 3919264"/>
                <a:gd name="connsiteX50-841" fmla="*/ 3816424 w 4536504"/>
                <a:gd name="connsiteY50-842" fmla="*/ 49462 h 3919264"/>
                <a:gd name="connsiteX51-843" fmla="*/ 3865886 w 4536504"/>
                <a:gd name="connsiteY51-844" fmla="*/ 0 h 3919264"/>
                <a:gd name="connsiteX0-845" fmla="*/ 3865886 w 4536504"/>
                <a:gd name="connsiteY0-846" fmla="*/ 0 h 3919264"/>
                <a:gd name="connsiteX1-847" fmla="*/ 4487042 w 4536504"/>
                <a:gd name="connsiteY1-848" fmla="*/ 0 h 3919264"/>
                <a:gd name="connsiteX2-849" fmla="*/ 4536504 w 4536504"/>
                <a:gd name="connsiteY2-850" fmla="*/ 49462 h 3919264"/>
                <a:gd name="connsiteX3-851" fmla="*/ 4536504 w 4536504"/>
                <a:gd name="connsiteY3-852" fmla="*/ 670618 h 3919264"/>
                <a:gd name="connsiteX4-853" fmla="*/ 4487042 w 4536504"/>
                <a:gd name="connsiteY4-854" fmla="*/ 720080 h 3919264"/>
                <a:gd name="connsiteX5-855" fmla="*/ 4097918 w 4536504"/>
                <a:gd name="connsiteY5-856" fmla="*/ 720080 h 3919264"/>
                <a:gd name="connsiteX6-857" fmla="*/ 3606068 w 4536504"/>
                <a:gd name="connsiteY6-858" fmla="*/ 1182801 h 3919264"/>
                <a:gd name="connsiteX7-859" fmla="*/ 3606068 w 4536504"/>
                <a:gd name="connsiteY7-860" fmla="*/ 1356441 h 3919264"/>
                <a:gd name="connsiteX8-861" fmla="*/ 3609595 w 4536504"/>
                <a:gd name="connsiteY8-862" fmla="*/ 1725690 h 3919264"/>
                <a:gd name="connsiteX9-863" fmla="*/ 4111762 w 4536504"/>
                <a:gd name="connsiteY9-864" fmla="*/ 2193410 h 3919264"/>
                <a:gd name="connsiteX10-865" fmla="*/ 4487042 w 4536504"/>
                <a:gd name="connsiteY10-866" fmla="*/ 2193410 h 3919264"/>
                <a:gd name="connsiteX11-867" fmla="*/ 4536504 w 4536504"/>
                <a:gd name="connsiteY11-868" fmla="*/ 2242872 h 3919264"/>
                <a:gd name="connsiteX12-869" fmla="*/ 4536504 w 4536504"/>
                <a:gd name="connsiteY12-870" fmla="*/ 2864028 h 3919264"/>
                <a:gd name="connsiteX13-871" fmla="*/ 4487042 w 4536504"/>
                <a:gd name="connsiteY13-872" fmla="*/ 2913490 h 3919264"/>
                <a:gd name="connsiteX14-873" fmla="*/ 3865886 w 4536504"/>
                <a:gd name="connsiteY14-874" fmla="*/ 2913490 h 3919264"/>
                <a:gd name="connsiteX15-875" fmla="*/ 3816424 w 4536504"/>
                <a:gd name="connsiteY15-876" fmla="*/ 2864028 h 3919264"/>
                <a:gd name="connsiteX16-877" fmla="*/ 3816424 w 4536504"/>
                <a:gd name="connsiteY16-878" fmla="*/ 2499630 h 3919264"/>
                <a:gd name="connsiteX17-879" fmla="*/ 3325545 w 4536504"/>
                <a:gd name="connsiteY17-880" fmla="*/ 1872208 h 3919264"/>
                <a:gd name="connsiteX18-881" fmla="*/ 2879310 w 4536504"/>
                <a:gd name="connsiteY18-882" fmla="*/ 1872208 h 3919264"/>
                <a:gd name="connsiteX19-883" fmla="*/ 2458256 w 4536504"/>
                <a:gd name="connsiteY19-884" fmla="*/ 2405700 h 3919264"/>
                <a:gd name="connsiteX20-885" fmla="*/ 2458256 w 4536504"/>
                <a:gd name="connsiteY20-886" fmla="*/ 2711068 h 3919264"/>
                <a:gd name="connsiteX21-887" fmla="*/ 2967338 w 4536504"/>
                <a:gd name="connsiteY21-888" fmla="*/ 3195262 h 3919264"/>
                <a:gd name="connsiteX22-889" fmla="*/ 2964893 w 4536504"/>
                <a:gd name="connsiteY22-890" fmla="*/ 3199184 h 3919264"/>
                <a:gd name="connsiteX23-891" fmla="*/ 3445760 w 4536504"/>
                <a:gd name="connsiteY23-892" fmla="*/ 3199184 h 3919264"/>
                <a:gd name="connsiteX24-893" fmla="*/ 3495222 w 4536504"/>
                <a:gd name="connsiteY24-894" fmla="*/ 3248646 h 3919264"/>
                <a:gd name="connsiteX25-895" fmla="*/ 3495222 w 4536504"/>
                <a:gd name="connsiteY25-896" fmla="*/ 3869802 h 3919264"/>
                <a:gd name="connsiteX26-897" fmla="*/ 3445760 w 4536504"/>
                <a:gd name="connsiteY26-898" fmla="*/ 3919264 h 3919264"/>
                <a:gd name="connsiteX27-899" fmla="*/ 2824604 w 4536504"/>
                <a:gd name="connsiteY27-900" fmla="*/ 3919264 h 3919264"/>
                <a:gd name="connsiteX28-901" fmla="*/ 2775142 w 4536504"/>
                <a:gd name="connsiteY28-902" fmla="*/ 3869802 h 3919264"/>
                <a:gd name="connsiteX29-903" fmla="*/ 2775142 w 4536504"/>
                <a:gd name="connsiteY29-904" fmla="*/ 3495860 h 3919264"/>
                <a:gd name="connsiteX30-905" fmla="*/ 2237797 w 4536504"/>
                <a:gd name="connsiteY30-906" fmla="*/ 3114311 h 3919264"/>
                <a:gd name="connsiteX31-907" fmla="*/ 2214362 w 4536504"/>
                <a:gd name="connsiteY31-908" fmla="*/ 3096344 h 3919264"/>
                <a:gd name="connsiteX32-909" fmla="*/ 1518017 w 4536504"/>
                <a:gd name="connsiteY32-910" fmla="*/ 3096344 h 3919264"/>
                <a:gd name="connsiteX33-911" fmla="*/ 1448668 w 4536504"/>
                <a:gd name="connsiteY33-912" fmla="*/ 3026995 h 3919264"/>
                <a:gd name="connsiteX34-913" fmla="*/ 1448668 w 4536504"/>
                <a:gd name="connsiteY34-914" fmla="*/ 2508527 h 3919264"/>
                <a:gd name="connsiteX35-915" fmla="*/ 953449 w 4536504"/>
                <a:gd name="connsiteY35-916" fmla="*/ 2016224 h 3919264"/>
                <a:gd name="connsiteX36-917" fmla="*/ 89032 w 4536504"/>
                <a:gd name="connsiteY36-918" fmla="*/ 2016224 h 3919264"/>
                <a:gd name="connsiteX37-919" fmla="*/ 0 w 4536504"/>
                <a:gd name="connsiteY37-920" fmla="*/ 1927192 h 3919264"/>
                <a:gd name="connsiteX38-921" fmla="*/ 0 w 4536504"/>
                <a:gd name="connsiteY38-922" fmla="*/ 809112 h 3919264"/>
                <a:gd name="connsiteX39-923" fmla="*/ 89032 w 4536504"/>
                <a:gd name="connsiteY39-924" fmla="*/ 720080 h 3919264"/>
                <a:gd name="connsiteX40-925" fmla="*/ 1207112 w 4536504"/>
                <a:gd name="connsiteY40-926" fmla="*/ 720080 h 3919264"/>
                <a:gd name="connsiteX41-927" fmla="*/ 1296144 w 4536504"/>
                <a:gd name="connsiteY41-928" fmla="*/ 809112 h 3919264"/>
                <a:gd name="connsiteX42-929" fmla="*/ 1296144 w 4536504"/>
                <a:gd name="connsiteY42-930" fmla="*/ 1707636 h 3919264"/>
                <a:gd name="connsiteX43-931" fmla="*/ 1704226 w 4536504"/>
                <a:gd name="connsiteY43-932" fmla="*/ 2086756 h 3919264"/>
                <a:gd name="connsiteX44-933" fmla="*/ 2110101 w 4536504"/>
                <a:gd name="connsiteY44-934" fmla="*/ 2086756 h 3919264"/>
                <a:gd name="connsiteX45-935" fmla="*/ 2664296 w 4536504"/>
                <a:gd name="connsiteY45-936" fmla="*/ 1664322 h 3919264"/>
                <a:gd name="connsiteX46-937" fmla="*/ 2664296 w 4536504"/>
                <a:gd name="connsiteY46-938" fmla="*/ 995126 h 3919264"/>
                <a:gd name="connsiteX47-939" fmla="*/ 2728986 w 4536504"/>
                <a:gd name="connsiteY47-940" fmla="*/ 930436 h 3919264"/>
                <a:gd name="connsiteX48-941" fmla="*/ 3256610 w 4536504"/>
                <a:gd name="connsiteY48-942" fmla="*/ 930436 h 3919264"/>
                <a:gd name="connsiteX49-943" fmla="*/ 3816424 w 4536504"/>
                <a:gd name="connsiteY49-944" fmla="*/ 464510 h 3919264"/>
                <a:gd name="connsiteX50-945" fmla="*/ 3816424 w 4536504"/>
                <a:gd name="connsiteY50-946" fmla="*/ 49462 h 3919264"/>
                <a:gd name="connsiteX51-947" fmla="*/ 3865886 w 4536504"/>
                <a:gd name="connsiteY51-948" fmla="*/ 0 h 3919264"/>
                <a:gd name="connsiteX0-949" fmla="*/ 3865886 w 4536504"/>
                <a:gd name="connsiteY0-950" fmla="*/ 0 h 3919264"/>
                <a:gd name="connsiteX1-951" fmla="*/ 4487042 w 4536504"/>
                <a:gd name="connsiteY1-952" fmla="*/ 0 h 3919264"/>
                <a:gd name="connsiteX2-953" fmla="*/ 4536504 w 4536504"/>
                <a:gd name="connsiteY2-954" fmla="*/ 49462 h 3919264"/>
                <a:gd name="connsiteX3-955" fmla="*/ 4536504 w 4536504"/>
                <a:gd name="connsiteY3-956" fmla="*/ 670618 h 3919264"/>
                <a:gd name="connsiteX4-957" fmla="*/ 4487042 w 4536504"/>
                <a:gd name="connsiteY4-958" fmla="*/ 720080 h 3919264"/>
                <a:gd name="connsiteX5-959" fmla="*/ 4097918 w 4536504"/>
                <a:gd name="connsiteY5-960" fmla="*/ 720080 h 3919264"/>
                <a:gd name="connsiteX6-961" fmla="*/ 3606068 w 4536504"/>
                <a:gd name="connsiteY6-962" fmla="*/ 1182801 h 3919264"/>
                <a:gd name="connsiteX7-963" fmla="*/ 3606068 w 4536504"/>
                <a:gd name="connsiteY7-964" fmla="*/ 1356441 h 3919264"/>
                <a:gd name="connsiteX8-965" fmla="*/ 3609595 w 4536504"/>
                <a:gd name="connsiteY8-966" fmla="*/ 1725690 h 3919264"/>
                <a:gd name="connsiteX9-967" fmla="*/ 4111762 w 4536504"/>
                <a:gd name="connsiteY9-968" fmla="*/ 2193410 h 3919264"/>
                <a:gd name="connsiteX10-969" fmla="*/ 4487042 w 4536504"/>
                <a:gd name="connsiteY10-970" fmla="*/ 2193410 h 3919264"/>
                <a:gd name="connsiteX11-971" fmla="*/ 4536504 w 4536504"/>
                <a:gd name="connsiteY11-972" fmla="*/ 2242872 h 3919264"/>
                <a:gd name="connsiteX12-973" fmla="*/ 4536504 w 4536504"/>
                <a:gd name="connsiteY12-974" fmla="*/ 2864028 h 3919264"/>
                <a:gd name="connsiteX13-975" fmla="*/ 4487042 w 4536504"/>
                <a:gd name="connsiteY13-976" fmla="*/ 2913490 h 3919264"/>
                <a:gd name="connsiteX14-977" fmla="*/ 3865886 w 4536504"/>
                <a:gd name="connsiteY14-978" fmla="*/ 2913490 h 3919264"/>
                <a:gd name="connsiteX15-979" fmla="*/ 3816424 w 4536504"/>
                <a:gd name="connsiteY15-980" fmla="*/ 2864028 h 3919264"/>
                <a:gd name="connsiteX16-981" fmla="*/ 3816424 w 4536504"/>
                <a:gd name="connsiteY16-982" fmla="*/ 2499630 h 3919264"/>
                <a:gd name="connsiteX17-983" fmla="*/ 3325545 w 4536504"/>
                <a:gd name="connsiteY17-984" fmla="*/ 1872208 h 3919264"/>
                <a:gd name="connsiteX18-985" fmla="*/ 2879310 w 4536504"/>
                <a:gd name="connsiteY18-986" fmla="*/ 1872208 h 3919264"/>
                <a:gd name="connsiteX19-987" fmla="*/ 2458256 w 4536504"/>
                <a:gd name="connsiteY19-988" fmla="*/ 2405700 h 3919264"/>
                <a:gd name="connsiteX20-989" fmla="*/ 2458256 w 4536504"/>
                <a:gd name="connsiteY20-990" fmla="*/ 2711068 h 3919264"/>
                <a:gd name="connsiteX21-991" fmla="*/ 2967338 w 4536504"/>
                <a:gd name="connsiteY21-992" fmla="*/ 3195262 h 3919264"/>
                <a:gd name="connsiteX22-993" fmla="*/ 2964893 w 4536504"/>
                <a:gd name="connsiteY22-994" fmla="*/ 3199184 h 3919264"/>
                <a:gd name="connsiteX23-995" fmla="*/ 3445760 w 4536504"/>
                <a:gd name="connsiteY23-996" fmla="*/ 3199184 h 3919264"/>
                <a:gd name="connsiteX24-997" fmla="*/ 3495222 w 4536504"/>
                <a:gd name="connsiteY24-998" fmla="*/ 3248646 h 3919264"/>
                <a:gd name="connsiteX25-999" fmla="*/ 3495222 w 4536504"/>
                <a:gd name="connsiteY25-1000" fmla="*/ 3869802 h 3919264"/>
                <a:gd name="connsiteX26-1001" fmla="*/ 3445760 w 4536504"/>
                <a:gd name="connsiteY26-1002" fmla="*/ 3919264 h 3919264"/>
                <a:gd name="connsiteX27-1003" fmla="*/ 2824604 w 4536504"/>
                <a:gd name="connsiteY27-1004" fmla="*/ 3919264 h 3919264"/>
                <a:gd name="connsiteX28-1005" fmla="*/ 2775142 w 4536504"/>
                <a:gd name="connsiteY28-1006" fmla="*/ 3869802 h 3919264"/>
                <a:gd name="connsiteX29-1007" fmla="*/ 2775142 w 4536504"/>
                <a:gd name="connsiteY29-1008" fmla="*/ 3495860 h 3919264"/>
                <a:gd name="connsiteX30-1009" fmla="*/ 2237797 w 4536504"/>
                <a:gd name="connsiteY30-1010" fmla="*/ 3114311 h 3919264"/>
                <a:gd name="connsiteX31-1011" fmla="*/ 2214362 w 4536504"/>
                <a:gd name="connsiteY31-1012" fmla="*/ 3096344 h 3919264"/>
                <a:gd name="connsiteX32-1013" fmla="*/ 1518017 w 4536504"/>
                <a:gd name="connsiteY32-1014" fmla="*/ 3096344 h 3919264"/>
                <a:gd name="connsiteX33-1015" fmla="*/ 1448668 w 4536504"/>
                <a:gd name="connsiteY33-1016" fmla="*/ 3026995 h 3919264"/>
                <a:gd name="connsiteX34-1017" fmla="*/ 1448668 w 4536504"/>
                <a:gd name="connsiteY34-1018" fmla="*/ 2508527 h 3919264"/>
                <a:gd name="connsiteX35-1019" fmla="*/ 953449 w 4536504"/>
                <a:gd name="connsiteY35-1020" fmla="*/ 2016224 h 3919264"/>
                <a:gd name="connsiteX36-1021" fmla="*/ 89032 w 4536504"/>
                <a:gd name="connsiteY36-1022" fmla="*/ 2016224 h 3919264"/>
                <a:gd name="connsiteX37-1023" fmla="*/ 0 w 4536504"/>
                <a:gd name="connsiteY37-1024" fmla="*/ 1927192 h 3919264"/>
                <a:gd name="connsiteX38-1025" fmla="*/ 0 w 4536504"/>
                <a:gd name="connsiteY38-1026" fmla="*/ 809112 h 3919264"/>
                <a:gd name="connsiteX39-1027" fmla="*/ 89032 w 4536504"/>
                <a:gd name="connsiteY39-1028" fmla="*/ 720080 h 3919264"/>
                <a:gd name="connsiteX40-1029" fmla="*/ 1207112 w 4536504"/>
                <a:gd name="connsiteY40-1030" fmla="*/ 720080 h 3919264"/>
                <a:gd name="connsiteX41-1031" fmla="*/ 1296144 w 4536504"/>
                <a:gd name="connsiteY41-1032" fmla="*/ 809112 h 3919264"/>
                <a:gd name="connsiteX42-1033" fmla="*/ 1296144 w 4536504"/>
                <a:gd name="connsiteY42-1034" fmla="*/ 1707636 h 3919264"/>
                <a:gd name="connsiteX43-1035" fmla="*/ 1704226 w 4536504"/>
                <a:gd name="connsiteY43-1036" fmla="*/ 2086756 h 3919264"/>
                <a:gd name="connsiteX44-1037" fmla="*/ 2110101 w 4536504"/>
                <a:gd name="connsiteY44-1038" fmla="*/ 2086756 h 3919264"/>
                <a:gd name="connsiteX45-1039" fmla="*/ 2664296 w 4536504"/>
                <a:gd name="connsiteY45-1040" fmla="*/ 1664322 h 3919264"/>
                <a:gd name="connsiteX46-1041" fmla="*/ 2664296 w 4536504"/>
                <a:gd name="connsiteY46-1042" fmla="*/ 995126 h 3919264"/>
                <a:gd name="connsiteX47-1043" fmla="*/ 2728986 w 4536504"/>
                <a:gd name="connsiteY47-1044" fmla="*/ 930436 h 3919264"/>
                <a:gd name="connsiteX48-1045" fmla="*/ 3256610 w 4536504"/>
                <a:gd name="connsiteY48-1046" fmla="*/ 930436 h 3919264"/>
                <a:gd name="connsiteX49-1047" fmla="*/ 3816424 w 4536504"/>
                <a:gd name="connsiteY49-1048" fmla="*/ 464510 h 3919264"/>
                <a:gd name="connsiteX50-1049" fmla="*/ 3816424 w 4536504"/>
                <a:gd name="connsiteY50-1050" fmla="*/ 49462 h 3919264"/>
                <a:gd name="connsiteX51-1051" fmla="*/ 3865886 w 4536504"/>
                <a:gd name="connsiteY51-1052" fmla="*/ 0 h 3919264"/>
                <a:gd name="connsiteX0-1053" fmla="*/ 3865886 w 4536504"/>
                <a:gd name="connsiteY0-1054" fmla="*/ 0 h 3919264"/>
                <a:gd name="connsiteX1-1055" fmla="*/ 4487042 w 4536504"/>
                <a:gd name="connsiteY1-1056" fmla="*/ 0 h 3919264"/>
                <a:gd name="connsiteX2-1057" fmla="*/ 4536504 w 4536504"/>
                <a:gd name="connsiteY2-1058" fmla="*/ 49462 h 3919264"/>
                <a:gd name="connsiteX3-1059" fmla="*/ 4536504 w 4536504"/>
                <a:gd name="connsiteY3-1060" fmla="*/ 670618 h 3919264"/>
                <a:gd name="connsiteX4-1061" fmla="*/ 4487042 w 4536504"/>
                <a:gd name="connsiteY4-1062" fmla="*/ 720080 h 3919264"/>
                <a:gd name="connsiteX5-1063" fmla="*/ 4097918 w 4536504"/>
                <a:gd name="connsiteY5-1064" fmla="*/ 720080 h 3919264"/>
                <a:gd name="connsiteX6-1065" fmla="*/ 3606068 w 4536504"/>
                <a:gd name="connsiteY6-1066" fmla="*/ 1182801 h 3919264"/>
                <a:gd name="connsiteX7-1067" fmla="*/ 3606068 w 4536504"/>
                <a:gd name="connsiteY7-1068" fmla="*/ 1356441 h 3919264"/>
                <a:gd name="connsiteX8-1069" fmla="*/ 3609595 w 4536504"/>
                <a:gd name="connsiteY8-1070" fmla="*/ 1725690 h 3919264"/>
                <a:gd name="connsiteX9-1071" fmla="*/ 4111762 w 4536504"/>
                <a:gd name="connsiteY9-1072" fmla="*/ 2193410 h 3919264"/>
                <a:gd name="connsiteX10-1073" fmla="*/ 4487042 w 4536504"/>
                <a:gd name="connsiteY10-1074" fmla="*/ 2193410 h 3919264"/>
                <a:gd name="connsiteX11-1075" fmla="*/ 4536504 w 4536504"/>
                <a:gd name="connsiteY11-1076" fmla="*/ 2242872 h 3919264"/>
                <a:gd name="connsiteX12-1077" fmla="*/ 4536504 w 4536504"/>
                <a:gd name="connsiteY12-1078" fmla="*/ 2864028 h 3919264"/>
                <a:gd name="connsiteX13-1079" fmla="*/ 4487042 w 4536504"/>
                <a:gd name="connsiteY13-1080" fmla="*/ 2913490 h 3919264"/>
                <a:gd name="connsiteX14-1081" fmla="*/ 3865886 w 4536504"/>
                <a:gd name="connsiteY14-1082" fmla="*/ 2913490 h 3919264"/>
                <a:gd name="connsiteX15-1083" fmla="*/ 3816424 w 4536504"/>
                <a:gd name="connsiteY15-1084" fmla="*/ 2864028 h 3919264"/>
                <a:gd name="connsiteX16-1085" fmla="*/ 3816424 w 4536504"/>
                <a:gd name="connsiteY16-1086" fmla="*/ 2499630 h 3919264"/>
                <a:gd name="connsiteX17-1087" fmla="*/ 3325545 w 4536504"/>
                <a:gd name="connsiteY17-1088" fmla="*/ 1872208 h 3919264"/>
                <a:gd name="connsiteX18-1089" fmla="*/ 2879310 w 4536504"/>
                <a:gd name="connsiteY18-1090" fmla="*/ 1872208 h 3919264"/>
                <a:gd name="connsiteX19-1091" fmla="*/ 2458256 w 4536504"/>
                <a:gd name="connsiteY19-1092" fmla="*/ 2405700 h 3919264"/>
                <a:gd name="connsiteX20-1093" fmla="*/ 2458256 w 4536504"/>
                <a:gd name="connsiteY20-1094" fmla="*/ 2711068 h 3919264"/>
                <a:gd name="connsiteX21-1095" fmla="*/ 2967338 w 4536504"/>
                <a:gd name="connsiteY21-1096" fmla="*/ 3195262 h 3919264"/>
                <a:gd name="connsiteX22-1097" fmla="*/ 2964893 w 4536504"/>
                <a:gd name="connsiteY22-1098" fmla="*/ 3199184 h 3919264"/>
                <a:gd name="connsiteX23-1099" fmla="*/ 3445760 w 4536504"/>
                <a:gd name="connsiteY23-1100" fmla="*/ 3199184 h 3919264"/>
                <a:gd name="connsiteX24-1101" fmla="*/ 3495222 w 4536504"/>
                <a:gd name="connsiteY24-1102" fmla="*/ 3248646 h 3919264"/>
                <a:gd name="connsiteX25-1103" fmla="*/ 3495222 w 4536504"/>
                <a:gd name="connsiteY25-1104" fmla="*/ 3869802 h 3919264"/>
                <a:gd name="connsiteX26-1105" fmla="*/ 3445760 w 4536504"/>
                <a:gd name="connsiteY26-1106" fmla="*/ 3919264 h 3919264"/>
                <a:gd name="connsiteX27-1107" fmla="*/ 2824604 w 4536504"/>
                <a:gd name="connsiteY27-1108" fmla="*/ 3919264 h 3919264"/>
                <a:gd name="connsiteX28-1109" fmla="*/ 2775142 w 4536504"/>
                <a:gd name="connsiteY28-1110" fmla="*/ 3869802 h 3919264"/>
                <a:gd name="connsiteX29-1111" fmla="*/ 2775142 w 4536504"/>
                <a:gd name="connsiteY29-1112" fmla="*/ 3495860 h 3919264"/>
                <a:gd name="connsiteX30-1113" fmla="*/ 2237797 w 4536504"/>
                <a:gd name="connsiteY30-1114" fmla="*/ 3114311 h 3919264"/>
                <a:gd name="connsiteX31-1115" fmla="*/ 2214362 w 4536504"/>
                <a:gd name="connsiteY31-1116" fmla="*/ 3096344 h 3919264"/>
                <a:gd name="connsiteX32-1117" fmla="*/ 1518017 w 4536504"/>
                <a:gd name="connsiteY32-1118" fmla="*/ 3096344 h 3919264"/>
                <a:gd name="connsiteX33-1119" fmla="*/ 1448668 w 4536504"/>
                <a:gd name="connsiteY33-1120" fmla="*/ 3026995 h 3919264"/>
                <a:gd name="connsiteX34-1121" fmla="*/ 1448668 w 4536504"/>
                <a:gd name="connsiteY34-1122" fmla="*/ 2508527 h 3919264"/>
                <a:gd name="connsiteX35-1123" fmla="*/ 953449 w 4536504"/>
                <a:gd name="connsiteY35-1124" fmla="*/ 2016224 h 3919264"/>
                <a:gd name="connsiteX36-1125" fmla="*/ 89032 w 4536504"/>
                <a:gd name="connsiteY36-1126" fmla="*/ 2016224 h 3919264"/>
                <a:gd name="connsiteX37-1127" fmla="*/ 0 w 4536504"/>
                <a:gd name="connsiteY37-1128" fmla="*/ 1927192 h 3919264"/>
                <a:gd name="connsiteX38-1129" fmla="*/ 0 w 4536504"/>
                <a:gd name="connsiteY38-1130" fmla="*/ 809112 h 3919264"/>
                <a:gd name="connsiteX39-1131" fmla="*/ 89032 w 4536504"/>
                <a:gd name="connsiteY39-1132" fmla="*/ 720080 h 3919264"/>
                <a:gd name="connsiteX40-1133" fmla="*/ 1207112 w 4536504"/>
                <a:gd name="connsiteY40-1134" fmla="*/ 720080 h 3919264"/>
                <a:gd name="connsiteX41-1135" fmla="*/ 1296144 w 4536504"/>
                <a:gd name="connsiteY41-1136" fmla="*/ 809112 h 3919264"/>
                <a:gd name="connsiteX42-1137" fmla="*/ 1296144 w 4536504"/>
                <a:gd name="connsiteY42-1138" fmla="*/ 1707636 h 3919264"/>
                <a:gd name="connsiteX43-1139" fmla="*/ 1704226 w 4536504"/>
                <a:gd name="connsiteY43-1140" fmla="*/ 2086756 h 3919264"/>
                <a:gd name="connsiteX44-1141" fmla="*/ 2110101 w 4536504"/>
                <a:gd name="connsiteY44-1142" fmla="*/ 2086756 h 3919264"/>
                <a:gd name="connsiteX45-1143" fmla="*/ 2664296 w 4536504"/>
                <a:gd name="connsiteY45-1144" fmla="*/ 1664322 h 3919264"/>
                <a:gd name="connsiteX46-1145" fmla="*/ 2664296 w 4536504"/>
                <a:gd name="connsiteY46-1146" fmla="*/ 995126 h 3919264"/>
                <a:gd name="connsiteX47-1147" fmla="*/ 2728986 w 4536504"/>
                <a:gd name="connsiteY47-1148" fmla="*/ 930436 h 3919264"/>
                <a:gd name="connsiteX48-1149" fmla="*/ 3256610 w 4536504"/>
                <a:gd name="connsiteY48-1150" fmla="*/ 930436 h 3919264"/>
                <a:gd name="connsiteX49-1151" fmla="*/ 3816424 w 4536504"/>
                <a:gd name="connsiteY49-1152" fmla="*/ 464510 h 3919264"/>
                <a:gd name="connsiteX50-1153" fmla="*/ 3816424 w 4536504"/>
                <a:gd name="connsiteY50-1154" fmla="*/ 49462 h 3919264"/>
                <a:gd name="connsiteX51-1155" fmla="*/ 3865886 w 4536504"/>
                <a:gd name="connsiteY51-1156" fmla="*/ 0 h 3919264"/>
                <a:gd name="connsiteX0-1157" fmla="*/ 3865886 w 4536504"/>
                <a:gd name="connsiteY0-1158" fmla="*/ 0 h 3919264"/>
                <a:gd name="connsiteX1-1159" fmla="*/ 4487042 w 4536504"/>
                <a:gd name="connsiteY1-1160" fmla="*/ 0 h 3919264"/>
                <a:gd name="connsiteX2-1161" fmla="*/ 4536504 w 4536504"/>
                <a:gd name="connsiteY2-1162" fmla="*/ 49462 h 3919264"/>
                <a:gd name="connsiteX3-1163" fmla="*/ 4536504 w 4536504"/>
                <a:gd name="connsiteY3-1164" fmla="*/ 670618 h 3919264"/>
                <a:gd name="connsiteX4-1165" fmla="*/ 4487042 w 4536504"/>
                <a:gd name="connsiteY4-1166" fmla="*/ 720080 h 3919264"/>
                <a:gd name="connsiteX5-1167" fmla="*/ 4097918 w 4536504"/>
                <a:gd name="connsiteY5-1168" fmla="*/ 720080 h 3919264"/>
                <a:gd name="connsiteX6-1169" fmla="*/ 3606068 w 4536504"/>
                <a:gd name="connsiteY6-1170" fmla="*/ 1182801 h 3919264"/>
                <a:gd name="connsiteX7-1171" fmla="*/ 3606068 w 4536504"/>
                <a:gd name="connsiteY7-1172" fmla="*/ 1356441 h 3919264"/>
                <a:gd name="connsiteX8-1173" fmla="*/ 3609595 w 4536504"/>
                <a:gd name="connsiteY8-1174" fmla="*/ 1725690 h 3919264"/>
                <a:gd name="connsiteX9-1175" fmla="*/ 4111762 w 4536504"/>
                <a:gd name="connsiteY9-1176" fmla="*/ 2193410 h 3919264"/>
                <a:gd name="connsiteX10-1177" fmla="*/ 4487042 w 4536504"/>
                <a:gd name="connsiteY10-1178" fmla="*/ 2193410 h 3919264"/>
                <a:gd name="connsiteX11-1179" fmla="*/ 4536504 w 4536504"/>
                <a:gd name="connsiteY11-1180" fmla="*/ 2242872 h 3919264"/>
                <a:gd name="connsiteX12-1181" fmla="*/ 4536504 w 4536504"/>
                <a:gd name="connsiteY12-1182" fmla="*/ 2864028 h 3919264"/>
                <a:gd name="connsiteX13-1183" fmla="*/ 4487042 w 4536504"/>
                <a:gd name="connsiteY13-1184" fmla="*/ 2913490 h 3919264"/>
                <a:gd name="connsiteX14-1185" fmla="*/ 3865886 w 4536504"/>
                <a:gd name="connsiteY14-1186" fmla="*/ 2913490 h 3919264"/>
                <a:gd name="connsiteX15-1187" fmla="*/ 3816424 w 4536504"/>
                <a:gd name="connsiteY15-1188" fmla="*/ 2864028 h 3919264"/>
                <a:gd name="connsiteX16-1189" fmla="*/ 3816424 w 4536504"/>
                <a:gd name="connsiteY16-1190" fmla="*/ 2499630 h 3919264"/>
                <a:gd name="connsiteX17-1191" fmla="*/ 3325545 w 4536504"/>
                <a:gd name="connsiteY17-1192" fmla="*/ 1872208 h 3919264"/>
                <a:gd name="connsiteX18-1193" fmla="*/ 2879310 w 4536504"/>
                <a:gd name="connsiteY18-1194" fmla="*/ 1872208 h 3919264"/>
                <a:gd name="connsiteX19-1195" fmla="*/ 2458256 w 4536504"/>
                <a:gd name="connsiteY19-1196" fmla="*/ 2405700 h 3919264"/>
                <a:gd name="connsiteX20-1197" fmla="*/ 2458256 w 4536504"/>
                <a:gd name="connsiteY20-1198" fmla="*/ 2711068 h 3919264"/>
                <a:gd name="connsiteX21-1199" fmla="*/ 2967338 w 4536504"/>
                <a:gd name="connsiteY21-1200" fmla="*/ 3195262 h 3919264"/>
                <a:gd name="connsiteX22-1201" fmla="*/ 2964893 w 4536504"/>
                <a:gd name="connsiteY22-1202" fmla="*/ 3199184 h 3919264"/>
                <a:gd name="connsiteX23-1203" fmla="*/ 3445760 w 4536504"/>
                <a:gd name="connsiteY23-1204" fmla="*/ 3199184 h 3919264"/>
                <a:gd name="connsiteX24-1205" fmla="*/ 3495222 w 4536504"/>
                <a:gd name="connsiteY24-1206" fmla="*/ 3248646 h 3919264"/>
                <a:gd name="connsiteX25-1207" fmla="*/ 3495222 w 4536504"/>
                <a:gd name="connsiteY25-1208" fmla="*/ 3869802 h 3919264"/>
                <a:gd name="connsiteX26-1209" fmla="*/ 3445760 w 4536504"/>
                <a:gd name="connsiteY26-1210" fmla="*/ 3919264 h 3919264"/>
                <a:gd name="connsiteX27-1211" fmla="*/ 2824604 w 4536504"/>
                <a:gd name="connsiteY27-1212" fmla="*/ 3919264 h 3919264"/>
                <a:gd name="connsiteX28-1213" fmla="*/ 2775142 w 4536504"/>
                <a:gd name="connsiteY28-1214" fmla="*/ 3869802 h 3919264"/>
                <a:gd name="connsiteX29-1215" fmla="*/ 2775142 w 4536504"/>
                <a:gd name="connsiteY29-1216" fmla="*/ 3495860 h 3919264"/>
                <a:gd name="connsiteX30-1217" fmla="*/ 2237797 w 4536504"/>
                <a:gd name="connsiteY30-1218" fmla="*/ 3114311 h 3919264"/>
                <a:gd name="connsiteX31-1219" fmla="*/ 2214362 w 4536504"/>
                <a:gd name="connsiteY31-1220" fmla="*/ 3096344 h 3919264"/>
                <a:gd name="connsiteX32-1221" fmla="*/ 1518017 w 4536504"/>
                <a:gd name="connsiteY32-1222" fmla="*/ 3096344 h 3919264"/>
                <a:gd name="connsiteX33-1223" fmla="*/ 1448668 w 4536504"/>
                <a:gd name="connsiteY33-1224" fmla="*/ 3026995 h 3919264"/>
                <a:gd name="connsiteX34-1225" fmla="*/ 1448668 w 4536504"/>
                <a:gd name="connsiteY34-1226" fmla="*/ 2508527 h 3919264"/>
                <a:gd name="connsiteX35-1227" fmla="*/ 953449 w 4536504"/>
                <a:gd name="connsiteY35-1228" fmla="*/ 2016224 h 3919264"/>
                <a:gd name="connsiteX36-1229" fmla="*/ 89032 w 4536504"/>
                <a:gd name="connsiteY36-1230" fmla="*/ 2016224 h 3919264"/>
                <a:gd name="connsiteX37-1231" fmla="*/ 0 w 4536504"/>
                <a:gd name="connsiteY37-1232" fmla="*/ 1927192 h 3919264"/>
                <a:gd name="connsiteX38-1233" fmla="*/ 0 w 4536504"/>
                <a:gd name="connsiteY38-1234" fmla="*/ 809112 h 3919264"/>
                <a:gd name="connsiteX39-1235" fmla="*/ 89032 w 4536504"/>
                <a:gd name="connsiteY39-1236" fmla="*/ 720080 h 3919264"/>
                <a:gd name="connsiteX40-1237" fmla="*/ 1207112 w 4536504"/>
                <a:gd name="connsiteY40-1238" fmla="*/ 720080 h 3919264"/>
                <a:gd name="connsiteX41-1239" fmla="*/ 1296144 w 4536504"/>
                <a:gd name="connsiteY41-1240" fmla="*/ 809112 h 3919264"/>
                <a:gd name="connsiteX42-1241" fmla="*/ 1296144 w 4536504"/>
                <a:gd name="connsiteY42-1242" fmla="*/ 1707636 h 3919264"/>
                <a:gd name="connsiteX43-1243" fmla="*/ 1704226 w 4536504"/>
                <a:gd name="connsiteY43-1244" fmla="*/ 2086756 h 3919264"/>
                <a:gd name="connsiteX44-1245" fmla="*/ 2110101 w 4536504"/>
                <a:gd name="connsiteY44-1246" fmla="*/ 2086756 h 3919264"/>
                <a:gd name="connsiteX45-1247" fmla="*/ 2664296 w 4536504"/>
                <a:gd name="connsiteY45-1248" fmla="*/ 1664322 h 3919264"/>
                <a:gd name="connsiteX46-1249" fmla="*/ 2664296 w 4536504"/>
                <a:gd name="connsiteY46-1250" fmla="*/ 995126 h 3919264"/>
                <a:gd name="connsiteX47-1251" fmla="*/ 2728986 w 4536504"/>
                <a:gd name="connsiteY47-1252" fmla="*/ 930436 h 3919264"/>
                <a:gd name="connsiteX48-1253" fmla="*/ 3256610 w 4536504"/>
                <a:gd name="connsiteY48-1254" fmla="*/ 930436 h 3919264"/>
                <a:gd name="connsiteX49-1255" fmla="*/ 3816424 w 4536504"/>
                <a:gd name="connsiteY49-1256" fmla="*/ 464510 h 3919264"/>
                <a:gd name="connsiteX50-1257" fmla="*/ 3816424 w 4536504"/>
                <a:gd name="connsiteY50-1258" fmla="*/ 49462 h 3919264"/>
                <a:gd name="connsiteX51-1259" fmla="*/ 3865886 w 4536504"/>
                <a:gd name="connsiteY51-1260" fmla="*/ 0 h 3919264"/>
                <a:gd name="connsiteX0-1261" fmla="*/ 3865886 w 4536504"/>
                <a:gd name="connsiteY0-1262" fmla="*/ 0 h 3919264"/>
                <a:gd name="connsiteX1-1263" fmla="*/ 4487042 w 4536504"/>
                <a:gd name="connsiteY1-1264" fmla="*/ 0 h 3919264"/>
                <a:gd name="connsiteX2-1265" fmla="*/ 4536504 w 4536504"/>
                <a:gd name="connsiteY2-1266" fmla="*/ 49462 h 3919264"/>
                <a:gd name="connsiteX3-1267" fmla="*/ 4536504 w 4536504"/>
                <a:gd name="connsiteY3-1268" fmla="*/ 670618 h 3919264"/>
                <a:gd name="connsiteX4-1269" fmla="*/ 4487042 w 4536504"/>
                <a:gd name="connsiteY4-1270" fmla="*/ 720080 h 3919264"/>
                <a:gd name="connsiteX5-1271" fmla="*/ 4097918 w 4536504"/>
                <a:gd name="connsiteY5-1272" fmla="*/ 720080 h 3919264"/>
                <a:gd name="connsiteX6-1273" fmla="*/ 3606068 w 4536504"/>
                <a:gd name="connsiteY6-1274" fmla="*/ 1182801 h 3919264"/>
                <a:gd name="connsiteX7-1275" fmla="*/ 3606068 w 4536504"/>
                <a:gd name="connsiteY7-1276" fmla="*/ 1356441 h 3919264"/>
                <a:gd name="connsiteX8-1277" fmla="*/ 3609595 w 4536504"/>
                <a:gd name="connsiteY8-1278" fmla="*/ 1725690 h 3919264"/>
                <a:gd name="connsiteX9-1279" fmla="*/ 4111762 w 4536504"/>
                <a:gd name="connsiteY9-1280" fmla="*/ 2193410 h 3919264"/>
                <a:gd name="connsiteX10-1281" fmla="*/ 4487042 w 4536504"/>
                <a:gd name="connsiteY10-1282" fmla="*/ 2193410 h 3919264"/>
                <a:gd name="connsiteX11-1283" fmla="*/ 4536504 w 4536504"/>
                <a:gd name="connsiteY11-1284" fmla="*/ 2242872 h 3919264"/>
                <a:gd name="connsiteX12-1285" fmla="*/ 4536504 w 4536504"/>
                <a:gd name="connsiteY12-1286" fmla="*/ 2864028 h 3919264"/>
                <a:gd name="connsiteX13-1287" fmla="*/ 4487042 w 4536504"/>
                <a:gd name="connsiteY13-1288" fmla="*/ 2913490 h 3919264"/>
                <a:gd name="connsiteX14-1289" fmla="*/ 3865886 w 4536504"/>
                <a:gd name="connsiteY14-1290" fmla="*/ 2913490 h 3919264"/>
                <a:gd name="connsiteX15-1291" fmla="*/ 3816424 w 4536504"/>
                <a:gd name="connsiteY15-1292" fmla="*/ 2864028 h 3919264"/>
                <a:gd name="connsiteX16-1293" fmla="*/ 3816424 w 4536504"/>
                <a:gd name="connsiteY16-1294" fmla="*/ 2499630 h 3919264"/>
                <a:gd name="connsiteX17-1295" fmla="*/ 3325545 w 4536504"/>
                <a:gd name="connsiteY17-1296" fmla="*/ 1872208 h 3919264"/>
                <a:gd name="connsiteX18-1297" fmla="*/ 2879310 w 4536504"/>
                <a:gd name="connsiteY18-1298" fmla="*/ 1872208 h 3919264"/>
                <a:gd name="connsiteX19-1299" fmla="*/ 2458256 w 4536504"/>
                <a:gd name="connsiteY19-1300" fmla="*/ 2405700 h 3919264"/>
                <a:gd name="connsiteX20-1301" fmla="*/ 2458256 w 4536504"/>
                <a:gd name="connsiteY20-1302" fmla="*/ 2711068 h 3919264"/>
                <a:gd name="connsiteX21-1303" fmla="*/ 2967338 w 4536504"/>
                <a:gd name="connsiteY21-1304" fmla="*/ 3195262 h 3919264"/>
                <a:gd name="connsiteX22-1305" fmla="*/ 2964893 w 4536504"/>
                <a:gd name="connsiteY22-1306" fmla="*/ 3199184 h 3919264"/>
                <a:gd name="connsiteX23-1307" fmla="*/ 3445760 w 4536504"/>
                <a:gd name="connsiteY23-1308" fmla="*/ 3199184 h 3919264"/>
                <a:gd name="connsiteX24-1309" fmla="*/ 3495222 w 4536504"/>
                <a:gd name="connsiteY24-1310" fmla="*/ 3248646 h 3919264"/>
                <a:gd name="connsiteX25-1311" fmla="*/ 3495222 w 4536504"/>
                <a:gd name="connsiteY25-1312" fmla="*/ 3869802 h 3919264"/>
                <a:gd name="connsiteX26-1313" fmla="*/ 3445760 w 4536504"/>
                <a:gd name="connsiteY26-1314" fmla="*/ 3919264 h 3919264"/>
                <a:gd name="connsiteX27-1315" fmla="*/ 2824604 w 4536504"/>
                <a:gd name="connsiteY27-1316" fmla="*/ 3919264 h 3919264"/>
                <a:gd name="connsiteX28-1317" fmla="*/ 2775142 w 4536504"/>
                <a:gd name="connsiteY28-1318" fmla="*/ 3869802 h 3919264"/>
                <a:gd name="connsiteX29-1319" fmla="*/ 2775142 w 4536504"/>
                <a:gd name="connsiteY29-1320" fmla="*/ 3495860 h 3919264"/>
                <a:gd name="connsiteX30-1321" fmla="*/ 2214362 w 4536504"/>
                <a:gd name="connsiteY30-1322" fmla="*/ 3096344 h 3919264"/>
                <a:gd name="connsiteX31-1323" fmla="*/ 1518017 w 4536504"/>
                <a:gd name="connsiteY31-1324" fmla="*/ 3096344 h 3919264"/>
                <a:gd name="connsiteX32-1325" fmla="*/ 1448668 w 4536504"/>
                <a:gd name="connsiteY32-1326" fmla="*/ 3026995 h 3919264"/>
                <a:gd name="connsiteX33-1327" fmla="*/ 1448668 w 4536504"/>
                <a:gd name="connsiteY33-1328" fmla="*/ 2508527 h 3919264"/>
                <a:gd name="connsiteX34-1329" fmla="*/ 953449 w 4536504"/>
                <a:gd name="connsiteY34-1330" fmla="*/ 2016224 h 3919264"/>
                <a:gd name="connsiteX35-1331" fmla="*/ 89032 w 4536504"/>
                <a:gd name="connsiteY35-1332" fmla="*/ 2016224 h 3919264"/>
                <a:gd name="connsiteX36-1333" fmla="*/ 0 w 4536504"/>
                <a:gd name="connsiteY36-1334" fmla="*/ 1927192 h 3919264"/>
                <a:gd name="connsiteX37-1335" fmla="*/ 0 w 4536504"/>
                <a:gd name="connsiteY37-1336" fmla="*/ 809112 h 3919264"/>
                <a:gd name="connsiteX38-1337" fmla="*/ 89032 w 4536504"/>
                <a:gd name="connsiteY38-1338" fmla="*/ 720080 h 3919264"/>
                <a:gd name="connsiteX39-1339" fmla="*/ 1207112 w 4536504"/>
                <a:gd name="connsiteY39-1340" fmla="*/ 720080 h 3919264"/>
                <a:gd name="connsiteX40-1341" fmla="*/ 1296144 w 4536504"/>
                <a:gd name="connsiteY40-1342" fmla="*/ 809112 h 3919264"/>
                <a:gd name="connsiteX41-1343" fmla="*/ 1296144 w 4536504"/>
                <a:gd name="connsiteY41-1344" fmla="*/ 1707636 h 3919264"/>
                <a:gd name="connsiteX42-1345" fmla="*/ 1704226 w 4536504"/>
                <a:gd name="connsiteY42-1346" fmla="*/ 2086756 h 3919264"/>
                <a:gd name="connsiteX43-1347" fmla="*/ 2110101 w 4536504"/>
                <a:gd name="connsiteY43-1348" fmla="*/ 2086756 h 3919264"/>
                <a:gd name="connsiteX44-1349" fmla="*/ 2664296 w 4536504"/>
                <a:gd name="connsiteY44-1350" fmla="*/ 1664322 h 3919264"/>
                <a:gd name="connsiteX45-1351" fmla="*/ 2664296 w 4536504"/>
                <a:gd name="connsiteY45-1352" fmla="*/ 995126 h 3919264"/>
                <a:gd name="connsiteX46-1353" fmla="*/ 2728986 w 4536504"/>
                <a:gd name="connsiteY46-1354" fmla="*/ 930436 h 3919264"/>
                <a:gd name="connsiteX47-1355" fmla="*/ 3256610 w 4536504"/>
                <a:gd name="connsiteY47-1356" fmla="*/ 930436 h 3919264"/>
                <a:gd name="connsiteX48-1357" fmla="*/ 3816424 w 4536504"/>
                <a:gd name="connsiteY48-1358" fmla="*/ 464510 h 3919264"/>
                <a:gd name="connsiteX49-1359" fmla="*/ 3816424 w 4536504"/>
                <a:gd name="connsiteY49-1360" fmla="*/ 49462 h 3919264"/>
                <a:gd name="connsiteX50-1361" fmla="*/ 3865886 w 4536504"/>
                <a:gd name="connsiteY50-1362" fmla="*/ 0 h 3919264"/>
                <a:gd name="connsiteX0-1363" fmla="*/ 3865886 w 4536504"/>
                <a:gd name="connsiteY0-1364" fmla="*/ 0 h 3919264"/>
                <a:gd name="connsiteX1-1365" fmla="*/ 4487042 w 4536504"/>
                <a:gd name="connsiteY1-1366" fmla="*/ 0 h 3919264"/>
                <a:gd name="connsiteX2-1367" fmla="*/ 4536504 w 4536504"/>
                <a:gd name="connsiteY2-1368" fmla="*/ 49462 h 3919264"/>
                <a:gd name="connsiteX3-1369" fmla="*/ 4536504 w 4536504"/>
                <a:gd name="connsiteY3-1370" fmla="*/ 670618 h 3919264"/>
                <a:gd name="connsiteX4-1371" fmla="*/ 4487042 w 4536504"/>
                <a:gd name="connsiteY4-1372" fmla="*/ 720080 h 3919264"/>
                <a:gd name="connsiteX5-1373" fmla="*/ 4097918 w 4536504"/>
                <a:gd name="connsiteY5-1374" fmla="*/ 720080 h 3919264"/>
                <a:gd name="connsiteX6-1375" fmla="*/ 3606068 w 4536504"/>
                <a:gd name="connsiteY6-1376" fmla="*/ 1182801 h 3919264"/>
                <a:gd name="connsiteX7-1377" fmla="*/ 3606068 w 4536504"/>
                <a:gd name="connsiteY7-1378" fmla="*/ 1356441 h 3919264"/>
                <a:gd name="connsiteX8-1379" fmla="*/ 3609595 w 4536504"/>
                <a:gd name="connsiteY8-1380" fmla="*/ 1725690 h 3919264"/>
                <a:gd name="connsiteX9-1381" fmla="*/ 4111762 w 4536504"/>
                <a:gd name="connsiteY9-1382" fmla="*/ 2193410 h 3919264"/>
                <a:gd name="connsiteX10-1383" fmla="*/ 4487042 w 4536504"/>
                <a:gd name="connsiteY10-1384" fmla="*/ 2193410 h 3919264"/>
                <a:gd name="connsiteX11-1385" fmla="*/ 4536504 w 4536504"/>
                <a:gd name="connsiteY11-1386" fmla="*/ 2242872 h 3919264"/>
                <a:gd name="connsiteX12-1387" fmla="*/ 4536504 w 4536504"/>
                <a:gd name="connsiteY12-1388" fmla="*/ 2864028 h 3919264"/>
                <a:gd name="connsiteX13-1389" fmla="*/ 4487042 w 4536504"/>
                <a:gd name="connsiteY13-1390" fmla="*/ 2913490 h 3919264"/>
                <a:gd name="connsiteX14-1391" fmla="*/ 3865886 w 4536504"/>
                <a:gd name="connsiteY14-1392" fmla="*/ 2913490 h 3919264"/>
                <a:gd name="connsiteX15-1393" fmla="*/ 3816424 w 4536504"/>
                <a:gd name="connsiteY15-1394" fmla="*/ 2864028 h 3919264"/>
                <a:gd name="connsiteX16-1395" fmla="*/ 3816424 w 4536504"/>
                <a:gd name="connsiteY16-1396" fmla="*/ 2499630 h 3919264"/>
                <a:gd name="connsiteX17-1397" fmla="*/ 3325545 w 4536504"/>
                <a:gd name="connsiteY17-1398" fmla="*/ 1872208 h 3919264"/>
                <a:gd name="connsiteX18-1399" fmla="*/ 2879310 w 4536504"/>
                <a:gd name="connsiteY18-1400" fmla="*/ 1872208 h 3919264"/>
                <a:gd name="connsiteX19-1401" fmla="*/ 2458256 w 4536504"/>
                <a:gd name="connsiteY19-1402" fmla="*/ 2405700 h 3919264"/>
                <a:gd name="connsiteX20-1403" fmla="*/ 2458256 w 4536504"/>
                <a:gd name="connsiteY20-1404" fmla="*/ 2711068 h 3919264"/>
                <a:gd name="connsiteX21-1405" fmla="*/ 2967338 w 4536504"/>
                <a:gd name="connsiteY21-1406" fmla="*/ 3195262 h 3919264"/>
                <a:gd name="connsiteX22-1407" fmla="*/ 2964893 w 4536504"/>
                <a:gd name="connsiteY22-1408" fmla="*/ 3199184 h 3919264"/>
                <a:gd name="connsiteX23-1409" fmla="*/ 3445760 w 4536504"/>
                <a:gd name="connsiteY23-1410" fmla="*/ 3199184 h 3919264"/>
                <a:gd name="connsiteX24-1411" fmla="*/ 3495222 w 4536504"/>
                <a:gd name="connsiteY24-1412" fmla="*/ 3248646 h 3919264"/>
                <a:gd name="connsiteX25-1413" fmla="*/ 3495222 w 4536504"/>
                <a:gd name="connsiteY25-1414" fmla="*/ 3869802 h 3919264"/>
                <a:gd name="connsiteX26-1415" fmla="*/ 3445760 w 4536504"/>
                <a:gd name="connsiteY26-1416" fmla="*/ 3919264 h 3919264"/>
                <a:gd name="connsiteX27-1417" fmla="*/ 2824604 w 4536504"/>
                <a:gd name="connsiteY27-1418" fmla="*/ 3919264 h 3919264"/>
                <a:gd name="connsiteX28-1419" fmla="*/ 2775142 w 4536504"/>
                <a:gd name="connsiteY28-1420" fmla="*/ 3869802 h 3919264"/>
                <a:gd name="connsiteX29-1421" fmla="*/ 2775142 w 4536504"/>
                <a:gd name="connsiteY29-1422" fmla="*/ 3495860 h 3919264"/>
                <a:gd name="connsiteX30-1423" fmla="*/ 2214362 w 4536504"/>
                <a:gd name="connsiteY30-1424" fmla="*/ 3096344 h 3919264"/>
                <a:gd name="connsiteX31-1425" fmla="*/ 1518017 w 4536504"/>
                <a:gd name="connsiteY31-1426" fmla="*/ 3096344 h 3919264"/>
                <a:gd name="connsiteX32-1427" fmla="*/ 1448668 w 4536504"/>
                <a:gd name="connsiteY32-1428" fmla="*/ 3026995 h 3919264"/>
                <a:gd name="connsiteX33-1429" fmla="*/ 1448668 w 4536504"/>
                <a:gd name="connsiteY33-1430" fmla="*/ 2508527 h 3919264"/>
                <a:gd name="connsiteX34-1431" fmla="*/ 953449 w 4536504"/>
                <a:gd name="connsiteY34-1432" fmla="*/ 2016224 h 3919264"/>
                <a:gd name="connsiteX35-1433" fmla="*/ 89032 w 4536504"/>
                <a:gd name="connsiteY35-1434" fmla="*/ 2016224 h 3919264"/>
                <a:gd name="connsiteX36-1435" fmla="*/ 0 w 4536504"/>
                <a:gd name="connsiteY36-1436" fmla="*/ 1927192 h 3919264"/>
                <a:gd name="connsiteX37-1437" fmla="*/ 0 w 4536504"/>
                <a:gd name="connsiteY37-1438" fmla="*/ 809112 h 3919264"/>
                <a:gd name="connsiteX38-1439" fmla="*/ 89032 w 4536504"/>
                <a:gd name="connsiteY38-1440" fmla="*/ 720080 h 3919264"/>
                <a:gd name="connsiteX39-1441" fmla="*/ 1207112 w 4536504"/>
                <a:gd name="connsiteY39-1442" fmla="*/ 720080 h 3919264"/>
                <a:gd name="connsiteX40-1443" fmla="*/ 1296144 w 4536504"/>
                <a:gd name="connsiteY40-1444" fmla="*/ 809112 h 3919264"/>
                <a:gd name="connsiteX41-1445" fmla="*/ 1296144 w 4536504"/>
                <a:gd name="connsiteY41-1446" fmla="*/ 1707636 h 3919264"/>
                <a:gd name="connsiteX42-1447" fmla="*/ 1704226 w 4536504"/>
                <a:gd name="connsiteY42-1448" fmla="*/ 2086756 h 3919264"/>
                <a:gd name="connsiteX43-1449" fmla="*/ 2110101 w 4536504"/>
                <a:gd name="connsiteY43-1450" fmla="*/ 2086756 h 3919264"/>
                <a:gd name="connsiteX44-1451" fmla="*/ 2664296 w 4536504"/>
                <a:gd name="connsiteY44-1452" fmla="*/ 1664322 h 3919264"/>
                <a:gd name="connsiteX45-1453" fmla="*/ 2664296 w 4536504"/>
                <a:gd name="connsiteY45-1454" fmla="*/ 995126 h 3919264"/>
                <a:gd name="connsiteX46-1455" fmla="*/ 2728986 w 4536504"/>
                <a:gd name="connsiteY46-1456" fmla="*/ 930436 h 3919264"/>
                <a:gd name="connsiteX47-1457" fmla="*/ 3256610 w 4536504"/>
                <a:gd name="connsiteY47-1458" fmla="*/ 930436 h 3919264"/>
                <a:gd name="connsiteX48-1459" fmla="*/ 3816424 w 4536504"/>
                <a:gd name="connsiteY48-1460" fmla="*/ 464510 h 3919264"/>
                <a:gd name="connsiteX49-1461" fmla="*/ 3816424 w 4536504"/>
                <a:gd name="connsiteY49-1462" fmla="*/ 49462 h 3919264"/>
                <a:gd name="connsiteX50-1463" fmla="*/ 3865886 w 4536504"/>
                <a:gd name="connsiteY50-1464" fmla="*/ 0 h 3919264"/>
                <a:gd name="connsiteX0-1465" fmla="*/ 3865886 w 4536504"/>
                <a:gd name="connsiteY0-1466" fmla="*/ 0 h 3919264"/>
                <a:gd name="connsiteX1-1467" fmla="*/ 4487042 w 4536504"/>
                <a:gd name="connsiteY1-1468" fmla="*/ 0 h 3919264"/>
                <a:gd name="connsiteX2-1469" fmla="*/ 4536504 w 4536504"/>
                <a:gd name="connsiteY2-1470" fmla="*/ 49462 h 3919264"/>
                <a:gd name="connsiteX3-1471" fmla="*/ 4536504 w 4536504"/>
                <a:gd name="connsiteY3-1472" fmla="*/ 670618 h 3919264"/>
                <a:gd name="connsiteX4-1473" fmla="*/ 4487042 w 4536504"/>
                <a:gd name="connsiteY4-1474" fmla="*/ 720080 h 3919264"/>
                <a:gd name="connsiteX5-1475" fmla="*/ 4097918 w 4536504"/>
                <a:gd name="connsiteY5-1476" fmla="*/ 720080 h 3919264"/>
                <a:gd name="connsiteX6-1477" fmla="*/ 3606068 w 4536504"/>
                <a:gd name="connsiteY6-1478" fmla="*/ 1182801 h 3919264"/>
                <a:gd name="connsiteX7-1479" fmla="*/ 3606068 w 4536504"/>
                <a:gd name="connsiteY7-1480" fmla="*/ 1356441 h 3919264"/>
                <a:gd name="connsiteX8-1481" fmla="*/ 3609595 w 4536504"/>
                <a:gd name="connsiteY8-1482" fmla="*/ 1725690 h 3919264"/>
                <a:gd name="connsiteX9-1483" fmla="*/ 4111762 w 4536504"/>
                <a:gd name="connsiteY9-1484" fmla="*/ 2193410 h 3919264"/>
                <a:gd name="connsiteX10-1485" fmla="*/ 4487042 w 4536504"/>
                <a:gd name="connsiteY10-1486" fmla="*/ 2193410 h 3919264"/>
                <a:gd name="connsiteX11-1487" fmla="*/ 4536504 w 4536504"/>
                <a:gd name="connsiteY11-1488" fmla="*/ 2242872 h 3919264"/>
                <a:gd name="connsiteX12-1489" fmla="*/ 4536504 w 4536504"/>
                <a:gd name="connsiteY12-1490" fmla="*/ 2864028 h 3919264"/>
                <a:gd name="connsiteX13-1491" fmla="*/ 4487042 w 4536504"/>
                <a:gd name="connsiteY13-1492" fmla="*/ 2913490 h 3919264"/>
                <a:gd name="connsiteX14-1493" fmla="*/ 3865886 w 4536504"/>
                <a:gd name="connsiteY14-1494" fmla="*/ 2913490 h 3919264"/>
                <a:gd name="connsiteX15-1495" fmla="*/ 3816424 w 4536504"/>
                <a:gd name="connsiteY15-1496" fmla="*/ 2864028 h 3919264"/>
                <a:gd name="connsiteX16-1497" fmla="*/ 3816424 w 4536504"/>
                <a:gd name="connsiteY16-1498" fmla="*/ 2499630 h 3919264"/>
                <a:gd name="connsiteX17-1499" fmla="*/ 3325545 w 4536504"/>
                <a:gd name="connsiteY17-1500" fmla="*/ 1872208 h 3919264"/>
                <a:gd name="connsiteX18-1501" fmla="*/ 2879310 w 4536504"/>
                <a:gd name="connsiteY18-1502" fmla="*/ 1872208 h 3919264"/>
                <a:gd name="connsiteX19-1503" fmla="*/ 2458256 w 4536504"/>
                <a:gd name="connsiteY19-1504" fmla="*/ 2405700 h 3919264"/>
                <a:gd name="connsiteX20-1505" fmla="*/ 2458256 w 4536504"/>
                <a:gd name="connsiteY20-1506" fmla="*/ 2711068 h 3919264"/>
                <a:gd name="connsiteX21-1507" fmla="*/ 2967338 w 4536504"/>
                <a:gd name="connsiteY21-1508" fmla="*/ 3195262 h 3919264"/>
                <a:gd name="connsiteX22-1509" fmla="*/ 2964893 w 4536504"/>
                <a:gd name="connsiteY22-1510" fmla="*/ 3199184 h 3919264"/>
                <a:gd name="connsiteX23-1511" fmla="*/ 3445760 w 4536504"/>
                <a:gd name="connsiteY23-1512" fmla="*/ 3199184 h 3919264"/>
                <a:gd name="connsiteX24-1513" fmla="*/ 3495222 w 4536504"/>
                <a:gd name="connsiteY24-1514" fmla="*/ 3248646 h 3919264"/>
                <a:gd name="connsiteX25-1515" fmla="*/ 3495222 w 4536504"/>
                <a:gd name="connsiteY25-1516" fmla="*/ 3869802 h 3919264"/>
                <a:gd name="connsiteX26-1517" fmla="*/ 3445760 w 4536504"/>
                <a:gd name="connsiteY26-1518" fmla="*/ 3919264 h 3919264"/>
                <a:gd name="connsiteX27-1519" fmla="*/ 2824604 w 4536504"/>
                <a:gd name="connsiteY27-1520" fmla="*/ 3919264 h 3919264"/>
                <a:gd name="connsiteX28-1521" fmla="*/ 2775142 w 4536504"/>
                <a:gd name="connsiteY28-1522" fmla="*/ 3869802 h 3919264"/>
                <a:gd name="connsiteX29-1523" fmla="*/ 2775142 w 4536504"/>
                <a:gd name="connsiteY29-1524" fmla="*/ 3495860 h 3919264"/>
                <a:gd name="connsiteX30-1525" fmla="*/ 2214362 w 4536504"/>
                <a:gd name="connsiteY30-1526" fmla="*/ 3096344 h 3919264"/>
                <a:gd name="connsiteX31-1527" fmla="*/ 1518017 w 4536504"/>
                <a:gd name="connsiteY31-1528" fmla="*/ 3096344 h 3919264"/>
                <a:gd name="connsiteX32-1529" fmla="*/ 1448668 w 4536504"/>
                <a:gd name="connsiteY32-1530" fmla="*/ 3026995 h 3919264"/>
                <a:gd name="connsiteX33-1531" fmla="*/ 1448668 w 4536504"/>
                <a:gd name="connsiteY33-1532" fmla="*/ 2508527 h 3919264"/>
                <a:gd name="connsiteX34-1533" fmla="*/ 953449 w 4536504"/>
                <a:gd name="connsiteY34-1534" fmla="*/ 2016224 h 3919264"/>
                <a:gd name="connsiteX35-1535" fmla="*/ 89032 w 4536504"/>
                <a:gd name="connsiteY35-1536" fmla="*/ 2016224 h 3919264"/>
                <a:gd name="connsiteX36-1537" fmla="*/ 0 w 4536504"/>
                <a:gd name="connsiteY36-1538" fmla="*/ 1927192 h 3919264"/>
                <a:gd name="connsiteX37-1539" fmla="*/ 0 w 4536504"/>
                <a:gd name="connsiteY37-1540" fmla="*/ 809112 h 3919264"/>
                <a:gd name="connsiteX38-1541" fmla="*/ 89032 w 4536504"/>
                <a:gd name="connsiteY38-1542" fmla="*/ 720080 h 3919264"/>
                <a:gd name="connsiteX39-1543" fmla="*/ 1207112 w 4536504"/>
                <a:gd name="connsiteY39-1544" fmla="*/ 720080 h 3919264"/>
                <a:gd name="connsiteX40-1545" fmla="*/ 1296144 w 4536504"/>
                <a:gd name="connsiteY40-1546" fmla="*/ 809112 h 3919264"/>
                <a:gd name="connsiteX41-1547" fmla="*/ 1296144 w 4536504"/>
                <a:gd name="connsiteY41-1548" fmla="*/ 1707636 h 3919264"/>
                <a:gd name="connsiteX42-1549" fmla="*/ 1704226 w 4536504"/>
                <a:gd name="connsiteY42-1550" fmla="*/ 2086756 h 3919264"/>
                <a:gd name="connsiteX43-1551" fmla="*/ 2110101 w 4536504"/>
                <a:gd name="connsiteY43-1552" fmla="*/ 2086756 h 3919264"/>
                <a:gd name="connsiteX44-1553" fmla="*/ 2664296 w 4536504"/>
                <a:gd name="connsiteY44-1554" fmla="*/ 1664322 h 3919264"/>
                <a:gd name="connsiteX45-1555" fmla="*/ 2664296 w 4536504"/>
                <a:gd name="connsiteY45-1556" fmla="*/ 995126 h 3919264"/>
                <a:gd name="connsiteX46-1557" fmla="*/ 2728986 w 4536504"/>
                <a:gd name="connsiteY46-1558" fmla="*/ 930436 h 3919264"/>
                <a:gd name="connsiteX47-1559" fmla="*/ 3256610 w 4536504"/>
                <a:gd name="connsiteY47-1560" fmla="*/ 930436 h 3919264"/>
                <a:gd name="connsiteX48-1561" fmla="*/ 3816424 w 4536504"/>
                <a:gd name="connsiteY48-1562" fmla="*/ 464510 h 3919264"/>
                <a:gd name="connsiteX49-1563" fmla="*/ 3816424 w 4536504"/>
                <a:gd name="connsiteY49-1564" fmla="*/ 49462 h 3919264"/>
                <a:gd name="connsiteX50-1565" fmla="*/ 3865886 w 4536504"/>
                <a:gd name="connsiteY50-1566" fmla="*/ 0 h 391926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49" y="connsiteY24-50"/>
                </a:cxn>
                <a:cxn ang="0">
                  <a:pos x="connsiteX25-51" y="connsiteY25-52"/>
                </a:cxn>
                <a:cxn ang="0">
                  <a:pos x="connsiteX26-53" y="connsiteY26-54"/>
                </a:cxn>
                <a:cxn ang="0">
                  <a:pos x="connsiteX27-55" y="connsiteY27-56"/>
                </a:cxn>
                <a:cxn ang="0">
                  <a:pos x="connsiteX28-57" y="connsiteY28-58"/>
                </a:cxn>
                <a:cxn ang="0">
                  <a:pos x="connsiteX29-59" y="connsiteY29-60"/>
                </a:cxn>
                <a:cxn ang="0">
                  <a:pos x="connsiteX30-61" y="connsiteY30-62"/>
                </a:cxn>
                <a:cxn ang="0">
                  <a:pos x="connsiteX31-63" y="connsiteY31-64"/>
                </a:cxn>
                <a:cxn ang="0">
                  <a:pos x="connsiteX32-65" y="connsiteY32-66"/>
                </a:cxn>
                <a:cxn ang="0">
                  <a:pos x="connsiteX33-67" y="connsiteY33-68"/>
                </a:cxn>
                <a:cxn ang="0">
                  <a:pos x="connsiteX34-69" y="connsiteY34-70"/>
                </a:cxn>
                <a:cxn ang="0">
                  <a:pos x="connsiteX35-71" y="connsiteY35-72"/>
                </a:cxn>
                <a:cxn ang="0">
                  <a:pos x="connsiteX36-73" y="connsiteY36-74"/>
                </a:cxn>
                <a:cxn ang="0">
                  <a:pos x="connsiteX37-75" y="connsiteY37-76"/>
                </a:cxn>
                <a:cxn ang="0">
                  <a:pos x="connsiteX38-77" y="connsiteY38-78"/>
                </a:cxn>
                <a:cxn ang="0">
                  <a:pos x="connsiteX39-79" y="connsiteY39-80"/>
                </a:cxn>
                <a:cxn ang="0">
                  <a:pos x="connsiteX40-81" y="connsiteY40-82"/>
                </a:cxn>
                <a:cxn ang="0">
                  <a:pos x="connsiteX41-83" y="connsiteY41-84"/>
                </a:cxn>
                <a:cxn ang="0">
                  <a:pos x="connsiteX42-85" y="connsiteY42-86"/>
                </a:cxn>
                <a:cxn ang="0">
                  <a:pos x="connsiteX43-87" y="connsiteY43-88"/>
                </a:cxn>
                <a:cxn ang="0">
                  <a:pos x="connsiteX44-89" y="connsiteY44-90"/>
                </a:cxn>
                <a:cxn ang="0">
                  <a:pos x="connsiteX45-91" y="connsiteY45-92"/>
                </a:cxn>
                <a:cxn ang="0">
                  <a:pos x="connsiteX46-93" y="connsiteY46-94"/>
                </a:cxn>
                <a:cxn ang="0">
                  <a:pos x="connsiteX47-95" y="connsiteY47-96"/>
                </a:cxn>
                <a:cxn ang="0">
                  <a:pos x="connsiteX48-97" y="connsiteY48-98"/>
                </a:cxn>
                <a:cxn ang="0">
                  <a:pos x="connsiteX49-99" y="connsiteY49-100"/>
                </a:cxn>
                <a:cxn ang="0">
                  <a:pos x="connsiteX50-101" y="connsiteY50-102"/>
                </a:cxn>
              </a:cxnLst>
              <a:rect l="l" t="t" r="r" b="b"/>
              <a:pathLst>
                <a:path w="4536504" h="3919264">
                  <a:moveTo>
                    <a:pt x="3865886" y="0"/>
                  </a:moveTo>
                  <a:lnTo>
                    <a:pt x="4487042" y="0"/>
                  </a:lnTo>
                  <a:cubicBezTo>
                    <a:pt x="4514359" y="0"/>
                    <a:pt x="4536504" y="22145"/>
                    <a:pt x="4536504" y="49462"/>
                  </a:cubicBezTo>
                  <a:lnTo>
                    <a:pt x="4536504" y="670618"/>
                  </a:lnTo>
                  <a:cubicBezTo>
                    <a:pt x="4536504" y="697935"/>
                    <a:pt x="4514359" y="720080"/>
                    <a:pt x="4487042" y="720080"/>
                  </a:cubicBezTo>
                  <a:lnTo>
                    <a:pt x="4097918" y="720080"/>
                  </a:lnTo>
                  <a:cubicBezTo>
                    <a:pt x="3728485" y="786990"/>
                    <a:pt x="3626180" y="1038835"/>
                    <a:pt x="3606068" y="1182801"/>
                  </a:cubicBezTo>
                  <a:lnTo>
                    <a:pt x="3606068" y="1356441"/>
                  </a:lnTo>
                  <a:cubicBezTo>
                    <a:pt x="3607244" y="1479524"/>
                    <a:pt x="3608420" y="1602607"/>
                    <a:pt x="3609595" y="1725690"/>
                  </a:cubicBezTo>
                  <a:cubicBezTo>
                    <a:pt x="3757628" y="2077855"/>
                    <a:pt x="3910674" y="2124181"/>
                    <a:pt x="4111762" y="2193410"/>
                  </a:cubicBezTo>
                  <a:lnTo>
                    <a:pt x="4487042" y="2193410"/>
                  </a:lnTo>
                  <a:cubicBezTo>
                    <a:pt x="4514359" y="2193410"/>
                    <a:pt x="4536504" y="2215555"/>
                    <a:pt x="4536504" y="2242872"/>
                  </a:cubicBezTo>
                  <a:lnTo>
                    <a:pt x="4536504" y="2864028"/>
                  </a:lnTo>
                  <a:cubicBezTo>
                    <a:pt x="4536504" y="2891345"/>
                    <a:pt x="4514359" y="2913490"/>
                    <a:pt x="4487042" y="2913490"/>
                  </a:cubicBezTo>
                  <a:lnTo>
                    <a:pt x="3865886" y="2913490"/>
                  </a:lnTo>
                  <a:cubicBezTo>
                    <a:pt x="3838569" y="2913490"/>
                    <a:pt x="3816424" y="2891345"/>
                    <a:pt x="3816424" y="2864028"/>
                  </a:cubicBezTo>
                  <a:lnTo>
                    <a:pt x="3816424" y="2499630"/>
                  </a:lnTo>
                  <a:cubicBezTo>
                    <a:pt x="3822322" y="2110692"/>
                    <a:pt x="3566227" y="1896414"/>
                    <a:pt x="3325545" y="1872208"/>
                  </a:cubicBezTo>
                  <a:lnTo>
                    <a:pt x="2879310" y="1872208"/>
                  </a:lnTo>
                  <a:cubicBezTo>
                    <a:pt x="2531323" y="2003356"/>
                    <a:pt x="2492442" y="2228681"/>
                    <a:pt x="2458256" y="2405700"/>
                  </a:cubicBezTo>
                  <a:lnTo>
                    <a:pt x="2458256" y="2711068"/>
                  </a:lnTo>
                  <a:cubicBezTo>
                    <a:pt x="2535109" y="3132774"/>
                    <a:pt x="2764526" y="3154096"/>
                    <a:pt x="2967338" y="3195262"/>
                  </a:cubicBezTo>
                  <a:lnTo>
                    <a:pt x="2964893" y="3199184"/>
                  </a:lnTo>
                  <a:lnTo>
                    <a:pt x="3445760" y="3199184"/>
                  </a:lnTo>
                  <a:cubicBezTo>
                    <a:pt x="3473077" y="3199184"/>
                    <a:pt x="3495222" y="3221329"/>
                    <a:pt x="3495222" y="3248646"/>
                  </a:cubicBezTo>
                  <a:lnTo>
                    <a:pt x="3495222" y="3869802"/>
                  </a:lnTo>
                  <a:cubicBezTo>
                    <a:pt x="3495222" y="3897119"/>
                    <a:pt x="3473077" y="3919264"/>
                    <a:pt x="3445760" y="3919264"/>
                  </a:cubicBezTo>
                  <a:lnTo>
                    <a:pt x="2824604" y="3919264"/>
                  </a:lnTo>
                  <a:cubicBezTo>
                    <a:pt x="2797287" y="3919264"/>
                    <a:pt x="2775142" y="3897119"/>
                    <a:pt x="2775142" y="3869802"/>
                  </a:cubicBezTo>
                  <a:lnTo>
                    <a:pt x="2775142" y="3495860"/>
                  </a:lnTo>
                  <a:cubicBezTo>
                    <a:pt x="2774146" y="3279619"/>
                    <a:pt x="2531761" y="3096148"/>
                    <a:pt x="2214362" y="3096344"/>
                  </a:cubicBezTo>
                  <a:lnTo>
                    <a:pt x="1518017" y="3096344"/>
                  </a:lnTo>
                  <a:cubicBezTo>
                    <a:pt x="1479717" y="3096344"/>
                    <a:pt x="1448668" y="3065295"/>
                    <a:pt x="1448668" y="3026995"/>
                  </a:cubicBezTo>
                  <a:lnTo>
                    <a:pt x="1448668" y="2508527"/>
                  </a:lnTo>
                  <a:cubicBezTo>
                    <a:pt x="1410010" y="2284169"/>
                    <a:pt x="1283234" y="2050340"/>
                    <a:pt x="953449" y="2016224"/>
                  </a:cubicBezTo>
                  <a:lnTo>
                    <a:pt x="89032" y="2016224"/>
                  </a:lnTo>
                  <a:cubicBezTo>
                    <a:pt x="39861" y="2016224"/>
                    <a:pt x="0" y="1976363"/>
                    <a:pt x="0" y="1927192"/>
                  </a:cubicBezTo>
                  <a:lnTo>
                    <a:pt x="0" y="809112"/>
                  </a:lnTo>
                  <a:cubicBezTo>
                    <a:pt x="0" y="759941"/>
                    <a:pt x="39861" y="720080"/>
                    <a:pt x="89032" y="720080"/>
                  </a:cubicBezTo>
                  <a:lnTo>
                    <a:pt x="1207112" y="720080"/>
                  </a:lnTo>
                  <a:cubicBezTo>
                    <a:pt x="1256283" y="720080"/>
                    <a:pt x="1296144" y="759941"/>
                    <a:pt x="1296144" y="809112"/>
                  </a:cubicBezTo>
                  <a:lnTo>
                    <a:pt x="1296144" y="1707636"/>
                  </a:lnTo>
                  <a:cubicBezTo>
                    <a:pt x="1370957" y="1982046"/>
                    <a:pt x="1542981" y="2062787"/>
                    <a:pt x="1704226" y="2086756"/>
                  </a:cubicBezTo>
                  <a:lnTo>
                    <a:pt x="2110101" y="2086756"/>
                  </a:lnTo>
                  <a:cubicBezTo>
                    <a:pt x="2468449" y="2037373"/>
                    <a:pt x="2584530" y="1883758"/>
                    <a:pt x="2664296" y="1664322"/>
                  </a:cubicBezTo>
                  <a:lnTo>
                    <a:pt x="2664296" y="995126"/>
                  </a:lnTo>
                  <a:cubicBezTo>
                    <a:pt x="2664296" y="959399"/>
                    <a:pt x="2693259" y="930436"/>
                    <a:pt x="2728986" y="930436"/>
                  </a:cubicBezTo>
                  <a:lnTo>
                    <a:pt x="3256610" y="930436"/>
                  </a:lnTo>
                  <a:cubicBezTo>
                    <a:pt x="3553092" y="919609"/>
                    <a:pt x="3749771" y="773757"/>
                    <a:pt x="3816424" y="464510"/>
                  </a:cubicBezTo>
                  <a:lnTo>
                    <a:pt x="3816424" y="49462"/>
                  </a:lnTo>
                  <a:cubicBezTo>
                    <a:pt x="3816424" y="22145"/>
                    <a:pt x="3838569" y="0"/>
                    <a:pt x="3865886" y="0"/>
                  </a:cubicBezTo>
                  <a:close/>
                </a:path>
              </a:pathLst>
            </a:custGeom>
            <a:solidFill>
              <a:srgbClr val="21644B"/>
            </a:solidFill>
            <a:ln w="12700" cap="flat" cmpd="sng" algn="ctr">
              <a:noFill/>
              <a:prstDash val="solid"/>
              <a:miter lim="800000"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600" kern="0">
                <a:solidFill>
                  <a:sysClr val="window" lastClr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5" name="圆角矩形 34"/>
            <p:cNvSpPr/>
            <p:nvPr/>
          </p:nvSpPr>
          <p:spPr>
            <a:xfrm>
              <a:off x="2379680" y="2680936"/>
              <a:ext cx="1079228" cy="1079228"/>
            </a:xfrm>
            <a:prstGeom prst="roundRect">
              <a:avLst>
                <a:gd name="adj" fmla="val 6869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 cap="flat" cmpd="sng" algn="ctr">
              <a:gradFill>
                <a:gsLst>
                  <a:gs pos="89000">
                    <a:sysClr val="window" lastClr="FFFFFF">
                      <a:lumMod val="85000"/>
                    </a:sysClr>
                  </a:gs>
                  <a:gs pos="0">
                    <a:sysClr val="window" lastClr="FFFFFF"/>
                  </a:gs>
                </a:gsLst>
                <a:lin ang="7200000" scaled="0"/>
              </a:gradFill>
              <a:prstDash val="solid"/>
              <a:miter lim="800000"/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600" kern="0">
                <a:solidFill>
                  <a:sysClr val="window" lastClr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6" name="圆角矩形 35"/>
            <p:cNvSpPr/>
            <p:nvPr/>
          </p:nvSpPr>
          <p:spPr>
            <a:xfrm>
              <a:off x="3795594" y="4030534"/>
              <a:ext cx="862166" cy="862166"/>
            </a:xfrm>
            <a:prstGeom prst="roundRect">
              <a:avLst>
                <a:gd name="adj" fmla="val 6869"/>
              </a:avLst>
            </a:prstGeom>
            <a:gradFill flip="none" rotWithShape="1">
              <a:gsLst>
                <a:gs pos="0">
                  <a:srgbClr val="C9CBC8"/>
                </a:gs>
                <a:gs pos="100000">
                  <a:srgbClr val="FCFCFC"/>
                </a:gs>
              </a:gsLst>
              <a:lin ang="8100000" scaled="1"/>
              <a:tileRect/>
            </a:gradFill>
            <a:ln w="12700" cap="flat" cmpd="sng" algn="ctr">
              <a:gradFill flip="none" rotWithShape="1">
                <a:gsLst>
                  <a:gs pos="0">
                    <a:srgbClr val="FCFDFD"/>
                  </a:gs>
                  <a:gs pos="100000">
                    <a:srgbClr val="CFD4D0"/>
                  </a:gs>
                </a:gsLst>
                <a:lin ang="8100000" scaled="1"/>
                <a:tileRect/>
              </a:gradFill>
              <a:prstDash val="solid"/>
              <a:miter lim="800000"/>
            </a:ln>
            <a:effectLst>
              <a:outerShdw blurRad="342900" dist="152400" dir="8100000" algn="tr" rotWithShape="0">
                <a:prstClr val="black">
                  <a:alpha val="26000"/>
                </a:prstClr>
              </a:outerShdw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圆角矩形 36"/>
            <p:cNvSpPr/>
            <p:nvPr/>
          </p:nvSpPr>
          <p:spPr>
            <a:xfrm>
              <a:off x="5012270" y="2870988"/>
              <a:ext cx="792088" cy="792088"/>
            </a:xfrm>
            <a:prstGeom prst="roundRect">
              <a:avLst>
                <a:gd name="adj" fmla="val 6869"/>
              </a:avLst>
            </a:prstGeom>
            <a:gradFill flip="none" rotWithShape="1">
              <a:gsLst>
                <a:gs pos="0">
                  <a:srgbClr val="C9CBC8"/>
                </a:gs>
                <a:gs pos="100000">
                  <a:srgbClr val="FCFCFC"/>
                </a:gs>
              </a:gsLst>
              <a:lin ang="8100000" scaled="1"/>
              <a:tileRect/>
            </a:gradFill>
            <a:ln w="12700" cap="flat" cmpd="sng" algn="ctr">
              <a:gradFill flip="none" rotWithShape="1">
                <a:gsLst>
                  <a:gs pos="0">
                    <a:srgbClr val="FCFDFD"/>
                  </a:gs>
                  <a:gs pos="100000">
                    <a:srgbClr val="CFD4D0"/>
                  </a:gs>
                </a:gsLst>
                <a:lin ang="8100000" scaled="1"/>
                <a:tileRect/>
              </a:gradFill>
              <a:prstDash val="solid"/>
              <a:miter lim="800000"/>
            </a:ln>
            <a:effectLst>
              <a:outerShdw blurRad="342900" dist="152400" dir="8100000" algn="tr" rotWithShape="0">
                <a:prstClr val="black">
                  <a:alpha val="26000"/>
                </a:prstClr>
              </a:outerShdw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圆角矩形 37"/>
            <p:cNvSpPr/>
            <p:nvPr/>
          </p:nvSpPr>
          <p:spPr>
            <a:xfrm>
              <a:off x="5109917" y="5113262"/>
              <a:ext cx="612000" cy="612000"/>
            </a:xfrm>
            <a:prstGeom prst="roundRect">
              <a:avLst>
                <a:gd name="adj" fmla="val 6869"/>
              </a:avLst>
            </a:prstGeom>
            <a:gradFill flip="none" rotWithShape="1">
              <a:gsLst>
                <a:gs pos="0">
                  <a:srgbClr val="C9CBC8"/>
                </a:gs>
                <a:gs pos="100000">
                  <a:srgbClr val="FCFCFC"/>
                </a:gs>
              </a:gsLst>
              <a:lin ang="8100000" scaled="1"/>
              <a:tileRect/>
            </a:gradFill>
            <a:ln w="12700" cap="flat" cmpd="sng" algn="ctr">
              <a:gradFill flip="none" rotWithShape="1">
                <a:gsLst>
                  <a:gs pos="0">
                    <a:srgbClr val="FCFDFD"/>
                  </a:gs>
                  <a:gs pos="100000">
                    <a:srgbClr val="CFD4D0"/>
                  </a:gs>
                </a:gsLst>
                <a:lin ang="8100000" scaled="1"/>
                <a:tileRect/>
              </a:gradFill>
              <a:prstDash val="solid"/>
              <a:miter lim="800000"/>
            </a:ln>
            <a:effectLst>
              <a:outerShdw blurRad="342900" dist="152400" dir="8100000" algn="tr" rotWithShape="0">
                <a:prstClr val="black">
                  <a:alpha val="26000"/>
                </a:prstClr>
              </a:outerShdw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圆角矩形 38"/>
            <p:cNvSpPr/>
            <p:nvPr/>
          </p:nvSpPr>
          <p:spPr>
            <a:xfrm>
              <a:off x="6142593" y="4113011"/>
              <a:ext cx="612000" cy="612000"/>
            </a:xfrm>
            <a:prstGeom prst="roundRect">
              <a:avLst>
                <a:gd name="adj" fmla="val 6869"/>
              </a:avLst>
            </a:prstGeom>
            <a:gradFill flip="none" rotWithShape="1">
              <a:gsLst>
                <a:gs pos="0">
                  <a:srgbClr val="C9CBC8"/>
                </a:gs>
                <a:gs pos="100000">
                  <a:srgbClr val="FCFCFC"/>
                </a:gs>
              </a:gsLst>
              <a:lin ang="8100000" scaled="1"/>
              <a:tileRect/>
            </a:gradFill>
            <a:ln w="12700" cap="flat" cmpd="sng" algn="ctr">
              <a:gradFill flip="none" rotWithShape="1">
                <a:gsLst>
                  <a:gs pos="0">
                    <a:srgbClr val="FCFDFD"/>
                  </a:gs>
                  <a:gs pos="100000">
                    <a:srgbClr val="CFD4D0"/>
                  </a:gs>
                </a:gsLst>
                <a:lin ang="8100000" scaled="1"/>
                <a:tileRect/>
              </a:gradFill>
              <a:prstDash val="solid"/>
              <a:miter lim="800000"/>
            </a:ln>
            <a:effectLst>
              <a:outerShdw blurRad="342900" dist="152400" dir="8100000" algn="tr" rotWithShape="0">
                <a:prstClr val="black">
                  <a:alpha val="26000"/>
                </a:prstClr>
              </a:outerShdw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圆角矩形 39"/>
            <p:cNvSpPr/>
            <p:nvPr/>
          </p:nvSpPr>
          <p:spPr>
            <a:xfrm>
              <a:off x="6142593" y="1904437"/>
              <a:ext cx="612000" cy="612000"/>
            </a:xfrm>
            <a:prstGeom prst="roundRect">
              <a:avLst>
                <a:gd name="adj" fmla="val 6869"/>
              </a:avLst>
            </a:prstGeom>
            <a:gradFill flip="none" rotWithShape="1">
              <a:gsLst>
                <a:gs pos="0">
                  <a:srgbClr val="C9CBC8"/>
                </a:gs>
                <a:gs pos="100000">
                  <a:srgbClr val="FCFCFC"/>
                </a:gs>
              </a:gsLst>
              <a:lin ang="8100000" scaled="1"/>
              <a:tileRect/>
            </a:gradFill>
            <a:ln w="12700" cap="flat" cmpd="sng" algn="ctr">
              <a:gradFill flip="none" rotWithShape="1">
                <a:gsLst>
                  <a:gs pos="0">
                    <a:srgbClr val="FCFDFD"/>
                  </a:gs>
                  <a:gs pos="100000">
                    <a:srgbClr val="CFD4D0"/>
                  </a:gs>
                </a:gsLst>
                <a:lin ang="8100000" scaled="1"/>
                <a:tileRect/>
              </a:gradFill>
              <a:prstDash val="solid"/>
              <a:miter lim="800000"/>
            </a:ln>
            <a:effectLst>
              <a:outerShdw blurRad="342900" dist="152400" dir="8100000" algn="tr" rotWithShape="0">
                <a:prstClr val="black">
                  <a:alpha val="26000"/>
                </a:prstClr>
              </a:outerShdw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Freeform 16"/>
            <p:cNvSpPr>
              <a:spLocks noEditPoints="1"/>
            </p:cNvSpPr>
            <p:nvPr/>
          </p:nvSpPr>
          <p:spPr bwMode="auto">
            <a:xfrm>
              <a:off x="5269599" y="3162114"/>
              <a:ext cx="262533" cy="209835"/>
            </a:xfrm>
            <a:custGeom>
              <a:avLst/>
              <a:gdLst>
                <a:gd name="T0" fmla="*/ 153 w 274"/>
                <a:gd name="T1" fmla="*/ 85 h 219"/>
                <a:gd name="T2" fmla="*/ 175 w 274"/>
                <a:gd name="T3" fmla="*/ 107 h 219"/>
                <a:gd name="T4" fmla="*/ 175 w 274"/>
                <a:gd name="T5" fmla="*/ 140 h 219"/>
                <a:gd name="T6" fmla="*/ 153 w 274"/>
                <a:gd name="T7" fmla="*/ 162 h 219"/>
                <a:gd name="T8" fmla="*/ 121 w 274"/>
                <a:gd name="T9" fmla="*/ 162 h 219"/>
                <a:gd name="T10" fmla="*/ 100 w 274"/>
                <a:gd name="T11" fmla="*/ 140 h 219"/>
                <a:gd name="T12" fmla="*/ 100 w 274"/>
                <a:gd name="T13" fmla="*/ 107 h 219"/>
                <a:gd name="T14" fmla="*/ 121 w 274"/>
                <a:gd name="T15" fmla="*/ 85 h 219"/>
                <a:gd name="T16" fmla="*/ 237 w 274"/>
                <a:gd name="T17" fmla="*/ 69 h 219"/>
                <a:gd name="T18" fmla="*/ 231 w 274"/>
                <a:gd name="T19" fmla="*/ 71 h 219"/>
                <a:gd name="T20" fmla="*/ 228 w 274"/>
                <a:gd name="T21" fmla="*/ 78 h 219"/>
                <a:gd name="T22" fmla="*/ 231 w 274"/>
                <a:gd name="T23" fmla="*/ 85 h 219"/>
                <a:gd name="T24" fmla="*/ 237 w 274"/>
                <a:gd name="T25" fmla="*/ 88 h 219"/>
                <a:gd name="T26" fmla="*/ 244 w 274"/>
                <a:gd name="T27" fmla="*/ 85 h 219"/>
                <a:gd name="T28" fmla="*/ 247 w 274"/>
                <a:gd name="T29" fmla="*/ 78 h 219"/>
                <a:gd name="T30" fmla="*/ 244 w 274"/>
                <a:gd name="T31" fmla="*/ 71 h 219"/>
                <a:gd name="T32" fmla="*/ 237 w 274"/>
                <a:gd name="T33" fmla="*/ 69 h 219"/>
                <a:gd name="T34" fmla="*/ 115 w 274"/>
                <a:gd name="T35" fmla="*/ 59 h 219"/>
                <a:gd name="T36" fmla="*/ 82 w 274"/>
                <a:gd name="T37" fmla="*/ 83 h 219"/>
                <a:gd name="T38" fmla="*/ 68 w 274"/>
                <a:gd name="T39" fmla="*/ 124 h 219"/>
                <a:gd name="T40" fmla="*/ 82 w 274"/>
                <a:gd name="T41" fmla="*/ 164 h 219"/>
                <a:gd name="T42" fmla="*/ 115 w 274"/>
                <a:gd name="T43" fmla="*/ 189 h 219"/>
                <a:gd name="T44" fmla="*/ 158 w 274"/>
                <a:gd name="T45" fmla="*/ 189 h 219"/>
                <a:gd name="T46" fmla="*/ 193 w 274"/>
                <a:gd name="T47" fmla="*/ 164 h 219"/>
                <a:gd name="T48" fmla="*/ 205 w 274"/>
                <a:gd name="T49" fmla="*/ 124 h 219"/>
                <a:gd name="T50" fmla="*/ 193 w 274"/>
                <a:gd name="T51" fmla="*/ 83 h 219"/>
                <a:gd name="T52" fmla="*/ 158 w 274"/>
                <a:gd name="T53" fmla="*/ 59 h 219"/>
                <a:gd name="T54" fmla="*/ 91 w 274"/>
                <a:gd name="T55" fmla="*/ 0 h 219"/>
                <a:gd name="T56" fmla="*/ 188 w 274"/>
                <a:gd name="T57" fmla="*/ 0 h 219"/>
                <a:gd name="T58" fmla="*/ 193 w 274"/>
                <a:gd name="T59" fmla="*/ 5 h 219"/>
                <a:gd name="T60" fmla="*/ 203 w 274"/>
                <a:gd name="T61" fmla="*/ 33 h 219"/>
                <a:gd name="T62" fmla="*/ 208 w 274"/>
                <a:gd name="T63" fmla="*/ 38 h 219"/>
                <a:gd name="T64" fmla="*/ 214 w 274"/>
                <a:gd name="T65" fmla="*/ 41 h 219"/>
                <a:gd name="T66" fmla="*/ 261 w 274"/>
                <a:gd name="T67" fmla="*/ 45 h 219"/>
                <a:gd name="T68" fmla="*/ 274 w 274"/>
                <a:gd name="T69" fmla="*/ 69 h 219"/>
                <a:gd name="T70" fmla="*/ 270 w 274"/>
                <a:gd name="T71" fmla="*/ 207 h 219"/>
                <a:gd name="T72" fmla="*/ 247 w 274"/>
                <a:gd name="T73" fmla="*/ 219 h 219"/>
                <a:gd name="T74" fmla="*/ 13 w 274"/>
                <a:gd name="T75" fmla="*/ 217 h 219"/>
                <a:gd name="T76" fmla="*/ 0 w 274"/>
                <a:gd name="T77" fmla="*/ 193 h 219"/>
                <a:gd name="T78" fmla="*/ 3 w 274"/>
                <a:gd name="T79" fmla="*/ 55 h 219"/>
                <a:gd name="T80" fmla="*/ 27 w 274"/>
                <a:gd name="T81" fmla="*/ 41 h 219"/>
                <a:gd name="T82" fmla="*/ 64 w 274"/>
                <a:gd name="T83" fmla="*/ 41 h 219"/>
                <a:gd name="T84" fmla="*/ 69 w 274"/>
                <a:gd name="T85" fmla="*/ 36 h 219"/>
                <a:gd name="T86" fmla="*/ 79 w 274"/>
                <a:gd name="T87" fmla="*/ 8 h 219"/>
                <a:gd name="T88" fmla="*/ 84 w 274"/>
                <a:gd name="T89" fmla="*/ 3 h 219"/>
                <a:gd name="T90" fmla="*/ 91 w 274"/>
                <a:gd name="T91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74" h="219">
                  <a:moveTo>
                    <a:pt x="137" y="83"/>
                  </a:moveTo>
                  <a:lnTo>
                    <a:pt x="153" y="85"/>
                  </a:lnTo>
                  <a:lnTo>
                    <a:pt x="166" y="94"/>
                  </a:lnTo>
                  <a:lnTo>
                    <a:pt x="175" y="107"/>
                  </a:lnTo>
                  <a:lnTo>
                    <a:pt x="179" y="124"/>
                  </a:lnTo>
                  <a:lnTo>
                    <a:pt x="175" y="140"/>
                  </a:lnTo>
                  <a:lnTo>
                    <a:pt x="166" y="153"/>
                  </a:lnTo>
                  <a:lnTo>
                    <a:pt x="153" y="162"/>
                  </a:lnTo>
                  <a:lnTo>
                    <a:pt x="137" y="164"/>
                  </a:lnTo>
                  <a:lnTo>
                    <a:pt x="121" y="162"/>
                  </a:lnTo>
                  <a:lnTo>
                    <a:pt x="108" y="153"/>
                  </a:lnTo>
                  <a:lnTo>
                    <a:pt x="100" y="140"/>
                  </a:lnTo>
                  <a:lnTo>
                    <a:pt x="96" y="124"/>
                  </a:lnTo>
                  <a:lnTo>
                    <a:pt x="100" y="107"/>
                  </a:lnTo>
                  <a:lnTo>
                    <a:pt x="108" y="94"/>
                  </a:lnTo>
                  <a:lnTo>
                    <a:pt x="121" y="85"/>
                  </a:lnTo>
                  <a:lnTo>
                    <a:pt x="137" y="83"/>
                  </a:lnTo>
                  <a:close/>
                  <a:moveTo>
                    <a:pt x="237" y="69"/>
                  </a:moveTo>
                  <a:lnTo>
                    <a:pt x="233" y="69"/>
                  </a:lnTo>
                  <a:lnTo>
                    <a:pt x="231" y="71"/>
                  </a:lnTo>
                  <a:lnTo>
                    <a:pt x="228" y="74"/>
                  </a:lnTo>
                  <a:lnTo>
                    <a:pt x="228" y="78"/>
                  </a:lnTo>
                  <a:lnTo>
                    <a:pt x="228" y="82"/>
                  </a:lnTo>
                  <a:lnTo>
                    <a:pt x="231" y="85"/>
                  </a:lnTo>
                  <a:lnTo>
                    <a:pt x="233" y="87"/>
                  </a:lnTo>
                  <a:lnTo>
                    <a:pt x="237" y="88"/>
                  </a:lnTo>
                  <a:lnTo>
                    <a:pt x="241" y="87"/>
                  </a:lnTo>
                  <a:lnTo>
                    <a:pt x="244" y="85"/>
                  </a:lnTo>
                  <a:lnTo>
                    <a:pt x="246" y="82"/>
                  </a:lnTo>
                  <a:lnTo>
                    <a:pt x="247" y="78"/>
                  </a:lnTo>
                  <a:lnTo>
                    <a:pt x="246" y="74"/>
                  </a:lnTo>
                  <a:lnTo>
                    <a:pt x="244" y="71"/>
                  </a:lnTo>
                  <a:lnTo>
                    <a:pt x="241" y="69"/>
                  </a:lnTo>
                  <a:lnTo>
                    <a:pt x="237" y="69"/>
                  </a:lnTo>
                  <a:close/>
                  <a:moveTo>
                    <a:pt x="137" y="55"/>
                  </a:moveTo>
                  <a:lnTo>
                    <a:pt x="115" y="59"/>
                  </a:lnTo>
                  <a:lnTo>
                    <a:pt x="97" y="68"/>
                  </a:lnTo>
                  <a:lnTo>
                    <a:pt x="82" y="83"/>
                  </a:lnTo>
                  <a:lnTo>
                    <a:pt x="72" y="102"/>
                  </a:lnTo>
                  <a:lnTo>
                    <a:pt x="68" y="124"/>
                  </a:lnTo>
                  <a:lnTo>
                    <a:pt x="72" y="145"/>
                  </a:lnTo>
                  <a:lnTo>
                    <a:pt x="82" y="164"/>
                  </a:lnTo>
                  <a:lnTo>
                    <a:pt x="97" y="179"/>
                  </a:lnTo>
                  <a:lnTo>
                    <a:pt x="115" y="189"/>
                  </a:lnTo>
                  <a:lnTo>
                    <a:pt x="137" y="193"/>
                  </a:lnTo>
                  <a:lnTo>
                    <a:pt x="158" y="189"/>
                  </a:lnTo>
                  <a:lnTo>
                    <a:pt x="177" y="179"/>
                  </a:lnTo>
                  <a:lnTo>
                    <a:pt x="193" y="164"/>
                  </a:lnTo>
                  <a:lnTo>
                    <a:pt x="203" y="145"/>
                  </a:lnTo>
                  <a:lnTo>
                    <a:pt x="205" y="124"/>
                  </a:lnTo>
                  <a:lnTo>
                    <a:pt x="203" y="102"/>
                  </a:lnTo>
                  <a:lnTo>
                    <a:pt x="193" y="83"/>
                  </a:lnTo>
                  <a:lnTo>
                    <a:pt x="177" y="68"/>
                  </a:lnTo>
                  <a:lnTo>
                    <a:pt x="158" y="59"/>
                  </a:lnTo>
                  <a:lnTo>
                    <a:pt x="137" y="55"/>
                  </a:lnTo>
                  <a:close/>
                  <a:moveTo>
                    <a:pt x="91" y="0"/>
                  </a:moveTo>
                  <a:lnTo>
                    <a:pt x="184" y="0"/>
                  </a:lnTo>
                  <a:lnTo>
                    <a:pt x="188" y="0"/>
                  </a:lnTo>
                  <a:lnTo>
                    <a:pt x="190" y="3"/>
                  </a:lnTo>
                  <a:lnTo>
                    <a:pt x="193" y="5"/>
                  </a:lnTo>
                  <a:lnTo>
                    <a:pt x="195" y="8"/>
                  </a:lnTo>
                  <a:lnTo>
                    <a:pt x="203" y="33"/>
                  </a:lnTo>
                  <a:lnTo>
                    <a:pt x="205" y="36"/>
                  </a:lnTo>
                  <a:lnTo>
                    <a:pt x="208" y="38"/>
                  </a:lnTo>
                  <a:lnTo>
                    <a:pt x="210" y="41"/>
                  </a:lnTo>
                  <a:lnTo>
                    <a:pt x="214" y="41"/>
                  </a:lnTo>
                  <a:lnTo>
                    <a:pt x="247" y="41"/>
                  </a:lnTo>
                  <a:lnTo>
                    <a:pt x="261" y="45"/>
                  </a:lnTo>
                  <a:lnTo>
                    <a:pt x="270" y="55"/>
                  </a:lnTo>
                  <a:lnTo>
                    <a:pt x="274" y="69"/>
                  </a:lnTo>
                  <a:lnTo>
                    <a:pt x="274" y="193"/>
                  </a:lnTo>
                  <a:lnTo>
                    <a:pt x="270" y="207"/>
                  </a:lnTo>
                  <a:lnTo>
                    <a:pt x="261" y="217"/>
                  </a:lnTo>
                  <a:lnTo>
                    <a:pt x="247" y="219"/>
                  </a:lnTo>
                  <a:lnTo>
                    <a:pt x="27" y="219"/>
                  </a:lnTo>
                  <a:lnTo>
                    <a:pt x="13" y="217"/>
                  </a:lnTo>
                  <a:lnTo>
                    <a:pt x="3" y="207"/>
                  </a:lnTo>
                  <a:lnTo>
                    <a:pt x="0" y="193"/>
                  </a:lnTo>
                  <a:lnTo>
                    <a:pt x="0" y="69"/>
                  </a:lnTo>
                  <a:lnTo>
                    <a:pt x="3" y="55"/>
                  </a:lnTo>
                  <a:lnTo>
                    <a:pt x="13" y="45"/>
                  </a:lnTo>
                  <a:lnTo>
                    <a:pt x="27" y="41"/>
                  </a:lnTo>
                  <a:lnTo>
                    <a:pt x="60" y="41"/>
                  </a:lnTo>
                  <a:lnTo>
                    <a:pt x="64" y="41"/>
                  </a:lnTo>
                  <a:lnTo>
                    <a:pt x="66" y="38"/>
                  </a:lnTo>
                  <a:lnTo>
                    <a:pt x="69" y="36"/>
                  </a:lnTo>
                  <a:lnTo>
                    <a:pt x="72" y="33"/>
                  </a:lnTo>
                  <a:lnTo>
                    <a:pt x="79" y="8"/>
                  </a:lnTo>
                  <a:lnTo>
                    <a:pt x="82" y="5"/>
                  </a:lnTo>
                  <a:lnTo>
                    <a:pt x="84" y="3"/>
                  </a:lnTo>
                  <a:lnTo>
                    <a:pt x="87" y="0"/>
                  </a:lnTo>
                  <a:lnTo>
                    <a:pt x="91" y="0"/>
                  </a:lnTo>
                  <a:close/>
                </a:path>
              </a:pathLst>
            </a:custGeom>
            <a:solidFill>
              <a:sysClr val="windowText" lastClr="000000">
                <a:lumMod val="50000"/>
                <a:lumOff val="50000"/>
              </a:sysClr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32"/>
            <p:cNvSpPr>
              <a:spLocks noEditPoints="1"/>
            </p:cNvSpPr>
            <p:nvPr/>
          </p:nvSpPr>
          <p:spPr bwMode="auto">
            <a:xfrm>
              <a:off x="6337926" y="4308344"/>
              <a:ext cx="221333" cy="221333"/>
            </a:xfrm>
            <a:custGeom>
              <a:avLst/>
              <a:gdLst>
                <a:gd name="T0" fmla="*/ 99 w 231"/>
                <a:gd name="T1" fmla="*/ 68 h 231"/>
                <a:gd name="T2" fmla="*/ 75 w 231"/>
                <a:gd name="T3" fmla="*/ 85 h 231"/>
                <a:gd name="T4" fmla="*/ 65 w 231"/>
                <a:gd name="T5" fmla="*/ 115 h 231"/>
                <a:gd name="T6" fmla="*/ 75 w 231"/>
                <a:gd name="T7" fmla="*/ 144 h 231"/>
                <a:gd name="T8" fmla="*/ 99 w 231"/>
                <a:gd name="T9" fmla="*/ 163 h 231"/>
                <a:gd name="T10" fmla="*/ 131 w 231"/>
                <a:gd name="T11" fmla="*/ 163 h 231"/>
                <a:gd name="T12" fmla="*/ 155 w 231"/>
                <a:gd name="T13" fmla="*/ 144 h 231"/>
                <a:gd name="T14" fmla="*/ 166 w 231"/>
                <a:gd name="T15" fmla="*/ 115 h 231"/>
                <a:gd name="T16" fmla="*/ 155 w 231"/>
                <a:gd name="T17" fmla="*/ 85 h 231"/>
                <a:gd name="T18" fmla="*/ 131 w 231"/>
                <a:gd name="T19" fmla="*/ 68 h 231"/>
                <a:gd name="T20" fmla="*/ 79 w 231"/>
                <a:gd name="T21" fmla="*/ 0 h 231"/>
                <a:gd name="T22" fmla="*/ 102 w 231"/>
                <a:gd name="T23" fmla="*/ 19 h 231"/>
                <a:gd name="T24" fmla="*/ 130 w 231"/>
                <a:gd name="T25" fmla="*/ 19 h 231"/>
                <a:gd name="T26" fmla="*/ 152 w 231"/>
                <a:gd name="T27" fmla="*/ 0 h 231"/>
                <a:gd name="T28" fmla="*/ 173 w 231"/>
                <a:gd name="T29" fmla="*/ 23 h 231"/>
                <a:gd name="T30" fmla="*/ 185 w 231"/>
                <a:gd name="T31" fmla="*/ 46 h 231"/>
                <a:gd name="T32" fmla="*/ 208 w 231"/>
                <a:gd name="T33" fmla="*/ 59 h 231"/>
                <a:gd name="T34" fmla="*/ 231 w 231"/>
                <a:gd name="T35" fmla="*/ 82 h 231"/>
                <a:gd name="T36" fmla="*/ 212 w 231"/>
                <a:gd name="T37" fmla="*/ 102 h 231"/>
                <a:gd name="T38" fmla="*/ 212 w 231"/>
                <a:gd name="T39" fmla="*/ 129 h 231"/>
                <a:gd name="T40" fmla="*/ 231 w 231"/>
                <a:gd name="T41" fmla="*/ 149 h 231"/>
                <a:gd name="T42" fmla="*/ 208 w 231"/>
                <a:gd name="T43" fmla="*/ 171 h 231"/>
                <a:gd name="T44" fmla="*/ 185 w 231"/>
                <a:gd name="T45" fmla="*/ 184 h 231"/>
                <a:gd name="T46" fmla="*/ 173 w 231"/>
                <a:gd name="T47" fmla="*/ 206 h 231"/>
                <a:gd name="T48" fmla="*/ 152 w 231"/>
                <a:gd name="T49" fmla="*/ 231 h 231"/>
                <a:gd name="T50" fmla="*/ 130 w 231"/>
                <a:gd name="T51" fmla="*/ 212 h 231"/>
                <a:gd name="T52" fmla="*/ 102 w 231"/>
                <a:gd name="T53" fmla="*/ 212 h 231"/>
                <a:gd name="T54" fmla="*/ 79 w 231"/>
                <a:gd name="T55" fmla="*/ 231 h 231"/>
                <a:gd name="T56" fmla="*/ 57 w 231"/>
                <a:gd name="T57" fmla="*/ 206 h 231"/>
                <a:gd name="T58" fmla="*/ 47 w 231"/>
                <a:gd name="T59" fmla="*/ 184 h 231"/>
                <a:gd name="T60" fmla="*/ 24 w 231"/>
                <a:gd name="T61" fmla="*/ 172 h 231"/>
                <a:gd name="T62" fmla="*/ 0 w 231"/>
                <a:gd name="T63" fmla="*/ 152 h 231"/>
                <a:gd name="T64" fmla="*/ 19 w 231"/>
                <a:gd name="T65" fmla="*/ 129 h 231"/>
                <a:gd name="T66" fmla="*/ 19 w 231"/>
                <a:gd name="T67" fmla="*/ 102 h 231"/>
                <a:gd name="T68" fmla="*/ 0 w 231"/>
                <a:gd name="T69" fmla="*/ 82 h 231"/>
                <a:gd name="T70" fmla="*/ 24 w 231"/>
                <a:gd name="T71" fmla="*/ 59 h 231"/>
                <a:gd name="T72" fmla="*/ 47 w 231"/>
                <a:gd name="T73" fmla="*/ 46 h 231"/>
                <a:gd name="T74" fmla="*/ 57 w 231"/>
                <a:gd name="T75" fmla="*/ 23 h 231"/>
                <a:gd name="T76" fmla="*/ 79 w 231"/>
                <a:gd name="T77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31" h="231">
                  <a:moveTo>
                    <a:pt x="116" y="65"/>
                  </a:moveTo>
                  <a:lnTo>
                    <a:pt x="99" y="68"/>
                  </a:lnTo>
                  <a:lnTo>
                    <a:pt x="85" y="74"/>
                  </a:lnTo>
                  <a:lnTo>
                    <a:pt x="75" y="85"/>
                  </a:lnTo>
                  <a:lnTo>
                    <a:pt x="68" y="99"/>
                  </a:lnTo>
                  <a:lnTo>
                    <a:pt x="65" y="115"/>
                  </a:lnTo>
                  <a:lnTo>
                    <a:pt x="68" y="131"/>
                  </a:lnTo>
                  <a:lnTo>
                    <a:pt x="75" y="144"/>
                  </a:lnTo>
                  <a:lnTo>
                    <a:pt x="85" y="155"/>
                  </a:lnTo>
                  <a:lnTo>
                    <a:pt x="99" y="163"/>
                  </a:lnTo>
                  <a:lnTo>
                    <a:pt x="116" y="166"/>
                  </a:lnTo>
                  <a:lnTo>
                    <a:pt x="131" y="163"/>
                  </a:lnTo>
                  <a:lnTo>
                    <a:pt x="145" y="155"/>
                  </a:lnTo>
                  <a:lnTo>
                    <a:pt x="155" y="144"/>
                  </a:lnTo>
                  <a:lnTo>
                    <a:pt x="163" y="131"/>
                  </a:lnTo>
                  <a:lnTo>
                    <a:pt x="166" y="115"/>
                  </a:lnTo>
                  <a:lnTo>
                    <a:pt x="163" y="99"/>
                  </a:lnTo>
                  <a:lnTo>
                    <a:pt x="155" y="85"/>
                  </a:lnTo>
                  <a:lnTo>
                    <a:pt x="145" y="74"/>
                  </a:lnTo>
                  <a:lnTo>
                    <a:pt x="131" y="68"/>
                  </a:lnTo>
                  <a:lnTo>
                    <a:pt x="116" y="65"/>
                  </a:lnTo>
                  <a:close/>
                  <a:moveTo>
                    <a:pt x="79" y="0"/>
                  </a:moveTo>
                  <a:lnTo>
                    <a:pt x="89" y="11"/>
                  </a:lnTo>
                  <a:lnTo>
                    <a:pt x="102" y="19"/>
                  </a:lnTo>
                  <a:lnTo>
                    <a:pt x="116" y="22"/>
                  </a:lnTo>
                  <a:lnTo>
                    <a:pt x="130" y="19"/>
                  </a:lnTo>
                  <a:lnTo>
                    <a:pt x="143" y="11"/>
                  </a:lnTo>
                  <a:lnTo>
                    <a:pt x="152" y="0"/>
                  </a:lnTo>
                  <a:lnTo>
                    <a:pt x="175" y="9"/>
                  </a:lnTo>
                  <a:lnTo>
                    <a:pt x="173" y="23"/>
                  </a:lnTo>
                  <a:lnTo>
                    <a:pt x="176" y="36"/>
                  </a:lnTo>
                  <a:lnTo>
                    <a:pt x="185" y="46"/>
                  </a:lnTo>
                  <a:lnTo>
                    <a:pt x="195" y="55"/>
                  </a:lnTo>
                  <a:lnTo>
                    <a:pt x="208" y="59"/>
                  </a:lnTo>
                  <a:lnTo>
                    <a:pt x="222" y="59"/>
                  </a:lnTo>
                  <a:lnTo>
                    <a:pt x="231" y="82"/>
                  </a:lnTo>
                  <a:lnTo>
                    <a:pt x="219" y="90"/>
                  </a:lnTo>
                  <a:lnTo>
                    <a:pt x="212" y="102"/>
                  </a:lnTo>
                  <a:lnTo>
                    <a:pt x="209" y="115"/>
                  </a:lnTo>
                  <a:lnTo>
                    <a:pt x="212" y="129"/>
                  </a:lnTo>
                  <a:lnTo>
                    <a:pt x="219" y="139"/>
                  </a:lnTo>
                  <a:lnTo>
                    <a:pt x="231" y="149"/>
                  </a:lnTo>
                  <a:lnTo>
                    <a:pt x="222" y="172"/>
                  </a:lnTo>
                  <a:lnTo>
                    <a:pt x="208" y="171"/>
                  </a:lnTo>
                  <a:lnTo>
                    <a:pt x="195" y="175"/>
                  </a:lnTo>
                  <a:lnTo>
                    <a:pt x="185" y="184"/>
                  </a:lnTo>
                  <a:lnTo>
                    <a:pt x="176" y="195"/>
                  </a:lnTo>
                  <a:lnTo>
                    <a:pt x="173" y="206"/>
                  </a:lnTo>
                  <a:lnTo>
                    <a:pt x="175" y="220"/>
                  </a:lnTo>
                  <a:lnTo>
                    <a:pt x="152" y="231"/>
                  </a:lnTo>
                  <a:lnTo>
                    <a:pt x="143" y="219"/>
                  </a:lnTo>
                  <a:lnTo>
                    <a:pt x="130" y="212"/>
                  </a:lnTo>
                  <a:lnTo>
                    <a:pt x="116" y="208"/>
                  </a:lnTo>
                  <a:lnTo>
                    <a:pt x="102" y="212"/>
                  </a:lnTo>
                  <a:lnTo>
                    <a:pt x="89" y="219"/>
                  </a:lnTo>
                  <a:lnTo>
                    <a:pt x="79" y="231"/>
                  </a:lnTo>
                  <a:lnTo>
                    <a:pt x="56" y="220"/>
                  </a:lnTo>
                  <a:lnTo>
                    <a:pt x="57" y="206"/>
                  </a:lnTo>
                  <a:lnTo>
                    <a:pt x="55" y="195"/>
                  </a:lnTo>
                  <a:lnTo>
                    <a:pt x="47" y="184"/>
                  </a:lnTo>
                  <a:lnTo>
                    <a:pt x="36" y="176"/>
                  </a:lnTo>
                  <a:lnTo>
                    <a:pt x="24" y="172"/>
                  </a:lnTo>
                  <a:lnTo>
                    <a:pt x="10" y="175"/>
                  </a:lnTo>
                  <a:lnTo>
                    <a:pt x="0" y="152"/>
                  </a:lnTo>
                  <a:lnTo>
                    <a:pt x="11" y="141"/>
                  </a:lnTo>
                  <a:lnTo>
                    <a:pt x="19" y="129"/>
                  </a:lnTo>
                  <a:lnTo>
                    <a:pt x="22" y="115"/>
                  </a:lnTo>
                  <a:lnTo>
                    <a:pt x="19" y="102"/>
                  </a:lnTo>
                  <a:lnTo>
                    <a:pt x="11" y="90"/>
                  </a:lnTo>
                  <a:lnTo>
                    <a:pt x="0" y="82"/>
                  </a:lnTo>
                  <a:lnTo>
                    <a:pt x="10" y="59"/>
                  </a:lnTo>
                  <a:lnTo>
                    <a:pt x="24" y="59"/>
                  </a:lnTo>
                  <a:lnTo>
                    <a:pt x="36" y="55"/>
                  </a:lnTo>
                  <a:lnTo>
                    <a:pt x="47" y="46"/>
                  </a:lnTo>
                  <a:lnTo>
                    <a:pt x="55" y="36"/>
                  </a:lnTo>
                  <a:lnTo>
                    <a:pt x="57" y="23"/>
                  </a:lnTo>
                  <a:lnTo>
                    <a:pt x="56" y="9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ysClr val="windowText" lastClr="000000">
                <a:lumMod val="50000"/>
                <a:lumOff val="50000"/>
              </a:sysClr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Freeform 43"/>
            <p:cNvSpPr>
              <a:spLocks noEditPoints="1"/>
            </p:cNvSpPr>
            <p:nvPr/>
          </p:nvSpPr>
          <p:spPr bwMode="auto">
            <a:xfrm>
              <a:off x="4061549" y="4296489"/>
              <a:ext cx="330256" cy="330256"/>
            </a:xfrm>
            <a:custGeom>
              <a:avLst/>
              <a:gdLst>
                <a:gd name="T0" fmla="*/ 179 w 252"/>
                <a:gd name="T1" fmla="*/ 184 h 252"/>
                <a:gd name="T2" fmla="*/ 184 w 252"/>
                <a:gd name="T3" fmla="*/ 201 h 252"/>
                <a:gd name="T4" fmla="*/ 180 w 252"/>
                <a:gd name="T5" fmla="*/ 240 h 252"/>
                <a:gd name="T6" fmla="*/ 126 w 252"/>
                <a:gd name="T7" fmla="*/ 252 h 252"/>
                <a:gd name="T8" fmla="*/ 117 w 252"/>
                <a:gd name="T9" fmla="*/ 221 h 252"/>
                <a:gd name="T10" fmla="*/ 175 w 252"/>
                <a:gd name="T11" fmla="*/ 182 h 252"/>
                <a:gd name="T12" fmla="*/ 236 w 252"/>
                <a:gd name="T13" fmla="*/ 188 h 252"/>
                <a:gd name="T14" fmla="*/ 201 w 252"/>
                <a:gd name="T15" fmla="*/ 228 h 252"/>
                <a:gd name="T16" fmla="*/ 201 w 252"/>
                <a:gd name="T17" fmla="*/ 186 h 252"/>
                <a:gd name="T18" fmla="*/ 212 w 252"/>
                <a:gd name="T19" fmla="*/ 179 h 252"/>
                <a:gd name="T20" fmla="*/ 217 w 252"/>
                <a:gd name="T21" fmla="*/ 169 h 252"/>
                <a:gd name="T22" fmla="*/ 75 w 252"/>
                <a:gd name="T23" fmla="*/ 133 h 252"/>
                <a:gd name="T24" fmla="*/ 130 w 252"/>
                <a:gd name="T25" fmla="*/ 160 h 252"/>
                <a:gd name="T26" fmla="*/ 129 w 252"/>
                <a:gd name="T27" fmla="*/ 187 h 252"/>
                <a:gd name="T28" fmla="*/ 77 w 252"/>
                <a:gd name="T29" fmla="*/ 242 h 252"/>
                <a:gd name="T30" fmla="*/ 35 w 252"/>
                <a:gd name="T31" fmla="*/ 212 h 252"/>
                <a:gd name="T32" fmla="*/ 45 w 252"/>
                <a:gd name="T33" fmla="*/ 160 h 252"/>
                <a:gd name="T34" fmla="*/ 61 w 252"/>
                <a:gd name="T35" fmla="*/ 137 h 252"/>
                <a:gd name="T36" fmla="*/ 71 w 252"/>
                <a:gd name="T37" fmla="*/ 136 h 252"/>
                <a:gd name="T38" fmla="*/ 111 w 252"/>
                <a:gd name="T39" fmla="*/ 71 h 252"/>
                <a:gd name="T40" fmla="*/ 121 w 252"/>
                <a:gd name="T41" fmla="*/ 76 h 252"/>
                <a:gd name="T42" fmla="*/ 133 w 252"/>
                <a:gd name="T43" fmla="*/ 76 h 252"/>
                <a:gd name="T44" fmla="*/ 159 w 252"/>
                <a:gd name="T45" fmla="*/ 105 h 252"/>
                <a:gd name="T46" fmla="*/ 170 w 252"/>
                <a:gd name="T47" fmla="*/ 145 h 252"/>
                <a:gd name="T48" fmla="*/ 139 w 252"/>
                <a:gd name="T49" fmla="*/ 142 h 252"/>
                <a:gd name="T50" fmla="*/ 87 w 252"/>
                <a:gd name="T51" fmla="*/ 118 h 252"/>
                <a:gd name="T52" fmla="*/ 88 w 252"/>
                <a:gd name="T53" fmla="*/ 110 h 252"/>
                <a:gd name="T54" fmla="*/ 87 w 252"/>
                <a:gd name="T55" fmla="*/ 100 h 252"/>
                <a:gd name="T56" fmla="*/ 111 w 252"/>
                <a:gd name="T57" fmla="*/ 71 h 252"/>
                <a:gd name="T58" fmla="*/ 37 w 252"/>
                <a:gd name="T59" fmla="*/ 100 h 252"/>
                <a:gd name="T60" fmla="*/ 35 w 252"/>
                <a:gd name="T61" fmla="*/ 110 h 252"/>
                <a:gd name="T62" fmla="*/ 37 w 252"/>
                <a:gd name="T63" fmla="*/ 122 h 252"/>
                <a:gd name="T64" fmla="*/ 27 w 252"/>
                <a:gd name="T65" fmla="*/ 158 h 252"/>
                <a:gd name="T66" fmla="*/ 8 w 252"/>
                <a:gd name="T67" fmla="*/ 170 h 252"/>
                <a:gd name="T68" fmla="*/ 0 w 252"/>
                <a:gd name="T69" fmla="*/ 126 h 252"/>
                <a:gd name="T70" fmla="*/ 13 w 252"/>
                <a:gd name="T71" fmla="*/ 68 h 252"/>
                <a:gd name="T72" fmla="*/ 228 w 252"/>
                <a:gd name="T73" fmla="*/ 52 h 252"/>
                <a:gd name="T74" fmla="*/ 250 w 252"/>
                <a:gd name="T75" fmla="*/ 99 h 252"/>
                <a:gd name="T76" fmla="*/ 252 w 252"/>
                <a:gd name="T77" fmla="*/ 135 h 252"/>
                <a:gd name="T78" fmla="*/ 217 w 252"/>
                <a:gd name="T79" fmla="*/ 150 h 252"/>
                <a:gd name="T80" fmla="*/ 201 w 252"/>
                <a:gd name="T81" fmla="*/ 136 h 252"/>
                <a:gd name="T82" fmla="*/ 181 w 252"/>
                <a:gd name="T83" fmla="*/ 108 h 252"/>
                <a:gd name="T84" fmla="*/ 150 w 252"/>
                <a:gd name="T85" fmla="*/ 61 h 252"/>
                <a:gd name="T86" fmla="*/ 154 w 252"/>
                <a:gd name="T87" fmla="*/ 49 h 252"/>
                <a:gd name="T88" fmla="*/ 181 w 252"/>
                <a:gd name="T89" fmla="*/ 38 h 252"/>
                <a:gd name="T90" fmla="*/ 60 w 252"/>
                <a:gd name="T91" fmla="*/ 19 h 252"/>
                <a:gd name="T92" fmla="*/ 101 w 252"/>
                <a:gd name="T93" fmla="*/ 40 h 252"/>
                <a:gd name="T94" fmla="*/ 100 w 252"/>
                <a:gd name="T95" fmla="*/ 49 h 252"/>
                <a:gd name="T96" fmla="*/ 84 w 252"/>
                <a:gd name="T97" fmla="*/ 70 h 252"/>
                <a:gd name="T98" fmla="*/ 65 w 252"/>
                <a:gd name="T99" fmla="*/ 84 h 252"/>
                <a:gd name="T100" fmla="*/ 55 w 252"/>
                <a:gd name="T101" fmla="*/ 84 h 252"/>
                <a:gd name="T102" fmla="*/ 36 w 252"/>
                <a:gd name="T103" fmla="*/ 70 h 252"/>
                <a:gd name="T104" fmla="*/ 41 w 252"/>
                <a:gd name="T105" fmla="*/ 33 h 252"/>
                <a:gd name="T106" fmla="*/ 126 w 252"/>
                <a:gd name="T107" fmla="*/ 0 h 252"/>
                <a:gd name="T108" fmla="*/ 170 w 252"/>
                <a:gd name="T109" fmla="*/ 7 h 252"/>
                <a:gd name="T110" fmla="*/ 167 w 252"/>
                <a:gd name="T111" fmla="*/ 21 h 252"/>
                <a:gd name="T112" fmla="*/ 140 w 252"/>
                <a:gd name="T113" fmla="*/ 26 h 252"/>
                <a:gd name="T114" fmla="*/ 126 w 252"/>
                <a:gd name="T115" fmla="*/ 22 h 252"/>
                <a:gd name="T116" fmla="*/ 117 w 252"/>
                <a:gd name="T117" fmla="*/ 24 h 252"/>
                <a:gd name="T118" fmla="*/ 82 w 252"/>
                <a:gd name="T119" fmla="*/ 7 h 252"/>
                <a:gd name="T120" fmla="*/ 126 w 252"/>
                <a:gd name="T121" fmla="*/ 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52" h="252">
                  <a:moveTo>
                    <a:pt x="175" y="182"/>
                  </a:moveTo>
                  <a:lnTo>
                    <a:pt x="179" y="184"/>
                  </a:lnTo>
                  <a:lnTo>
                    <a:pt x="184" y="187"/>
                  </a:lnTo>
                  <a:lnTo>
                    <a:pt x="184" y="201"/>
                  </a:lnTo>
                  <a:lnTo>
                    <a:pt x="182" y="221"/>
                  </a:lnTo>
                  <a:lnTo>
                    <a:pt x="180" y="240"/>
                  </a:lnTo>
                  <a:lnTo>
                    <a:pt x="154" y="249"/>
                  </a:lnTo>
                  <a:lnTo>
                    <a:pt x="126" y="252"/>
                  </a:lnTo>
                  <a:lnTo>
                    <a:pt x="96" y="248"/>
                  </a:lnTo>
                  <a:lnTo>
                    <a:pt x="117" y="221"/>
                  </a:lnTo>
                  <a:lnTo>
                    <a:pt x="144" y="200"/>
                  </a:lnTo>
                  <a:lnTo>
                    <a:pt x="175" y="182"/>
                  </a:lnTo>
                  <a:close/>
                  <a:moveTo>
                    <a:pt x="247" y="164"/>
                  </a:moveTo>
                  <a:lnTo>
                    <a:pt x="236" y="188"/>
                  </a:lnTo>
                  <a:lnTo>
                    <a:pt x="221" y="210"/>
                  </a:lnTo>
                  <a:lnTo>
                    <a:pt x="201" y="228"/>
                  </a:lnTo>
                  <a:lnTo>
                    <a:pt x="203" y="201"/>
                  </a:lnTo>
                  <a:lnTo>
                    <a:pt x="201" y="186"/>
                  </a:lnTo>
                  <a:lnTo>
                    <a:pt x="207" y="183"/>
                  </a:lnTo>
                  <a:lnTo>
                    <a:pt x="212" y="179"/>
                  </a:lnTo>
                  <a:lnTo>
                    <a:pt x="214" y="174"/>
                  </a:lnTo>
                  <a:lnTo>
                    <a:pt x="217" y="169"/>
                  </a:lnTo>
                  <a:lnTo>
                    <a:pt x="247" y="164"/>
                  </a:lnTo>
                  <a:close/>
                  <a:moveTo>
                    <a:pt x="75" y="133"/>
                  </a:moveTo>
                  <a:lnTo>
                    <a:pt x="102" y="149"/>
                  </a:lnTo>
                  <a:lnTo>
                    <a:pt x="130" y="160"/>
                  </a:lnTo>
                  <a:lnTo>
                    <a:pt x="161" y="168"/>
                  </a:lnTo>
                  <a:lnTo>
                    <a:pt x="129" y="187"/>
                  </a:lnTo>
                  <a:lnTo>
                    <a:pt x="101" y="212"/>
                  </a:lnTo>
                  <a:lnTo>
                    <a:pt x="77" y="242"/>
                  </a:lnTo>
                  <a:lnTo>
                    <a:pt x="54" y="229"/>
                  </a:lnTo>
                  <a:lnTo>
                    <a:pt x="35" y="212"/>
                  </a:lnTo>
                  <a:lnTo>
                    <a:pt x="38" y="186"/>
                  </a:lnTo>
                  <a:lnTo>
                    <a:pt x="45" y="160"/>
                  </a:lnTo>
                  <a:lnTo>
                    <a:pt x="56" y="137"/>
                  </a:lnTo>
                  <a:lnTo>
                    <a:pt x="61" y="137"/>
                  </a:lnTo>
                  <a:lnTo>
                    <a:pt x="66" y="137"/>
                  </a:lnTo>
                  <a:lnTo>
                    <a:pt x="71" y="136"/>
                  </a:lnTo>
                  <a:lnTo>
                    <a:pt x="75" y="133"/>
                  </a:lnTo>
                  <a:close/>
                  <a:moveTo>
                    <a:pt x="111" y="71"/>
                  </a:moveTo>
                  <a:lnTo>
                    <a:pt x="116" y="73"/>
                  </a:lnTo>
                  <a:lnTo>
                    <a:pt x="121" y="76"/>
                  </a:lnTo>
                  <a:lnTo>
                    <a:pt x="126" y="76"/>
                  </a:lnTo>
                  <a:lnTo>
                    <a:pt x="133" y="76"/>
                  </a:lnTo>
                  <a:lnTo>
                    <a:pt x="138" y="75"/>
                  </a:lnTo>
                  <a:lnTo>
                    <a:pt x="159" y="105"/>
                  </a:lnTo>
                  <a:lnTo>
                    <a:pt x="175" y="140"/>
                  </a:lnTo>
                  <a:lnTo>
                    <a:pt x="170" y="145"/>
                  </a:lnTo>
                  <a:lnTo>
                    <a:pt x="167" y="149"/>
                  </a:lnTo>
                  <a:lnTo>
                    <a:pt x="139" y="142"/>
                  </a:lnTo>
                  <a:lnTo>
                    <a:pt x="112" y="132"/>
                  </a:lnTo>
                  <a:lnTo>
                    <a:pt x="87" y="118"/>
                  </a:lnTo>
                  <a:lnTo>
                    <a:pt x="88" y="114"/>
                  </a:lnTo>
                  <a:lnTo>
                    <a:pt x="88" y="110"/>
                  </a:lnTo>
                  <a:lnTo>
                    <a:pt x="88" y="105"/>
                  </a:lnTo>
                  <a:lnTo>
                    <a:pt x="87" y="100"/>
                  </a:lnTo>
                  <a:lnTo>
                    <a:pt x="84" y="96"/>
                  </a:lnTo>
                  <a:lnTo>
                    <a:pt x="111" y="71"/>
                  </a:lnTo>
                  <a:close/>
                  <a:moveTo>
                    <a:pt x="13" y="68"/>
                  </a:moveTo>
                  <a:lnTo>
                    <a:pt x="37" y="100"/>
                  </a:lnTo>
                  <a:lnTo>
                    <a:pt x="35" y="105"/>
                  </a:lnTo>
                  <a:lnTo>
                    <a:pt x="35" y="110"/>
                  </a:lnTo>
                  <a:lnTo>
                    <a:pt x="36" y="117"/>
                  </a:lnTo>
                  <a:lnTo>
                    <a:pt x="37" y="122"/>
                  </a:lnTo>
                  <a:lnTo>
                    <a:pt x="40" y="127"/>
                  </a:lnTo>
                  <a:lnTo>
                    <a:pt x="27" y="158"/>
                  </a:lnTo>
                  <a:lnTo>
                    <a:pt x="18" y="191"/>
                  </a:lnTo>
                  <a:lnTo>
                    <a:pt x="8" y="170"/>
                  </a:lnTo>
                  <a:lnTo>
                    <a:pt x="3" y="149"/>
                  </a:lnTo>
                  <a:lnTo>
                    <a:pt x="0" y="126"/>
                  </a:lnTo>
                  <a:lnTo>
                    <a:pt x="4" y="96"/>
                  </a:lnTo>
                  <a:lnTo>
                    <a:pt x="13" y="68"/>
                  </a:lnTo>
                  <a:close/>
                  <a:moveTo>
                    <a:pt x="212" y="31"/>
                  </a:moveTo>
                  <a:lnTo>
                    <a:pt x="228" y="52"/>
                  </a:lnTo>
                  <a:lnTo>
                    <a:pt x="242" y="73"/>
                  </a:lnTo>
                  <a:lnTo>
                    <a:pt x="250" y="99"/>
                  </a:lnTo>
                  <a:lnTo>
                    <a:pt x="252" y="126"/>
                  </a:lnTo>
                  <a:lnTo>
                    <a:pt x="252" y="135"/>
                  </a:lnTo>
                  <a:lnTo>
                    <a:pt x="251" y="144"/>
                  </a:lnTo>
                  <a:lnTo>
                    <a:pt x="217" y="150"/>
                  </a:lnTo>
                  <a:lnTo>
                    <a:pt x="210" y="142"/>
                  </a:lnTo>
                  <a:lnTo>
                    <a:pt x="201" y="136"/>
                  </a:lnTo>
                  <a:lnTo>
                    <a:pt x="191" y="133"/>
                  </a:lnTo>
                  <a:lnTo>
                    <a:pt x="181" y="108"/>
                  </a:lnTo>
                  <a:lnTo>
                    <a:pt x="167" y="84"/>
                  </a:lnTo>
                  <a:lnTo>
                    <a:pt x="150" y="61"/>
                  </a:lnTo>
                  <a:lnTo>
                    <a:pt x="153" y="56"/>
                  </a:lnTo>
                  <a:lnTo>
                    <a:pt x="154" y="49"/>
                  </a:lnTo>
                  <a:lnTo>
                    <a:pt x="153" y="47"/>
                  </a:lnTo>
                  <a:lnTo>
                    <a:pt x="181" y="38"/>
                  </a:lnTo>
                  <a:lnTo>
                    <a:pt x="212" y="31"/>
                  </a:lnTo>
                  <a:close/>
                  <a:moveTo>
                    <a:pt x="60" y="19"/>
                  </a:moveTo>
                  <a:lnTo>
                    <a:pt x="82" y="29"/>
                  </a:lnTo>
                  <a:lnTo>
                    <a:pt x="101" y="40"/>
                  </a:lnTo>
                  <a:lnTo>
                    <a:pt x="101" y="45"/>
                  </a:lnTo>
                  <a:lnTo>
                    <a:pt x="100" y="49"/>
                  </a:lnTo>
                  <a:lnTo>
                    <a:pt x="101" y="56"/>
                  </a:lnTo>
                  <a:lnTo>
                    <a:pt x="84" y="70"/>
                  </a:lnTo>
                  <a:lnTo>
                    <a:pt x="69" y="85"/>
                  </a:lnTo>
                  <a:lnTo>
                    <a:pt x="65" y="84"/>
                  </a:lnTo>
                  <a:lnTo>
                    <a:pt x="61" y="84"/>
                  </a:lnTo>
                  <a:lnTo>
                    <a:pt x="55" y="84"/>
                  </a:lnTo>
                  <a:lnTo>
                    <a:pt x="50" y="86"/>
                  </a:lnTo>
                  <a:lnTo>
                    <a:pt x="36" y="70"/>
                  </a:lnTo>
                  <a:lnTo>
                    <a:pt x="24" y="51"/>
                  </a:lnTo>
                  <a:lnTo>
                    <a:pt x="41" y="33"/>
                  </a:lnTo>
                  <a:lnTo>
                    <a:pt x="60" y="19"/>
                  </a:lnTo>
                  <a:close/>
                  <a:moveTo>
                    <a:pt x="126" y="0"/>
                  </a:moveTo>
                  <a:lnTo>
                    <a:pt x="149" y="1"/>
                  </a:lnTo>
                  <a:lnTo>
                    <a:pt x="170" y="7"/>
                  </a:lnTo>
                  <a:lnTo>
                    <a:pt x="190" y="16"/>
                  </a:lnTo>
                  <a:lnTo>
                    <a:pt x="167" y="21"/>
                  </a:lnTo>
                  <a:lnTo>
                    <a:pt x="145" y="30"/>
                  </a:lnTo>
                  <a:lnTo>
                    <a:pt x="140" y="26"/>
                  </a:lnTo>
                  <a:lnTo>
                    <a:pt x="134" y="24"/>
                  </a:lnTo>
                  <a:lnTo>
                    <a:pt x="126" y="22"/>
                  </a:lnTo>
                  <a:lnTo>
                    <a:pt x="122" y="22"/>
                  </a:lnTo>
                  <a:lnTo>
                    <a:pt x="117" y="24"/>
                  </a:lnTo>
                  <a:lnTo>
                    <a:pt x="114" y="26"/>
                  </a:lnTo>
                  <a:lnTo>
                    <a:pt x="82" y="7"/>
                  </a:lnTo>
                  <a:lnTo>
                    <a:pt x="103" y="1"/>
                  </a:lnTo>
                  <a:lnTo>
                    <a:pt x="126" y="0"/>
                  </a:lnTo>
                  <a:close/>
                </a:path>
              </a:pathLst>
            </a:custGeom>
            <a:solidFill>
              <a:sysClr val="windowText" lastClr="000000">
                <a:lumMod val="50000"/>
                <a:lumOff val="50000"/>
              </a:sysClr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49"/>
            <p:cNvSpPr>
              <a:spLocks noEditPoints="1"/>
            </p:cNvSpPr>
            <p:nvPr/>
          </p:nvSpPr>
          <p:spPr bwMode="auto">
            <a:xfrm>
              <a:off x="6317806" y="2094022"/>
              <a:ext cx="261574" cy="232830"/>
            </a:xfrm>
            <a:custGeom>
              <a:avLst/>
              <a:gdLst>
                <a:gd name="T0" fmla="*/ 60 w 273"/>
                <a:gd name="T1" fmla="*/ 239 h 243"/>
                <a:gd name="T2" fmla="*/ 52 w 273"/>
                <a:gd name="T3" fmla="*/ 243 h 243"/>
                <a:gd name="T4" fmla="*/ 36 w 273"/>
                <a:gd name="T5" fmla="*/ 225 h 243"/>
                <a:gd name="T6" fmla="*/ 37 w 273"/>
                <a:gd name="T7" fmla="*/ 218 h 243"/>
                <a:gd name="T8" fmla="*/ 118 w 273"/>
                <a:gd name="T9" fmla="*/ 84 h 243"/>
                <a:gd name="T10" fmla="*/ 234 w 273"/>
                <a:gd name="T11" fmla="*/ 219 h 243"/>
                <a:gd name="T12" fmla="*/ 233 w 273"/>
                <a:gd name="T13" fmla="*/ 226 h 243"/>
                <a:gd name="T14" fmla="*/ 214 w 273"/>
                <a:gd name="T15" fmla="*/ 239 h 243"/>
                <a:gd name="T16" fmla="*/ 95 w 273"/>
                <a:gd name="T17" fmla="*/ 108 h 243"/>
                <a:gd name="T18" fmla="*/ 95 w 273"/>
                <a:gd name="T19" fmla="*/ 102 h 243"/>
                <a:gd name="T20" fmla="*/ 228 w 273"/>
                <a:gd name="T21" fmla="*/ 2 h 243"/>
                <a:gd name="T22" fmla="*/ 232 w 273"/>
                <a:gd name="T23" fmla="*/ 5 h 243"/>
                <a:gd name="T24" fmla="*/ 229 w 273"/>
                <a:gd name="T25" fmla="*/ 11 h 243"/>
                <a:gd name="T26" fmla="*/ 219 w 273"/>
                <a:gd name="T27" fmla="*/ 30 h 243"/>
                <a:gd name="T28" fmla="*/ 218 w 273"/>
                <a:gd name="T29" fmla="*/ 45 h 243"/>
                <a:gd name="T30" fmla="*/ 241 w 273"/>
                <a:gd name="T31" fmla="*/ 58 h 243"/>
                <a:gd name="T32" fmla="*/ 254 w 273"/>
                <a:gd name="T33" fmla="*/ 48 h 243"/>
                <a:gd name="T34" fmla="*/ 264 w 273"/>
                <a:gd name="T35" fmla="*/ 31 h 243"/>
                <a:gd name="T36" fmla="*/ 269 w 273"/>
                <a:gd name="T37" fmla="*/ 25 h 243"/>
                <a:gd name="T38" fmla="*/ 271 w 273"/>
                <a:gd name="T39" fmla="*/ 28 h 243"/>
                <a:gd name="T40" fmla="*/ 273 w 273"/>
                <a:gd name="T41" fmla="*/ 51 h 243"/>
                <a:gd name="T42" fmla="*/ 261 w 273"/>
                <a:gd name="T43" fmla="*/ 85 h 243"/>
                <a:gd name="T44" fmla="*/ 225 w 273"/>
                <a:gd name="T45" fmla="*/ 93 h 243"/>
                <a:gd name="T46" fmla="*/ 199 w 273"/>
                <a:gd name="T47" fmla="*/ 102 h 243"/>
                <a:gd name="T48" fmla="*/ 176 w 273"/>
                <a:gd name="T49" fmla="*/ 82 h 243"/>
                <a:gd name="T50" fmla="*/ 186 w 273"/>
                <a:gd name="T51" fmla="*/ 47 h 243"/>
                <a:gd name="T52" fmla="*/ 201 w 273"/>
                <a:gd name="T53" fmla="*/ 16 h 243"/>
                <a:gd name="T54" fmla="*/ 227 w 273"/>
                <a:gd name="T55" fmla="*/ 3 h 243"/>
                <a:gd name="T56" fmla="*/ 141 w 273"/>
                <a:gd name="T57" fmla="*/ 0 h 243"/>
                <a:gd name="T58" fmla="*/ 145 w 273"/>
                <a:gd name="T59" fmla="*/ 2 h 243"/>
                <a:gd name="T60" fmla="*/ 113 w 273"/>
                <a:gd name="T61" fmla="*/ 19 h 243"/>
                <a:gd name="T62" fmla="*/ 92 w 273"/>
                <a:gd name="T63" fmla="*/ 44 h 243"/>
                <a:gd name="T64" fmla="*/ 101 w 273"/>
                <a:gd name="T65" fmla="*/ 61 h 243"/>
                <a:gd name="T66" fmla="*/ 106 w 273"/>
                <a:gd name="T67" fmla="*/ 67 h 243"/>
                <a:gd name="T68" fmla="*/ 106 w 273"/>
                <a:gd name="T69" fmla="*/ 71 h 243"/>
                <a:gd name="T70" fmla="*/ 92 w 273"/>
                <a:gd name="T71" fmla="*/ 84 h 243"/>
                <a:gd name="T72" fmla="*/ 84 w 273"/>
                <a:gd name="T73" fmla="*/ 91 h 243"/>
                <a:gd name="T74" fmla="*/ 80 w 273"/>
                <a:gd name="T75" fmla="*/ 91 h 243"/>
                <a:gd name="T76" fmla="*/ 51 w 273"/>
                <a:gd name="T77" fmla="*/ 74 h 243"/>
                <a:gd name="T78" fmla="*/ 38 w 273"/>
                <a:gd name="T79" fmla="*/ 84 h 243"/>
                <a:gd name="T80" fmla="*/ 37 w 273"/>
                <a:gd name="T81" fmla="*/ 93 h 243"/>
                <a:gd name="T82" fmla="*/ 34 w 273"/>
                <a:gd name="T83" fmla="*/ 98 h 243"/>
                <a:gd name="T84" fmla="*/ 28 w 273"/>
                <a:gd name="T85" fmla="*/ 103 h 243"/>
                <a:gd name="T86" fmla="*/ 22 w 273"/>
                <a:gd name="T87" fmla="*/ 103 h 243"/>
                <a:gd name="T88" fmla="*/ 13 w 273"/>
                <a:gd name="T89" fmla="*/ 94 h 243"/>
                <a:gd name="T90" fmla="*/ 1 w 273"/>
                <a:gd name="T91" fmla="*/ 81 h 243"/>
                <a:gd name="T92" fmla="*/ 1 w 273"/>
                <a:gd name="T93" fmla="*/ 75 h 243"/>
                <a:gd name="T94" fmla="*/ 8 w 273"/>
                <a:gd name="T95" fmla="*/ 70 h 243"/>
                <a:gd name="T96" fmla="*/ 14 w 273"/>
                <a:gd name="T97" fmla="*/ 65 h 243"/>
                <a:gd name="T98" fmla="*/ 22 w 273"/>
                <a:gd name="T99" fmla="*/ 65 h 243"/>
                <a:gd name="T100" fmla="*/ 32 w 273"/>
                <a:gd name="T101" fmla="*/ 57 h 243"/>
                <a:gd name="T102" fmla="*/ 34 w 273"/>
                <a:gd name="T103" fmla="*/ 47 h 243"/>
                <a:gd name="T104" fmla="*/ 39 w 273"/>
                <a:gd name="T105" fmla="*/ 39 h 243"/>
                <a:gd name="T106" fmla="*/ 69 w 273"/>
                <a:gd name="T107" fmla="*/ 19 h 243"/>
                <a:gd name="T108" fmla="*/ 110 w 273"/>
                <a:gd name="T109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3" h="243">
                  <a:moveTo>
                    <a:pt x="107" y="150"/>
                  </a:moveTo>
                  <a:lnTo>
                    <a:pt x="127" y="173"/>
                  </a:lnTo>
                  <a:lnTo>
                    <a:pt x="60" y="239"/>
                  </a:lnTo>
                  <a:lnTo>
                    <a:pt x="57" y="242"/>
                  </a:lnTo>
                  <a:lnTo>
                    <a:pt x="55" y="243"/>
                  </a:lnTo>
                  <a:lnTo>
                    <a:pt x="52" y="243"/>
                  </a:lnTo>
                  <a:lnTo>
                    <a:pt x="50" y="240"/>
                  </a:lnTo>
                  <a:lnTo>
                    <a:pt x="37" y="228"/>
                  </a:lnTo>
                  <a:lnTo>
                    <a:pt x="36" y="225"/>
                  </a:lnTo>
                  <a:lnTo>
                    <a:pt x="34" y="223"/>
                  </a:lnTo>
                  <a:lnTo>
                    <a:pt x="36" y="220"/>
                  </a:lnTo>
                  <a:lnTo>
                    <a:pt x="37" y="218"/>
                  </a:lnTo>
                  <a:lnTo>
                    <a:pt x="107" y="150"/>
                  </a:lnTo>
                  <a:close/>
                  <a:moveTo>
                    <a:pt x="117" y="84"/>
                  </a:moveTo>
                  <a:lnTo>
                    <a:pt x="118" y="84"/>
                  </a:lnTo>
                  <a:lnTo>
                    <a:pt x="121" y="85"/>
                  </a:lnTo>
                  <a:lnTo>
                    <a:pt x="233" y="216"/>
                  </a:lnTo>
                  <a:lnTo>
                    <a:pt x="234" y="219"/>
                  </a:lnTo>
                  <a:lnTo>
                    <a:pt x="236" y="221"/>
                  </a:lnTo>
                  <a:lnTo>
                    <a:pt x="234" y="224"/>
                  </a:lnTo>
                  <a:lnTo>
                    <a:pt x="233" y="226"/>
                  </a:lnTo>
                  <a:lnTo>
                    <a:pt x="219" y="238"/>
                  </a:lnTo>
                  <a:lnTo>
                    <a:pt x="217" y="239"/>
                  </a:lnTo>
                  <a:lnTo>
                    <a:pt x="214" y="239"/>
                  </a:lnTo>
                  <a:lnTo>
                    <a:pt x="211" y="239"/>
                  </a:lnTo>
                  <a:lnTo>
                    <a:pt x="209" y="237"/>
                  </a:lnTo>
                  <a:lnTo>
                    <a:pt x="95" y="108"/>
                  </a:lnTo>
                  <a:lnTo>
                    <a:pt x="94" y="105"/>
                  </a:lnTo>
                  <a:lnTo>
                    <a:pt x="94" y="104"/>
                  </a:lnTo>
                  <a:lnTo>
                    <a:pt x="95" y="102"/>
                  </a:lnTo>
                  <a:lnTo>
                    <a:pt x="115" y="85"/>
                  </a:lnTo>
                  <a:lnTo>
                    <a:pt x="117" y="84"/>
                  </a:lnTo>
                  <a:close/>
                  <a:moveTo>
                    <a:pt x="228" y="2"/>
                  </a:moveTo>
                  <a:lnTo>
                    <a:pt x="229" y="2"/>
                  </a:lnTo>
                  <a:lnTo>
                    <a:pt x="231" y="3"/>
                  </a:lnTo>
                  <a:lnTo>
                    <a:pt x="232" y="5"/>
                  </a:lnTo>
                  <a:lnTo>
                    <a:pt x="232" y="7"/>
                  </a:lnTo>
                  <a:lnTo>
                    <a:pt x="232" y="7"/>
                  </a:lnTo>
                  <a:lnTo>
                    <a:pt x="229" y="11"/>
                  </a:lnTo>
                  <a:lnTo>
                    <a:pt x="225" y="17"/>
                  </a:lnTo>
                  <a:lnTo>
                    <a:pt x="222" y="24"/>
                  </a:lnTo>
                  <a:lnTo>
                    <a:pt x="219" y="30"/>
                  </a:lnTo>
                  <a:lnTo>
                    <a:pt x="217" y="34"/>
                  </a:lnTo>
                  <a:lnTo>
                    <a:pt x="215" y="39"/>
                  </a:lnTo>
                  <a:lnTo>
                    <a:pt x="218" y="45"/>
                  </a:lnTo>
                  <a:lnTo>
                    <a:pt x="227" y="54"/>
                  </a:lnTo>
                  <a:lnTo>
                    <a:pt x="234" y="58"/>
                  </a:lnTo>
                  <a:lnTo>
                    <a:pt x="241" y="58"/>
                  </a:lnTo>
                  <a:lnTo>
                    <a:pt x="246" y="56"/>
                  </a:lnTo>
                  <a:lnTo>
                    <a:pt x="250" y="52"/>
                  </a:lnTo>
                  <a:lnTo>
                    <a:pt x="254" y="48"/>
                  </a:lnTo>
                  <a:lnTo>
                    <a:pt x="256" y="43"/>
                  </a:lnTo>
                  <a:lnTo>
                    <a:pt x="260" y="37"/>
                  </a:lnTo>
                  <a:lnTo>
                    <a:pt x="264" y="31"/>
                  </a:lnTo>
                  <a:lnTo>
                    <a:pt x="266" y="28"/>
                  </a:lnTo>
                  <a:lnTo>
                    <a:pt x="268" y="26"/>
                  </a:lnTo>
                  <a:lnTo>
                    <a:pt x="269" y="25"/>
                  </a:lnTo>
                  <a:lnTo>
                    <a:pt x="270" y="25"/>
                  </a:lnTo>
                  <a:lnTo>
                    <a:pt x="271" y="25"/>
                  </a:lnTo>
                  <a:lnTo>
                    <a:pt x="271" y="28"/>
                  </a:lnTo>
                  <a:lnTo>
                    <a:pt x="273" y="30"/>
                  </a:lnTo>
                  <a:lnTo>
                    <a:pt x="273" y="38"/>
                  </a:lnTo>
                  <a:lnTo>
                    <a:pt x="273" y="51"/>
                  </a:lnTo>
                  <a:lnTo>
                    <a:pt x="271" y="65"/>
                  </a:lnTo>
                  <a:lnTo>
                    <a:pt x="268" y="76"/>
                  </a:lnTo>
                  <a:lnTo>
                    <a:pt x="261" y="85"/>
                  </a:lnTo>
                  <a:lnTo>
                    <a:pt x="252" y="91"/>
                  </a:lnTo>
                  <a:lnTo>
                    <a:pt x="241" y="94"/>
                  </a:lnTo>
                  <a:lnTo>
                    <a:pt x="225" y="93"/>
                  </a:lnTo>
                  <a:lnTo>
                    <a:pt x="215" y="93"/>
                  </a:lnTo>
                  <a:lnTo>
                    <a:pt x="205" y="96"/>
                  </a:lnTo>
                  <a:lnTo>
                    <a:pt x="199" y="102"/>
                  </a:lnTo>
                  <a:lnTo>
                    <a:pt x="176" y="123"/>
                  </a:lnTo>
                  <a:lnTo>
                    <a:pt x="157" y="102"/>
                  </a:lnTo>
                  <a:lnTo>
                    <a:pt x="176" y="82"/>
                  </a:lnTo>
                  <a:lnTo>
                    <a:pt x="183" y="71"/>
                  </a:lnTo>
                  <a:lnTo>
                    <a:pt x="186" y="58"/>
                  </a:lnTo>
                  <a:lnTo>
                    <a:pt x="186" y="47"/>
                  </a:lnTo>
                  <a:lnTo>
                    <a:pt x="187" y="34"/>
                  </a:lnTo>
                  <a:lnTo>
                    <a:pt x="192" y="24"/>
                  </a:lnTo>
                  <a:lnTo>
                    <a:pt x="201" y="16"/>
                  </a:lnTo>
                  <a:lnTo>
                    <a:pt x="211" y="10"/>
                  </a:lnTo>
                  <a:lnTo>
                    <a:pt x="220" y="5"/>
                  </a:lnTo>
                  <a:lnTo>
                    <a:pt x="227" y="3"/>
                  </a:lnTo>
                  <a:lnTo>
                    <a:pt x="228" y="2"/>
                  </a:lnTo>
                  <a:close/>
                  <a:moveTo>
                    <a:pt x="129" y="0"/>
                  </a:moveTo>
                  <a:lnTo>
                    <a:pt x="141" y="0"/>
                  </a:lnTo>
                  <a:lnTo>
                    <a:pt x="149" y="0"/>
                  </a:lnTo>
                  <a:lnTo>
                    <a:pt x="150" y="1"/>
                  </a:lnTo>
                  <a:lnTo>
                    <a:pt x="145" y="2"/>
                  </a:lnTo>
                  <a:lnTo>
                    <a:pt x="136" y="6"/>
                  </a:lnTo>
                  <a:lnTo>
                    <a:pt x="125" y="12"/>
                  </a:lnTo>
                  <a:lnTo>
                    <a:pt x="113" y="19"/>
                  </a:lnTo>
                  <a:lnTo>
                    <a:pt x="102" y="25"/>
                  </a:lnTo>
                  <a:lnTo>
                    <a:pt x="94" y="34"/>
                  </a:lnTo>
                  <a:lnTo>
                    <a:pt x="92" y="44"/>
                  </a:lnTo>
                  <a:lnTo>
                    <a:pt x="95" y="54"/>
                  </a:lnTo>
                  <a:lnTo>
                    <a:pt x="98" y="57"/>
                  </a:lnTo>
                  <a:lnTo>
                    <a:pt x="101" y="61"/>
                  </a:lnTo>
                  <a:lnTo>
                    <a:pt x="103" y="63"/>
                  </a:lnTo>
                  <a:lnTo>
                    <a:pt x="104" y="66"/>
                  </a:lnTo>
                  <a:lnTo>
                    <a:pt x="106" y="67"/>
                  </a:lnTo>
                  <a:lnTo>
                    <a:pt x="107" y="68"/>
                  </a:lnTo>
                  <a:lnTo>
                    <a:pt x="107" y="71"/>
                  </a:lnTo>
                  <a:lnTo>
                    <a:pt x="106" y="71"/>
                  </a:lnTo>
                  <a:lnTo>
                    <a:pt x="103" y="74"/>
                  </a:lnTo>
                  <a:lnTo>
                    <a:pt x="98" y="79"/>
                  </a:lnTo>
                  <a:lnTo>
                    <a:pt x="92" y="84"/>
                  </a:lnTo>
                  <a:lnTo>
                    <a:pt x="87" y="88"/>
                  </a:lnTo>
                  <a:lnTo>
                    <a:pt x="84" y="90"/>
                  </a:lnTo>
                  <a:lnTo>
                    <a:pt x="84" y="91"/>
                  </a:lnTo>
                  <a:lnTo>
                    <a:pt x="83" y="91"/>
                  </a:lnTo>
                  <a:lnTo>
                    <a:pt x="81" y="93"/>
                  </a:lnTo>
                  <a:lnTo>
                    <a:pt x="80" y="91"/>
                  </a:lnTo>
                  <a:lnTo>
                    <a:pt x="70" y="81"/>
                  </a:lnTo>
                  <a:lnTo>
                    <a:pt x="60" y="75"/>
                  </a:lnTo>
                  <a:lnTo>
                    <a:pt x="51" y="74"/>
                  </a:lnTo>
                  <a:lnTo>
                    <a:pt x="42" y="79"/>
                  </a:lnTo>
                  <a:lnTo>
                    <a:pt x="39" y="81"/>
                  </a:lnTo>
                  <a:lnTo>
                    <a:pt x="38" y="84"/>
                  </a:lnTo>
                  <a:lnTo>
                    <a:pt x="38" y="88"/>
                  </a:lnTo>
                  <a:lnTo>
                    <a:pt x="38" y="90"/>
                  </a:lnTo>
                  <a:lnTo>
                    <a:pt x="37" y="93"/>
                  </a:lnTo>
                  <a:lnTo>
                    <a:pt x="37" y="94"/>
                  </a:lnTo>
                  <a:lnTo>
                    <a:pt x="36" y="95"/>
                  </a:lnTo>
                  <a:lnTo>
                    <a:pt x="34" y="98"/>
                  </a:lnTo>
                  <a:lnTo>
                    <a:pt x="32" y="99"/>
                  </a:lnTo>
                  <a:lnTo>
                    <a:pt x="29" y="102"/>
                  </a:lnTo>
                  <a:lnTo>
                    <a:pt x="28" y="103"/>
                  </a:lnTo>
                  <a:lnTo>
                    <a:pt x="25" y="104"/>
                  </a:lnTo>
                  <a:lnTo>
                    <a:pt x="23" y="104"/>
                  </a:lnTo>
                  <a:lnTo>
                    <a:pt x="22" y="103"/>
                  </a:lnTo>
                  <a:lnTo>
                    <a:pt x="19" y="102"/>
                  </a:lnTo>
                  <a:lnTo>
                    <a:pt x="16" y="99"/>
                  </a:lnTo>
                  <a:lnTo>
                    <a:pt x="13" y="94"/>
                  </a:lnTo>
                  <a:lnTo>
                    <a:pt x="8" y="88"/>
                  </a:lnTo>
                  <a:lnTo>
                    <a:pt x="2" y="82"/>
                  </a:lnTo>
                  <a:lnTo>
                    <a:pt x="1" y="81"/>
                  </a:lnTo>
                  <a:lnTo>
                    <a:pt x="0" y="79"/>
                  </a:lnTo>
                  <a:lnTo>
                    <a:pt x="0" y="76"/>
                  </a:lnTo>
                  <a:lnTo>
                    <a:pt x="1" y="75"/>
                  </a:lnTo>
                  <a:lnTo>
                    <a:pt x="2" y="74"/>
                  </a:lnTo>
                  <a:lnTo>
                    <a:pt x="5" y="71"/>
                  </a:lnTo>
                  <a:lnTo>
                    <a:pt x="8" y="70"/>
                  </a:lnTo>
                  <a:lnTo>
                    <a:pt x="10" y="67"/>
                  </a:lnTo>
                  <a:lnTo>
                    <a:pt x="11" y="66"/>
                  </a:lnTo>
                  <a:lnTo>
                    <a:pt x="14" y="65"/>
                  </a:lnTo>
                  <a:lnTo>
                    <a:pt x="16" y="65"/>
                  </a:lnTo>
                  <a:lnTo>
                    <a:pt x="19" y="65"/>
                  </a:lnTo>
                  <a:lnTo>
                    <a:pt x="22" y="65"/>
                  </a:lnTo>
                  <a:lnTo>
                    <a:pt x="25" y="63"/>
                  </a:lnTo>
                  <a:lnTo>
                    <a:pt x="29" y="61"/>
                  </a:lnTo>
                  <a:lnTo>
                    <a:pt x="32" y="57"/>
                  </a:lnTo>
                  <a:lnTo>
                    <a:pt x="33" y="53"/>
                  </a:lnTo>
                  <a:lnTo>
                    <a:pt x="34" y="51"/>
                  </a:lnTo>
                  <a:lnTo>
                    <a:pt x="34" y="47"/>
                  </a:lnTo>
                  <a:lnTo>
                    <a:pt x="36" y="44"/>
                  </a:lnTo>
                  <a:lnTo>
                    <a:pt x="37" y="42"/>
                  </a:lnTo>
                  <a:lnTo>
                    <a:pt x="39" y="39"/>
                  </a:lnTo>
                  <a:lnTo>
                    <a:pt x="46" y="34"/>
                  </a:lnTo>
                  <a:lnTo>
                    <a:pt x="59" y="25"/>
                  </a:lnTo>
                  <a:lnTo>
                    <a:pt x="69" y="19"/>
                  </a:lnTo>
                  <a:lnTo>
                    <a:pt x="81" y="10"/>
                  </a:lnTo>
                  <a:lnTo>
                    <a:pt x="95" y="3"/>
                  </a:lnTo>
                  <a:lnTo>
                    <a:pt x="110" y="0"/>
                  </a:lnTo>
                  <a:lnTo>
                    <a:pt x="116" y="0"/>
                  </a:lnTo>
                  <a:lnTo>
                    <a:pt x="129" y="0"/>
                  </a:lnTo>
                  <a:close/>
                </a:path>
              </a:pathLst>
            </a:custGeom>
            <a:solidFill>
              <a:sysClr val="windowText" lastClr="000000">
                <a:lumMod val="50000"/>
                <a:lumOff val="50000"/>
              </a:sysClr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Freeform 55"/>
            <p:cNvSpPr>
              <a:spLocks noEditPoints="1"/>
            </p:cNvSpPr>
            <p:nvPr/>
          </p:nvSpPr>
          <p:spPr bwMode="auto">
            <a:xfrm>
              <a:off x="5297864" y="5290390"/>
              <a:ext cx="206002" cy="257743"/>
            </a:xfrm>
            <a:custGeom>
              <a:avLst/>
              <a:gdLst>
                <a:gd name="T0" fmla="*/ 145 w 215"/>
                <a:gd name="T1" fmla="*/ 27 h 269"/>
                <a:gd name="T2" fmla="*/ 132 w 215"/>
                <a:gd name="T3" fmla="*/ 32 h 269"/>
                <a:gd name="T4" fmla="*/ 123 w 215"/>
                <a:gd name="T5" fmla="*/ 42 h 269"/>
                <a:gd name="T6" fmla="*/ 119 w 215"/>
                <a:gd name="T7" fmla="*/ 50 h 269"/>
                <a:gd name="T8" fmla="*/ 121 w 215"/>
                <a:gd name="T9" fmla="*/ 57 h 269"/>
                <a:gd name="T10" fmla="*/ 124 w 215"/>
                <a:gd name="T11" fmla="*/ 64 h 269"/>
                <a:gd name="T12" fmla="*/ 132 w 215"/>
                <a:gd name="T13" fmla="*/ 70 h 269"/>
                <a:gd name="T14" fmla="*/ 141 w 215"/>
                <a:gd name="T15" fmla="*/ 76 h 269"/>
                <a:gd name="T16" fmla="*/ 150 w 215"/>
                <a:gd name="T17" fmla="*/ 83 h 269"/>
                <a:gd name="T18" fmla="*/ 158 w 215"/>
                <a:gd name="T19" fmla="*/ 88 h 269"/>
                <a:gd name="T20" fmla="*/ 165 w 215"/>
                <a:gd name="T21" fmla="*/ 90 h 269"/>
                <a:gd name="T22" fmla="*/ 172 w 215"/>
                <a:gd name="T23" fmla="*/ 89 h 269"/>
                <a:gd name="T24" fmla="*/ 178 w 215"/>
                <a:gd name="T25" fmla="*/ 83 h 269"/>
                <a:gd name="T26" fmla="*/ 183 w 215"/>
                <a:gd name="T27" fmla="*/ 69 h 269"/>
                <a:gd name="T28" fmla="*/ 184 w 215"/>
                <a:gd name="T29" fmla="*/ 56 h 269"/>
                <a:gd name="T30" fmla="*/ 179 w 215"/>
                <a:gd name="T31" fmla="*/ 43 h 269"/>
                <a:gd name="T32" fmla="*/ 170 w 215"/>
                <a:gd name="T33" fmla="*/ 33 h 269"/>
                <a:gd name="T34" fmla="*/ 158 w 215"/>
                <a:gd name="T35" fmla="*/ 27 h 269"/>
                <a:gd name="T36" fmla="*/ 145 w 215"/>
                <a:gd name="T37" fmla="*/ 27 h 269"/>
                <a:gd name="T38" fmla="*/ 149 w 215"/>
                <a:gd name="T39" fmla="*/ 0 h 269"/>
                <a:gd name="T40" fmla="*/ 167 w 215"/>
                <a:gd name="T41" fmla="*/ 4 h 269"/>
                <a:gd name="T42" fmla="*/ 183 w 215"/>
                <a:gd name="T43" fmla="*/ 13 h 269"/>
                <a:gd name="T44" fmla="*/ 197 w 215"/>
                <a:gd name="T45" fmla="*/ 25 h 269"/>
                <a:gd name="T46" fmla="*/ 207 w 215"/>
                <a:gd name="T47" fmla="*/ 42 h 269"/>
                <a:gd name="T48" fmla="*/ 212 w 215"/>
                <a:gd name="T49" fmla="*/ 61 h 269"/>
                <a:gd name="T50" fmla="*/ 215 w 215"/>
                <a:gd name="T51" fmla="*/ 81 h 269"/>
                <a:gd name="T52" fmla="*/ 212 w 215"/>
                <a:gd name="T53" fmla="*/ 102 h 269"/>
                <a:gd name="T54" fmla="*/ 206 w 215"/>
                <a:gd name="T55" fmla="*/ 120 h 269"/>
                <a:gd name="T56" fmla="*/ 196 w 215"/>
                <a:gd name="T57" fmla="*/ 135 h 269"/>
                <a:gd name="T58" fmla="*/ 182 w 215"/>
                <a:gd name="T59" fmla="*/ 146 h 269"/>
                <a:gd name="T60" fmla="*/ 164 w 215"/>
                <a:gd name="T61" fmla="*/ 153 h 269"/>
                <a:gd name="T62" fmla="*/ 152 w 215"/>
                <a:gd name="T63" fmla="*/ 154 h 269"/>
                <a:gd name="T64" fmla="*/ 140 w 215"/>
                <a:gd name="T65" fmla="*/ 154 h 269"/>
                <a:gd name="T66" fmla="*/ 128 w 215"/>
                <a:gd name="T67" fmla="*/ 153 h 269"/>
                <a:gd name="T68" fmla="*/ 95 w 215"/>
                <a:gd name="T69" fmla="*/ 206 h 269"/>
                <a:gd name="T70" fmla="*/ 76 w 215"/>
                <a:gd name="T71" fmla="*/ 210 h 269"/>
                <a:gd name="T72" fmla="*/ 76 w 215"/>
                <a:gd name="T73" fmla="*/ 210 h 269"/>
                <a:gd name="T74" fmla="*/ 48 w 215"/>
                <a:gd name="T75" fmla="*/ 256 h 269"/>
                <a:gd name="T76" fmla="*/ 45 w 215"/>
                <a:gd name="T77" fmla="*/ 259 h 269"/>
                <a:gd name="T78" fmla="*/ 43 w 215"/>
                <a:gd name="T79" fmla="*/ 261 h 269"/>
                <a:gd name="T80" fmla="*/ 39 w 215"/>
                <a:gd name="T81" fmla="*/ 264 h 269"/>
                <a:gd name="T82" fmla="*/ 35 w 215"/>
                <a:gd name="T83" fmla="*/ 265 h 269"/>
                <a:gd name="T84" fmla="*/ 15 w 215"/>
                <a:gd name="T85" fmla="*/ 269 h 269"/>
                <a:gd name="T86" fmla="*/ 11 w 215"/>
                <a:gd name="T87" fmla="*/ 269 h 269"/>
                <a:gd name="T88" fmla="*/ 8 w 215"/>
                <a:gd name="T89" fmla="*/ 268 h 269"/>
                <a:gd name="T90" fmla="*/ 6 w 215"/>
                <a:gd name="T91" fmla="*/ 265 h 269"/>
                <a:gd name="T92" fmla="*/ 5 w 215"/>
                <a:gd name="T93" fmla="*/ 261 h 269"/>
                <a:gd name="T94" fmla="*/ 1 w 215"/>
                <a:gd name="T95" fmla="*/ 234 h 269"/>
                <a:gd name="T96" fmla="*/ 0 w 215"/>
                <a:gd name="T97" fmla="*/ 231 h 269"/>
                <a:gd name="T98" fmla="*/ 1 w 215"/>
                <a:gd name="T99" fmla="*/ 226 h 269"/>
                <a:gd name="T100" fmla="*/ 2 w 215"/>
                <a:gd name="T101" fmla="*/ 222 h 269"/>
                <a:gd name="T102" fmla="*/ 3 w 215"/>
                <a:gd name="T103" fmla="*/ 219 h 269"/>
                <a:gd name="T104" fmla="*/ 75 w 215"/>
                <a:gd name="T105" fmla="*/ 112 h 269"/>
                <a:gd name="T106" fmla="*/ 70 w 215"/>
                <a:gd name="T107" fmla="*/ 102 h 269"/>
                <a:gd name="T108" fmla="*/ 67 w 215"/>
                <a:gd name="T109" fmla="*/ 90 h 269"/>
                <a:gd name="T110" fmla="*/ 65 w 215"/>
                <a:gd name="T111" fmla="*/ 80 h 269"/>
                <a:gd name="T112" fmla="*/ 65 w 215"/>
                <a:gd name="T113" fmla="*/ 60 h 269"/>
                <a:gd name="T114" fmla="*/ 70 w 215"/>
                <a:gd name="T115" fmla="*/ 43 h 269"/>
                <a:gd name="T116" fmla="*/ 80 w 215"/>
                <a:gd name="T117" fmla="*/ 28 h 269"/>
                <a:gd name="T118" fmla="*/ 94 w 215"/>
                <a:gd name="T119" fmla="*/ 15 h 269"/>
                <a:gd name="T120" fmla="*/ 110 w 215"/>
                <a:gd name="T121" fmla="*/ 6 h 269"/>
                <a:gd name="T122" fmla="*/ 130 w 215"/>
                <a:gd name="T123" fmla="*/ 0 h 269"/>
                <a:gd name="T124" fmla="*/ 149 w 215"/>
                <a:gd name="T125" fmla="*/ 0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15" h="269">
                  <a:moveTo>
                    <a:pt x="145" y="27"/>
                  </a:moveTo>
                  <a:lnTo>
                    <a:pt x="132" y="32"/>
                  </a:lnTo>
                  <a:lnTo>
                    <a:pt x="123" y="42"/>
                  </a:lnTo>
                  <a:lnTo>
                    <a:pt x="119" y="50"/>
                  </a:lnTo>
                  <a:lnTo>
                    <a:pt x="121" y="57"/>
                  </a:lnTo>
                  <a:lnTo>
                    <a:pt x="124" y="64"/>
                  </a:lnTo>
                  <a:lnTo>
                    <a:pt x="132" y="70"/>
                  </a:lnTo>
                  <a:lnTo>
                    <a:pt x="141" y="76"/>
                  </a:lnTo>
                  <a:lnTo>
                    <a:pt x="150" y="83"/>
                  </a:lnTo>
                  <a:lnTo>
                    <a:pt x="158" y="88"/>
                  </a:lnTo>
                  <a:lnTo>
                    <a:pt x="165" y="90"/>
                  </a:lnTo>
                  <a:lnTo>
                    <a:pt x="172" y="89"/>
                  </a:lnTo>
                  <a:lnTo>
                    <a:pt x="178" y="83"/>
                  </a:lnTo>
                  <a:lnTo>
                    <a:pt x="183" y="69"/>
                  </a:lnTo>
                  <a:lnTo>
                    <a:pt x="184" y="56"/>
                  </a:lnTo>
                  <a:lnTo>
                    <a:pt x="179" y="43"/>
                  </a:lnTo>
                  <a:lnTo>
                    <a:pt x="170" y="33"/>
                  </a:lnTo>
                  <a:lnTo>
                    <a:pt x="158" y="27"/>
                  </a:lnTo>
                  <a:lnTo>
                    <a:pt x="145" y="27"/>
                  </a:lnTo>
                  <a:close/>
                  <a:moveTo>
                    <a:pt x="149" y="0"/>
                  </a:moveTo>
                  <a:lnTo>
                    <a:pt x="167" y="4"/>
                  </a:lnTo>
                  <a:lnTo>
                    <a:pt x="183" y="13"/>
                  </a:lnTo>
                  <a:lnTo>
                    <a:pt x="197" y="25"/>
                  </a:lnTo>
                  <a:lnTo>
                    <a:pt x="207" y="42"/>
                  </a:lnTo>
                  <a:lnTo>
                    <a:pt x="212" y="61"/>
                  </a:lnTo>
                  <a:lnTo>
                    <a:pt x="215" y="81"/>
                  </a:lnTo>
                  <a:lnTo>
                    <a:pt x="212" y="102"/>
                  </a:lnTo>
                  <a:lnTo>
                    <a:pt x="206" y="120"/>
                  </a:lnTo>
                  <a:lnTo>
                    <a:pt x="196" y="135"/>
                  </a:lnTo>
                  <a:lnTo>
                    <a:pt x="182" y="146"/>
                  </a:lnTo>
                  <a:lnTo>
                    <a:pt x="164" y="153"/>
                  </a:lnTo>
                  <a:lnTo>
                    <a:pt x="152" y="154"/>
                  </a:lnTo>
                  <a:lnTo>
                    <a:pt x="140" y="154"/>
                  </a:lnTo>
                  <a:lnTo>
                    <a:pt x="128" y="153"/>
                  </a:lnTo>
                  <a:lnTo>
                    <a:pt x="95" y="206"/>
                  </a:lnTo>
                  <a:lnTo>
                    <a:pt x="76" y="210"/>
                  </a:lnTo>
                  <a:lnTo>
                    <a:pt x="76" y="210"/>
                  </a:lnTo>
                  <a:lnTo>
                    <a:pt x="48" y="256"/>
                  </a:lnTo>
                  <a:lnTo>
                    <a:pt x="45" y="259"/>
                  </a:lnTo>
                  <a:lnTo>
                    <a:pt x="43" y="261"/>
                  </a:lnTo>
                  <a:lnTo>
                    <a:pt x="39" y="264"/>
                  </a:lnTo>
                  <a:lnTo>
                    <a:pt x="35" y="265"/>
                  </a:lnTo>
                  <a:lnTo>
                    <a:pt x="15" y="269"/>
                  </a:lnTo>
                  <a:lnTo>
                    <a:pt x="11" y="269"/>
                  </a:lnTo>
                  <a:lnTo>
                    <a:pt x="8" y="268"/>
                  </a:lnTo>
                  <a:lnTo>
                    <a:pt x="6" y="265"/>
                  </a:lnTo>
                  <a:lnTo>
                    <a:pt x="5" y="261"/>
                  </a:lnTo>
                  <a:lnTo>
                    <a:pt x="1" y="234"/>
                  </a:lnTo>
                  <a:lnTo>
                    <a:pt x="0" y="231"/>
                  </a:lnTo>
                  <a:lnTo>
                    <a:pt x="1" y="226"/>
                  </a:lnTo>
                  <a:lnTo>
                    <a:pt x="2" y="222"/>
                  </a:lnTo>
                  <a:lnTo>
                    <a:pt x="3" y="219"/>
                  </a:lnTo>
                  <a:lnTo>
                    <a:pt x="75" y="112"/>
                  </a:lnTo>
                  <a:lnTo>
                    <a:pt x="70" y="102"/>
                  </a:lnTo>
                  <a:lnTo>
                    <a:pt x="67" y="90"/>
                  </a:lnTo>
                  <a:lnTo>
                    <a:pt x="65" y="80"/>
                  </a:lnTo>
                  <a:lnTo>
                    <a:pt x="65" y="60"/>
                  </a:lnTo>
                  <a:lnTo>
                    <a:pt x="70" y="43"/>
                  </a:lnTo>
                  <a:lnTo>
                    <a:pt x="80" y="28"/>
                  </a:lnTo>
                  <a:lnTo>
                    <a:pt x="94" y="15"/>
                  </a:lnTo>
                  <a:lnTo>
                    <a:pt x="110" y="6"/>
                  </a:lnTo>
                  <a:lnTo>
                    <a:pt x="130" y="0"/>
                  </a:lnTo>
                  <a:lnTo>
                    <a:pt x="149" y="0"/>
                  </a:lnTo>
                  <a:close/>
                </a:path>
              </a:pathLst>
            </a:custGeom>
            <a:solidFill>
              <a:sysClr val="windowText" lastClr="000000">
                <a:lumMod val="50000"/>
                <a:lumOff val="50000"/>
              </a:sysClr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defRPr/>
              </a:pPr>
              <a:endParaRPr lang="zh-CN" altLang="en-US" sz="1600" ker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1700856" y="4154467"/>
            <a:ext cx="2108063" cy="889395"/>
            <a:chOff x="791193" y="1366105"/>
            <a:chExt cx="2108063" cy="889395"/>
          </a:xfrm>
        </p:grpSpPr>
        <p:sp>
          <p:nvSpPr>
            <p:cNvPr id="65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66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7285344" y="2012533"/>
            <a:ext cx="2108063" cy="889395"/>
            <a:chOff x="791193" y="1366105"/>
            <a:chExt cx="2108063" cy="889395"/>
          </a:xfrm>
        </p:grpSpPr>
        <p:sp>
          <p:nvSpPr>
            <p:cNvPr id="68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69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7285344" y="3982148"/>
            <a:ext cx="2108063" cy="889395"/>
            <a:chOff x="791193" y="1366105"/>
            <a:chExt cx="2108063" cy="889395"/>
          </a:xfrm>
        </p:grpSpPr>
        <p:sp>
          <p:nvSpPr>
            <p:cNvPr id="71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72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6231312" y="5356433"/>
            <a:ext cx="2108063" cy="889395"/>
            <a:chOff x="791193" y="1366105"/>
            <a:chExt cx="2108063" cy="889395"/>
          </a:xfrm>
        </p:grpSpPr>
        <p:sp>
          <p:nvSpPr>
            <p:cNvPr id="74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75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sp>
        <p:nvSpPr>
          <p:cNvPr id="2" name="矩形 1"/>
          <p:cNvSpPr/>
          <p:nvPr/>
        </p:nvSpPr>
        <p:spPr>
          <a:xfrm>
            <a:off x="3091582" y="2935637"/>
            <a:ext cx="11407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>
              <a:spcBef>
                <a:spcPct val="0"/>
              </a:spcBef>
              <a:defRPr/>
            </a:pPr>
            <a:r>
              <a:rPr lang="en-US" altLang="zh-CN" sz="1600" b="1" dirty="0" smtClean="0">
                <a:latin typeface="+mj-ea"/>
              </a:rPr>
              <a:t>PPT</a:t>
            </a:r>
          </a:p>
          <a:p>
            <a:pPr lvl="0" defTabSz="914400">
              <a:spcBef>
                <a:spcPct val="0"/>
              </a:spcBef>
              <a:defRPr/>
            </a:pPr>
            <a:r>
              <a:rPr lang="zh-CN" altLang="en-US" sz="1600" b="1" dirty="0" smtClean="0">
                <a:latin typeface="+mj-ea"/>
              </a:rPr>
              <a:t>标</a:t>
            </a:r>
            <a:r>
              <a:rPr lang="zh-CN" altLang="en-US" sz="1600" b="1" dirty="0">
                <a:latin typeface="+mj-ea"/>
              </a:rPr>
              <a:t>题文档</a:t>
            </a:r>
          </a:p>
        </p:txBody>
      </p:sp>
      <p:sp>
        <p:nvSpPr>
          <p:cNvPr id="28" name="文本框 1"/>
          <p:cNvSpPr txBox="1"/>
          <p:nvPr/>
        </p:nvSpPr>
        <p:spPr>
          <a:xfrm>
            <a:off x="625645" y="425244"/>
            <a:ext cx="10324797" cy="72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圆角矩形 70"/>
          <p:cNvSpPr/>
          <p:nvPr/>
        </p:nvSpPr>
        <p:spPr>
          <a:xfrm>
            <a:off x="2877351" y="1668873"/>
            <a:ext cx="1386401" cy="3176694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3F3F3"/>
              </a:gs>
              <a:gs pos="42000">
                <a:srgbClr val="F1F1F1"/>
              </a:gs>
              <a:gs pos="19000">
                <a:srgbClr val="FBFBFB"/>
              </a:gs>
              <a:gs pos="100000">
                <a:srgbClr val="E6E6E6"/>
              </a:gs>
              <a:gs pos="71000">
                <a:srgbClr val="E6E6E6"/>
              </a:gs>
            </a:gsLst>
            <a:lin ang="0" scaled="0"/>
          </a:gradFill>
          <a:ln w="12700" cap="flat" cmpd="sng" algn="ctr">
            <a:gradFill flip="none" rotWithShape="1">
              <a:gsLst>
                <a:gs pos="0">
                  <a:sysClr val="window" lastClr="FFFFFF"/>
                </a:gs>
                <a:gs pos="100000">
                  <a:sysClr val="window" lastClr="FFFFFF">
                    <a:lumMod val="85000"/>
                  </a:sysClr>
                </a:gs>
              </a:gsLst>
              <a:lin ang="2700000" scaled="1"/>
              <a:tileRect/>
            </a:gradFill>
            <a:prstDash val="solid"/>
            <a:miter lim="800000"/>
          </a:ln>
          <a:effectLst>
            <a:outerShdw blurRad="152400" dist="76200" dir="2700000" algn="tl" rotWithShape="0">
              <a:prstClr val="black">
                <a:alpha val="30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zh-CN" altLang="en-US" sz="1015" kern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72" name="圆角矩形 71"/>
          <p:cNvSpPr/>
          <p:nvPr/>
        </p:nvSpPr>
        <p:spPr>
          <a:xfrm>
            <a:off x="4608178" y="1668873"/>
            <a:ext cx="1386401" cy="3176694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3F3F3"/>
              </a:gs>
              <a:gs pos="42000">
                <a:srgbClr val="F1F1F1"/>
              </a:gs>
              <a:gs pos="19000">
                <a:srgbClr val="FBFBFB"/>
              </a:gs>
              <a:gs pos="100000">
                <a:srgbClr val="E6E6E6"/>
              </a:gs>
              <a:gs pos="71000">
                <a:srgbClr val="E6E6E6"/>
              </a:gs>
            </a:gsLst>
            <a:lin ang="0" scaled="0"/>
          </a:gradFill>
          <a:ln w="12700" cap="flat" cmpd="sng" algn="ctr">
            <a:gradFill flip="none" rotWithShape="1">
              <a:gsLst>
                <a:gs pos="0">
                  <a:sysClr val="window" lastClr="FFFFFF"/>
                </a:gs>
                <a:gs pos="100000">
                  <a:sysClr val="window" lastClr="FFFFFF">
                    <a:lumMod val="85000"/>
                  </a:sysClr>
                </a:gs>
              </a:gsLst>
              <a:lin ang="2700000" scaled="1"/>
              <a:tileRect/>
            </a:gradFill>
            <a:prstDash val="solid"/>
            <a:miter lim="800000"/>
          </a:ln>
          <a:effectLst>
            <a:outerShdw blurRad="152400" dist="76200" dir="2700000" algn="tl" rotWithShape="0">
              <a:prstClr val="black">
                <a:alpha val="30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zh-CN" altLang="en-US" sz="1015" kern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73" name="圆角矩形 72"/>
          <p:cNvSpPr/>
          <p:nvPr/>
        </p:nvSpPr>
        <p:spPr>
          <a:xfrm>
            <a:off x="6359691" y="1668873"/>
            <a:ext cx="1386401" cy="3176694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3F3F3"/>
              </a:gs>
              <a:gs pos="42000">
                <a:srgbClr val="F1F1F1"/>
              </a:gs>
              <a:gs pos="19000">
                <a:srgbClr val="FBFBFB"/>
              </a:gs>
              <a:gs pos="100000">
                <a:srgbClr val="E6E6E6"/>
              </a:gs>
              <a:gs pos="71000">
                <a:srgbClr val="E6E6E6"/>
              </a:gs>
            </a:gsLst>
            <a:lin ang="0" scaled="0"/>
          </a:gradFill>
          <a:ln w="12700" cap="flat" cmpd="sng" algn="ctr">
            <a:gradFill flip="none" rotWithShape="1">
              <a:gsLst>
                <a:gs pos="0">
                  <a:sysClr val="window" lastClr="FFFFFF"/>
                </a:gs>
                <a:gs pos="100000">
                  <a:sysClr val="window" lastClr="FFFFFF">
                    <a:lumMod val="85000"/>
                  </a:sysClr>
                </a:gs>
              </a:gsLst>
              <a:lin ang="2700000" scaled="1"/>
              <a:tileRect/>
            </a:gradFill>
            <a:prstDash val="solid"/>
            <a:miter lim="800000"/>
          </a:ln>
          <a:effectLst>
            <a:outerShdw blurRad="152400" dist="76200" dir="2700000" algn="tl" rotWithShape="0">
              <a:prstClr val="black">
                <a:alpha val="30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zh-CN" altLang="en-US" sz="1015" kern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74" name="圆角矩形 73"/>
          <p:cNvSpPr/>
          <p:nvPr/>
        </p:nvSpPr>
        <p:spPr>
          <a:xfrm>
            <a:off x="8111200" y="1668873"/>
            <a:ext cx="1386401" cy="3176694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3F3F3"/>
              </a:gs>
              <a:gs pos="42000">
                <a:srgbClr val="F1F1F1"/>
              </a:gs>
              <a:gs pos="19000">
                <a:srgbClr val="FBFBFB"/>
              </a:gs>
              <a:gs pos="100000">
                <a:srgbClr val="E6E6E6"/>
              </a:gs>
              <a:gs pos="71000">
                <a:srgbClr val="E6E6E6"/>
              </a:gs>
            </a:gsLst>
            <a:lin ang="0" scaled="0"/>
          </a:gradFill>
          <a:ln w="12700" cap="flat" cmpd="sng" algn="ctr">
            <a:gradFill flip="none" rotWithShape="1">
              <a:gsLst>
                <a:gs pos="0">
                  <a:sysClr val="window" lastClr="FFFFFF"/>
                </a:gs>
                <a:gs pos="100000">
                  <a:sysClr val="window" lastClr="FFFFFF">
                    <a:lumMod val="85000"/>
                  </a:sysClr>
                </a:gs>
              </a:gsLst>
              <a:lin ang="2700000" scaled="1"/>
              <a:tileRect/>
            </a:gradFill>
            <a:prstDash val="solid"/>
            <a:miter lim="800000"/>
          </a:ln>
          <a:effectLst>
            <a:outerShdw blurRad="152400" dist="76200" dir="2700000" algn="tl" rotWithShape="0">
              <a:prstClr val="black">
                <a:alpha val="30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zh-CN" altLang="en-US" sz="1015" kern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75" name="组合 74"/>
          <p:cNvGrpSpPr/>
          <p:nvPr/>
        </p:nvGrpSpPr>
        <p:grpSpPr>
          <a:xfrm>
            <a:off x="3021685" y="1809777"/>
            <a:ext cx="1097733" cy="1097733"/>
            <a:chOff x="1874944" y="1614249"/>
            <a:chExt cx="1463644" cy="1463644"/>
          </a:xfrm>
        </p:grpSpPr>
        <p:sp>
          <p:nvSpPr>
            <p:cNvPr id="76" name="椭圆 75"/>
            <p:cNvSpPr/>
            <p:nvPr/>
          </p:nvSpPr>
          <p:spPr>
            <a:xfrm>
              <a:off x="1874944" y="1614249"/>
              <a:ext cx="1463644" cy="1463644"/>
            </a:xfrm>
            <a:prstGeom prst="ellipse">
              <a:avLst/>
            </a:prstGeom>
            <a:solidFill>
              <a:srgbClr val="21644B"/>
            </a:solidFill>
            <a:ln w="28575" cap="flat" cmpd="sng" algn="ctr">
              <a:gradFill flip="none" rotWithShape="1">
                <a:gsLst>
                  <a:gs pos="0">
                    <a:srgbClr val="D3D3D3"/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  <a:miter lim="800000"/>
            </a:ln>
            <a:effectLst>
              <a:innerShdw blurRad="88900" dist="50800" dir="13500000">
                <a:prstClr val="black">
                  <a:alpha val="30000"/>
                </a:prstClr>
              </a:innerShdw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015" ker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77" name="组合 76"/>
            <p:cNvGrpSpPr/>
            <p:nvPr/>
          </p:nvGrpSpPr>
          <p:grpSpPr>
            <a:xfrm>
              <a:off x="1979318" y="1718623"/>
              <a:ext cx="1254894" cy="1254894"/>
              <a:chOff x="4926840" y="1732375"/>
              <a:chExt cx="1656097" cy="1656098"/>
            </a:xfrm>
          </p:grpSpPr>
          <p:sp>
            <p:nvSpPr>
              <p:cNvPr id="81" name="任意多边形 80"/>
              <p:cNvSpPr/>
              <p:nvPr/>
            </p:nvSpPr>
            <p:spPr>
              <a:xfrm>
                <a:off x="4926840" y="1732375"/>
                <a:ext cx="1656097" cy="1656098"/>
              </a:xfrm>
              <a:custGeom>
                <a:avLst/>
                <a:gdLst>
                  <a:gd name="connsiteX0" fmla="*/ 734066 w 1656097"/>
                  <a:gd name="connsiteY0" fmla="*/ 0 h 1656098"/>
                  <a:gd name="connsiteX1" fmla="*/ 922032 w 1656097"/>
                  <a:gd name="connsiteY1" fmla="*/ 0 h 1656098"/>
                  <a:gd name="connsiteX2" fmla="*/ 958682 w 1656097"/>
                  <a:gd name="connsiteY2" fmla="*/ 170987 h 1656098"/>
                  <a:gd name="connsiteX3" fmla="*/ 967537 w 1656097"/>
                  <a:gd name="connsiteY3" fmla="*/ 172338 h 1656098"/>
                  <a:gd name="connsiteX4" fmla="*/ 1042604 w 1656097"/>
                  <a:gd name="connsiteY4" fmla="*/ 194634 h 1656098"/>
                  <a:gd name="connsiteX5" fmla="*/ 1160682 w 1656097"/>
                  <a:gd name="connsiteY5" fmla="*/ 63947 h 1656098"/>
                  <a:gd name="connsiteX6" fmla="*/ 1323465 w 1656097"/>
                  <a:gd name="connsiteY6" fmla="*/ 157929 h 1656098"/>
                  <a:gd name="connsiteX7" fmla="*/ 1271151 w 1656097"/>
                  <a:gd name="connsiteY7" fmla="*/ 319877 h 1656098"/>
                  <a:gd name="connsiteX8" fmla="*/ 1280994 w 1656097"/>
                  <a:gd name="connsiteY8" fmla="*/ 327054 h 1656098"/>
                  <a:gd name="connsiteX9" fmla="*/ 1333335 w 1656097"/>
                  <a:gd name="connsiteY9" fmla="*/ 377405 h 1656098"/>
                  <a:gd name="connsiteX10" fmla="*/ 1338950 w 1656097"/>
                  <a:gd name="connsiteY10" fmla="*/ 384065 h 1656098"/>
                  <a:gd name="connsiteX11" fmla="*/ 1498169 w 1656097"/>
                  <a:gd name="connsiteY11" fmla="*/ 332634 h 1656098"/>
                  <a:gd name="connsiteX12" fmla="*/ 1592152 w 1656097"/>
                  <a:gd name="connsiteY12" fmla="*/ 495417 h 1656098"/>
                  <a:gd name="connsiteX13" fmla="*/ 1473528 w 1656097"/>
                  <a:gd name="connsiteY13" fmla="*/ 602595 h 1656098"/>
                  <a:gd name="connsiteX14" fmla="*/ 1483127 w 1656097"/>
                  <a:gd name="connsiteY14" fmla="*/ 626411 h 1656098"/>
                  <a:gd name="connsiteX15" fmla="*/ 1501984 w 1656097"/>
                  <a:gd name="connsiteY15" fmla="*/ 701032 h 1656098"/>
                  <a:gd name="connsiteX16" fmla="*/ 1656097 w 1656097"/>
                  <a:gd name="connsiteY16" fmla="*/ 734067 h 1656098"/>
                  <a:gd name="connsiteX17" fmla="*/ 1656097 w 1656097"/>
                  <a:gd name="connsiteY17" fmla="*/ 922032 h 1656098"/>
                  <a:gd name="connsiteX18" fmla="*/ 1511749 w 1656097"/>
                  <a:gd name="connsiteY18" fmla="*/ 952973 h 1656098"/>
                  <a:gd name="connsiteX19" fmla="*/ 1506114 w 1656097"/>
                  <a:gd name="connsiteY19" fmla="*/ 989892 h 1656098"/>
                  <a:gd name="connsiteX20" fmla="*/ 1491538 w 1656097"/>
                  <a:gd name="connsiteY20" fmla="*/ 1048074 h 1656098"/>
                  <a:gd name="connsiteX21" fmla="*/ 1485827 w 1656097"/>
                  <a:gd name="connsiteY21" fmla="*/ 1064617 h 1656098"/>
                  <a:gd name="connsiteX22" fmla="*/ 1592152 w 1656097"/>
                  <a:gd name="connsiteY22" fmla="*/ 1160683 h 1656098"/>
                  <a:gd name="connsiteX23" fmla="*/ 1498169 w 1656097"/>
                  <a:gd name="connsiteY23" fmla="*/ 1323465 h 1656098"/>
                  <a:gd name="connsiteX24" fmla="*/ 1367507 w 1656097"/>
                  <a:gd name="connsiteY24" fmla="*/ 1281258 h 1656098"/>
                  <a:gd name="connsiteX25" fmla="*/ 1351398 w 1656097"/>
                  <a:gd name="connsiteY25" fmla="*/ 1303350 h 1656098"/>
                  <a:gd name="connsiteX26" fmla="*/ 1301049 w 1656097"/>
                  <a:gd name="connsiteY26" fmla="*/ 1355691 h 1656098"/>
                  <a:gd name="connsiteX27" fmla="*/ 1282493 w 1656097"/>
                  <a:gd name="connsiteY27" fmla="*/ 1371332 h 1656098"/>
                  <a:gd name="connsiteX28" fmla="*/ 1323465 w 1656097"/>
                  <a:gd name="connsiteY28" fmla="*/ 1498169 h 1656098"/>
                  <a:gd name="connsiteX29" fmla="*/ 1160682 w 1656097"/>
                  <a:gd name="connsiteY29" fmla="*/ 1592152 h 1656098"/>
                  <a:gd name="connsiteX30" fmla="*/ 1074277 w 1656097"/>
                  <a:gd name="connsiteY30" fmla="*/ 1496521 h 1656098"/>
                  <a:gd name="connsiteX31" fmla="*/ 1052042 w 1656097"/>
                  <a:gd name="connsiteY31" fmla="*/ 1505484 h 1656098"/>
                  <a:gd name="connsiteX32" fmla="*/ 948719 w 1656097"/>
                  <a:gd name="connsiteY32" fmla="*/ 1531593 h 1656098"/>
                  <a:gd name="connsiteX33" fmla="*/ 922032 w 1656097"/>
                  <a:gd name="connsiteY33" fmla="*/ 1656098 h 1656098"/>
                  <a:gd name="connsiteX34" fmla="*/ 734066 w 1656097"/>
                  <a:gd name="connsiteY34" fmla="*/ 1656098 h 1656098"/>
                  <a:gd name="connsiteX35" fmla="*/ 707323 w 1656097"/>
                  <a:gd name="connsiteY35" fmla="*/ 1531333 h 1656098"/>
                  <a:gd name="connsiteX36" fmla="*/ 688561 w 1656097"/>
                  <a:gd name="connsiteY36" fmla="*/ 1528470 h 1656098"/>
                  <a:gd name="connsiteX37" fmla="*/ 581645 w 1656097"/>
                  <a:gd name="connsiteY37" fmla="*/ 1496716 h 1656098"/>
                  <a:gd name="connsiteX38" fmla="*/ 495416 w 1656097"/>
                  <a:gd name="connsiteY38" fmla="*/ 1592152 h 1656098"/>
                  <a:gd name="connsiteX39" fmla="*/ 332634 w 1656097"/>
                  <a:gd name="connsiteY39" fmla="*/ 1498169 h 1656098"/>
                  <a:gd name="connsiteX40" fmla="*/ 373389 w 1656097"/>
                  <a:gd name="connsiteY40" fmla="*/ 1372000 h 1656098"/>
                  <a:gd name="connsiteX41" fmla="*/ 293970 w 1656097"/>
                  <a:gd name="connsiteY41" fmla="*/ 1290661 h 1656098"/>
                  <a:gd name="connsiteX42" fmla="*/ 287662 w 1656097"/>
                  <a:gd name="connsiteY42" fmla="*/ 1281558 h 1656098"/>
                  <a:gd name="connsiteX43" fmla="*/ 157930 w 1656097"/>
                  <a:gd name="connsiteY43" fmla="*/ 1323465 h 1656098"/>
                  <a:gd name="connsiteX44" fmla="*/ 63947 w 1656097"/>
                  <a:gd name="connsiteY44" fmla="*/ 1160683 h 1656098"/>
                  <a:gd name="connsiteX45" fmla="*/ 170348 w 1656097"/>
                  <a:gd name="connsiteY45" fmla="*/ 1064548 h 1656098"/>
                  <a:gd name="connsiteX46" fmla="*/ 159896 w 1656097"/>
                  <a:gd name="connsiteY46" fmla="*/ 1031651 h 1656098"/>
                  <a:gd name="connsiteX47" fmla="*/ 144063 w 1656097"/>
                  <a:gd name="connsiteY47" fmla="*/ 952912 h 1656098"/>
                  <a:gd name="connsiteX48" fmla="*/ 0 w 1656097"/>
                  <a:gd name="connsiteY48" fmla="*/ 922032 h 1656098"/>
                  <a:gd name="connsiteX49" fmla="*/ 0 w 1656097"/>
                  <a:gd name="connsiteY49" fmla="*/ 734067 h 1656098"/>
                  <a:gd name="connsiteX50" fmla="*/ 152682 w 1656097"/>
                  <a:gd name="connsiteY50" fmla="*/ 701339 h 1656098"/>
                  <a:gd name="connsiteX51" fmla="*/ 159896 w 1656097"/>
                  <a:gd name="connsiteY51" fmla="*/ 669158 h 1656098"/>
                  <a:gd name="connsiteX52" fmla="*/ 182923 w 1656097"/>
                  <a:gd name="connsiteY52" fmla="*/ 602913 h 1656098"/>
                  <a:gd name="connsiteX53" fmla="*/ 63947 w 1656097"/>
                  <a:gd name="connsiteY53" fmla="*/ 495417 h 1656098"/>
                  <a:gd name="connsiteX54" fmla="*/ 157930 w 1656097"/>
                  <a:gd name="connsiteY54" fmla="*/ 332634 h 1656098"/>
                  <a:gd name="connsiteX55" fmla="*/ 318389 w 1656097"/>
                  <a:gd name="connsiteY55" fmla="*/ 384465 h 1656098"/>
                  <a:gd name="connsiteX56" fmla="*/ 353537 w 1656097"/>
                  <a:gd name="connsiteY56" fmla="*/ 346539 h 1656098"/>
                  <a:gd name="connsiteX57" fmla="*/ 385166 w 1656097"/>
                  <a:gd name="connsiteY57" fmla="*/ 320558 h 1656098"/>
                  <a:gd name="connsiteX58" fmla="*/ 332634 w 1656097"/>
                  <a:gd name="connsiteY58" fmla="*/ 157929 h 1656098"/>
                  <a:gd name="connsiteX59" fmla="*/ 495416 w 1656097"/>
                  <a:gd name="connsiteY59" fmla="*/ 63947 h 1656098"/>
                  <a:gd name="connsiteX60" fmla="*/ 612546 w 1656097"/>
                  <a:gd name="connsiteY60" fmla="*/ 193585 h 1656098"/>
                  <a:gd name="connsiteX61" fmla="*/ 688561 w 1656097"/>
                  <a:gd name="connsiteY61" fmla="*/ 172338 h 1656098"/>
                  <a:gd name="connsiteX62" fmla="*/ 697415 w 1656097"/>
                  <a:gd name="connsiteY62" fmla="*/ 170987 h 1656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1656097" h="1656098">
                    <a:moveTo>
                      <a:pt x="734066" y="0"/>
                    </a:moveTo>
                    <a:lnTo>
                      <a:pt x="922032" y="0"/>
                    </a:lnTo>
                    <a:lnTo>
                      <a:pt x="958682" y="170987"/>
                    </a:lnTo>
                    <a:lnTo>
                      <a:pt x="967537" y="172338"/>
                    </a:lnTo>
                    <a:lnTo>
                      <a:pt x="1042604" y="194634"/>
                    </a:lnTo>
                    <a:lnTo>
                      <a:pt x="1160682" y="63947"/>
                    </a:lnTo>
                    <a:lnTo>
                      <a:pt x="1323465" y="157929"/>
                    </a:lnTo>
                    <a:lnTo>
                      <a:pt x="1271151" y="319877"/>
                    </a:lnTo>
                    <a:lnTo>
                      <a:pt x="1280994" y="327054"/>
                    </a:lnTo>
                    <a:cubicBezTo>
                      <a:pt x="1299308" y="342918"/>
                      <a:pt x="1316780" y="359726"/>
                      <a:pt x="1333335" y="377405"/>
                    </a:cubicBezTo>
                    <a:lnTo>
                      <a:pt x="1338950" y="384065"/>
                    </a:lnTo>
                    <a:lnTo>
                      <a:pt x="1498169" y="332634"/>
                    </a:lnTo>
                    <a:lnTo>
                      <a:pt x="1592152" y="495417"/>
                    </a:lnTo>
                    <a:lnTo>
                      <a:pt x="1473528" y="602595"/>
                    </a:lnTo>
                    <a:lnTo>
                      <a:pt x="1483127" y="626411"/>
                    </a:lnTo>
                    <a:lnTo>
                      <a:pt x="1501984" y="701032"/>
                    </a:lnTo>
                    <a:lnTo>
                      <a:pt x="1656097" y="734067"/>
                    </a:lnTo>
                    <a:lnTo>
                      <a:pt x="1656097" y="922032"/>
                    </a:lnTo>
                    <a:lnTo>
                      <a:pt x="1511749" y="952973"/>
                    </a:lnTo>
                    <a:lnTo>
                      <a:pt x="1506114" y="989892"/>
                    </a:lnTo>
                    <a:cubicBezTo>
                      <a:pt x="1502081" y="1009604"/>
                      <a:pt x="1497209" y="1029011"/>
                      <a:pt x="1491538" y="1048074"/>
                    </a:cubicBezTo>
                    <a:lnTo>
                      <a:pt x="1485827" y="1064617"/>
                    </a:lnTo>
                    <a:lnTo>
                      <a:pt x="1592152" y="1160683"/>
                    </a:lnTo>
                    <a:lnTo>
                      <a:pt x="1498169" y="1323465"/>
                    </a:lnTo>
                    <a:lnTo>
                      <a:pt x="1367507" y="1281258"/>
                    </a:lnTo>
                    <a:lnTo>
                      <a:pt x="1351398" y="1303350"/>
                    </a:lnTo>
                    <a:cubicBezTo>
                      <a:pt x="1335535" y="1321664"/>
                      <a:pt x="1318727" y="1339136"/>
                      <a:pt x="1301049" y="1355691"/>
                    </a:cubicBezTo>
                    <a:lnTo>
                      <a:pt x="1282493" y="1371332"/>
                    </a:lnTo>
                    <a:lnTo>
                      <a:pt x="1323465" y="1498169"/>
                    </a:lnTo>
                    <a:lnTo>
                      <a:pt x="1160682" y="1592152"/>
                    </a:lnTo>
                    <a:lnTo>
                      <a:pt x="1074277" y="1496521"/>
                    </a:lnTo>
                    <a:lnTo>
                      <a:pt x="1052042" y="1505484"/>
                    </a:lnTo>
                    <a:lnTo>
                      <a:pt x="948719" y="1531593"/>
                    </a:lnTo>
                    <a:lnTo>
                      <a:pt x="922032" y="1656098"/>
                    </a:lnTo>
                    <a:lnTo>
                      <a:pt x="734066" y="1656098"/>
                    </a:lnTo>
                    <a:lnTo>
                      <a:pt x="707323" y="1531333"/>
                    </a:lnTo>
                    <a:lnTo>
                      <a:pt x="688561" y="1528470"/>
                    </a:lnTo>
                    <a:lnTo>
                      <a:pt x="581645" y="1496716"/>
                    </a:lnTo>
                    <a:lnTo>
                      <a:pt x="495416" y="1592152"/>
                    </a:lnTo>
                    <a:lnTo>
                      <a:pt x="332634" y="1498169"/>
                    </a:lnTo>
                    <a:lnTo>
                      <a:pt x="373389" y="1372000"/>
                    </a:lnTo>
                    <a:lnTo>
                      <a:pt x="293970" y="1290661"/>
                    </a:lnTo>
                    <a:lnTo>
                      <a:pt x="287662" y="1281558"/>
                    </a:lnTo>
                    <a:lnTo>
                      <a:pt x="157930" y="1323465"/>
                    </a:lnTo>
                    <a:lnTo>
                      <a:pt x="63947" y="1160683"/>
                    </a:lnTo>
                    <a:lnTo>
                      <a:pt x="170348" y="1064548"/>
                    </a:lnTo>
                    <a:lnTo>
                      <a:pt x="159896" y="1031651"/>
                    </a:lnTo>
                    <a:lnTo>
                      <a:pt x="144063" y="952912"/>
                    </a:lnTo>
                    <a:lnTo>
                      <a:pt x="0" y="922032"/>
                    </a:lnTo>
                    <a:lnTo>
                      <a:pt x="0" y="734067"/>
                    </a:lnTo>
                    <a:lnTo>
                      <a:pt x="152682" y="701339"/>
                    </a:lnTo>
                    <a:lnTo>
                      <a:pt x="159896" y="669158"/>
                    </a:lnTo>
                    <a:lnTo>
                      <a:pt x="182923" y="602913"/>
                    </a:lnTo>
                    <a:lnTo>
                      <a:pt x="63947" y="495417"/>
                    </a:lnTo>
                    <a:lnTo>
                      <a:pt x="157930" y="332634"/>
                    </a:lnTo>
                    <a:lnTo>
                      <a:pt x="318389" y="384465"/>
                    </a:lnTo>
                    <a:lnTo>
                      <a:pt x="353537" y="346539"/>
                    </a:lnTo>
                    <a:lnTo>
                      <a:pt x="385166" y="320558"/>
                    </a:lnTo>
                    <a:lnTo>
                      <a:pt x="332634" y="157929"/>
                    </a:lnTo>
                    <a:lnTo>
                      <a:pt x="495416" y="63947"/>
                    </a:lnTo>
                    <a:lnTo>
                      <a:pt x="612546" y="193585"/>
                    </a:lnTo>
                    <a:lnTo>
                      <a:pt x="688561" y="172338"/>
                    </a:lnTo>
                    <a:lnTo>
                      <a:pt x="697415" y="170987"/>
                    </a:lnTo>
                    <a:close/>
                  </a:path>
                </a:pathLst>
              </a:custGeom>
              <a:gradFill>
                <a:gsLst>
                  <a:gs pos="0">
                    <a:sysClr val="window" lastClr="FFFFFF"/>
                  </a:gs>
                  <a:gs pos="100000">
                    <a:srgbClr val="E2E2E2"/>
                  </a:gs>
                </a:gsLst>
                <a:lin ang="2700000" scaled="1"/>
              </a:gra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25400" dir="2700000" algn="tl" rotWithShape="0">
                  <a:prstClr val="black">
                    <a:alpha val="34000"/>
                  </a:prstClr>
                </a:outerShdw>
              </a:effectLst>
            </p:spPr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zh-CN" altLang="en-US" sz="1015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82" name="椭圆 81"/>
              <p:cNvSpPr/>
              <p:nvPr/>
            </p:nvSpPr>
            <p:spPr>
              <a:xfrm>
                <a:off x="5189938" y="1995474"/>
                <a:ext cx="1129900" cy="1129900"/>
              </a:xfrm>
              <a:prstGeom prst="ellipse">
                <a:avLst/>
              </a:prstGeom>
              <a:solidFill>
                <a:srgbClr val="188186"/>
              </a:solidFill>
              <a:ln w="1905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  <a:miter lim="800000"/>
              </a:ln>
              <a:effectLst>
                <a:innerShdw blurRad="50800" dist="25400" dir="13500000">
                  <a:prstClr val="black">
                    <a:alpha val="40000"/>
                  </a:prstClr>
                </a:innerShdw>
              </a:effectLst>
            </p:spPr>
            <p:txBody>
              <a:bodyPr rtlCol="0" anchor="ctr"/>
              <a:lstStyle/>
              <a:p>
                <a:pPr algn="ctr">
                  <a:defRPr/>
                </a:pPr>
                <a:endParaRPr lang="zh-CN" altLang="en-US" sz="1015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83" name="椭圆 82"/>
              <p:cNvSpPr/>
              <p:nvPr/>
            </p:nvSpPr>
            <p:spPr>
              <a:xfrm>
                <a:off x="5290509" y="2100373"/>
                <a:ext cx="928760" cy="928759"/>
              </a:xfrm>
              <a:prstGeom prst="ellipse">
                <a:avLst/>
              </a:prstGeom>
              <a:gradFill>
                <a:gsLst>
                  <a:gs pos="0">
                    <a:srgbClr val="F3F3F3"/>
                  </a:gs>
                  <a:gs pos="42000">
                    <a:srgbClr val="F1F1F1"/>
                  </a:gs>
                  <a:gs pos="19000">
                    <a:srgbClr val="FBFBFB"/>
                  </a:gs>
                  <a:gs pos="100000">
                    <a:srgbClr val="E6E6E6"/>
                  </a:gs>
                  <a:gs pos="71000">
                    <a:srgbClr val="E6E6E6"/>
                  </a:gs>
                </a:gsLst>
                <a:lin ang="0" scaled="0"/>
              </a:gradFill>
              <a:ln w="19050" cap="flat" cmpd="sng" algn="ctr"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  <a:miter lim="800000"/>
              </a:ln>
              <a:effectLst>
                <a:outerShdw blurRad="88900" dist="381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/>
              <a:p>
                <a:pPr algn="ctr">
                  <a:defRPr/>
                </a:pPr>
                <a:endParaRPr lang="zh-CN" altLang="en-US" sz="1015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78" name="组合 77"/>
            <p:cNvGrpSpPr/>
            <p:nvPr/>
          </p:nvGrpSpPr>
          <p:grpSpPr>
            <a:xfrm>
              <a:off x="2106705" y="2044972"/>
              <a:ext cx="1000117" cy="632973"/>
              <a:chOff x="4123036" y="1134371"/>
              <a:chExt cx="1000117" cy="632973"/>
            </a:xfrm>
          </p:grpSpPr>
          <p:sp>
            <p:nvSpPr>
              <p:cNvPr id="79" name="文本框 21"/>
              <p:cNvSpPr txBox="1"/>
              <p:nvPr/>
            </p:nvSpPr>
            <p:spPr>
              <a:xfrm>
                <a:off x="4123036" y="1134371"/>
                <a:ext cx="1000117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defRPr/>
                </a:pPr>
                <a:r>
                  <a:rPr lang="en-US" altLang="zh-CN" sz="2100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mpact" panose="020B0806030902050204" pitchFamily="34" charset="0"/>
                  </a:rPr>
                  <a:t>01</a:t>
                </a:r>
                <a:endParaRPr lang="zh-CN" altLang="en-US" sz="21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80" name="文本框 22"/>
              <p:cNvSpPr txBox="1"/>
              <p:nvPr/>
            </p:nvSpPr>
            <p:spPr>
              <a:xfrm>
                <a:off x="4200032" y="1490345"/>
                <a:ext cx="89589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defRPr/>
                </a:pPr>
                <a:r>
                  <a:rPr lang="en-US" altLang="zh-CN" sz="750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OPTION</a:t>
                </a:r>
                <a:endParaRPr lang="zh-CN" altLang="en-US" sz="75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</p:grpSp>
      <p:grpSp>
        <p:nvGrpSpPr>
          <p:cNvPr id="84" name="组合 83"/>
          <p:cNvGrpSpPr/>
          <p:nvPr/>
        </p:nvGrpSpPr>
        <p:grpSpPr>
          <a:xfrm>
            <a:off x="4752512" y="3616807"/>
            <a:ext cx="1097733" cy="1097733"/>
            <a:chOff x="4182716" y="4023624"/>
            <a:chExt cx="1463644" cy="1463644"/>
          </a:xfrm>
        </p:grpSpPr>
        <p:sp>
          <p:nvSpPr>
            <p:cNvPr id="85" name="椭圆 84"/>
            <p:cNvSpPr/>
            <p:nvPr/>
          </p:nvSpPr>
          <p:spPr>
            <a:xfrm>
              <a:off x="4182716" y="4023624"/>
              <a:ext cx="1463644" cy="1463644"/>
            </a:xfrm>
            <a:prstGeom prst="ellipse">
              <a:avLst/>
            </a:prstGeom>
            <a:solidFill>
              <a:srgbClr val="21644B"/>
            </a:solidFill>
            <a:ln w="28575" cap="flat" cmpd="sng" algn="ctr">
              <a:gradFill flip="none" rotWithShape="1">
                <a:gsLst>
                  <a:gs pos="0">
                    <a:srgbClr val="D3D3D3"/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  <a:miter lim="800000"/>
            </a:ln>
            <a:effectLst>
              <a:innerShdw blurRad="88900" dist="50800" dir="13500000">
                <a:prstClr val="black">
                  <a:alpha val="30000"/>
                </a:prstClr>
              </a:innerShdw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015" ker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86" name="组合 85"/>
            <p:cNvGrpSpPr/>
            <p:nvPr/>
          </p:nvGrpSpPr>
          <p:grpSpPr>
            <a:xfrm>
              <a:off x="4287090" y="4127998"/>
              <a:ext cx="1254894" cy="1254894"/>
              <a:chOff x="4926840" y="1732375"/>
              <a:chExt cx="1656097" cy="1656098"/>
            </a:xfrm>
          </p:grpSpPr>
          <p:sp>
            <p:nvSpPr>
              <p:cNvPr id="90" name="任意多边形 89"/>
              <p:cNvSpPr/>
              <p:nvPr/>
            </p:nvSpPr>
            <p:spPr>
              <a:xfrm>
                <a:off x="4926840" y="1732375"/>
                <a:ext cx="1656097" cy="1656098"/>
              </a:xfrm>
              <a:custGeom>
                <a:avLst/>
                <a:gdLst>
                  <a:gd name="connsiteX0" fmla="*/ 734066 w 1656097"/>
                  <a:gd name="connsiteY0" fmla="*/ 0 h 1656098"/>
                  <a:gd name="connsiteX1" fmla="*/ 922032 w 1656097"/>
                  <a:gd name="connsiteY1" fmla="*/ 0 h 1656098"/>
                  <a:gd name="connsiteX2" fmla="*/ 958682 w 1656097"/>
                  <a:gd name="connsiteY2" fmla="*/ 170987 h 1656098"/>
                  <a:gd name="connsiteX3" fmla="*/ 967537 w 1656097"/>
                  <a:gd name="connsiteY3" fmla="*/ 172338 h 1656098"/>
                  <a:gd name="connsiteX4" fmla="*/ 1042604 w 1656097"/>
                  <a:gd name="connsiteY4" fmla="*/ 194634 h 1656098"/>
                  <a:gd name="connsiteX5" fmla="*/ 1160682 w 1656097"/>
                  <a:gd name="connsiteY5" fmla="*/ 63947 h 1656098"/>
                  <a:gd name="connsiteX6" fmla="*/ 1323465 w 1656097"/>
                  <a:gd name="connsiteY6" fmla="*/ 157929 h 1656098"/>
                  <a:gd name="connsiteX7" fmla="*/ 1271151 w 1656097"/>
                  <a:gd name="connsiteY7" fmla="*/ 319877 h 1656098"/>
                  <a:gd name="connsiteX8" fmla="*/ 1280994 w 1656097"/>
                  <a:gd name="connsiteY8" fmla="*/ 327054 h 1656098"/>
                  <a:gd name="connsiteX9" fmla="*/ 1333335 w 1656097"/>
                  <a:gd name="connsiteY9" fmla="*/ 377405 h 1656098"/>
                  <a:gd name="connsiteX10" fmla="*/ 1338950 w 1656097"/>
                  <a:gd name="connsiteY10" fmla="*/ 384065 h 1656098"/>
                  <a:gd name="connsiteX11" fmla="*/ 1498169 w 1656097"/>
                  <a:gd name="connsiteY11" fmla="*/ 332634 h 1656098"/>
                  <a:gd name="connsiteX12" fmla="*/ 1592152 w 1656097"/>
                  <a:gd name="connsiteY12" fmla="*/ 495417 h 1656098"/>
                  <a:gd name="connsiteX13" fmla="*/ 1473528 w 1656097"/>
                  <a:gd name="connsiteY13" fmla="*/ 602595 h 1656098"/>
                  <a:gd name="connsiteX14" fmla="*/ 1483127 w 1656097"/>
                  <a:gd name="connsiteY14" fmla="*/ 626411 h 1656098"/>
                  <a:gd name="connsiteX15" fmla="*/ 1501984 w 1656097"/>
                  <a:gd name="connsiteY15" fmla="*/ 701032 h 1656098"/>
                  <a:gd name="connsiteX16" fmla="*/ 1656097 w 1656097"/>
                  <a:gd name="connsiteY16" fmla="*/ 734067 h 1656098"/>
                  <a:gd name="connsiteX17" fmla="*/ 1656097 w 1656097"/>
                  <a:gd name="connsiteY17" fmla="*/ 922032 h 1656098"/>
                  <a:gd name="connsiteX18" fmla="*/ 1511749 w 1656097"/>
                  <a:gd name="connsiteY18" fmla="*/ 952973 h 1656098"/>
                  <a:gd name="connsiteX19" fmla="*/ 1506114 w 1656097"/>
                  <a:gd name="connsiteY19" fmla="*/ 989892 h 1656098"/>
                  <a:gd name="connsiteX20" fmla="*/ 1491538 w 1656097"/>
                  <a:gd name="connsiteY20" fmla="*/ 1048074 h 1656098"/>
                  <a:gd name="connsiteX21" fmla="*/ 1485827 w 1656097"/>
                  <a:gd name="connsiteY21" fmla="*/ 1064617 h 1656098"/>
                  <a:gd name="connsiteX22" fmla="*/ 1592152 w 1656097"/>
                  <a:gd name="connsiteY22" fmla="*/ 1160683 h 1656098"/>
                  <a:gd name="connsiteX23" fmla="*/ 1498169 w 1656097"/>
                  <a:gd name="connsiteY23" fmla="*/ 1323465 h 1656098"/>
                  <a:gd name="connsiteX24" fmla="*/ 1367507 w 1656097"/>
                  <a:gd name="connsiteY24" fmla="*/ 1281258 h 1656098"/>
                  <a:gd name="connsiteX25" fmla="*/ 1351398 w 1656097"/>
                  <a:gd name="connsiteY25" fmla="*/ 1303350 h 1656098"/>
                  <a:gd name="connsiteX26" fmla="*/ 1301049 w 1656097"/>
                  <a:gd name="connsiteY26" fmla="*/ 1355691 h 1656098"/>
                  <a:gd name="connsiteX27" fmla="*/ 1282493 w 1656097"/>
                  <a:gd name="connsiteY27" fmla="*/ 1371332 h 1656098"/>
                  <a:gd name="connsiteX28" fmla="*/ 1323465 w 1656097"/>
                  <a:gd name="connsiteY28" fmla="*/ 1498169 h 1656098"/>
                  <a:gd name="connsiteX29" fmla="*/ 1160682 w 1656097"/>
                  <a:gd name="connsiteY29" fmla="*/ 1592152 h 1656098"/>
                  <a:gd name="connsiteX30" fmla="*/ 1074277 w 1656097"/>
                  <a:gd name="connsiteY30" fmla="*/ 1496521 h 1656098"/>
                  <a:gd name="connsiteX31" fmla="*/ 1052042 w 1656097"/>
                  <a:gd name="connsiteY31" fmla="*/ 1505484 h 1656098"/>
                  <a:gd name="connsiteX32" fmla="*/ 948719 w 1656097"/>
                  <a:gd name="connsiteY32" fmla="*/ 1531593 h 1656098"/>
                  <a:gd name="connsiteX33" fmla="*/ 922032 w 1656097"/>
                  <a:gd name="connsiteY33" fmla="*/ 1656098 h 1656098"/>
                  <a:gd name="connsiteX34" fmla="*/ 734066 w 1656097"/>
                  <a:gd name="connsiteY34" fmla="*/ 1656098 h 1656098"/>
                  <a:gd name="connsiteX35" fmla="*/ 707323 w 1656097"/>
                  <a:gd name="connsiteY35" fmla="*/ 1531333 h 1656098"/>
                  <a:gd name="connsiteX36" fmla="*/ 688561 w 1656097"/>
                  <a:gd name="connsiteY36" fmla="*/ 1528470 h 1656098"/>
                  <a:gd name="connsiteX37" fmla="*/ 581645 w 1656097"/>
                  <a:gd name="connsiteY37" fmla="*/ 1496716 h 1656098"/>
                  <a:gd name="connsiteX38" fmla="*/ 495416 w 1656097"/>
                  <a:gd name="connsiteY38" fmla="*/ 1592152 h 1656098"/>
                  <a:gd name="connsiteX39" fmla="*/ 332634 w 1656097"/>
                  <a:gd name="connsiteY39" fmla="*/ 1498169 h 1656098"/>
                  <a:gd name="connsiteX40" fmla="*/ 373389 w 1656097"/>
                  <a:gd name="connsiteY40" fmla="*/ 1372000 h 1656098"/>
                  <a:gd name="connsiteX41" fmla="*/ 293970 w 1656097"/>
                  <a:gd name="connsiteY41" fmla="*/ 1290661 h 1656098"/>
                  <a:gd name="connsiteX42" fmla="*/ 287662 w 1656097"/>
                  <a:gd name="connsiteY42" fmla="*/ 1281558 h 1656098"/>
                  <a:gd name="connsiteX43" fmla="*/ 157930 w 1656097"/>
                  <a:gd name="connsiteY43" fmla="*/ 1323465 h 1656098"/>
                  <a:gd name="connsiteX44" fmla="*/ 63947 w 1656097"/>
                  <a:gd name="connsiteY44" fmla="*/ 1160683 h 1656098"/>
                  <a:gd name="connsiteX45" fmla="*/ 170348 w 1656097"/>
                  <a:gd name="connsiteY45" fmla="*/ 1064548 h 1656098"/>
                  <a:gd name="connsiteX46" fmla="*/ 159896 w 1656097"/>
                  <a:gd name="connsiteY46" fmla="*/ 1031651 h 1656098"/>
                  <a:gd name="connsiteX47" fmla="*/ 144063 w 1656097"/>
                  <a:gd name="connsiteY47" fmla="*/ 952912 h 1656098"/>
                  <a:gd name="connsiteX48" fmla="*/ 0 w 1656097"/>
                  <a:gd name="connsiteY48" fmla="*/ 922032 h 1656098"/>
                  <a:gd name="connsiteX49" fmla="*/ 0 w 1656097"/>
                  <a:gd name="connsiteY49" fmla="*/ 734067 h 1656098"/>
                  <a:gd name="connsiteX50" fmla="*/ 152682 w 1656097"/>
                  <a:gd name="connsiteY50" fmla="*/ 701339 h 1656098"/>
                  <a:gd name="connsiteX51" fmla="*/ 159896 w 1656097"/>
                  <a:gd name="connsiteY51" fmla="*/ 669158 h 1656098"/>
                  <a:gd name="connsiteX52" fmla="*/ 182923 w 1656097"/>
                  <a:gd name="connsiteY52" fmla="*/ 602913 h 1656098"/>
                  <a:gd name="connsiteX53" fmla="*/ 63947 w 1656097"/>
                  <a:gd name="connsiteY53" fmla="*/ 495417 h 1656098"/>
                  <a:gd name="connsiteX54" fmla="*/ 157930 w 1656097"/>
                  <a:gd name="connsiteY54" fmla="*/ 332634 h 1656098"/>
                  <a:gd name="connsiteX55" fmla="*/ 318389 w 1656097"/>
                  <a:gd name="connsiteY55" fmla="*/ 384465 h 1656098"/>
                  <a:gd name="connsiteX56" fmla="*/ 353537 w 1656097"/>
                  <a:gd name="connsiteY56" fmla="*/ 346539 h 1656098"/>
                  <a:gd name="connsiteX57" fmla="*/ 385166 w 1656097"/>
                  <a:gd name="connsiteY57" fmla="*/ 320558 h 1656098"/>
                  <a:gd name="connsiteX58" fmla="*/ 332634 w 1656097"/>
                  <a:gd name="connsiteY58" fmla="*/ 157929 h 1656098"/>
                  <a:gd name="connsiteX59" fmla="*/ 495416 w 1656097"/>
                  <a:gd name="connsiteY59" fmla="*/ 63947 h 1656098"/>
                  <a:gd name="connsiteX60" fmla="*/ 612546 w 1656097"/>
                  <a:gd name="connsiteY60" fmla="*/ 193585 h 1656098"/>
                  <a:gd name="connsiteX61" fmla="*/ 688561 w 1656097"/>
                  <a:gd name="connsiteY61" fmla="*/ 172338 h 1656098"/>
                  <a:gd name="connsiteX62" fmla="*/ 697415 w 1656097"/>
                  <a:gd name="connsiteY62" fmla="*/ 170987 h 1656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1656097" h="1656098">
                    <a:moveTo>
                      <a:pt x="734066" y="0"/>
                    </a:moveTo>
                    <a:lnTo>
                      <a:pt x="922032" y="0"/>
                    </a:lnTo>
                    <a:lnTo>
                      <a:pt x="958682" y="170987"/>
                    </a:lnTo>
                    <a:lnTo>
                      <a:pt x="967537" y="172338"/>
                    </a:lnTo>
                    <a:lnTo>
                      <a:pt x="1042604" y="194634"/>
                    </a:lnTo>
                    <a:lnTo>
                      <a:pt x="1160682" y="63947"/>
                    </a:lnTo>
                    <a:lnTo>
                      <a:pt x="1323465" y="157929"/>
                    </a:lnTo>
                    <a:lnTo>
                      <a:pt x="1271151" y="319877"/>
                    </a:lnTo>
                    <a:lnTo>
                      <a:pt x="1280994" y="327054"/>
                    </a:lnTo>
                    <a:cubicBezTo>
                      <a:pt x="1299308" y="342918"/>
                      <a:pt x="1316780" y="359726"/>
                      <a:pt x="1333335" y="377405"/>
                    </a:cubicBezTo>
                    <a:lnTo>
                      <a:pt x="1338950" y="384065"/>
                    </a:lnTo>
                    <a:lnTo>
                      <a:pt x="1498169" y="332634"/>
                    </a:lnTo>
                    <a:lnTo>
                      <a:pt x="1592152" y="495417"/>
                    </a:lnTo>
                    <a:lnTo>
                      <a:pt x="1473528" y="602595"/>
                    </a:lnTo>
                    <a:lnTo>
                      <a:pt x="1483127" y="626411"/>
                    </a:lnTo>
                    <a:lnTo>
                      <a:pt x="1501984" y="701032"/>
                    </a:lnTo>
                    <a:lnTo>
                      <a:pt x="1656097" y="734067"/>
                    </a:lnTo>
                    <a:lnTo>
                      <a:pt x="1656097" y="922032"/>
                    </a:lnTo>
                    <a:lnTo>
                      <a:pt x="1511749" y="952973"/>
                    </a:lnTo>
                    <a:lnTo>
                      <a:pt x="1506114" y="989892"/>
                    </a:lnTo>
                    <a:cubicBezTo>
                      <a:pt x="1502081" y="1009604"/>
                      <a:pt x="1497209" y="1029011"/>
                      <a:pt x="1491538" y="1048074"/>
                    </a:cubicBezTo>
                    <a:lnTo>
                      <a:pt x="1485827" y="1064617"/>
                    </a:lnTo>
                    <a:lnTo>
                      <a:pt x="1592152" y="1160683"/>
                    </a:lnTo>
                    <a:lnTo>
                      <a:pt x="1498169" y="1323465"/>
                    </a:lnTo>
                    <a:lnTo>
                      <a:pt x="1367507" y="1281258"/>
                    </a:lnTo>
                    <a:lnTo>
                      <a:pt x="1351398" y="1303350"/>
                    </a:lnTo>
                    <a:cubicBezTo>
                      <a:pt x="1335535" y="1321664"/>
                      <a:pt x="1318727" y="1339136"/>
                      <a:pt x="1301049" y="1355691"/>
                    </a:cubicBezTo>
                    <a:lnTo>
                      <a:pt x="1282493" y="1371332"/>
                    </a:lnTo>
                    <a:lnTo>
                      <a:pt x="1323465" y="1498169"/>
                    </a:lnTo>
                    <a:lnTo>
                      <a:pt x="1160682" y="1592152"/>
                    </a:lnTo>
                    <a:lnTo>
                      <a:pt x="1074277" y="1496521"/>
                    </a:lnTo>
                    <a:lnTo>
                      <a:pt x="1052042" y="1505484"/>
                    </a:lnTo>
                    <a:lnTo>
                      <a:pt x="948719" y="1531593"/>
                    </a:lnTo>
                    <a:lnTo>
                      <a:pt x="922032" y="1656098"/>
                    </a:lnTo>
                    <a:lnTo>
                      <a:pt x="734066" y="1656098"/>
                    </a:lnTo>
                    <a:lnTo>
                      <a:pt x="707323" y="1531333"/>
                    </a:lnTo>
                    <a:lnTo>
                      <a:pt x="688561" y="1528470"/>
                    </a:lnTo>
                    <a:lnTo>
                      <a:pt x="581645" y="1496716"/>
                    </a:lnTo>
                    <a:lnTo>
                      <a:pt x="495416" y="1592152"/>
                    </a:lnTo>
                    <a:lnTo>
                      <a:pt x="332634" y="1498169"/>
                    </a:lnTo>
                    <a:lnTo>
                      <a:pt x="373389" y="1372000"/>
                    </a:lnTo>
                    <a:lnTo>
                      <a:pt x="293970" y="1290661"/>
                    </a:lnTo>
                    <a:lnTo>
                      <a:pt x="287662" y="1281558"/>
                    </a:lnTo>
                    <a:lnTo>
                      <a:pt x="157930" y="1323465"/>
                    </a:lnTo>
                    <a:lnTo>
                      <a:pt x="63947" y="1160683"/>
                    </a:lnTo>
                    <a:lnTo>
                      <a:pt x="170348" y="1064548"/>
                    </a:lnTo>
                    <a:lnTo>
                      <a:pt x="159896" y="1031651"/>
                    </a:lnTo>
                    <a:lnTo>
                      <a:pt x="144063" y="952912"/>
                    </a:lnTo>
                    <a:lnTo>
                      <a:pt x="0" y="922032"/>
                    </a:lnTo>
                    <a:lnTo>
                      <a:pt x="0" y="734067"/>
                    </a:lnTo>
                    <a:lnTo>
                      <a:pt x="152682" y="701339"/>
                    </a:lnTo>
                    <a:lnTo>
                      <a:pt x="159896" y="669158"/>
                    </a:lnTo>
                    <a:lnTo>
                      <a:pt x="182923" y="602913"/>
                    </a:lnTo>
                    <a:lnTo>
                      <a:pt x="63947" y="495417"/>
                    </a:lnTo>
                    <a:lnTo>
                      <a:pt x="157930" y="332634"/>
                    </a:lnTo>
                    <a:lnTo>
                      <a:pt x="318389" y="384465"/>
                    </a:lnTo>
                    <a:lnTo>
                      <a:pt x="353537" y="346539"/>
                    </a:lnTo>
                    <a:lnTo>
                      <a:pt x="385166" y="320558"/>
                    </a:lnTo>
                    <a:lnTo>
                      <a:pt x="332634" y="157929"/>
                    </a:lnTo>
                    <a:lnTo>
                      <a:pt x="495416" y="63947"/>
                    </a:lnTo>
                    <a:lnTo>
                      <a:pt x="612546" y="193585"/>
                    </a:lnTo>
                    <a:lnTo>
                      <a:pt x="688561" y="172338"/>
                    </a:lnTo>
                    <a:lnTo>
                      <a:pt x="697415" y="170987"/>
                    </a:lnTo>
                    <a:close/>
                  </a:path>
                </a:pathLst>
              </a:custGeom>
              <a:gradFill>
                <a:gsLst>
                  <a:gs pos="0">
                    <a:sysClr val="window" lastClr="FFFFFF"/>
                  </a:gs>
                  <a:gs pos="100000">
                    <a:srgbClr val="E2E2E2"/>
                  </a:gs>
                </a:gsLst>
                <a:lin ang="2700000" scaled="1"/>
              </a:gra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25400" dir="2700000" algn="tl" rotWithShape="0">
                  <a:prstClr val="black">
                    <a:alpha val="34000"/>
                  </a:prstClr>
                </a:outerShdw>
              </a:effectLst>
            </p:spPr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zh-CN" altLang="en-US" sz="1015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91" name="椭圆 90"/>
              <p:cNvSpPr/>
              <p:nvPr/>
            </p:nvSpPr>
            <p:spPr>
              <a:xfrm>
                <a:off x="5189938" y="1995474"/>
                <a:ext cx="1129900" cy="1129900"/>
              </a:xfrm>
              <a:prstGeom prst="ellipse">
                <a:avLst/>
              </a:prstGeom>
              <a:solidFill>
                <a:srgbClr val="188186"/>
              </a:solidFill>
              <a:ln w="1905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  <a:miter lim="800000"/>
              </a:ln>
              <a:effectLst>
                <a:innerShdw blurRad="50800" dist="25400" dir="13500000">
                  <a:prstClr val="black">
                    <a:alpha val="40000"/>
                  </a:prstClr>
                </a:innerShdw>
              </a:effectLst>
            </p:spPr>
            <p:txBody>
              <a:bodyPr rtlCol="0" anchor="ctr"/>
              <a:lstStyle/>
              <a:p>
                <a:pPr algn="ctr">
                  <a:defRPr/>
                </a:pPr>
                <a:endParaRPr lang="zh-CN" altLang="en-US" sz="1015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92" name="椭圆 91"/>
              <p:cNvSpPr/>
              <p:nvPr/>
            </p:nvSpPr>
            <p:spPr>
              <a:xfrm>
                <a:off x="5290509" y="2100373"/>
                <a:ext cx="928760" cy="928759"/>
              </a:xfrm>
              <a:prstGeom prst="ellipse">
                <a:avLst/>
              </a:prstGeom>
              <a:gradFill>
                <a:gsLst>
                  <a:gs pos="0">
                    <a:srgbClr val="F3F3F3"/>
                  </a:gs>
                  <a:gs pos="42000">
                    <a:srgbClr val="F1F1F1"/>
                  </a:gs>
                  <a:gs pos="19000">
                    <a:srgbClr val="FBFBFB"/>
                  </a:gs>
                  <a:gs pos="100000">
                    <a:srgbClr val="E6E6E6"/>
                  </a:gs>
                  <a:gs pos="71000">
                    <a:srgbClr val="E6E6E6"/>
                  </a:gs>
                </a:gsLst>
                <a:lin ang="0" scaled="0"/>
              </a:gradFill>
              <a:ln w="19050" cap="flat" cmpd="sng" algn="ctr"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  <a:miter lim="800000"/>
              </a:ln>
              <a:effectLst>
                <a:outerShdw blurRad="88900" dist="381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/>
              <a:p>
                <a:pPr algn="ctr">
                  <a:defRPr/>
                </a:pPr>
                <a:endParaRPr lang="zh-CN" altLang="en-US" sz="1015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87" name="组合 86"/>
            <p:cNvGrpSpPr/>
            <p:nvPr/>
          </p:nvGrpSpPr>
          <p:grpSpPr>
            <a:xfrm>
              <a:off x="4414477" y="4454347"/>
              <a:ext cx="1000117" cy="632973"/>
              <a:chOff x="4123036" y="1134371"/>
              <a:chExt cx="1000117" cy="632973"/>
            </a:xfrm>
          </p:grpSpPr>
          <p:sp>
            <p:nvSpPr>
              <p:cNvPr id="88" name="文本框 30"/>
              <p:cNvSpPr txBox="1"/>
              <p:nvPr/>
            </p:nvSpPr>
            <p:spPr>
              <a:xfrm>
                <a:off x="4123036" y="1134371"/>
                <a:ext cx="1000117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defRPr/>
                </a:pPr>
                <a:r>
                  <a:rPr lang="en-US" altLang="zh-CN" sz="2100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mpact" panose="020B0806030902050204" pitchFamily="34" charset="0"/>
                  </a:rPr>
                  <a:t>02</a:t>
                </a:r>
                <a:endParaRPr lang="zh-CN" altLang="en-US" sz="21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89" name="文本框 31"/>
              <p:cNvSpPr txBox="1"/>
              <p:nvPr/>
            </p:nvSpPr>
            <p:spPr>
              <a:xfrm>
                <a:off x="4200032" y="1490345"/>
                <a:ext cx="89589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defRPr/>
                </a:pPr>
                <a:r>
                  <a:rPr lang="en-US" altLang="zh-CN" sz="750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OPTION</a:t>
                </a:r>
                <a:endParaRPr lang="zh-CN" altLang="en-US" sz="75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</p:grpSp>
      <p:grpSp>
        <p:nvGrpSpPr>
          <p:cNvPr id="93" name="组合 92"/>
          <p:cNvGrpSpPr/>
          <p:nvPr/>
        </p:nvGrpSpPr>
        <p:grpSpPr>
          <a:xfrm>
            <a:off x="6504025" y="1809777"/>
            <a:ext cx="1097733" cy="1097733"/>
            <a:chOff x="6518064" y="1614249"/>
            <a:chExt cx="1463644" cy="1463644"/>
          </a:xfrm>
        </p:grpSpPr>
        <p:sp>
          <p:nvSpPr>
            <p:cNvPr id="94" name="椭圆 93"/>
            <p:cNvSpPr/>
            <p:nvPr/>
          </p:nvSpPr>
          <p:spPr>
            <a:xfrm>
              <a:off x="6518064" y="1614249"/>
              <a:ext cx="1463644" cy="1463644"/>
            </a:xfrm>
            <a:prstGeom prst="ellipse">
              <a:avLst/>
            </a:prstGeom>
            <a:solidFill>
              <a:srgbClr val="21644B"/>
            </a:solidFill>
            <a:ln w="28575" cap="flat" cmpd="sng" algn="ctr">
              <a:gradFill flip="none" rotWithShape="1">
                <a:gsLst>
                  <a:gs pos="0">
                    <a:srgbClr val="D3D3D3"/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  <a:miter lim="800000"/>
            </a:ln>
            <a:effectLst>
              <a:innerShdw blurRad="88900" dist="50800" dir="13500000">
                <a:prstClr val="black">
                  <a:alpha val="30000"/>
                </a:prstClr>
              </a:innerShdw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015" ker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95" name="组合 94"/>
            <p:cNvGrpSpPr/>
            <p:nvPr/>
          </p:nvGrpSpPr>
          <p:grpSpPr>
            <a:xfrm>
              <a:off x="6622438" y="1718623"/>
              <a:ext cx="1254894" cy="1254894"/>
              <a:chOff x="4926840" y="1732375"/>
              <a:chExt cx="1656097" cy="1656098"/>
            </a:xfrm>
          </p:grpSpPr>
          <p:sp>
            <p:nvSpPr>
              <p:cNvPr id="99" name="任意多边形 98"/>
              <p:cNvSpPr/>
              <p:nvPr/>
            </p:nvSpPr>
            <p:spPr>
              <a:xfrm>
                <a:off x="4926840" y="1732375"/>
                <a:ext cx="1656097" cy="1656098"/>
              </a:xfrm>
              <a:custGeom>
                <a:avLst/>
                <a:gdLst>
                  <a:gd name="connsiteX0" fmla="*/ 734066 w 1656097"/>
                  <a:gd name="connsiteY0" fmla="*/ 0 h 1656098"/>
                  <a:gd name="connsiteX1" fmla="*/ 922032 w 1656097"/>
                  <a:gd name="connsiteY1" fmla="*/ 0 h 1656098"/>
                  <a:gd name="connsiteX2" fmla="*/ 958682 w 1656097"/>
                  <a:gd name="connsiteY2" fmla="*/ 170987 h 1656098"/>
                  <a:gd name="connsiteX3" fmla="*/ 967537 w 1656097"/>
                  <a:gd name="connsiteY3" fmla="*/ 172338 h 1656098"/>
                  <a:gd name="connsiteX4" fmla="*/ 1042604 w 1656097"/>
                  <a:gd name="connsiteY4" fmla="*/ 194634 h 1656098"/>
                  <a:gd name="connsiteX5" fmla="*/ 1160682 w 1656097"/>
                  <a:gd name="connsiteY5" fmla="*/ 63947 h 1656098"/>
                  <a:gd name="connsiteX6" fmla="*/ 1323465 w 1656097"/>
                  <a:gd name="connsiteY6" fmla="*/ 157929 h 1656098"/>
                  <a:gd name="connsiteX7" fmla="*/ 1271151 w 1656097"/>
                  <a:gd name="connsiteY7" fmla="*/ 319877 h 1656098"/>
                  <a:gd name="connsiteX8" fmla="*/ 1280994 w 1656097"/>
                  <a:gd name="connsiteY8" fmla="*/ 327054 h 1656098"/>
                  <a:gd name="connsiteX9" fmla="*/ 1333335 w 1656097"/>
                  <a:gd name="connsiteY9" fmla="*/ 377405 h 1656098"/>
                  <a:gd name="connsiteX10" fmla="*/ 1338950 w 1656097"/>
                  <a:gd name="connsiteY10" fmla="*/ 384065 h 1656098"/>
                  <a:gd name="connsiteX11" fmla="*/ 1498169 w 1656097"/>
                  <a:gd name="connsiteY11" fmla="*/ 332634 h 1656098"/>
                  <a:gd name="connsiteX12" fmla="*/ 1592152 w 1656097"/>
                  <a:gd name="connsiteY12" fmla="*/ 495417 h 1656098"/>
                  <a:gd name="connsiteX13" fmla="*/ 1473528 w 1656097"/>
                  <a:gd name="connsiteY13" fmla="*/ 602595 h 1656098"/>
                  <a:gd name="connsiteX14" fmla="*/ 1483127 w 1656097"/>
                  <a:gd name="connsiteY14" fmla="*/ 626411 h 1656098"/>
                  <a:gd name="connsiteX15" fmla="*/ 1501984 w 1656097"/>
                  <a:gd name="connsiteY15" fmla="*/ 701032 h 1656098"/>
                  <a:gd name="connsiteX16" fmla="*/ 1656097 w 1656097"/>
                  <a:gd name="connsiteY16" fmla="*/ 734067 h 1656098"/>
                  <a:gd name="connsiteX17" fmla="*/ 1656097 w 1656097"/>
                  <a:gd name="connsiteY17" fmla="*/ 922032 h 1656098"/>
                  <a:gd name="connsiteX18" fmla="*/ 1511749 w 1656097"/>
                  <a:gd name="connsiteY18" fmla="*/ 952973 h 1656098"/>
                  <a:gd name="connsiteX19" fmla="*/ 1506114 w 1656097"/>
                  <a:gd name="connsiteY19" fmla="*/ 989892 h 1656098"/>
                  <a:gd name="connsiteX20" fmla="*/ 1491538 w 1656097"/>
                  <a:gd name="connsiteY20" fmla="*/ 1048074 h 1656098"/>
                  <a:gd name="connsiteX21" fmla="*/ 1485827 w 1656097"/>
                  <a:gd name="connsiteY21" fmla="*/ 1064617 h 1656098"/>
                  <a:gd name="connsiteX22" fmla="*/ 1592152 w 1656097"/>
                  <a:gd name="connsiteY22" fmla="*/ 1160683 h 1656098"/>
                  <a:gd name="connsiteX23" fmla="*/ 1498169 w 1656097"/>
                  <a:gd name="connsiteY23" fmla="*/ 1323465 h 1656098"/>
                  <a:gd name="connsiteX24" fmla="*/ 1367507 w 1656097"/>
                  <a:gd name="connsiteY24" fmla="*/ 1281258 h 1656098"/>
                  <a:gd name="connsiteX25" fmla="*/ 1351398 w 1656097"/>
                  <a:gd name="connsiteY25" fmla="*/ 1303350 h 1656098"/>
                  <a:gd name="connsiteX26" fmla="*/ 1301049 w 1656097"/>
                  <a:gd name="connsiteY26" fmla="*/ 1355691 h 1656098"/>
                  <a:gd name="connsiteX27" fmla="*/ 1282493 w 1656097"/>
                  <a:gd name="connsiteY27" fmla="*/ 1371332 h 1656098"/>
                  <a:gd name="connsiteX28" fmla="*/ 1323465 w 1656097"/>
                  <a:gd name="connsiteY28" fmla="*/ 1498169 h 1656098"/>
                  <a:gd name="connsiteX29" fmla="*/ 1160682 w 1656097"/>
                  <a:gd name="connsiteY29" fmla="*/ 1592152 h 1656098"/>
                  <a:gd name="connsiteX30" fmla="*/ 1074277 w 1656097"/>
                  <a:gd name="connsiteY30" fmla="*/ 1496521 h 1656098"/>
                  <a:gd name="connsiteX31" fmla="*/ 1052042 w 1656097"/>
                  <a:gd name="connsiteY31" fmla="*/ 1505484 h 1656098"/>
                  <a:gd name="connsiteX32" fmla="*/ 948719 w 1656097"/>
                  <a:gd name="connsiteY32" fmla="*/ 1531593 h 1656098"/>
                  <a:gd name="connsiteX33" fmla="*/ 922032 w 1656097"/>
                  <a:gd name="connsiteY33" fmla="*/ 1656098 h 1656098"/>
                  <a:gd name="connsiteX34" fmla="*/ 734066 w 1656097"/>
                  <a:gd name="connsiteY34" fmla="*/ 1656098 h 1656098"/>
                  <a:gd name="connsiteX35" fmla="*/ 707323 w 1656097"/>
                  <a:gd name="connsiteY35" fmla="*/ 1531333 h 1656098"/>
                  <a:gd name="connsiteX36" fmla="*/ 688561 w 1656097"/>
                  <a:gd name="connsiteY36" fmla="*/ 1528470 h 1656098"/>
                  <a:gd name="connsiteX37" fmla="*/ 581645 w 1656097"/>
                  <a:gd name="connsiteY37" fmla="*/ 1496716 h 1656098"/>
                  <a:gd name="connsiteX38" fmla="*/ 495416 w 1656097"/>
                  <a:gd name="connsiteY38" fmla="*/ 1592152 h 1656098"/>
                  <a:gd name="connsiteX39" fmla="*/ 332634 w 1656097"/>
                  <a:gd name="connsiteY39" fmla="*/ 1498169 h 1656098"/>
                  <a:gd name="connsiteX40" fmla="*/ 373389 w 1656097"/>
                  <a:gd name="connsiteY40" fmla="*/ 1372000 h 1656098"/>
                  <a:gd name="connsiteX41" fmla="*/ 293970 w 1656097"/>
                  <a:gd name="connsiteY41" fmla="*/ 1290661 h 1656098"/>
                  <a:gd name="connsiteX42" fmla="*/ 287662 w 1656097"/>
                  <a:gd name="connsiteY42" fmla="*/ 1281558 h 1656098"/>
                  <a:gd name="connsiteX43" fmla="*/ 157930 w 1656097"/>
                  <a:gd name="connsiteY43" fmla="*/ 1323465 h 1656098"/>
                  <a:gd name="connsiteX44" fmla="*/ 63947 w 1656097"/>
                  <a:gd name="connsiteY44" fmla="*/ 1160683 h 1656098"/>
                  <a:gd name="connsiteX45" fmla="*/ 170348 w 1656097"/>
                  <a:gd name="connsiteY45" fmla="*/ 1064548 h 1656098"/>
                  <a:gd name="connsiteX46" fmla="*/ 159896 w 1656097"/>
                  <a:gd name="connsiteY46" fmla="*/ 1031651 h 1656098"/>
                  <a:gd name="connsiteX47" fmla="*/ 144063 w 1656097"/>
                  <a:gd name="connsiteY47" fmla="*/ 952912 h 1656098"/>
                  <a:gd name="connsiteX48" fmla="*/ 0 w 1656097"/>
                  <a:gd name="connsiteY48" fmla="*/ 922032 h 1656098"/>
                  <a:gd name="connsiteX49" fmla="*/ 0 w 1656097"/>
                  <a:gd name="connsiteY49" fmla="*/ 734067 h 1656098"/>
                  <a:gd name="connsiteX50" fmla="*/ 152682 w 1656097"/>
                  <a:gd name="connsiteY50" fmla="*/ 701339 h 1656098"/>
                  <a:gd name="connsiteX51" fmla="*/ 159896 w 1656097"/>
                  <a:gd name="connsiteY51" fmla="*/ 669158 h 1656098"/>
                  <a:gd name="connsiteX52" fmla="*/ 182923 w 1656097"/>
                  <a:gd name="connsiteY52" fmla="*/ 602913 h 1656098"/>
                  <a:gd name="connsiteX53" fmla="*/ 63947 w 1656097"/>
                  <a:gd name="connsiteY53" fmla="*/ 495417 h 1656098"/>
                  <a:gd name="connsiteX54" fmla="*/ 157930 w 1656097"/>
                  <a:gd name="connsiteY54" fmla="*/ 332634 h 1656098"/>
                  <a:gd name="connsiteX55" fmla="*/ 318389 w 1656097"/>
                  <a:gd name="connsiteY55" fmla="*/ 384465 h 1656098"/>
                  <a:gd name="connsiteX56" fmla="*/ 353537 w 1656097"/>
                  <a:gd name="connsiteY56" fmla="*/ 346539 h 1656098"/>
                  <a:gd name="connsiteX57" fmla="*/ 385166 w 1656097"/>
                  <a:gd name="connsiteY57" fmla="*/ 320558 h 1656098"/>
                  <a:gd name="connsiteX58" fmla="*/ 332634 w 1656097"/>
                  <a:gd name="connsiteY58" fmla="*/ 157929 h 1656098"/>
                  <a:gd name="connsiteX59" fmla="*/ 495416 w 1656097"/>
                  <a:gd name="connsiteY59" fmla="*/ 63947 h 1656098"/>
                  <a:gd name="connsiteX60" fmla="*/ 612546 w 1656097"/>
                  <a:gd name="connsiteY60" fmla="*/ 193585 h 1656098"/>
                  <a:gd name="connsiteX61" fmla="*/ 688561 w 1656097"/>
                  <a:gd name="connsiteY61" fmla="*/ 172338 h 1656098"/>
                  <a:gd name="connsiteX62" fmla="*/ 697415 w 1656097"/>
                  <a:gd name="connsiteY62" fmla="*/ 170987 h 1656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1656097" h="1656098">
                    <a:moveTo>
                      <a:pt x="734066" y="0"/>
                    </a:moveTo>
                    <a:lnTo>
                      <a:pt x="922032" y="0"/>
                    </a:lnTo>
                    <a:lnTo>
                      <a:pt x="958682" y="170987"/>
                    </a:lnTo>
                    <a:lnTo>
                      <a:pt x="967537" y="172338"/>
                    </a:lnTo>
                    <a:lnTo>
                      <a:pt x="1042604" y="194634"/>
                    </a:lnTo>
                    <a:lnTo>
                      <a:pt x="1160682" y="63947"/>
                    </a:lnTo>
                    <a:lnTo>
                      <a:pt x="1323465" y="157929"/>
                    </a:lnTo>
                    <a:lnTo>
                      <a:pt x="1271151" y="319877"/>
                    </a:lnTo>
                    <a:lnTo>
                      <a:pt x="1280994" y="327054"/>
                    </a:lnTo>
                    <a:cubicBezTo>
                      <a:pt x="1299308" y="342918"/>
                      <a:pt x="1316780" y="359726"/>
                      <a:pt x="1333335" y="377405"/>
                    </a:cubicBezTo>
                    <a:lnTo>
                      <a:pt x="1338950" y="384065"/>
                    </a:lnTo>
                    <a:lnTo>
                      <a:pt x="1498169" y="332634"/>
                    </a:lnTo>
                    <a:lnTo>
                      <a:pt x="1592152" y="495417"/>
                    </a:lnTo>
                    <a:lnTo>
                      <a:pt x="1473528" y="602595"/>
                    </a:lnTo>
                    <a:lnTo>
                      <a:pt x="1483127" y="626411"/>
                    </a:lnTo>
                    <a:lnTo>
                      <a:pt x="1501984" y="701032"/>
                    </a:lnTo>
                    <a:lnTo>
                      <a:pt x="1656097" y="734067"/>
                    </a:lnTo>
                    <a:lnTo>
                      <a:pt x="1656097" y="922032"/>
                    </a:lnTo>
                    <a:lnTo>
                      <a:pt x="1511749" y="952973"/>
                    </a:lnTo>
                    <a:lnTo>
                      <a:pt x="1506114" y="989892"/>
                    </a:lnTo>
                    <a:cubicBezTo>
                      <a:pt x="1502081" y="1009604"/>
                      <a:pt x="1497209" y="1029011"/>
                      <a:pt x="1491538" y="1048074"/>
                    </a:cubicBezTo>
                    <a:lnTo>
                      <a:pt x="1485827" y="1064617"/>
                    </a:lnTo>
                    <a:lnTo>
                      <a:pt x="1592152" y="1160683"/>
                    </a:lnTo>
                    <a:lnTo>
                      <a:pt x="1498169" y="1323465"/>
                    </a:lnTo>
                    <a:lnTo>
                      <a:pt x="1367507" y="1281258"/>
                    </a:lnTo>
                    <a:lnTo>
                      <a:pt x="1351398" y="1303350"/>
                    </a:lnTo>
                    <a:cubicBezTo>
                      <a:pt x="1335535" y="1321664"/>
                      <a:pt x="1318727" y="1339136"/>
                      <a:pt x="1301049" y="1355691"/>
                    </a:cubicBezTo>
                    <a:lnTo>
                      <a:pt x="1282493" y="1371332"/>
                    </a:lnTo>
                    <a:lnTo>
                      <a:pt x="1323465" y="1498169"/>
                    </a:lnTo>
                    <a:lnTo>
                      <a:pt x="1160682" y="1592152"/>
                    </a:lnTo>
                    <a:lnTo>
                      <a:pt x="1074277" y="1496521"/>
                    </a:lnTo>
                    <a:lnTo>
                      <a:pt x="1052042" y="1505484"/>
                    </a:lnTo>
                    <a:lnTo>
                      <a:pt x="948719" y="1531593"/>
                    </a:lnTo>
                    <a:lnTo>
                      <a:pt x="922032" y="1656098"/>
                    </a:lnTo>
                    <a:lnTo>
                      <a:pt x="734066" y="1656098"/>
                    </a:lnTo>
                    <a:lnTo>
                      <a:pt x="707323" y="1531333"/>
                    </a:lnTo>
                    <a:lnTo>
                      <a:pt x="688561" y="1528470"/>
                    </a:lnTo>
                    <a:lnTo>
                      <a:pt x="581645" y="1496716"/>
                    </a:lnTo>
                    <a:lnTo>
                      <a:pt x="495416" y="1592152"/>
                    </a:lnTo>
                    <a:lnTo>
                      <a:pt x="332634" y="1498169"/>
                    </a:lnTo>
                    <a:lnTo>
                      <a:pt x="373389" y="1372000"/>
                    </a:lnTo>
                    <a:lnTo>
                      <a:pt x="293970" y="1290661"/>
                    </a:lnTo>
                    <a:lnTo>
                      <a:pt x="287662" y="1281558"/>
                    </a:lnTo>
                    <a:lnTo>
                      <a:pt x="157930" y="1323465"/>
                    </a:lnTo>
                    <a:lnTo>
                      <a:pt x="63947" y="1160683"/>
                    </a:lnTo>
                    <a:lnTo>
                      <a:pt x="170348" y="1064548"/>
                    </a:lnTo>
                    <a:lnTo>
                      <a:pt x="159896" y="1031651"/>
                    </a:lnTo>
                    <a:lnTo>
                      <a:pt x="144063" y="952912"/>
                    </a:lnTo>
                    <a:lnTo>
                      <a:pt x="0" y="922032"/>
                    </a:lnTo>
                    <a:lnTo>
                      <a:pt x="0" y="734067"/>
                    </a:lnTo>
                    <a:lnTo>
                      <a:pt x="152682" y="701339"/>
                    </a:lnTo>
                    <a:lnTo>
                      <a:pt x="159896" y="669158"/>
                    </a:lnTo>
                    <a:lnTo>
                      <a:pt x="182923" y="602913"/>
                    </a:lnTo>
                    <a:lnTo>
                      <a:pt x="63947" y="495417"/>
                    </a:lnTo>
                    <a:lnTo>
                      <a:pt x="157930" y="332634"/>
                    </a:lnTo>
                    <a:lnTo>
                      <a:pt x="318389" y="384465"/>
                    </a:lnTo>
                    <a:lnTo>
                      <a:pt x="353537" y="346539"/>
                    </a:lnTo>
                    <a:lnTo>
                      <a:pt x="385166" y="320558"/>
                    </a:lnTo>
                    <a:lnTo>
                      <a:pt x="332634" y="157929"/>
                    </a:lnTo>
                    <a:lnTo>
                      <a:pt x="495416" y="63947"/>
                    </a:lnTo>
                    <a:lnTo>
                      <a:pt x="612546" y="193585"/>
                    </a:lnTo>
                    <a:lnTo>
                      <a:pt x="688561" y="172338"/>
                    </a:lnTo>
                    <a:lnTo>
                      <a:pt x="697415" y="170987"/>
                    </a:lnTo>
                    <a:close/>
                  </a:path>
                </a:pathLst>
              </a:custGeom>
              <a:gradFill>
                <a:gsLst>
                  <a:gs pos="0">
                    <a:sysClr val="window" lastClr="FFFFFF"/>
                  </a:gs>
                  <a:gs pos="100000">
                    <a:srgbClr val="E2E2E2"/>
                  </a:gs>
                </a:gsLst>
                <a:lin ang="2700000" scaled="1"/>
              </a:gra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25400" dir="2700000" algn="tl" rotWithShape="0">
                  <a:prstClr val="black">
                    <a:alpha val="34000"/>
                  </a:prstClr>
                </a:outerShdw>
              </a:effectLst>
            </p:spPr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zh-CN" altLang="en-US" sz="1015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00" name="椭圆 99"/>
              <p:cNvSpPr/>
              <p:nvPr/>
            </p:nvSpPr>
            <p:spPr>
              <a:xfrm>
                <a:off x="5189938" y="1995474"/>
                <a:ext cx="1129900" cy="1129900"/>
              </a:xfrm>
              <a:prstGeom prst="ellipse">
                <a:avLst/>
              </a:prstGeom>
              <a:solidFill>
                <a:srgbClr val="188186"/>
              </a:solidFill>
              <a:ln w="1905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  <a:miter lim="800000"/>
              </a:ln>
              <a:effectLst>
                <a:innerShdw blurRad="50800" dist="25400" dir="13500000">
                  <a:prstClr val="black">
                    <a:alpha val="40000"/>
                  </a:prstClr>
                </a:innerShdw>
              </a:effectLst>
            </p:spPr>
            <p:txBody>
              <a:bodyPr rtlCol="0" anchor="ctr"/>
              <a:lstStyle/>
              <a:p>
                <a:pPr algn="ctr">
                  <a:defRPr/>
                </a:pPr>
                <a:endParaRPr lang="zh-CN" altLang="en-US" sz="1015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01" name="椭圆 100"/>
              <p:cNvSpPr/>
              <p:nvPr/>
            </p:nvSpPr>
            <p:spPr>
              <a:xfrm>
                <a:off x="5290509" y="2100373"/>
                <a:ext cx="928760" cy="928759"/>
              </a:xfrm>
              <a:prstGeom prst="ellipse">
                <a:avLst/>
              </a:prstGeom>
              <a:gradFill>
                <a:gsLst>
                  <a:gs pos="0">
                    <a:srgbClr val="F3F3F3"/>
                  </a:gs>
                  <a:gs pos="42000">
                    <a:srgbClr val="F1F1F1"/>
                  </a:gs>
                  <a:gs pos="19000">
                    <a:srgbClr val="FBFBFB"/>
                  </a:gs>
                  <a:gs pos="100000">
                    <a:srgbClr val="E6E6E6"/>
                  </a:gs>
                  <a:gs pos="71000">
                    <a:srgbClr val="E6E6E6"/>
                  </a:gs>
                </a:gsLst>
                <a:lin ang="0" scaled="0"/>
              </a:gradFill>
              <a:ln w="19050" cap="flat" cmpd="sng" algn="ctr"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  <a:miter lim="800000"/>
              </a:ln>
              <a:effectLst>
                <a:outerShdw blurRad="88900" dist="381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/>
              <a:p>
                <a:pPr algn="ctr">
                  <a:defRPr/>
                </a:pPr>
                <a:endParaRPr lang="zh-CN" altLang="en-US" sz="1015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96" name="组合 95"/>
            <p:cNvGrpSpPr/>
            <p:nvPr/>
          </p:nvGrpSpPr>
          <p:grpSpPr>
            <a:xfrm>
              <a:off x="6743990" y="2052598"/>
              <a:ext cx="1000117" cy="632973"/>
              <a:chOff x="4123036" y="1134371"/>
              <a:chExt cx="1000117" cy="632973"/>
            </a:xfrm>
          </p:grpSpPr>
          <p:sp>
            <p:nvSpPr>
              <p:cNvPr id="97" name="文本框 39"/>
              <p:cNvSpPr txBox="1"/>
              <p:nvPr/>
            </p:nvSpPr>
            <p:spPr>
              <a:xfrm>
                <a:off x="4123036" y="1134371"/>
                <a:ext cx="1000117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defRPr/>
                </a:pPr>
                <a:r>
                  <a:rPr lang="en-US" altLang="zh-CN" sz="2100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mpact" panose="020B0806030902050204" pitchFamily="34" charset="0"/>
                  </a:rPr>
                  <a:t>03</a:t>
                </a:r>
                <a:endParaRPr lang="zh-CN" altLang="en-US" sz="21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98" name="文本框 40"/>
              <p:cNvSpPr txBox="1"/>
              <p:nvPr/>
            </p:nvSpPr>
            <p:spPr>
              <a:xfrm>
                <a:off x="4200032" y="1490345"/>
                <a:ext cx="89589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defRPr/>
                </a:pPr>
                <a:r>
                  <a:rPr lang="en-US" altLang="zh-CN" sz="750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OPTION</a:t>
                </a:r>
                <a:endParaRPr lang="zh-CN" altLang="en-US" sz="75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</p:grpSp>
      <p:grpSp>
        <p:nvGrpSpPr>
          <p:cNvPr id="102" name="组合 101"/>
          <p:cNvGrpSpPr/>
          <p:nvPr/>
        </p:nvGrpSpPr>
        <p:grpSpPr>
          <a:xfrm>
            <a:off x="8255534" y="3616807"/>
            <a:ext cx="1097733" cy="1097733"/>
            <a:chOff x="8853412" y="4023624"/>
            <a:chExt cx="1463644" cy="1463644"/>
          </a:xfrm>
        </p:grpSpPr>
        <p:sp>
          <p:nvSpPr>
            <p:cNvPr id="103" name="椭圆 102"/>
            <p:cNvSpPr/>
            <p:nvPr/>
          </p:nvSpPr>
          <p:spPr>
            <a:xfrm>
              <a:off x="8853412" y="4023624"/>
              <a:ext cx="1463644" cy="1463644"/>
            </a:xfrm>
            <a:prstGeom prst="ellipse">
              <a:avLst/>
            </a:prstGeom>
            <a:solidFill>
              <a:srgbClr val="21644B"/>
            </a:solidFill>
            <a:ln w="28575" cap="flat" cmpd="sng" algn="ctr">
              <a:gradFill flip="none" rotWithShape="1">
                <a:gsLst>
                  <a:gs pos="0">
                    <a:srgbClr val="D3D3D3"/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  <a:miter lim="800000"/>
            </a:ln>
            <a:effectLst>
              <a:innerShdw blurRad="88900" dist="50800" dir="13500000">
                <a:prstClr val="black">
                  <a:alpha val="30000"/>
                </a:prstClr>
              </a:innerShdw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015" kern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104" name="组合 103"/>
            <p:cNvGrpSpPr/>
            <p:nvPr/>
          </p:nvGrpSpPr>
          <p:grpSpPr>
            <a:xfrm>
              <a:off x="8957786" y="4127998"/>
              <a:ext cx="1254894" cy="1254894"/>
              <a:chOff x="4926840" y="1732375"/>
              <a:chExt cx="1656097" cy="1656098"/>
            </a:xfrm>
          </p:grpSpPr>
          <p:sp>
            <p:nvSpPr>
              <p:cNvPr id="108" name="任意多边形 107"/>
              <p:cNvSpPr/>
              <p:nvPr/>
            </p:nvSpPr>
            <p:spPr>
              <a:xfrm>
                <a:off x="4926840" y="1732375"/>
                <a:ext cx="1656097" cy="1656098"/>
              </a:xfrm>
              <a:custGeom>
                <a:avLst/>
                <a:gdLst>
                  <a:gd name="connsiteX0" fmla="*/ 734066 w 1656097"/>
                  <a:gd name="connsiteY0" fmla="*/ 0 h 1656098"/>
                  <a:gd name="connsiteX1" fmla="*/ 922032 w 1656097"/>
                  <a:gd name="connsiteY1" fmla="*/ 0 h 1656098"/>
                  <a:gd name="connsiteX2" fmla="*/ 958682 w 1656097"/>
                  <a:gd name="connsiteY2" fmla="*/ 170987 h 1656098"/>
                  <a:gd name="connsiteX3" fmla="*/ 967537 w 1656097"/>
                  <a:gd name="connsiteY3" fmla="*/ 172338 h 1656098"/>
                  <a:gd name="connsiteX4" fmla="*/ 1042604 w 1656097"/>
                  <a:gd name="connsiteY4" fmla="*/ 194634 h 1656098"/>
                  <a:gd name="connsiteX5" fmla="*/ 1160682 w 1656097"/>
                  <a:gd name="connsiteY5" fmla="*/ 63947 h 1656098"/>
                  <a:gd name="connsiteX6" fmla="*/ 1323465 w 1656097"/>
                  <a:gd name="connsiteY6" fmla="*/ 157929 h 1656098"/>
                  <a:gd name="connsiteX7" fmla="*/ 1271151 w 1656097"/>
                  <a:gd name="connsiteY7" fmla="*/ 319877 h 1656098"/>
                  <a:gd name="connsiteX8" fmla="*/ 1280994 w 1656097"/>
                  <a:gd name="connsiteY8" fmla="*/ 327054 h 1656098"/>
                  <a:gd name="connsiteX9" fmla="*/ 1333335 w 1656097"/>
                  <a:gd name="connsiteY9" fmla="*/ 377405 h 1656098"/>
                  <a:gd name="connsiteX10" fmla="*/ 1338950 w 1656097"/>
                  <a:gd name="connsiteY10" fmla="*/ 384065 h 1656098"/>
                  <a:gd name="connsiteX11" fmla="*/ 1498169 w 1656097"/>
                  <a:gd name="connsiteY11" fmla="*/ 332634 h 1656098"/>
                  <a:gd name="connsiteX12" fmla="*/ 1592152 w 1656097"/>
                  <a:gd name="connsiteY12" fmla="*/ 495417 h 1656098"/>
                  <a:gd name="connsiteX13" fmla="*/ 1473528 w 1656097"/>
                  <a:gd name="connsiteY13" fmla="*/ 602595 h 1656098"/>
                  <a:gd name="connsiteX14" fmla="*/ 1483127 w 1656097"/>
                  <a:gd name="connsiteY14" fmla="*/ 626411 h 1656098"/>
                  <a:gd name="connsiteX15" fmla="*/ 1501984 w 1656097"/>
                  <a:gd name="connsiteY15" fmla="*/ 701032 h 1656098"/>
                  <a:gd name="connsiteX16" fmla="*/ 1656097 w 1656097"/>
                  <a:gd name="connsiteY16" fmla="*/ 734067 h 1656098"/>
                  <a:gd name="connsiteX17" fmla="*/ 1656097 w 1656097"/>
                  <a:gd name="connsiteY17" fmla="*/ 922032 h 1656098"/>
                  <a:gd name="connsiteX18" fmla="*/ 1511749 w 1656097"/>
                  <a:gd name="connsiteY18" fmla="*/ 952973 h 1656098"/>
                  <a:gd name="connsiteX19" fmla="*/ 1506114 w 1656097"/>
                  <a:gd name="connsiteY19" fmla="*/ 989892 h 1656098"/>
                  <a:gd name="connsiteX20" fmla="*/ 1491538 w 1656097"/>
                  <a:gd name="connsiteY20" fmla="*/ 1048074 h 1656098"/>
                  <a:gd name="connsiteX21" fmla="*/ 1485827 w 1656097"/>
                  <a:gd name="connsiteY21" fmla="*/ 1064617 h 1656098"/>
                  <a:gd name="connsiteX22" fmla="*/ 1592152 w 1656097"/>
                  <a:gd name="connsiteY22" fmla="*/ 1160683 h 1656098"/>
                  <a:gd name="connsiteX23" fmla="*/ 1498169 w 1656097"/>
                  <a:gd name="connsiteY23" fmla="*/ 1323465 h 1656098"/>
                  <a:gd name="connsiteX24" fmla="*/ 1367507 w 1656097"/>
                  <a:gd name="connsiteY24" fmla="*/ 1281258 h 1656098"/>
                  <a:gd name="connsiteX25" fmla="*/ 1351398 w 1656097"/>
                  <a:gd name="connsiteY25" fmla="*/ 1303350 h 1656098"/>
                  <a:gd name="connsiteX26" fmla="*/ 1301049 w 1656097"/>
                  <a:gd name="connsiteY26" fmla="*/ 1355691 h 1656098"/>
                  <a:gd name="connsiteX27" fmla="*/ 1282493 w 1656097"/>
                  <a:gd name="connsiteY27" fmla="*/ 1371332 h 1656098"/>
                  <a:gd name="connsiteX28" fmla="*/ 1323465 w 1656097"/>
                  <a:gd name="connsiteY28" fmla="*/ 1498169 h 1656098"/>
                  <a:gd name="connsiteX29" fmla="*/ 1160682 w 1656097"/>
                  <a:gd name="connsiteY29" fmla="*/ 1592152 h 1656098"/>
                  <a:gd name="connsiteX30" fmla="*/ 1074277 w 1656097"/>
                  <a:gd name="connsiteY30" fmla="*/ 1496521 h 1656098"/>
                  <a:gd name="connsiteX31" fmla="*/ 1052042 w 1656097"/>
                  <a:gd name="connsiteY31" fmla="*/ 1505484 h 1656098"/>
                  <a:gd name="connsiteX32" fmla="*/ 948719 w 1656097"/>
                  <a:gd name="connsiteY32" fmla="*/ 1531593 h 1656098"/>
                  <a:gd name="connsiteX33" fmla="*/ 922032 w 1656097"/>
                  <a:gd name="connsiteY33" fmla="*/ 1656098 h 1656098"/>
                  <a:gd name="connsiteX34" fmla="*/ 734066 w 1656097"/>
                  <a:gd name="connsiteY34" fmla="*/ 1656098 h 1656098"/>
                  <a:gd name="connsiteX35" fmla="*/ 707323 w 1656097"/>
                  <a:gd name="connsiteY35" fmla="*/ 1531333 h 1656098"/>
                  <a:gd name="connsiteX36" fmla="*/ 688561 w 1656097"/>
                  <a:gd name="connsiteY36" fmla="*/ 1528470 h 1656098"/>
                  <a:gd name="connsiteX37" fmla="*/ 581645 w 1656097"/>
                  <a:gd name="connsiteY37" fmla="*/ 1496716 h 1656098"/>
                  <a:gd name="connsiteX38" fmla="*/ 495416 w 1656097"/>
                  <a:gd name="connsiteY38" fmla="*/ 1592152 h 1656098"/>
                  <a:gd name="connsiteX39" fmla="*/ 332634 w 1656097"/>
                  <a:gd name="connsiteY39" fmla="*/ 1498169 h 1656098"/>
                  <a:gd name="connsiteX40" fmla="*/ 373389 w 1656097"/>
                  <a:gd name="connsiteY40" fmla="*/ 1372000 h 1656098"/>
                  <a:gd name="connsiteX41" fmla="*/ 293970 w 1656097"/>
                  <a:gd name="connsiteY41" fmla="*/ 1290661 h 1656098"/>
                  <a:gd name="connsiteX42" fmla="*/ 287662 w 1656097"/>
                  <a:gd name="connsiteY42" fmla="*/ 1281558 h 1656098"/>
                  <a:gd name="connsiteX43" fmla="*/ 157930 w 1656097"/>
                  <a:gd name="connsiteY43" fmla="*/ 1323465 h 1656098"/>
                  <a:gd name="connsiteX44" fmla="*/ 63947 w 1656097"/>
                  <a:gd name="connsiteY44" fmla="*/ 1160683 h 1656098"/>
                  <a:gd name="connsiteX45" fmla="*/ 170348 w 1656097"/>
                  <a:gd name="connsiteY45" fmla="*/ 1064548 h 1656098"/>
                  <a:gd name="connsiteX46" fmla="*/ 159896 w 1656097"/>
                  <a:gd name="connsiteY46" fmla="*/ 1031651 h 1656098"/>
                  <a:gd name="connsiteX47" fmla="*/ 144063 w 1656097"/>
                  <a:gd name="connsiteY47" fmla="*/ 952912 h 1656098"/>
                  <a:gd name="connsiteX48" fmla="*/ 0 w 1656097"/>
                  <a:gd name="connsiteY48" fmla="*/ 922032 h 1656098"/>
                  <a:gd name="connsiteX49" fmla="*/ 0 w 1656097"/>
                  <a:gd name="connsiteY49" fmla="*/ 734067 h 1656098"/>
                  <a:gd name="connsiteX50" fmla="*/ 152682 w 1656097"/>
                  <a:gd name="connsiteY50" fmla="*/ 701339 h 1656098"/>
                  <a:gd name="connsiteX51" fmla="*/ 159896 w 1656097"/>
                  <a:gd name="connsiteY51" fmla="*/ 669158 h 1656098"/>
                  <a:gd name="connsiteX52" fmla="*/ 182923 w 1656097"/>
                  <a:gd name="connsiteY52" fmla="*/ 602913 h 1656098"/>
                  <a:gd name="connsiteX53" fmla="*/ 63947 w 1656097"/>
                  <a:gd name="connsiteY53" fmla="*/ 495417 h 1656098"/>
                  <a:gd name="connsiteX54" fmla="*/ 157930 w 1656097"/>
                  <a:gd name="connsiteY54" fmla="*/ 332634 h 1656098"/>
                  <a:gd name="connsiteX55" fmla="*/ 318389 w 1656097"/>
                  <a:gd name="connsiteY55" fmla="*/ 384465 h 1656098"/>
                  <a:gd name="connsiteX56" fmla="*/ 353537 w 1656097"/>
                  <a:gd name="connsiteY56" fmla="*/ 346539 h 1656098"/>
                  <a:gd name="connsiteX57" fmla="*/ 385166 w 1656097"/>
                  <a:gd name="connsiteY57" fmla="*/ 320558 h 1656098"/>
                  <a:gd name="connsiteX58" fmla="*/ 332634 w 1656097"/>
                  <a:gd name="connsiteY58" fmla="*/ 157929 h 1656098"/>
                  <a:gd name="connsiteX59" fmla="*/ 495416 w 1656097"/>
                  <a:gd name="connsiteY59" fmla="*/ 63947 h 1656098"/>
                  <a:gd name="connsiteX60" fmla="*/ 612546 w 1656097"/>
                  <a:gd name="connsiteY60" fmla="*/ 193585 h 1656098"/>
                  <a:gd name="connsiteX61" fmla="*/ 688561 w 1656097"/>
                  <a:gd name="connsiteY61" fmla="*/ 172338 h 1656098"/>
                  <a:gd name="connsiteX62" fmla="*/ 697415 w 1656097"/>
                  <a:gd name="connsiteY62" fmla="*/ 170987 h 1656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1656097" h="1656098">
                    <a:moveTo>
                      <a:pt x="734066" y="0"/>
                    </a:moveTo>
                    <a:lnTo>
                      <a:pt x="922032" y="0"/>
                    </a:lnTo>
                    <a:lnTo>
                      <a:pt x="958682" y="170987"/>
                    </a:lnTo>
                    <a:lnTo>
                      <a:pt x="967537" y="172338"/>
                    </a:lnTo>
                    <a:lnTo>
                      <a:pt x="1042604" y="194634"/>
                    </a:lnTo>
                    <a:lnTo>
                      <a:pt x="1160682" y="63947"/>
                    </a:lnTo>
                    <a:lnTo>
                      <a:pt x="1323465" y="157929"/>
                    </a:lnTo>
                    <a:lnTo>
                      <a:pt x="1271151" y="319877"/>
                    </a:lnTo>
                    <a:lnTo>
                      <a:pt x="1280994" y="327054"/>
                    </a:lnTo>
                    <a:cubicBezTo>
                      <a:pt x="1299308" y="342918"/>
                      <a:pt x="1316780" y="359726"/>
                      <a:pt x="1333335" y="377405"/>
                    </a:cubicBezTo>
                    <a:lnTo>
                      <a:pt x="1338950" y="384065"/>
                    </a:lnTo>
                    <a:lnTo>
                      <a:pt x="1498169" y="332634"/>
                    </a:lnTo>
                    <a:lnTo>
                      <a:pt x="1592152" y="495417"/>
                    </a:lnTo>
                    <a:lnTo>
                      <a:pt x="1473528" y="602595"/>
                    </a:lnTo>
                    <a:lnTo>
                      <a:pt x="1483127" y="626411"/>
                    </a:lnTo>
                    <a:lnTo>
                      <a:pt x="1501984" y="701032"/>
                    </a:lnTo>
                    <a:lnTo>
                      <a:pt x="1656097" y="734067"/>
                    </a:lnTo>
                    <a:lnTo>
                      <a:pt x="1656097" y="922032"/>
                    </a:lnTo>
                    <a:lnTo>
                      <a:pt x="1511749" y="952973"/>
                    </a:lnTo>
                    <a:lnTo>
                      <a:pt x="1506114" y="989892"/>
                    </a:lnTo>
                    <a:cubicBezTo>
                      <a:pt x="1502081" y="1009604"/>
                      <a:pt x="1497209" y="1029011"/>
                      <a:pt x="1491538" y="1048074"/>
                    </a:cubicBezTo>
                    <a:lnTo>
                      <a:pt x="1485827" y="1064617"/>
                    </a:lnTo>
                    <a:lnTo>
                      <a:pt x="1592152" y="1160683"/>
                    </a:lnTo>
                    <a:lnTo>
                      <a:pt x="1498169" y="1323465"/>
                    </a:lnTo>
                    <a:lnTo>
                      <a:pt x="1367507" y="1281258"/>
                    </a:lnTo>
                    <a:lnTo>
                      <a:pt x="1351398" y="1303350"/>
                    </a:lnTo>
                    <a:cubicBezTo>
                      <a:pt x="1335535" y="1321664"/>
                      <a:pt x="1318727" y="1339136"/>
                      <a:pt x="1301049" y="1355691"/>
                    </a:cubicBezTo>
                    <a:lnTo>
                      <a:pt x="1282493" y="1371332"/>
                    </a:lnTo>
                    <a:lnTo>
                      <a:pt x="1323465" y="1498169"/>
                    </a:lnTo>
                    <a:lnTo>
                      <a:pt x="1160682" y="1592152"/>
                    </a:lnTo>
                    <a:lnTo>
                      <a:pt x="1074277" y="1496521"/>
                    </a:lnTo>
                    <a:lnTo>
                      <a:pt x="1052042" y="1505484"/>
                    </a:lnTo>
                    <a:lnTo>
                      <a:pt x="948719" y="1531593"/>
                    </a:lnTo>
                    <a:lnTo>
                      <a:pt x="922032" y="1656098"/>
                    </a:lnTo>
                    <a:lnTo>
                      <a:pt x="734066" y="1656098"/>
                    </a:lnTo>
                    <a:lnTo>
                      <a:pt x="707323" y="1531333"/>
                    </a:lnTo>
                    <a:lnTo>
                      <a:pt x="688561" y="1528470"/>
                    </a:lnTo>
                    <a:lnTo>
                      <a:pt x="581645" y="1496716"/>
                    </a:lnTo>
                    <a:lnTo>
                      <a:pt x="495416" y="1592152"/>
                    </a:lnTo>
                    <a:lnTo>
                      <a:pt x="332634" y="1498169"/>
                    </a:lnTo>
                    <a:lnTo>
                      <a:pt x="373389" y="1372000"/>
                    </a:lnTo>
                    <a:lnTo>
                      <a:pt x="293970" y="1290661"/>
                    </a:lnTo>
                    <a:lnTo>
                      <a:pt x="287662" y="1281558"/>
                    </a:lnTo>
                    <a:lnTo>
                      <a:pt x="157930" y="1323465"/>
                    </a:lnTo>
                    <a:lnTo>
                      <a:pt x="63947" y="1160683"/>
                    </a:lnTo>
                    <a:lnTo>
                      <a:pt x="170348" y="1064548"/>
                    </a:lnTo>
                    <a:lnTo>
                      <a:pt x="159896" y="1031651"/>
                    </a:lnTo>
                    <a:lnTo>
                      <a:pt x="144063" y="952912"/>
                    </a:lnTo>
                    <a:lnTo>
                      <a:pt x="0" y="922032"/>
                    </a:lnTo>
                    <a:lnTo>
                      <a:pt x="0" y="734067"/>
                    </a:lnTo>
                    <a:lnTo>
                      <a:pt x="152682" y="701339"/>
                    </a:lnTo>
                    <a:lnTo>
                      <a:pt x="159896" y="669158"/>
                    </a:lnTo>
                    <a:lnTo>
                      <a:pt x="182923" y="602913"/>
                    </a:lnTo>
                    <a:lnTo>
                      <a:pt x="63947" y="495417"/>
                    </a:lnTo>
                    <a:lnTo>
                      <a:pt x="157930" y="332634"/>
                    </a:lnTo>
                    <a:lnTo>
                      <a:pt x="318389" y="384465"/>
                    </a:lnTo>
                    <a:lnTo>
                      <a:pt x="353537" y="346539"/>
                    </a:lnTo>
                    <a:lnTo>
                      <a:pt x="385166" y="320558"/>
                    </a:lnTo>
                    <a:lnTo>
                      <a:pt x="332634" y="157929"/>
                    </a:lnTo>
                    <a:lnTo>
                      <a:pt x="495416" y="63947"/>
                    </a:lnTo>
                    <a:lnTo>
                      <a:pt x="612546" y="193585"/>
                    </a:lnTo>
                    <a:lnTo>
                      <a:pt x="688561" y="172338"/>
                    </a:lnTo>
                    <a:lnTo>
                      <a:pt x="697415" y="170987"/>
                    </a:lnTo>
                    <a:close/>
                  </a:path>
                </a:pathLst>
              </a:custGeom>
              <a:gradFill>
                <a:gsLst>
                  <a:gs pos="0">
                    <a:sysClr val="window" lastClr="FFFFFF"/>
                  </a:gs>
                  <a:gs pos="100000">
                    <a:srgbClr val="E2E2E2"/>
                  </a:gs>
                </a:gsLst>
                <a:lin ang="2700000" scaled="1"/>
              </a:gradFill>
              <a:ln w="12700" cap="flat" cmpd="sng" algn="ctr">
                <a:noFill/>
                <a:prstDash val="solid"/>
                <a:miter lim="800000"/>
              </a:ln>
              <a:effectLst>
                <a:outerShdw blurRad="50800" dist="25400" dir="2700000" algn="tl" rotWithShape="0">
                  <a:prstClr val="black">
                    <a:alpha val="34000"/>
                  </a:prstClr>
                </a:outerShdw>
              </a:effectLst>
            </p:spPr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zh-CN" altLang="en-US" sz="1015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09" name="椭圆 108"/>
              <p:cNvSpPr/>
              <p:nvPr/>
            </p:nvSpPr>
            <p:spPr>
              <a:xfrm>
                <a:off x="5189938" y="1995474"/>
                <a:ext cx="1129900" cy="1129900"/>
              </a:xfrm>
              <a:prstGeom prst="ellipse">
                <a:avLst/>
              </a:prstGeom>
              <a:solidFill>
                <a:srgbClr val="188186"/>
              </a:solidFill>
              <a:ln w="1905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  <a:miter lim="800000"/>
              </a:ln>
              <a:effectLst>
                <a:innerShdw blurRad="50800" dist="25400" dir="13500000">
                  <a:prstClr val="black">
                    <a:alpha val="40000"/>
                  </a:prstClr>
                </a:innerShdw>
              </a:effectLst>
            </p:spPr>
            <p:txBody>
              <a:bodyPr rtlCol="0" anchor="ctr"/>
              <a:lstStyle/>
              <a:p>
                <a:pPr algn="ctr">
                  <a:defRPr/>
                </a:pPr>
                <a:endParaRPr lang="zh-CN" altLang="en-US" sz="1015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10" name="椭圆 109"/>
              <p:cNvSpPr/>
              <p:nvPr/>
            </p:nvSpPr>
            <p:spPr>
              <a:xfrm>
                <a:off x="5290509" y="2100373"/>
                <a:ext cx="928760" cy="928759"/>
              </a:xfrm>
              <a:prstGeom prst="ellipse">
                <a:avLst/>
              </a:prstGeom>
              <a:gradFill>
                <a:gsLst>
                  <a:gs pos="0">
                    <a:srgbClr val="F3F3F3"/>
                  </a:gs>
                  <a:gs pos="42000">
                    <a:srgbClr val="F1F1F1"/>
                  </a:gs>
                  <a:gs pos="19000">
                    <a:srgbClr val="FBFBFB"/>
                  </a:gs>
                  <a:gs pos="100000">
                    <a:srgbClr val="E6E6E6"/>
                  </a:gs>
                  <a:gs pos="71000">
                    <a:srgbClr val="E6E6E6"/>
                  </a:gs>
                </a:gsLst>
                <a:lin ang="0" scaled="0"/>
              </a:gradFill>
              <a:ln w="19050" cap="flat" cmpd="sng" algn="ctr"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  <a:miter lim="800000"/>
              </a:ln>
              <a:effectLst>
                <a:outerShdw blurRad="88900" dist="381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/>
              <a:p>
                <a:pPr algn="ctr">
                  <a:defRPr/>
                </a:pPr>
                <a:endParaRPr lang="zh-CN" altLang="en-US" sz="1015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105" name="组合 104"/>
            <p:cNvGrpSpPr/>
            <p:nvPr/>
          </p:nvGrpSpPr>
          <p:grpSpPr>
            <a:xfrm>
              <a:off x="9085173" y="4454347"/>
              <a:ext cx="1000117" cy="632973"/>
              <a:chOff x="4123036" y="1134371"/>
              <a:chExt cx="1000117" cy="632973"/>
            </a:xfrm>
          </p:grpSpPr>
          <p:sp>
            <p:nvSpPr>
              <p:cNvPr id="106" name="文本框 48"/>
              <p:cNvSpPr txBox="1"/>
              <p:nvPr/>
            </p:nvSpPr>
            <p:spPr>
              <a:xfrm>
                <a:off x="4123036" y="1134371"/>
                <a:ext cx="1000117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defRPr/>
                </a:pPr>
                <a:r>
                  <a:rPr lang="en-US" altLang="zh-CN" sz="2100" ker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mpact" panose="020B0806030902050204" pitchFamily="34" charset="0"/>
                  </a:rPr>
                  <a:t>04</a:t>
                </a:r>
                <a:endParaRPr lang="zh-CN" altLang="en-US" sz="210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107" name="文本框 49"/>
              <p:cNvSpPr txBox="1"/>
              <p:nvPr/>
            </p:nvSpPr>
            <p:spPr>
              <a:xfrm>
                <a:off x="4200032" y="1490345"/>
                <a:ext cx="89589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defRPr/>
                </a:pPr>
                <a:r>
                  <a:rPr lang="en-US" altLang="zh-CN" sz="750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OPTION</a:t>
                </a:r>
                <a:endParaRPr lang="zh-CN" altLang="en-US" sz="750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</p:grpSp>
      <p:sp>
        <p:nvSpPr>
          <p:cNvPr id="114" name="矩形 113"/>
          <p:cNvSpPr/>
          <p:nvPr/>
        </p:nvSpPr>
        <p:spPr>
          <a:xfrm>
            <a:off x="2978447" y="4093535"/>
            <a:ext cx="1182294" cy="26192"/>
          </a:xfrm>
          <a:prstGeom prst="rect">
            <a:avLst/>
          </a:prstGeom>
          <a:gradFill>
            <a:gsLst>
              <a:gs pos="0">
                <a:sysClr val="window" lastClr="FFFFFF">
                  <a:lumMod val="75000"/>
                </a:sysClr>
              </a:gs>
              <a:gs pos="100000">
                <a:sysClr val="window" lastClr="FFFFFF"/>
              </a:gs>
            </a:gsLst>
            <a:lin ang="5400000" scaled="1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sz="1015" kern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19" name="矩形 118"/>
          <p:cNvSpPr/>
          <p:nvPr/>
        </p:nvSpPr>
        <p:spPr>
          <a:xfrm>
            <a:off x="6463453" y="4093535"/>
            <a:ext cx="1182294" cy="26192"/>
          </a:xfrm>
          <a:prstGeom prst="rect">
            <a:avLst/>
          </a:prstGeom>
          <a:gradFill>
            <a:gsLst>
              <a:gs pos="0">
                <a:sysClr val="window" lastClr="FFFFFF">
                  <a:lumMod val="75000"/>
                </a:sysClr>
              </a:gs>
              <a:gs pos="100000">
                <a:sysClr val="window" lastClr="FFFFFF"/>
              </a:gs>
            </a:gsLst>
            <a:lin ang="5400000" scaled="1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sz="1015" kern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24" name="矩形 123"/>
          <p:cNvSpPr/>
          <p:nvPr/>
        </p:nvSpPr>
        <p:spPr>
          <a:xfrm>
            <a:off x="4702565" y="2399038"/>
            <a:ext cx="1182294" cy="26192"/>
          </a:xfrm>
          <a:prstGeom prst="rect">
            <a:avLst/>
          </a:prstGeom>
          <a:gradFill>
            <a:gsLst>
              <a:gs pos="0">
                <a:sysClr val="window" lastClr="FFFFFF">
                  <a:lumMod val="75000"/>
                </a:sysClr>
              </a:gs>
              <a:gs pos="100000">
                <a:sysClr val="window" lastClr="FFFFFF"/>
              </a:gs>
            </a:gsLst>
            <a:lin ang="5400000" scaled="1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sz="1015" kern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29" name="矩形 128"/>
          <p:cNvSpPr/>
          <p:nvPr/>
        </p:nvSpPr>
        <p:spPr>
          <a:xfrm>
            <a:off x="8206013" y="2399038"/>
            <a:ext cx="1182294" cy="26192"/>
          </a:xfrm>
          <a:prstGeom prst="rect">
            <a:avLst/>
          </a:prstGeom>
          <a:gradFill>
            <a:gsLst>
              <a:gs pos="0">
                <a:sysClr val="window" lastClr="FFFFFF">
                  <a:lumMod val="75000"/>
                </a:sysClr>
              </a:gs>
              <a:gs pos="100000">
                <a:sysClr val="window" lastClr="FFFFFF"/>
              </a:gs>
            </a:gsLst>
            <a:lin ang="5400000" scaled="1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sz="1015" kern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31" name="椭圆 7"/>
          <p:cNvSpPr/>
          <p:nvPr/>
        </p:nvSpPr>
        <p:spPr>
          <a:xfrm>
            <a:off x="2710611" y="1497003"/>
            <a:ext cx="1732632" cy="866316"/>
          </a:xfrm>
          <a:custGeom>
            <a:avLst/>
            <a:gdLst>
              <a:gd name="connsiteX0" fmla="*/ 0 w 2310175"/>
              <a:gd name="connsiteY0" fmla="*/ 1155088 h 2310175"/>
              <a:gd name="connsiteX1" fmla="*/ 1155088 w 2310175"/>
              <a:gd name="connsiteY1" fmla="*/ 0 h 2310175"/>
              <a:gd name="connsiteX2" fmla="*/ 2310176 w 2310175"/>
              <a:gd name="connsiteY2" fmla="*/ 1155088 h 2310175"/>
              <a:gd name="connsiteX3" fmla="*/ 1155088 w 2310175"/>
              <a:gd name="connsiteY3" fmla="*/ 2310176 h 2310175"/>
              <a:gd name="connsiteX4" fmla="*/ 0 w 2310175"/>
              <a:gd name="connsiteY4" fmla="*/ 1155088 h 2310175"/>
              <a:gd name="connsiteX0-1" fmla="*/ 1155088 w 2310176"/>
              <a:gd name="connsiteY0-2" fmla="*/ 2310176 h 2401616"/>
              <a:gd name="connsiteX1-3" fmla="*/ 0 w 2310176"/>
              <a:gd name="connsiteY1-4" fmla="*/ 1155088 h 2401616"/>
              <a:gd name="connsiteX2-5" fmla="*/ 1155088 w 2310176"/>
              <a:gd name="connsiteY2-6" fmla="*/ 0 h 2401616"/>
              <a:gd name="connsiteX3-7" fmla="*/ 2310176 w 2310176"/>
              <a:gd name="connsiteY3-8" fmla="*/ 1155088 h 2401616"/>
              <a:gd name="connsiteX4-9" fmla="*/ 1246528 w 2310176"/>
              <a:gd name="connsiteY4-10" fmla="*/ 2401616 h 2401616"/>
              <a:gd name="connsiteX0-11" fmla="*/ 1155088 w 2310176"/>
              <a:gd name="connsiteY0-12" fmla="*/ 2310176 h 2310176"/>
              <a:gd name="connsiteX1-13" fmla="*/ 0 w 2310176"/>
              <a:gd name="connsiteY1-14" fmla="*/ 1155088 h 2310176"/>
              <a:gd name="connsiteX2-15" fmla="*/ 1155088 w 2310176"/>
              <a:gd name="connsiteY2-16" fmla="*/ 0 h 2310176"/>
              <a:gd name="connsiteX3-17" fmla="*/ 2310176 w 2310176"/>
              <a:gd name="connsiteY3-18" fmla="*/ 1155088 h 2310176"/>
              <a:gd name="connsiteX0-19" fmla="*/ 0 w 2310176"/>
              <a:gd name="connsiteY0-20" fmla="*/ 1155088 h 1155088"/>
              <a:gd name="connsiteX1-21" fmla="*/ 1155088 w 2310176"/>
              <a:gd name="connsiteY1-22" fmla="*/ 0 h 1155088"/>
              <a:gd name="connsiteX2-23" fmla="*/ 2310176 w 2310176"/>
              <a:gd name="connsiteY2-24" fmla="*/ 1155088 h 11550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310176" h="1155088">
                <a:moveTo>
                  <a:pt x="0" y="1155088"/>
                </a:moveTo>
                <a:cubicBezTo>
                  <a:pt x="0" y="517151"/>
                  <a:pt x="517151" y="0"/>
                  <a:pt x="1155088" y="0"/>
                </a:cubicBezTo>
                <a:cubicBezTo>
                  <a:pt x="1793025" y="0"/>
                  <a:pt x="2310176" y="517151"/>
                  <a:pt x="2310176" y="1155088"/>
                </a:cubicBezTo>
              </a:path>
            </a:pathLst>
          </a:custGeom>
          <a:noFill/>
          <a:ln w="38100" cap="flat" cmpd="sng" algn="ctr">
            <a:solidFill>
              <a:sysClr val="window" lastClr="FFFFFF"/>
            </a:solidFill>
            <a:prstDash val="solid"/>
            <a:miter lim="800000"/>
          </a:ln>
          <a:effectLst>
            <a:outerShdw blurRad="76200" dist="25400" dir="2700000" algn="tl" rotWithShape="0">
              <a:prstClr val="black">
                <a:alpha val="30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zh-CN" altLang="en-US" sz="1015" kern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32" name="椭圆 7"/>
          <p:cNvSpPr/>
          <p:nvPr/>
        </p:nvSpPr>
        <p:spPr>
          <a:xfrm>
            <a:off x="6195615" y="1497003"/>
            <a:ext cx="1732632" cy="866316"/>
          </a:xfrm>
          <a:custGeom>
            <a:avLst/>
            <a:gdLst>
              <a:gd name="connsiteX0" fmla="*/ 0 w 2310175"/>
              <a:gd name="connsiteY0" fmla="*/ 1155088 h 2310175"/>
              <a:gd name="connsiteX1" fmla="*/ 1155088 w 2310175"/>
              <a:gd name="connsiteY1" fmla="*/ 0 h 2310175"/>
              <a:gd name="connsiteX2" fmla="*/ 2310176 w 2310175"/>
              <a:gd name="connsiteY2" fmla="*/ 1155088 h 2310175"/>
              <a:gd name="connsiteX3" fmla="*/ 1155088 w 2310175"/>
              <a:gd name="connsiteY3" fmla="*/ 2310176 h 2310175"/>
              <a:gd name="connsiteX4" fmla="*/ 0 w 2310175"/>
              <a:gd name="connsiteY4" fmla="*/ 1155088 h 2310175"/>
              <a:gd name="connsiteX0-1" fmla="*/ 1155088 w 2310176"/>
              <a:gd name="connsiteY0-2" fmla="*/ 2310176 h 2401616"/>
              <a:gd name="connsiteX1-3" fmla="*/ 0 w 2310176"/>
              <a:gd name="connsiteY1-4" fmla="*/ 1155088 h 2401616"/>
              <a:gd name="connsiteX2-5" fmla="*/ 1155088 w 2310176"/>
              <a:gd name="connsiteY2-6" fmla="*/ 0 h 2401616"/>
              <a:gd name="connsiteX3-7" fmla="*/ 2310176 w 2310176"/>
              <a:gd name="connsiteY3-8" fmla="*/ 1155088 h 2401616"/>
              <a:gd name="connsiteX4-9" fmla="*/ 1246528 w 2310176"/>
              <a:gd name="connsiteY4-10" fmla="*/ 2401616 h 2401616"/>
              <a:gd name="connsiteX0-11" fmla="*/ 1155088 w 2310176"/>
              <a:gd name="connsiteY0-12" fmla="*/ 2310176 h 2310176"/>
              <a:gd name="connsiteX1-13" fmla="*/ 0 w 2310176"/>
              <a:gd name="connsiteY1-14" fmla="*/ 1155088 h 2310176"/>
              <a:gd name="connsiteX2-15" fmla="*/ 1155088 w 2310176"/>
              <a:gd name="connsiteY2-16" fmla="*/ 0 h 2310176"/>
              <a:gd name="connsiteX3-17" fmla="*/ 2310176 w 2310176"/>
              <a:gd name="connsiteY3-18" fmla="*/ 1155088 h 2310176"/>
              <a:gd name="connsiteX0-19" fmla="*/ 0 w 2310176"/>
              <a:gd name="connsiteY0-20" fmla="*/ 1155088 h 1155088"/>
              <a:gd name="connsiteX1-21" fmla="*/ 1155088 w 2310176"/>
              <a:gd name="connsiteY1-22" fmla="*/ 0 h 1155088"/>
              <a:gd name="connsiteX2-23" fmla="*/ 2310176 w 2310176"/>
              <a:gd name="connsiteY2-24" fmla="*/ 1155088 h 11550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310176" h="1155088">
                <a:moveTo>
                  <a:pt x="0" y="1155088"/>
                </a:moveTo>
                <a:cubicBezTo>
                  <a:pt x="0" y="517151"/>
                  <a:pt x="517151" y="0"/>
                  <a:pt x="1155088" y="0"/>
                </a:cubicBezTo>
                <a:cubicBezTo>
                  <a:pt x="1793025" y="0"/>
                  <a:pt x="2310176" y="517151"/>
                  <a:pt x="2310176" y="1155088"/>
                </a:cubicBezTo>
              </a:path>
            </a:pathLst>
          </a:custGeom>
          <a:noFill/>
          <a:ln w="38100" cap="flat" cmpd="sng" algn="ctr">
            <a:solidFill>
              <a:sysClr val="window" lastClr="FFFFFF"/>
            </a:solidFill>
            <a:prstDash val="solid"/>
            <a:miter lim="800000"/>
          </a:ln>
          <a:effectLst>
            <a:outerShdw blurRad="76200" dist="25400" dir="2700000" algn="tl" rotWithShape="0">
              <a:prstClr val="black">
                <a:alpha val="30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zh-CN" altLang="en-US" sz="1015" kern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33" name="椭圆 7"/>
          <p:cNvSpPr/>
          <p:nvPr/>
        </p:nvSpPr>
        <p:spPr>
          <a:xfrm flipV="1">
            <a:off x="4454128" y="4146860"/>
            <a:ext cx="1732632" cy="866316"/>
          </a:xfrm>
          <a:custGeom>
            <a:avLst/>
            <a:gdLst>
              <a:gd name="connsiteX0" fmla="*/ 0 w 2310175"/>
              <a:gd name="connsiteY0" fmla="*/ 1155088 h 2310175"/>
              <a:gd name="connsiteX1" fmla="*/ 1155088 w 2310175"/>
              <a:gd name="connsiteY1" fmla="*/ 0 h 2310175"/>
              <a:gd name="connsiteX2" fmla="*/ 2310176 w 2310175"/>
              <a:gd name="connsiteY2" fmla="*/ 1155088 h 2310175"/>
              <a:gd name="connsiteX3" fmla="*/ 1155088 w 2310175"/>
              <a:gd name="connsiteY3" fmla="*/ 2310176 h 2310175"/>
              <a:gd name="connsiteX4" fmla="*/ 0 w 2310175"/>
              <a:gd name="connsiteY4" fmla="*/ 1155088 h 2310175"/>
              <a:gd name="connsiteX0-1" fmla="*/ 1155088 w 2310176"/>
              <a:gd name="connsiteY0-2" fmla="*/ 2310176 h 2401616"/>
              <a:gd name="connsiteX1-3" fmla="*/ 0 w 2310176"/>
              <a:gd name="connsiteY1-4" fmla="*/ 1155088 h 2401616"/>
              <a:gd name="connsiteX2-5" fmla="*/ 1155088 w 2310176"/>
              <a:gd name="connsiteY2-6" fmla="*/ 0 h 2401616"/>
              <a:gd name="connsiteX3-7" fmla="*/ 2310176 w 2310176"/>
              <a:gd name="connsiteY3-8" fmla="*/ 1155088 h 2401616"/>
              <a:gd name="connsiteX4-9" fmla="*/ 1246528 w 2310176"/>
              <a:gd name="connsiteY4-10" fmla="*/ 2401616 h 2401616"/>
              <a:gd name="connsiteX0-11" fmla="*/ 1155088 w 2310176"/>
              <a:gd name="connsiteY0-12" fmla="*/ 2310176 h 2310176"/>
              <a:gd name="connsiteX1-13" fmla="*/ 0 w 2310176"/>
              <a:gd name="connsiteY1-14" fmla="*/ 1155088 h 2310176"/>
              <a:gd name="connsiteX2-15" fmla="*/ 1155088 w 2310176"/>
              <a:gd name="connsiteY2-16" fmla="*/ 0 h 2310176"/>
              <a:gd name="connsiteX3-17" fmla="*/ 2310176 w 2310176"/>
              <a:gd name="connsiteY3-18" fmla="*/ 1155088 h 2310176"/>
              <a:gd name="connsiteX0-19" fmla="*/ 0 w 2310176"/>
              <a:gd name="connsiteY0-20" fmla="*/ 1155088 h 1155088"/>
              <a:gd name="connsiteX1-21" fmla="*/ 1155088 w 2310176"/>
              <a:gd name="connsiteY1-22" fmla="*/ 0 h 1155088"/>
              <a:gd name="connsiteX2-23" fmla="*/ 2310176 w 2310176"/>
              <a:gd name="connsiteY2-24" fmla="*/ 1155088 h 11550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310176" h="1155088">
                <a:moveTo>
                  <a:pt x="0" y="1155088"/>
                </a:moveTo>
                <a:cubicBezTo>
                  <a:pt x="0" y="517151"/>
                  <a:pt x="517151" y="0"/>
                  <a:pt x="1155088" y="0"/>
                </a:cubicBezTo>
                <a:cubicBezTo>
                  <a:pt x="1793025" y="0"/>
                  <a:pt x="2310176" y="517151"/>
                  <a:pt x="2310176" y="1155088"/>
                </a:cubicBezTo>
              </a:path>
            </a:pathLst>
          </a:custGeom>
          <a:noFill/>
          <a:ln w="38100" cap="flat" cmpd="sng" algn="ctr">
            <a:solidFill>
              <a:sysClr val="window" lastClr="FFFFFF"/>
            </a:solidFill>
            <a:prstDash val="solid"/>
            <a:miter lim="800000"/>
          </a:ln>
          <a:effectLst>
            <a:outerShdw blurRad="76200" dist="25400" dir="2700000" algn="tl" rotWithShape="0">
              <a:prstClr val="black">
                <a:alpha val="30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zh-CN" altLang="en-US" sz="1015" kern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34" name="椭圆 7"/>
          <p:cNvSpPr/>
          <p:nvPr/>
        </p:nvSpPr>
        <p:spPr>
          <a:xfrm flipV="1">
            <a:off x="7963768" y="4146860"/>
            <a:ext cx="1732632" cy="866316"/>
          </a:xfrm>
          <a:custGeom>
            <a:avLst/>
            <a:gdLst>
              <a:gd name="connsiteX0" fmla="*/ 0 w 2310175"/>
              <a:gd name="connsiteY0" fmla="*/ 1155088 h 2310175"/>
              <a:gd name="connsiteX1" fmla="*/ 1155088 w 2310175"/>
              <a:gd name="connsiteY1" fmla="*/ 0 h 2310175"/>
              <a:gd name="connsiteX2" fmla="*/ 2310176 w 2310175"/>
              <a:gd name="connsiteY2" fmla="*/ 1155088 h 2310175"/>
              <a:gd name="connsiteX3" fmla="*/ 1155088 w 2310175"/>
              <a:gd name="connsiteY3" fmla="*/ 2310176 h 2310175"/>
              <a:gd name="connsiteX4" fmla="*/ 0 w 2310175"/>
              <a:gd name="connsiteY4" fmla="*/ 1155088 h 2310175"/>
              <a:gd name="connsiteX0-1" fmla="*/ 1155088 w 2310176"/>
              <a:gd name="connsiteY0-2" fmla="*/ 2310176 h 2401616"/>
              <a:gd name="connsiteX1-3" fmla="*/ 0 w 2310176"/>
              <a:gd name="connsiteY1-4" fmla="*/ 1155088 h 2401616"/>
              <a:gd name="connsiteX2-5" fmla="*/ 1155088 w 2310176"/>
              <a:gd name="connsiteY2-6" fmla="*/ 0 h 2401616"/>
              <a:gd name="connsiteX3-7" fmla="*/ 2310176 w 2310176"/>
              <a:gd name="connsiteY3-8" fmla="*/ 1155088 h 2401616"/>
              <a:gd name="connsiteX4-9" fmla="*/ 1246528 w 2310176"/>
              <a:gd name="connsiteY4-10" fmla="*/ 2401616 h 2401616"/>
              <a:gd name="connsiteX0-11" fmla="*/ 1155088 w 2310176"/>
              <a:gd name="connsiteY0-12" fmla="*/ 2310176 h 2310176"/>
              <a:gd name="connsiteX1-13" fmla="*/ 0 w 2310176"/>
              <a:gd name="connsiteY1-14" fmla="*/ 1155088 h 2310176"/>
              <a:gd name="connsiteX2-15" fmla="*/ 1155088 w 2310176"/>
              <a:gd name="connsiteY2-16" fmla="*/ 0 h 2310176"/>
              <a:gd name="connsiteX3-17" fmla="*/ 2310176 w 2310176"/>
              <a:gd name="connsiteY3-18" fmla="*/ 1155088 h 2310176"/>
              <a:gd name="connsiteX0-19" fmla="*/ 0 w 2310176"/>
              <a:gd name="connsiteY0-20" fmla="*/ 1155088 h 1155088"/>
              <a:gd name="connsiteX1-21" fmla="*/ 1155088 w 2310176"/>
              <a:gd name="connsiteY1-22" fmla="*/ 0 h 1155088"/>
              <a:gd name="connsiteX2-23" fmla="*/ 2310176 w 2310176"/>
              <a:gd name="connsiteY2-24" fmla="*/ 1155088 h 11550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310176" h="1155088">
                <a:moveTo>
                  <a:pt x="0" y="1155088"/>
                </a:moveTo>
                <a:cubicBezTo>
                  <a:pt x="0" y="517151"/>
                  <a:pt x="517151" y="0"/>
                  <a:pt x="1155088" y="0"/>
                </a:cubicBezTo>
                <a:cubicBezTo>
                  <a:pt x="1793025" y="0"/>
                  <a:pt x="2310176" y="517151"/>
                  <a:pt x="2310176" y="1155088"/>
                </a:cubicBezTo>
              </a:path>
            </a:pathLst>
          </a:custGeom>
          <a:noFill/>
          <a:ln w="38100" cap="flat" cmpd="sng" algn="ctr">
            <a:solidFill>
              <a:sysClr val="window" lastClr="FFFFFF"/>
            </a:solidFill>
            <a:prstDash val="solid"/>
            <a:miter lim="800000"/>
          </a:ln>
          <a:effectLst>
            <a:outerShdw blurRad="76200" dist="25400" dir="2700000" algn="tl" rotWithShape="0">
              <a:prstClr val="black">
                <a:alpha val="30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zh-CN" altLang="en-US" sz="1015" kern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宋体" panose="02010600030101010101" pitchFamily="2" charset="-122"/>
            </a:endParaRPr>
          </a:p>
        </p:txBody>
      </p:sp>
      <p:cxnSp>
        <p:nvCxnSpPr>
          <p:cNvPr id="135" name="直接连接符 134"/>
          <p:cNvCxnSpPr/>
          <p:nvPr/>
        </p:nvCxnSpPr>
        <p:spPr>
          <a:xfrm>
            <a:off x="2710611" y="2358641"/>
            <a:ext cx="0" cy="2128096"/>
          </a:xfrm>
          <a:prstGeom prst="line">
            <a:avLst/>
          </a:prstGeom>
          <a:noFill/>
          <a:ln w="38100" cap="flat" cmpd="sng" algn="ctr">
            <a:solidFill>
              <a:sysClr val="window" lastClr="FFFFFF"/>
            </a:solidFill>
            <a:prstDash val="solid"/>
            <a:miter lim="800000"/>
          </a:ln>
          <a:effectLst>
            <a:outerShdw blurRad="76200" dist="25400" dir="2700000" algn="tl" rotWithShape="0">
              <a:prstClr val="black">
                <a:alpha val="30000"/>
              </a:prstClr>
            </a:outerShdw>
          </a:effectLst>
        </p:spPr>
      </p:cxnSp>
      <p:cxnSp>
        <p:nvCxnSpPr>
          <p:cNvPr id="136" name="直接连接符 135"/>
          <p:cNvCxnSpPr>
            <a:stCxn id="131" idx="2"/>
            <a:endCxn id="133" idx="0"/>
          </p:cNvCxnSpPr>
          <p:nvPr/>
        </p:nvCxnSpPr>
        <p:spPr>
          <a:xfrm>
            <a:off x="4443242" y="2363321"/>
            <a:ext cx="10886" cy="1783541"/>
          </a:xfrm>
          <a:prstGeom prst="line">
            <a:avLst/>
          </a:prstGeom>
          <a:noFill/>
          <a:ln w="38100" cap="flat" cmpd="sng" algn="ctr">
            <a:solidFill>
              <a:sysClr val="window" lastClr="FFFFFF"/>
            </a:solidFill>
            <a:prstDash val="solid"/>
            <a:miter lim="800000"/>
          </a:ln>
          <a:effectLst>
            <a:outerShdw blurRad="76200" dist="25400" dir="2700000" algn="tl" rotWithShape="0">
              <a:prstClr val="black">
                <a:alpha val="30000"/>
              </a:prstClr>
            </a:outerShdw>
          </a:effectLst>
        </p:spPr>
      </p:cxnSp>
      <p:cxnSp>
        <p:nvCxnSpPr>
          <p:cNvPr id="137" name="直接连接符 136"/>
          <p:cNvCxnSpPr>
            <a:stCxn id="132" idx="0"/>
            <a:endCxn id="133" idx="2"/>
          </p:cNvCxnSpPr>
          <p:nvPr/>
        </p:nvCxnSpPr>
        <p:spPr>
          <a:xfrm flipH="1">
            <a:off x="6186764" y="2363321"/>
            <a:ext cx="8855" cy="1783541"/>
          </a:xfrm>
          <a:prstGeom prst="line">
            <a:avLst/>
          </a:prstGeom>
          <a:noFill/>
          <a:ln w="38100" cap="flat" cmpd="sng" algn="ctr">
            <a:solidFill>
              <a:sysClr val="window" lastClr="FFFFFF"/>
            </a:solidFill>
            <a:prstDash val="solid"/>
            <a:miter lim="800000"/>
          </a:ln>
          <a:effectLst>
            <a:outerShdw blurRad="76200" dist="25400" dir="2700000" algn="tl" rotWithShape="0">
              <a:prstClr val="black">
                <a:alpha val="30000"/>
              </a:prstClr>
            </a:outerShdw>
          </a:effectLst>
        </p:spPr>
      </p:cxnSp>
      <p:cxnSp>
        <p:nvCxnSpPr>
          <p:cNvPr id="138" name="直接连接符 137"/>
          <p:cNvCxnSpPr>
            <a:stCxn id="132" idx="2"/>
            <a:endCxn id="134" idx="0"/>
          </p:cNvCxnSpPr>
          <p:nvPr/>
        </p:nvCxnSpPr>
        <p:spPr>
          <a:xfrm>
            <a:off x="7928251" y="2363321"/>
            <a:ext cx="35521" cy="1783541"/>
          </a:xfrm>
          <a:prstGeom prst="line">
            <a:avLst/>
          </a:prstGeom>
          <a:noFill/>
          <a:ln w="38100" cap="flat" cmpd="sng" algn="ctr">
            <a:solidFill>
              <a:sysClr val="window" lastClr="FFFFFF"/>
            </a:solidFill>
            <a:prstDash val="solid"/>
            <a:miter lim="800000"/>
          </a:ln>
          <a:effectLst>
            <a:outerShdw blurRad="76200" dist="25400" dir="2700000" algn="tl" rotWithShape="0">
              <a:prstClr val="black">
                <a:alpha val="30000"/>
              </a:prstClr>
            </a:outerShdw>
          </a:effectLst>
        </p:spPr>
      </p:cxnSp>
      <p:cxnSp>
        <p:nvCxnSpPr>
          <p:cNvPr id="139" name="直接连接符 138"/>
          <p:cNvCxnSpPr>
            <a:endCxn id="134" idx="2"/>
          </p:cNvCxnSpPr>
          <p:nvPr/>
        </p:nvCxnSpPr>
        <p:spPr>
          <a:xfrm>
            <a:off x="9681194" y="2304215"/>
            <a:ext cx="15206" cy="1842647"/>
          </a:xfrm>
          <a:prstGeom prst="line">
            <a:avLst/>
          </a:prstGeom>
          <a:noFill/>
          <a:ln w="38100" cap="flat" cmpd="sng" algn="ctr">
            <a:solidFill>
              <a:sysClr val="window" lastClr="FFFFFF"/>
            </a:solidFill>
            <a:prstDash val="solid"/>
            <a:miter lim="800000"/>
          </a:ln>
          <a:effectLst>
            <a:outerShdw blurRad="76200" dist="25400" dir="2700000" algn="tl" rotWithShape="0">
              <a:prstClr val="black">
                <a:alpha val="30000"/>
              </a:prstClr>
            </a:outerShdw>
          </a:effectLst>
        </p:spPr>
      </p:cxnSp>
      <p:grpSp>
        <p:nvGrpSpPr>
          <p:cNvPr id="140" name="组合 139"/>
          <p:cNvGrpSpPr/>
          <p:nvPr/>
        </p:nvGrpSpPr>
        <p:grpSpPr>
          <a:xfrm>
            <a:off x="2863273" y="3248893"/>
            <a:ext cx="1332410" cy="562146"/>
            <a:chOff x="791193" y="1366105"/>
            <a:chExt cx="2108063" cy="889395"/>
          </a:xfrm>
        </p:grpSpPr>
        <p:sp>
          <p:nvSpPr>
            <p:cNvPr id="141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47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42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fontScale="5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4635172" y="2789635"/>
            <a:ext cx="1332410" cy="562146"/>
            <a:chOff x="791193" y="1366105"/>
            <a:chExt cx="2108063" cy="889395"/>
          </a:xfrm>
        </p:grpSpPr>
        <p:sp>
          <p:nvSpPr>
            <p:cNvPr id="144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47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45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fontScale="5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46" name="组合 145"/>
          <p:cNvGrpSpPr/>
          <p:nvPr/>
        </p:nvGrpSpPr>
        <p:grpSpPr>
          <a:xfrm>
            <a:off x="6368550" y="3179521"/>
            <a:ext cx="1332410" cy="562146"/>
            <a:chOff x="791193" y="1366105"/>
            <a:chExt cx="2108063" cy="889395"/>
          </a:xfrm>
        </p:grpSpPr>
        <p:sp>
          <p:nvSpPr>
            <p:cNvPr id="147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47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48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fontScale="5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53" name="组合 152"/>
          <p:cNvGrpSpPr/>
          <p:nvPr/>
        </p:nvGrpSpPr>
        <p:grpSpPr>
          <a:xfrm>
            <a:off x="8156858" y="2824071"/>
            <a:ext cx="1332410" cy="562146"/>
            <a:chOff x="791193" y="1366105"/>
            <a:chExt cx="2108063" cy="889395"/>
          </a:xfrm>
        </p:grpSpPr>
        <p:sp>
          <p:nvSpPr>
            <p:cNvPr id="154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47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55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fontScale="5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sp>
        <p:nvSpPr>
          <p:cNvPr id="67" name="文本框 1"/>
          <p:cNvSpPr txBox="1"/>
          <p:nvPr/>
        </p:nvSpPr>
        <p:spPr>
          <a:xfrm>
            <a:off x="625645" y="425244"/>
            <a:ext cx="10324797" cy="72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1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1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1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6" dur="1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72" grpId="0" animBg="1"/>
      <p:bldP spid="73" grpId="0" animBg="1"/>
      <p:bldP spid="74" grpId="0" animBg="1"/>
      <p:bldP spid="114" grpId="0" animBg="1"/>
      <p:bldP spid="119" grpId="0" animBg="1"/>
      <p:bldP spid="124" grpId="0" animBg="1"/>
      <p:bldP spid="129" grpId="0" animBg="1"/>
      <p:bldP spid="131" grpId="0" animBg="1"/>
      <p:bldP spid="132" grpId="0" animBg="1"/>
      <p:bldP spid="133" grpId="0" animBg="1"/>
      <p:bldP spid="13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/>
          <p:cNvGrpSpPr/>
          <p:nvPr/>
        </p:nvGrpSpPr>
        <p:grpSpPr>
          <a:xfrm>
            <a:off x="5069314" y="2628903"/>
            <a:ext cx="1898798" cy="3078788"/>
            <a:chOff x="4766734" y="1779800"/>
            <a:chExt cx="2527300" cy="4097867"/>
          </a:xfrm>
          <a:effectLst>
            <a:outerShdw blurRad="330200" dist="215900" dir="8100000" sx="91000" sy="91000" algn="ctr" rotWithShape="0">
              <a:srgbClr val="000000">
                <a:alpha val="58000"/>
              </a:srgbClr>
            </a:outerShdw>
          </a:effectLst>
        </p:grpSpPr>
        <p:sp>
          <p:nvSpPr>
            <p:cNvPr id="39" name="Freeform 21"/>
            <p:cNvSpPr/>
            <p:nvPr/>
          </p:nvSpPr>
          <p:spPr bwMode="auto">
            <a:xfrm>
              <a:off x="6115051" y="3365184"/>
              <a:ext cx="719667" cy="1054100"/>
            </a:xfrm>
            <a:custGeom>
              <a:avLst/>
              <a:gdLst>
                <a:gd name="T0" fmla="*/ 293 w 434"/>
                <a:gd name="T1" fmla="*/ 94 h 635"/>
                <a:gd name="T2" fmla="*/ 334 w 434"/>
                <a:gd name="T3" fmla="*/ 80 h 635"/>
                <a:gd name="T4" fmla="*/ 401 w 434"/>
                <a:gd name="T5" fmla="*/ 118 h 635"/>
                <a:gd name="T6" fmla="*/ 434 w 434"/>
                <a:gd name="T7" fmla="*/ 118 h 635"/>
                <a:gd name="T8" fmla="*/ 434 w 434"/>
                <a:gd name="T9" fmla="*/ 0 h 635"/>
                <a:gd name="T10" fmla="*/ 0 w 434"/>
                <a:gd name="T11" fmla="*/ 0 h 635"/>
                <a:gd name="T12" fmla="*/ 0 w 434"/>
                <a:gd name="T13" fmla="*/ 463 h 635"/>
                <a:gd name="T14" fmla="*/ 158 w 434"/>
                <a:gd name="T15" fmla="*/ 463 h 635"/>
                <a:gd name="T16" fmla="*/ 169 w 434"/>
                <a:gd name="T17" fmla="*/ 474 h 635"/>
                <a:gd name="T18" fmla="*/ 169 w 434"/>
                <a:gd name="T19" fmla="*/ 528 h 635"/>
                <a:gd name="T20" fmla="*/ 165 w 434"/>
                <a:gd name="T21" fmla="*/ 537 h 635"/>
                <a:gd name="T22" fmla="*/ 129 w 434"/>
                <a:gd name="T23" fmla="*/ 586 h 635"/>
                <a:gd name="T24" fmla="*/ 141 w 434"/>
                <a:gd name="T25" fmla="*/ 619 h 635"/>
                <a:gd name="T26" fmla="*/ 184 w 434"/>
                <a:gd name="T27" fmla="*/ 635 h 635"/>
                <a:gd name="T28" fmla="*/ 251 w 434"/>
                <a:gd name="T29" fmla="*/ 594 h 635"/>
                <a:gd name="T30" fmla="*/ 210 w 434"/>
                <a:gd name="T31" fmla="*/ 533 h 635"/>
                <a:gd name="T32" fmla="*/ 204 w 434"/>
                <a:gd name="T33" fmla="*/ 524 h 635"/>
                <a:gd name="T34" fmla="*/ 204 w 434"/>
                <a:gd name="T35" fmla="*/ 471 h 635"/>
                <a:gd name="T36" fmla="*/ 215 w 434"/>
                <a:gd name="T37" fmla="*/ 460 h 635"/>
                <a:gd name="T38" fmla="*/ 434 w 434"/>
                <a:gd name="T39" fmla="*/ 460 h 635"/>
                <a:gd name="T40" fmla="*/ 434 w 434"/>
                <a:gd name="T41" fmla="*/ 199 h 635"/>
                <a:gd name="T42" fmla="*/ 410 w 434"/>
                <a:gd name="T43" fmla="*/ 199 h 635"/>
                <a:gd name="T44" fmla="*/ 338 w 434"/>
                <a:gd name="T45" fmla="*/ 243 h 635"/>
                <a:gd name="T46" fmla="*/ 270 w 434"/>
                <a:gd name="T47" fmla="*/ 161 h 635"/>
                <a:gd name="T48" fmla="*/ 293 w 434"/>
                <a:gd name="T49" fmla="*/ 94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34" h="635">
                  <a:moveTo>
                    <a:pt x="293" y="94"/>
                  </a:moveTo>
                  <a:cubicBezTo>
                    <a:pt x="304" y="84"/>
                    <a:pt x="318" y="79"/>
                    <a:pt x="334" y="80"/>
                  </a:cubicBezTo>
                  <a:cubicBezTo>
                    <a:pt x="360" y="81"/>
                    <a:pt x="391" y="108"/>
                    <a:pt x="401" y="118"/>
                  </a:cubicBezTo>
                  <a:cubicBezTo>
                    <a:pt x="434" y="118"/>
                    <a:pt x="434" y="118"/>
                    <a:pt x="434" y="118"/>
                  </a:cubicBezTo>
                  <a:cubicBezTo>
                    <a:pt x="434" y="0"/>
                    <a:pt x="434" y="0"/>
                    <a:pt x="43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63"/>
                    <a:pt x="0" y="463"/>
                    <a:pt x="0" y="463"/>
                  </a:cubicBezTo>
                  <a:cubicBezTo>
                    <a:pt x="158" y="463"/>
                    <a:pt x="158" y="463"/>
                    <a:pt x="158" y="463"/>
                  </a:cubicBezTo>
                  <a:cubicBezTo>
                    <a:pt x="164" y="463"/>
                    <a:pt x="169" y="468"/>
                    <a:pt x="169" y="474"/>
                  </a:cubicBezTo>
                  <a:cubicBezTo>
                    <a:pt x="169" y="528"/>
                    <a:pt x="169" y="528"/>
                    <a:pt x="169" y="528"/>
                  </a:cubicBezTo>
                  <a:cubicBezTo>
                    <a:pt x="169" y="532"/>
                    <a:pt x="168" y="535"/>
                    <a:pt x="165" y="537"/>
                  </a:cubicBezTo>
                  <a:cubicBezTo>
                    <a:pt x="156" y="544"/>
                    <a:pt x="130" y="568"/>
                    <a:pt x="129" y="586"/>
                  </a:cubicBezTo>
                  <a:cubicBezTo>
                    <a:pt x="129" y="598"/>
                    <a:pt x="133" y="611"/>
                    <a:pt x="141" y="619"/>
                  </a:cubicBezTo>
                  <a:cubicBezTo>
                    <a:pt x="151" y="630"/>
                    <a:pt x="166" y="635"/>
                    <a:pt x="184" y="635"/>
                  </a:cubicBezTo>
                  <a:cubicBezTo>
                    <a:pt x="207" y="635"/>
                    <a:pt x="248" y="630"/>
                    <a:pt x="251" y="594"/>
                  </a:cubicBezTo>
                  <a:cubicBezTo>
                    <a:pt x="253" y="560"/>
                    <a:pt x="210" y="533"/>
                    <a:pt x="210" y="533"/>
                  </a:cubicBezTo>
                  <a:cubicBezTo>
                    <a:pt x="206" y="531"/>
                    <a:pt x="204" y="527"/>
                    <a:pt x="204" y="524"/>
                  </a:cubicBezTo>
                  <a:cubicBezTo>
                    <a:pt x="204" y="471"/>
                    <a:pt x="204" y="471"/>
                    <a:pt x="204" y="471"/>
                  </a:cubicBezTo>
                  <a:cubicBezTo>
                    <a:pt x="204" y="465"/>
                    <a:pt x="209" y="460"/>
                    <a:pt x="215" y="460"/>
                  </a:cubicBezTo>
                  <a:cubicBezTo>
                    <a:pt x="434" y="460"/>
                    <a:pt x="434" y="460"/>
                    <a:pt x="434" y="460"/>
                  </a:cubicBezTo>
                  <a:cubicBezTo>
                    <a:pt x="434" y="199"/>
                    <a:pt x="434" y="199"/>
                    <a:pt x="434" y="199"/>
                  </a:cubicBezTo>
                  <a:cubicBezTo>
                    <a:pt x="410" y="199"/>
                    <a:pt x="410" y="199"/>
                    <a:pt x="410" y="199"/>
                  </a:cubicBezTo>
                  <a:cubicBezTo>
                    <a:pt x="399" y="211"/>
                    <a:pt x="368" y="243"/>
                    <a:pt x="338" y="243"/>
                  </a:cubicBezTo>
                  <a:cubicBezTo>
                    <a:pt x="305" y="243"/>
                    <a:pt x="270" y="222"/>
                    <a:pt x="270" y="161"/>
                  </a:cubicBezTo>
                  <a:cubicBezTo>
                    <a:pt x="270" y="124"/>
                    <a:pt x="282" y="104"/>
                    <a:pt x="293" y="94"/>
                  </a:cubicBez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lumMod val="95000"/>
                  </a:sysClr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1"/>
              <a:tileRect/>
            </a:gradFill>
            <a:ln w="25400">
              <a:noFill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1400" ker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Freeform 22"/>
            <p:cNvSpPr/>
            <p:nvPr/>
          </p:nvSpPr>
          <p:spPr bwMode="auto">
            <a:xfrm>
              <a:off x="5357285" y="3365184"/>
              <a:ext cx="721783" cy="768349"/>
            </a:xfrm>
            <a:custGeom>
              <a:avLst/>
              <a:gdLst>
                <a:gd name="T0" fmla="*/ 434 w 434"/>
                <a:gd name="T1" fmla="*/ 0 h 463"/>
                <a:gd name="T2" fmla="*/ 1 w 434"/>
                <a:gd name="T3" fmla="*/ 0 h 463"/>
                <a:gd name="T4" fmla="*/ 1 w 434"/>
                <a:gd name="T5" fmla="*/ 113 h 463"/>
                <a:gd name="T6" fmla="*/ 31 w 434"/>
                <a:gd name="T7" fmla="*/ 113 h 463"/>
                <a:gd name="T8" fmla="*/ 103 w 434"/>
                <a:gd name="T9" fmla="*/ 70 h 463"/>
                <a:gd name="T10" fmla="*/ 165 w 434"/>
                <a:gd name="T11" fmla="*/ 154 h 463"/>
                <a:gd name="T12" fmla="*/ 145 w 434"/>
                <a:gd name="T13" fmla="*/ 219 h 463"/>
                <a:gd name="T14" fmla="*/ 100 w 434"/>
                <a:gd name="T15" fmla="*/ 234 h 463"/>
                <a:gd name="T16" fmla="*/ 33 w 434"/>
                <a:gd name="T17" fmla="*/ 192 h 463"/>
                <a:gd name="T18" fmla="*/ 0 w 434"/>
                <a:gd name="T19" fmla="*/ 192 h 463"/>
                <a:gd name="T20" fmla="*/ 0 w 434"/>
                <a:gd name="T21" fmla="*/ 442 h 463"/>
                <a:gd name="T22" fmla="*/ 8 w 434"/>
                <a:gd name="T23" fmla="*/ 463 h 463"/>
                <a:gd name="T24" fmla="*/ 434 w 434"/>
                <a:gd name="T25" fmla="*/ 463 h 463"/>
                <a:gd name="T26" fmla="*/ 434 w 434"/>
                <a:gd name="T27" fmla="*/ 0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34" h="463">
                  <a:moveTo>
                    <a:pt x="434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113"/>
                    <a:pt x="1" y="113"/>
                    <a:pt x="1" y="113"/>
                  </a:cubicBezTo>
                  <a:cubicBezTo>
                    <a:pt x="31" y="113"/>
                    <a:pt x="31" y="113"/>
                    <a:pt x="31" y="113"/>
                  </a:cubicBezTo>
                  <a:cubicBezTo>
                    <a:pt x="39" y="99"/>
                    <a:pt x="60" y="69"/>
                    <a:pt x="103" y="70"/>
                  </a:cubicBezTo>
                  <a:cubicBezTo>
                    <a:pt x="165" y="72"/>
                    <a:pt x="165" y="134"/>
                    <a:pt x="165" y="154"/>
                  </a:cubicBezTo>
                  <a:cubicBezTo>
                    <a:pt x="165" y="184"/>
                    <a:pt x="158" y="205"/>
                    <a:pt x="145" y="219"/>
                  </a:cubicBezTo>
                  <a:cubicBezTo>
                    <a:pt x="133" y="229"/>
                    <a:pt x="118" y="234"/>
                    <a:pt x="100" y="234"/>
                  </a:cubicBezTo>
                  <a:cubicBezTo>
                    <a:pt x="62" y="233"/>
                    <a:pt x="42" y="209"/>
                    <a:pt x="33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442"/>
                    <a:pt x="0" y="442"/>
                    <a:pt x="0" y="442"/>
                  </a:cubicBezTo>
                  <a:cubicBezTo>
                    <a:pt x="3" y="449"/>
                    <a:pt x="6" y="456"/>
                    <a:pt x="8" y="463"/>
                  </a:cubicBezTo>
                  <a:cubicBezTo>
                    <a:pt x="434" y="463"/>
                    <a:pt x="434" y="463"/>
                    <a:pt x="434" y="463"/>
                  </a:cubicBezTo>
                  <a:lnTo>
                    <a:pt x="434" y="0"/>
                  </a:lnTo>
                  <a:close/>
                </a:path>
              </a:pathLst>
            </a:custGeom>
            <a:solidFill>
              <a:srgbClr val="21644B"/>
            </a:solidFill>
            <a:ln w="19050">
              <a:gradFill>
                <a:gsLst>
                  <a:gs pos="0">
                    <a:sysClr val="window" lastClr="FFFFFF"/>
                  </a:gs>
                  <a:gs pos="52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8100000" scaled="0"/>
              </a:gradFill>
              <a:miter lim="800000"/>
            </a:ln>
            <a:effectLst>
              <a:outerShdw blurRad="330200" dist="127000" dir="8100000" algn="ctr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algn="ctr">
                <a:lnSpc>
                  <a:spcPct val="130000"/>
                </a:lnSpc>
                <a:defRPr/>
              </a:pPr>
              <a:endParaRPr lang="zh-CN" altLang="en-US" sz="2400" b="1" ker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Freeform 23"/>
            <p:cNvSpPr/>
            <p:nvPr/>
          </p:nvSpPr>
          <p:spPr bwMode="auto">
            <a:xfrm>
              <a:off x="5359401" y="1779800"/>
              <a:ext cx="1847851" cy="1024467"/>
            </a:xfrm>
            <a:custGeom>
              <a:avLst/>
              <a:gdLst>
                <a:gd name="T0" fmla="*/ 0 w 1114"/>
                <a:gd name="T1" fmla="*/ 445 h 616"/>
                <a:gd name="T2" fmla="*/ 186 w 1114"/>
                <a:gd name="T3" fmla="*/ 445 h 616"/>
                <a:gd name="T4" fmla="*/ 198 w 1114"/>
                <a:gd name="T5" fmla="*/ 456 h 616"/>
                <a:gd name="T6" fmla="*/ 198 w 1114"/>
                <a:gd name="T7" fmla="*/ 511 h 616"/>
                <a:gd name="T8" fmla="*/ 193 w 1114"/>
                <a:gd name="T9" fmla="*/ 521 h 616"/>
                <a:gd name="T10" fmla="*/ 161 w 1114"/>
                <a:gd name="T11" fmla="*/ 565 h 616"/>
                <a:gd name="T12" fmla="*/ 214 w 1114"/>
                <a:gd name="T13" fmla="*/ 616 h 616"/>
                <a:gd name="T14" fmla="*/ 279 w 1114"/>
                <a:gd name="T15" fmla="*/ 571 h 616"/>
                <a:gd name="T16" fmla="*/ 240 w 1114"/>
                <a:gd name="T17" fmla="*/ 519 h 616"/>
                <a:gd name="T18" fmla="*/ 233 w 1114"/>
                <a:gd name="T19" fmla="*/ 508 h 616"/>
                <a:gd name="T20" fmla="*/ 234 w 1114"/>
                <a:gd name="T21" fmla="*/ 458 h 616"/>
                <a:gd name="T22" fmla="*/ 245 w 1114"/>
                <a:gd name="T23" fmla="*/ 448 h 616"/>
                <a:gd name="T24" fmla="*/ 647 w 1114"/>
                <a:gd name="T25" fmla="*/ 448 h 616"/>
                <a:gd name="T26" fmla="*/ 647 w 1114"/>
                <a:gd name="T27" fmla="*/ 412 h 616"/>
                <a:gd name="T28" fmla="*/ 605 w 1114"/>
                <a:gd name="T29" fmla="*/ 339 h 616"/>
                <a:gd name="T30" fmla="*/ 683 w 1114"/>
                <a:gd name="T31" fmla="*/ 279 h 616"/>
                <a:gd name="T32" fmla="*/ 767 w 1114"/>
                <a:gd name="T33" fmla="*/ 338 h 616"/>
                <a:gd name="T34" fmla="*/ 728 w 1114"/>
                <a:gd name="T35" fmla="*/ 413 h 616"/>
                <a:gd name="T36" fmla="*/ 728 w 1114"/>
                <a:gd name="T37" fmla="*/ 446 h 616"/>
                <a:gd name="T38" fmla="*/ 1114 w 1114"/>
                <a:gd name="T39" fmla="*/ 446 h 616"/>
                <a:gd name="T40" fmla="*/ 952 w 1114"/>
                <a:gd name="T41" fmla="*/ 204 h 616"/>
                <a:gd name="T42" fmla="*/ 460 w 1114"/>
                <a:gd name="T43" fmla="*/ 2 h 616"/>
                <a:gd name="T44" fmla="*/ 0 w 1114"/>
                <a:gd name="T45" fmla="*/ 148 h 616"/>
                <a:gd name="T46" fmla="*/ 0 w 1114"/>
                <a:gd name="T47" fmla="*/ 445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14" h="616">
                  <a:moveTo>
                    <a:pt x="0" y="445"/>
                  </a:moveTo>
                  <a:cubicBezTo>
                    <a:pt x="186" y="445"/>
                    <a:pt x="186" y="445"/>
                    <a:pt x="186" y="445"/>
                  </a:cubicBezTo>
                  <a:cubicBezTo>
                    <a:pt x="193" y="445"/>
                    <a:pt x="198" y="449"/>
                    <a:pt x="198" y="456"/>
                  </a:cubicBezTo>
                  <a:cubicBezTo>
                    <a:pt x="198" y="511"/>
                    <a:pt x="198" y="511"/>
                    <a:pt x="198" y="511"/>
                  </a:cubicBezTo>
                  <a:cubicBezTo>
                    <a:pt x="198" y="515"/>
                    <a:pt x="196" y="519"/>
                    <a:pt x="193" y="521"/>
                  </a:cubicBezTo>
                  <a:cubicBezTo>
                    <a:pt x="184" y="526"/>
                    <a:pt x="161" y="546"/>
                    <a:pt x="161" y="565"/>
                  </a:cubicBezTo>
                  <a:cubicBezTo>
                    <a:pt x="161" y="591"/>
                    <a:pt x="179" y="616"/>
                    <a:pt x="214" y="616"/>
                  </a:cubicBezTo>
                  <a:cubicBezTo>
                    <a:pt x="249" y="616"/>
                    <a:pt x="278" y="597"/>
                    <a:pt x="279" y="571"/>
                  </a:cubicBezTo>
                  <a:cubicBezTo>
                    <a:pt x="280" y="534"/>
                    <a:pt x="240" y="519"/>
                    <a:pt x="240" y="519"/>
                  </a:cubicBezTo>
                  <a:cubicBezTo>
                    <a:pt x="236" y="517"/>
                    <a:pt x="233" y="513"/>
                    <a:pt x="233" y="508"/>
                  </a:cubicBezTo>
                  <a:cubicBezTo>
                    <a:pt x="234" y="458"/>
                    <a:pt x="234" y="458"/>
                    <a:pt x="234" y="458"/>
                  </a:cubicBezTo>
                  <a:cubicBezTo>
                    <a:pt x="235" y="452"/>
                    <a:pt x="239" y="448"/>
                    <a:pt x="245" y="448"/>
                  </a:cubicBezTo>
                  <a:cubicBezTo>
                    <a:pt x="647" y="448"/>
                    <a:pt x="647" y="448"/>
                    <a:pt x="647" y="448"/>
                  </a:cubicBezTo>
                  <a:cubicBezTo>
                    <a:pt x="647" y="412"/>
                    <a:pt x="647" y="412"/>
                    <a:pt x="647" y="412"/>
                  </a:cubicBezTo>
                  <a:cubicBezTo>
                    <a:pt x="634" y="404"/>
                    <a:pt x="605" y="380"/>
                    <a:pt x="605" y="339"/>
                  </a:cubicBezTo>
                  <a:cubicBezTo>
                    <a:pt x="605" y="298"/>
                    <a:pt x="646" y="279"/>
                    <a:pt x="683" y="279"/>
                  </a:cubicBezTo>
                  <a:cubicBezTo>
                    <a:pt x="722" y="279"/>
                    <a:pt x="767" y="294"/>
                    <a:pt x="767" y="338"/>
                  </a:cubicBezTo>
                  <a:cubicBezTo>
                    <a:pt x="767" y="378"/>
                    <a:pt x="739" y="404"/>
                    <a:pt x="728" y="413"/>
                  </a:cubicBezTo>
                  <a:cubicBezTo>
                    <a:pt x="728" y="446"/>
                    <a:pt x="728" y="446"/>
                    <a:pt x="728" y="446"/>
                  </a:cubicBezTo>
                  <a:cubicBezTo>
                    <a:pt x="1114" y="446"/>
                    <a:pt x="1114" y="446"/>
                    <a:pt x="1114" y="446"/>
                  </a:cubicBezTo>
                  <a:cubicBezTo>
                    <a:pt x="1079" y="356"/>
                    <a:pt x="1025" y="265"/>
                    <a:pt x="952" y="204"/>
                  </a:cubicBezTo>
                  <a:cubicBezTo>
                    <a:pt x="809" y="83"/>
                    <a:pt x="677" y="5"/>
                    <a:pt x="460" y="2"/>
                  </a:cubicBezTo>
                  <a:cubicBezTo>
                    <a:pt x="326" y="0"/>
                    <a:pt x="149" y="37"/>
                    <a:pt x="0" y="148"/>
                  </a:cubicBezTo>
                  <a:lnTo>
                    <a:pt x="0" y="445"/>
                  </a:lnTo>
                  <a:close/>
                </a:path>
              </a:pathLst>
            </a:custGeom>
            <a:solidFill>
              <a:srgbClr val="21644B"/>
            </a:solidFill>
            <a:ln w="19050">
              <a:gradFill>
                <a:gsLst>
                  <a:gs pos="0">
                    <a:sysClr val="window" lastClr="FFFFFF"/>
                  </a:gs>
                  <a:gs pos="52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8100000" scaled="0"/>
              </a:gradFill>
              <a:miter lim="800000"/>
            </a:ln>
            <a:effectLst>
              <a:outerShdw blurRad="330200" dist="127000" dir="8100000" algn="ctr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algn="ctr">
                <a:lnSpc>
                  <a:spcPct val="130000"/>
                </a:lnSpc>
                <a:defRPr/>
              </a:pPr>
              <a:endParaRPr lang="zh-CN" altLang="en-US" sz="2400" b="1" ker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Freeform 24"/>
            <p:cNvSpPr/>
            <p:nvPr/>
          </p:nvSpPr>
          <p:spPr bwMode="auto">
            <a:xfrm>
              <a:off x="6115051" y="2281451"/>
              <a:ext cx="990600" cy="1045633"/>
            </a:xfrm>
            <a:custGeom>
              <a:avLst/>
              <a:gdLst>
                <a:gd name="T0" fmla="*/ 434 w 598"/>
                <a:gd name="T1" fmla="*/ 422 h 631"/>
                <a:gd name="T2" fmla="*/ 445 w 598"/>
                <a:gd name="T3" fmla="*/ 411 h 631"/>
                <a:gd name="T4" fmla="*/ 492 w 598"/>
                <a:gd name="T5" fmla="*/ 411 h 631"/>
                <a:gd name="T6" fmla="*/ 501 w 598"/>
                <a:gd name="T7" fmla="*/ 415 h 631"/>
                <a:gd name="T8" fmla="*/ 556 w 598"/>
                <a:gd name="T9" fmla="*/ 451 h 631"/>
                <a:gd name="T10" fmla="*/ 598 w 598"/>
                <a:gd name="T11" fmla="*/ 389 h 631"/>
                <a:gd name="T12" fmla="*/ 557 w 598"/>
                <a:gd name="T13" fmla="*/ 334 h 631"/>
                <a:gd name="T14" fmla="*/ 499 w 598"/>
                <a:gd name="T15" fmla="*/ 374 h 631"/>
                <a:gd name="T16" fmla="*/ 491 w 598"/>
                <a:gd name="T17" fmla="*/ 377 h 631"/>
                <a:gd name="T18" fmla="*/ 441 w 598"/>
                <a:gd name="T19" fmla="*/ 377 h 631"/>
                <a:gd name="T20" fmla="*/ 430 w 598"/>
                <a:gd name="T21" fmla="*/ 366 h 631"/>
                <a:gd name="T22" fmla="*/ 430 w 598"/>
                <a:gd name="T23" fmla="*/ 167 h 631"/>
                <a:gd name="T24" fmla="*/ 262 w 598"/>
                <a:gd name="T25" fmla="*/ 167 h 631"/>
                <a:gd name="T26" fmla="*/ 251 w 598"/>
                <a:gd name="T27" fmla="*/ 156 h 631"/>
                <a:gd name="T28" fmla="*/ 251 w 598"/>
                <a:gd name="T29" fmla="*/ 107 h 631"/>
                <a:gd name="T30" fmla="*/ 256 w 598"/>
                <a:gd name="T31" fmla="*/ 98 h 631"/>
                <a:gd name="T32" fmla="*/ 290 w 598"/>
                <a:gd name="T33" fmla="*/ 37 h 631"/>
                <a:gd name="T34" fmla="*/ 228 w 598"/>
                <a:gd name="T35" fmla="*/ 0 h 631"/>
                <a:gd name="T36" fmla="*/ 172 w 598"/>
                <a:gd name="T37" fmla="*/ 38 h 631"/>
                <a:gd name="T38" fmla="*/ 208 w 598"/>
                <a:gd name="T39" fmla="*/ 96 h 631"/>
                <a:gd name="T40" fmla="*/ 214 w 598"/>
                <a:gd name="T41" fmla="*/ 105 h 631"/>
                <a:gd name="T42" fmla="*/ 214 w 598"/>
                <a:gd name="T43" fmla="*/ 158 h 631"/>
                <a:gd name="T44" fmla="*/ 203 w 598"/>
                <a:gd name="T45" fmla="*/ 169 h 631"/>
                <a:gd name="T46" fmla="*/ 0 w 598"/>
                <a:gd name="T47" fmla="*/ 169 h 631"/>
                <a:gd name="T48" fmla="*/ 0 w 598"/>
                <a:gd name="T49" fmla="*/ 631 h 631"/>
                <a:gd name="T50" fmla="*/ 434 w 598"/>
                <a:gd name="T51" fmla="*/ 631 h 631"/>
                <a:gd name="T52" fmla="*/ 434 w 598"/>
                <a:gd name="T53" fmla="*/ 422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98" h="631">
                  <a:moveTo>
                    <a:pt x="434" y="422"/>
                  </a:moveTo>
                  <a:cubicBezTo>
                    <a:pt x="434" y="416"/>
                    <a:pt x="439" y="411"/>
                    <a:pt x="445" y="411"/>
                  </a:cubicBezTo>
                  <a:cubicBezTo>
                    <a:pt x="492" y="411"/>
                    <a:pt x="492" y="411"/>
                    <a:pt x="492" y="411"/>
                  </a:cubicBezTo>
                  <a:cubicBezTo>
                    <a:pt x="496" y="411"/>
                    <a:pt x="499" y="413"/>
                    <a:pt x="501" y="415"/>
                  </a:cubicBezTo>
                  <a:cubicBezTo>
                    <a:pt x="509" y="425"/>
                    <a:pt x="533" y="451"/>
                    <a:pt x="556" y="451"/>
                  </a:cubicBezTo>
                  <a:cubicBezTo>
                    <a:pt x="587" y="451"/>
                    <a:pt x="598" y="419"/>
                    <a:pt x="598" y="389"/>
                  </a:cubicBezTo>
                  <a:cubicBezTo>
                    <a:pt x="598" y="356"/>
                    <a:pt x="583" y="336"/>
                    <a:pt x="557" y="334"/>
                  </a:cubicBezTo>
                  <a:cubicBezTo>
                    <a:pt x="540" y="333"/>
                    <a:pt x="513" y="358"/>
                    <a:pt x="499" y="374"/>
                  </a:cubicBezTo>
                  <a:cubicBezTo>
                    <a:pt x="497" y="376"/>
                    <a:pt x="494" y="377"/>
                    <a:pt x="491" y="377"/>
                  </a:cubicBezTo>
                  <a:cubicBezTo>
                    <a:pt x="441" y="377"/>
                    <a:pt x="441" y="377"/>
                    <a:pt x="441" y="377"/>
                  </a:cubicBezTo>
                  <a:cubicBezTo>
                    <a:pt x="435" y="377"/>
                    <a:pt x="430" y="372"/>
                    <a:pt x="430" y="366"/>
                  </a:cubicBezTo>
                  <a:cubicBezTo>
                    <a:pt x="430" y="167"/>
                    <a:pt x="430" y="167"/>
                    <a:pt x="430" y="167"/>
                  </a:cubicBezTo>
                  <a:cubicBezTo>
                    <a:pt x="262" y="167"/>
                    <a:pt x="262" y="167"/>
                    <a:pt x="262" y="167"/>
                  </a:cubicBezTo>
                  <a:cubicBezTo>
                    <a:pt x="255" y="167"/>
                    <a:pt x="251" y="162"/>
                    <a:pt x="251" y="156"/>
                  </a:cubicBezTo>
                  <a:cubicBezTo>
                    <a:pt x="251" y="107"/>
                    <a:pt x="251" y="107"/>
                    <a:pt x="251" y="107"/>
                  </a:cubicBezTo>
                  <a:cubicBezTo>
                    <a:pt x="251" y="103"/>
                    <a:pt x="252" y="100"/>
                    <a:pt x="256" y="98"/>
                  </a:cubicBezTo>
                  <a:cubicBezTo>
                    <a:pt x="256" y="97"/>
                    <a:pt x="290" y="75"/>
                    <a:pt x="290" y="37"/>
                  </a:cubicBezTo>
                  <a:cubicBezTo>
                    <a:pt x="290" y="2"/>
                    <a:pt x="239" y="0"/>
                    <a:pt x="228" y="0"/>
                  </a:cubicBezTo>
                  <a:cubicBezTo>
                    <a:pt x="207" y="0"/>
                    <a:pt x="172" y="8"/>
                    <a:pt x="172" y="38"/>
                  </a:cubicBezTo>
                  <a:cubicBezTo>
                    <a:pt x="172" y="76"/>
                    <a:pt x="207" y="95"/>
                    <a:pt x="208" y="96"/>
                  </a:cubicBezTo>
                  <a:cubicBezTo>
                    <a:pt x="212" y="97"/>
                    <a:pt x="214" y="101"/>
                    <a:pt x="214" y="105"/>
                  </a:cubicBezTo>
                  <a:cubicBezTo>
                    <a:pt x="214" y="158"/>
                    <a:pt x="214" y="158"/>
                    <a:pt x="214" y="158"/>
                  </a:cubicBezTo>
                  <a:cubicBezTo>
                    <a:pt x="214" y="164"/>
                    <a:pt x="209" y="169"/>
                    <a:pt x="203" y="169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631"/>
                    <a:pt x="0" y="631"/>
                    <a:pt x="0" y="631"/>
                  </a:cubicBezTo>
                  <a:cubicBezTo>
                    <a:pt x="434" y="631"/>
                    <a:pt x="434" y="631"/>
                    <a:pt x="434" y="631"/>
                  </a:cubicBezTo>
                  <a:lnTo>
                    <a:pt x="434" y="422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lumMod val="95000"/>
                  </a:sysClr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1"/>
              <a:tileRect/>
            </a:gradFill>
            <a:ln w="25400">
              <a:noFill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1400" ker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25"/>
            <p:cNvSpPr/>
            <p:nvPr/>
          </p:nvSpPr>
          <p:spPr bwMode="auto">
            <a:xfrm>
              <a:off x="6599767" y="2560851"/>
              <a:ext cx="694267" cy="1504949"/>
            </a:xfrm>
            <a:custGeom>
              <a:avLst/>
              <a:gdLst>
                <a:gd name="T0" fmla="*/ 161 w 419"/>
                <a:gd name="T1" fmla="*/ 0 h 906"/>
                <a:gd name="T2" fmla="*/ 161 w 419"/>
                <a:gd name="T3" fmla="*/ 186 h 906"/>
                <a:gd name="T4" fmla="*/ 194 w 419"/>
                <a:gd name="T5" fmla="*/ 186 h 906"/>
                <a:gd name="T6" fmla="*/ 266 w 419"/>
                <a:gd name="T7" fmla="*/ 143 h 906"/>
                <a:gd name="T8" fmla="*/ 328 w 419"/>
                <a:gd name="T9" fmla="*/ 220 h 906"/>
                <a:gd name="T10" fmla="*/ 264 w 419"/>
                <a:gd name="T11" fmla="*/ 304 h 906"/>
                <a:gd name="T12" fmla="*/ 195 w 419"/>
                <a:gd name="T13" fmla="*/ 264 h 906"/>
                <a:gd name="T14" fmla="*/ 164 w 419"/>
                <a:gd name="T15" fmla="*/ 264 h 906"/>
                <a:gd name="T16" fmla="*/ 164 w 419"/>
                <a:gd name="T17" fmla="*/ 613 h 906"/>
                <a:gd name="T18" fmla="*/ 153 w 419"/>
                <a:gd name="T19" fmla="*/ 624 h 906"/>
                <a:gd name="T20" fmla="*/ 105 w 419"/>
                <a:gd name="T21" fmla="*/ 624 h 906"/>
                <a:gd name="T22" fmla="*/ 97 w 419"/>
                <a:gd name="T23" fmla="*/ 621 h 906"/>
                <a:gd name="T24" fmla="*/ 41 w 419"/>
                <a:gd name="T25" fmla="*/ 586 h 906"/>
                <a:gd name="T26" fmla="*/ 16 w 419"/>
                <a:gd name="T27" fmla="*/ 594 h 906"/>
                <a:gd name="T28" fmla="*/ 0 w 419"/>
                <a:gd name="T29" fmla="*/ 645 h 906"/>
                <a:gd name="T30" fmla="*/ 46 w 419"/>
                <a:gd name="T31" fmla="*/ 705 h 906"/>
                <a:gd name="T32" fmla="*/ 104 w 419"/>
                <a:gd name="T33" fmla="*/ 665 h 906"/>
                <a:gd name="T34" fmla="*/ 113 w 419"/>
                <a:gd name="T35" fmla="*/ 661 h 906"/>
                <a:gd name="T36" fmla="*/ 153 w 419"/>
                <a:gd name="T37" fmla="*/ 661 h 906"/>
                <a:gd name="T38" fmla="*/ 164 w 419"/>
                <a:gd name="T39" fmla="*/ 672 h 906"/>
                <a:gd name="T40" fmla="*/ 164 w 419"/>
                <a:gd name="T41" fmla="*/ 906 h 906"/>
                <a:gd name="T42" fmla="*/ 318 w 419"/>
                <a:gd name="T43" fmla="*/ 573 h 906"/>
                <a:gd name="T44" fmla="*/ 419 w 419"/>
                <a:gd name="T45" fmla="*/ 210 h 906"/>
                <a:gd name="T46" fmla="*/ 376 w 419"/>
                <a:gd name="T47" fmla="*/ 0 h 906"/>
                <a:gd name="T48" fmla="*/ 161 w 419"/>
                <a:gd name="T49" fmla="*/ 0 h 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19" h="906">
                  <a:moveTo>
                    <a:pt x="161" y="0"/>
                  </a:moveTo>
                  <a:cubicBezTo>
                    <a:pt x="161" y="186"/>
                    <a:pt x="161" y="186"/>
                    <a:pt x="161" y="186"/>
                  </a:cubicBezTo>
                  <a:cubicBezTo>
                    <a:pt x="194" y="186"/>
                    <a:pt x="194" y="186"/>
                    <a:pt x="194" y="186"/>
                  </a:cubicBezTo>
                  <a:cubicBezTo>
                    <a:pt x="205" y="174"/>
                    <a:pt x="238" y="142"/>
                    <a:pt x="266" y="143"/>
                  </a:cubicBezTo>
                  <a:cubicBezTo>
                    <a:pt x="296" y="145"/>
                    <a:pt x="328" y="166"/>
                    <a:pt x="328" y="220"/>
                  </a:cubicBezTo>
                  <a:cubicBezTo>
                    <a:pt x="328" y="271"/>
                    <a:pt x="303" y="304"/>
                    <a:pt x="264" y="304"/>
                  </a:cubicBezTo>
                  <a:cubicBezTo>
                    <a:pt x="232" y="304"/>
                    <a:pt x="205" y="275"/>
                    <a:pt x="195" y="264"/>
                  </a:cubicBezTo>
                  <a:cubicBezTo>
                    <a:pt x="164" y="264"/>
                    <a:pt x="164" y="264"/>
                    <a:pt x="164" y="264"/>
                  </a:cubicBezTo>
                  <a:cubicBezTo>
                    <a:pt x="164" y="613"/>
                    <a:pt x="164" y="613"/>
                    <a:pt x="164" y="613"/>
                  </a:cubicBezTo>
                  <a:cubicBezTo>
                    <a:pt x="164" y="619"/>
                    <a:pt x="159" y="624"/>
                    <a:pt x="153" y="624"/>
                  </a:cubicBezTo>
                  <a:cubicBezTo>
                    <a:pt x="105" y="624"/>
                    <a:pt x="105" y="624"/>
                    <a:pt x="105" y="624"/>
                  </a:cubicBezTo>
                  <a:cubicBezTo>
                    <a:pt x="102" y="624"/>
                    <a:pt x="99" y="623"/>
                    <a:pt x="97" y="621"/>
                  </a:cubicBezTo>
                  <a:cubicBezTo>
                    <a:pt x="88" y="611"/>
                    <a:pt x="59" y="587"/>
                    <a:pt x="41" y="586"/>
                  </a:cubicBezTo>
                  <a:cubicBezTo>
                    <a:pt x="31" y="585"/>
                    <a:pt x="22" y="588"/>
                    <a:pt x="16" y="594"/>
                  </a:cubicBezTo>
                  <a:cubicBezTo>
                    <a:pt x="5" y="604"/>
                    <a:pt x="0" y="622"/>
                    <a:pt x="0" y="645"/>
                  </a:cubicBezTo>
                  <a:cubicBezTo>
                    <a:pt x="0" y="683"/>
                    <a:pt x="17" y="705"/>
                    <a:pt x="46" y="705"/>
                  </a:cubicBezTo>
                  <a:cubicBezTo>
                    <a:pt x="66" y="705"/>
                    <a:pt x="96" y="675"/>
                    <a:pt x="104" y="665"/>
                  </a:cubicBezTo>
                  <a:cubicBezTo>
                    <a:pt x="106" y="662"/>
                    <a:pt x="110" y="661"/>
                    <a:pt x="113" y="661"/>
                  </a:cubicBezTo>
                  <a:cubicBezTo>
                    <a:pt x="153" y="661"/>
                    <a:pt x="153" y="661"/>
                    <a:pt x="153" y="661"/>
                  </a:cubicBezTo>
                  <a:cubicBezTo>
                    <a:pt x="159" y="661"/>
                    <a:pt x="164" y="666"/>
                    <a:pt x="164" y="672"/>
                  </a:cubicBezTo>
                  <a:cubicBezTo>
                    <a:pt x="164" y="906"/>
                    <a:pt x="164" y="906"/>
                    <a:pt x="164" y="906"/>
                  </a:cubicBezTo>
                  <a:cubicBezTo>
                    <a:pt x="207" y="808"/>
                    <a:pt x="271" y="669"/>
                    <a:pt x="318" y="573"/>
                  </a:cubicBezTo>
                  <a:cubicBezTo>
                    <a:pt x="393" y="422"/>
                    <a:pt x="419" y="329"/>
                    <a:pt x="419" y="210"/>
                  </a:cubicBezTo>
                  <a:cubicBezTo>
                    <a:pt x="419" y="156"/>
                    <a:pt x="404" y="79"/>
                    <a:pt x="376" y="0"/>
                  </a:cubicBezTo>
                  <a:lnTo>
                    <a:pt x="161" y="0"/>
                  </a:lnTo>
                  <a:close/>
                </a:path>
              </a:pathLst>
            </a:custGeom>
            <a:solidFill>
              <a:srgbClr val="21644B"/>
            </a:solidFill>
            <a:ln w="19050">
              <a:gradFill>
                <a:gsLst>
                  <a:gs pos="0">
                    <a:sysClr val="window" lastClr="FFFFFF"/>
                  </a:gs>
                  <a:gs pos="52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8100000" scaled="0"/>
              </a:gradFill>
              <a:miter lim="800000"/>
            </a:ln>
            <a:effectLst>
              <a:outerShdw blurRad="330200" dist="127000" dir="8100000" algn="ctr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algn="ctr">
                <a:lnSpc>
                  <a:spcPct val="130000"/>
                </a:lnSpc>
                <a:defRPr/>
              </a:pPr>
              <a:endParaRPr lang="zh-CN" altLang="en-US" sz="2400" b="1" ker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Freeform 26"/>
            <p:cNvSpPr/>
            <p:nvPr/>
          </p:nvSpPr>
          <p:spPr bwMode="auto">
            <a:xfrm>
              <a:off x="5384801" y="4165284"/>
              <a:ext cx="1441451" cy="592667"/>
            </a:xfrm>
            <a:custGeom>
              <a:avLst/>
              <a:gdLst>
                <a:gd name="T0" fmla="*/ 665 w 868"/>
                <a:gd name="T1" fmla="*/ 0 h 358"/>
                <a:gd name="T2" fmla="*/ 665 w 868"/>
                <a:gd name="T3" fmla="*/ 36 h 358"/>
                <a:gd name="T4" fmla="*/ 712 w 868"/>
                <a:gd name="T5" fmla="*/ 114 h 358"/>
                <a:gd name="T6" fmla="*/ 623 w 868"/>
                <a:gd name="T7" fmla="*/ 175 h 358"/>
                <a:gd name="T8" fmla="*/ 564 w 868"/>
                <a:gd name="T9" fmla="*/ 153 h 358"/>
                <a:gd name="T10" fmla="*/ 546 w 868"/>
                <a:gd name="T11" fmla="*/ 103 h 358"/>
                <a:gd name="T12" fmla="*/ 586 w 868"/>
                <a:gd name="T13" fmla="*/ 41 h 358"/>
                <a:gd name="T14" fmla="*/ 586 w 868"/>
                <a:gd name="T15" fmla="*/ 3 h 358"/>
                <a:gd name="T16" fmla="*/ 0 w 868"/>
                <a:gd name="T17" fmla="*/ 3 h 358"/>
                <a:gd name="T18" fmla="*/ 26 w 868"/>
                <a:gd name="T19" fmla="*/ 104 h 358"/>
                <a:gd name="T20" fmla="*/ 167 w 868"/>
                <a:gd name="T21" fmla="*/ 358 h 358"/>
                <a:gd name="T22" fmla="*/ 701 w 868"/>
                <a:gd name="T23" fmla="*/ 358 h 358"/>
                <a:gd name="T24" fmla="*/ 822 w 868"/>
                <a:gd name="T25" fmla="*/ 241 h 358"/>
                <a:gd name="T26" fmla="*/ 845 w 868"/>
                <a:gd name="T27" fmla="*/ 51 h 358"/>
                <a:gd name="T28" fmla="*/ 868 w 868"/>
                <a:gd name="T29" fmla="*/ 0 h 358"/>
                <a:gd name="T30" fmla="*/ 665 w 868"/>
                <a:gd name="T31" fmla="*/ 0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68" h="358">
                  <a:moveTo>
                    <a:pt x="665" y="0"/>
                  </a:moveTo>
                  <a:cubicBezTo>
                    <a:pt x="665" y="36"/>
                    <a:pt x="665" y="36"/>
                    <a:pt x="665" y="36"/>
                  </a:cubicBezTo>
                  <a:cubicBezTo>
                    <a:pt x="679" y="46"/>
                    <a:pt x="715" y="75"/>
                    <a:pt x="712" y="114"/>
                  </a:cubicBezTo>
                  <a:cubicBezTo>
                    <a:pt x="709" y="152"/>
                    <a:pt x="675" y="175"/>
                    <a:pt x="623" y="175"/>
                  </a:cubicBezTo>
                  <a:cubicBezTo>
                    <a:pt x="592" y="175"/>
                    <a:pt x="574" y="163"/>
                    <a:pt x="564" y="153"/>
                  </a:cubicBezTo>
                  <a:cubicBezTo>
                    <a:pt x="552" y="139"/>
                    <a:pt x="545" y="121"/>
                    <a:pt x="546" y="103"/>
                  </a:cubicBezTo>
                  <a:cubicBezTo>
                    <a:pt x="548" y="77"/>
                    <a:pt x="575" y="51"/>
                    <a:pt x="586" y="41"/>
                  </a:cubicBezTo>
                  <a:cubicBezTo>
                    <a:pt x="586" y="3"/>
                    <a:pt x="586" y="3"/>
                    <a:pt x="586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6" y="45"/>
                    <a:pt x="27" y="81"/>
                    <a:pt x="26" y="104"/>
                  </a:cubicBezTo>
                  <a:cubicBezTo>
                    <a:pt x="18" y="303"/>
                    <a:pt x="126" y="358"/>
                    <a:pt x="167" y="358"/>
                  </a:cubicBezTo>
                  <a:cubicBezTo>
                    <a:pt x="315" y="358"/>
                    <a:pt x="651" y="358"/>
                    <a:pt x="701" y="358"/>
                  </a:cubicBezTo>
                  <a:cubicBezTo>
                    <a:pt x="750" y="358"/>
                    <a:pt x="800" y="291"/>
                    <a:pt x="822" y="241"/>
                  </a:cubicBezTo>
                  <a:cubicBezTo>
                    <a:pt x="844" y="190"/>
                    <a:pt x="830" y="88"/>
                    <a:pt x="845" y="51"/>
                  </a:cubicBezTo>
                  <a:cubicBezTo>
                    <a:pt x="849" y="43"/>
                    <a:pt x="857" y="25"/>
                    <a:pt x="868" y="0"/>
                  </a:cubicBezTo>
                  <a:lnTo>
                    <a:pt x="665" y="0"/>
                  </a:lnTo>
                  <a:close/>
                </a:path>
              </a:pathLst>
            </a:custGeom>
            <a:solidFill>
              <a:srgbClr val="21644B"/>
            </a:solidFill>
            <a:ln w="19050">
              <a:gradFill>
                <a:gsLst>
                  <a:gs pos="0">
                    <a:sysClr val="window" lastClr="FFFFFF"/>
                  </a:gs>
                  <a:gs pos="52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8100000" scaled="0"/>
              </a:gradFill>
              <a:miter lim="800000"/>
            </a:ln>
            <a:effectLst>
              <a:outerShdw blurRad="330200" dist="127000" dir="8100000" algn="ctr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algn="ctr">
                <a:lnSpc>
                  <a:spcPct val="130000"/>
                </a:lnSpc>
                <a:defRPr/>
              </a:pPr>
              <a:endParaRPr lang="zh-CN" altLang="en-US" sz="2400" b="1" ker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27"/>
            <p:cNvSpPr/>
            <p:nvPr/>
          </p:nvSpPr>
          <p:spPr bwMode="auto">
            <a:xfrm>
              <a:off x="4766734" y="2052851"/>
              <a:ext cx="827617" cy="1962149"/>
            </a:xfrm>
            <a:custGeom>
              <a:avLst/>
              <a:gdLst>
                <a:gd name="T0" fmla="*/ 334 w 500"/>
                <a:gd name="T1" fmla="*/ 970 h 1182"/>
                <a:gd name="T2" fmla="*/ 346 w 500"/>
                <a:gd name="T3" fmla="*/ 959 h 1182"/>
                <a:gd name="T4" fmla="*/ 398 w 500"/>
                <a:gd name="T5" fmla="*/ 959 h 1182"/>
                <a:gd name="T6" fmla="*/ 409 w 500"/>
                <a:gd name="T7" fmla="*/ 967 h 1182"/>
                <a:gd name="T8" fmla="*/ 457 w 500"/>
                <a:gd name="T9" fmla="*/ 1001 h 1182"/>
                <a:gd name="T10" fmla="*/ 486 w 500"/>
                <a:gd name="T11" fmla="*/ 992 h 1182"/>
                <a:gd name="T12" fmla="*/ 500 w 500"/>
                <a:gd name="T13" fmla="*/ 943 h 1182"/>
                <a:gd name="T14" fmla="*/ 460 w 500"/>
                <a:gd name="T15" fmla="*/ 881 h 1182"/>
                <a:gd name="T16" fmla="*/ 405 w 500"/>
                <a:gd name="T17" fmla="*/ 917 h 1182"/>
                <a:gd name="T18" fmla="*/ 395 w 500"/>
                <a:gd name="T19" fmla="*/ 924 h 1182"/>
                <a:gd name="T20" fmla="*/ 347 w 500"/>
                <a:gd name="T21" fmla="*/ 924 h 1182"/>
                <a:gd name="T22" fmla="*/ 336 w 500"/>
                <a:gd name="T23" fmla="*/ 913 h 1182"/>
                <a:gd name="T24" fmla="*/ 336 w 500"/>
                <a:gd name="T25" fmla="*/ 783 h 1182"/>
                <a:gd name="T26" fmla="*/ 334 w 500"/>
                <a:gd name="T27" fmla="*/ 778 h 1182"/>
                <a:gd name="T28" fmla="*/ 336 w 500"/>
                <a:gd name="T29" fmla="*/ 772 h 1182"/>
                <a:gd name="T30" fmla="*/ 336 w 500"/>
                <a:gd name="T31" fmla="*/ 0 h 1182"/>
                <a:gd name="T32" fmla="*/ 134 w 500"/>
                <a:gd name="T33" fmla="*/ 281 h 1182"/>
                <a:gd name="T34" fmla="*/ 221 w 500"/>
                <a:gd name="T35" fmla="*/ 959 h 1182"/>
                <a:gd name="T36" fmla="*/ 334 w 500"/>
                <a:gd name="T37" fmla="*/ 1182 h 1182"/>
                <a:gd name="T38" fmla="*/ 334 w 500"/>
                <a:gd name="T39" fmla="*/ 970 h 1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00" h="1182">
                  <a:moveTo>
                    <a:pt x="334" y="970"/>
                  </a:moveTo>
                  <a:cubicBezTo>
                    <a:pt x="334" y="964"/>
                    <a:pt x="339" y="959"/>
                    <a:pt x="346" y="959"/>
                  </a:cubicBezTo>
                  <a:cubicBezTo>
                    <a:pt x="398" y="959"/>
                    <a:pt x="398" y="959"/>
                    <a:pt x="398" y="959"/>
                  </a:cubicBezTo>
                  <a:cubicBezTo>
                    <a:pt x="403" y="959"/>
                    <a:pt x="407" y="963"/>
                    <a:pt x="409" y="967"/>
                  </a:cubicBezTo>
                  <a:cubicBezTo>
                    <a:pt x="409" y="969"/>
                    <a:pt x="419" y="999"/>
                    <a:pt x="457" y="1001"/>
                  </a:cubicBezTo>
                  <a:cubicBezTo>
                    <a:pt x="470" y="1001"/>
                    <a:pt x="479" y="998"/>
                    <a:pt x="486" y="992"/>
                  </a:cubicBezTo>
                  <a:cubicBezTo>
                    <a:pt x="495" y="983"/>
                    <a:pt x="500" y="966"/>
                    <a:pt x="500" y="943"/>
                  </a:cubicBezTo>
                  <a:cubicBezTo>
                    <a:pt x="500" y="907"/>
                    <a:pt x="493" y="882"/>
                    <a:pt x="460" y="881"/>
                  </a:cubicBezTo>
                  <a:cubicBezTo>
                    <a:pt x="421" y="880"/>
                    <a:pt x="406" y="916"/>
                    <a:pt x="405" y="917"/>
                  </a:cubicBezTo>
                  <a:cubicBezTo>
                    <a:pt x="403" y="921"/>
                    <a:pt x="399" y="924"/>
                    <a:pt x="395" y="924"/>
                  </a:cubicBezTo>
                  <a:cubicBezTo>
                    <a:pt x="347" y="924"/>
                    <a:pt x="347" y="924"/>
                    <a:pt x="347" y="924"/>
                  </a:cubicBezTo>
                  <a:cubicBezTo>
                    <a:pt x="341" y="924"/>
                    <a:pt x="336" y="919"/>
                    <a:pt x="336" y="913"/>
                  </a:cubicBezTo>
                  <a:cubicBezTo>
                    <a:pt x="336" y="783"/>
                    <a:pt x="336" y="783"/>
                    <a:pt x="336" y="783"/>
                  </a:cubicBezTo>
                  <a:cubicBezTo>
                    <a:pt x="335" y="782"/>
                    <a:pt x="334" y="780"/>
                    <a:pt x="334" y="778"/>
                  </a:cubicBezTo>
                  <a:cubicBezTo>
                    <a:pt x="334" y="776"/>
                    <a:pt x="335" y="774"/>
                    <a:pt x="336" y="772"/>
                  </a:cubicBezTo>
                  <a:cubicBezTo>
                    <a:pt x="336" y="0"/>
                    <a:pt x="336" y="0"/>
                    <a:pt x="336" y="0"/>
                  </a:cubicBezTo>
                  <a:cubicBezTo>
                    <a:pt x="254" y="67"/>
                    <a:pt x="182" y="159"/>
                    <a:pt x="134" y="281"/>
                  </a:cubicBezTo>
                  <a:cubicBezTo>
                    <a:pt x="0" y="619"/>
                    <a:pt x="191" y="899"/>
                    <a:pt x="221" y="959"/>
                  </a:cubicBezTo>
                  <a:cubicBezTo>
                    <a:pt x="238" y="992"/>
                    <a:pt x="291" y="1088"/>
                    <a:pt x="334" y="1182"/>
                  </a:cubicBezTo>
                  <a:lnTo>
                    <a:pt x="334" y="970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lumMod val="95000"/>
                  </a:sysClr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1"/>
              <a:tileRect/>
            </a:gradFill>
            <a:ln w="25400">
              <a:noFill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1400" ker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Freeform 28"/>
            <p:cNvSpPr/>
            <p:nvPr/>
          </p:nvSpPr>
          <p:spPr bwMode="auto">
            <a:xfrm>
              <a:off x="5359401" y="2556617"/>
              <a:ext cx="719667" cy="770467"/>
            </a:xfrm>
            <a:custGeom>
              <a:avLst/>
              <a:gdLst>
                <a:gd name="T0" fmla="*/ 433 w 433"/>
                <a:gd name="T1" fmla="*/ 3 h 465"/>
                <a:gd name="T2" fmla="*/ 256 w 433"/>
                <a:gd name="T3" fmla="*/ 3 h 465"/>
                <a:gd name="T4" fmla="*/ 255 w 433"/>
                <a:gd name="T5" fmla="*/ 34 h 465"/>
                <a:gd name="T6" fmla="*/ 301 w 433"/>
                <a:gd name="T7" fmla="*/ 105 h 465"/>
                <a:gd name="T8" fmla="*/ 214 w 433"/>
                <a:gd name="T9" fmla="*/ 172 h 465"/>
                <a:gd name="T10" fmla="*/ 139 w 433"/>
                <a:gd name="T11" fmla="*/ 98 h 465"/>
                <a:gd name="T12" fmla="*/ 175 w 433"/>
                <a:gd name="T13" fmla="*/ 39 h 465"/>
                <a:gd name="T14" fmla="*/ 175 w 433"/>
                <a:gd name="T15" fmla="*/ 0 h 465"/>
                <a:gd name="T16" fmla="*/ 0 w 433"/>
                <a:gd name="T17" fmla="*/ 0 h 465"/>
                <a:gd name="T18" fmla="*/ 0 w 433"/>
                <a:gd name="T19" fmla="*/ 465 h 465"/>
                <a:gd name="T20" fmla="*/ 433 w 433"/>
                <a:gd name="T21" fmla="*/ 465 h 465"/>
                <a:gd name="T22" fmla="*/ 433 w 433"/>
                <a:gd name="T23" fmla="*/ 3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33" h="465">
                  <a:moveTo>
                    <a:pt x="433" y="3"/>
                  </a:moveTo>
                  <a:cubicBezTo>
                    <a:pt x="256" y="3"/>
                    <a:pt x="256" y="3"/>
                    <a:pt x="256" y="3"/>
                  </a:cubicBezTo>
                  <a:cubicBezTo>
                    <a:pt x="255" y="34"/>
                    <a:pt x="255" y="34"/>
                    <a:pt x="255" y="34"/>
                  </a:cubicBezTo>
                  <a:cubicBezTo>
                    <a:pt x="270" y="42"/>
                    <a:pt x="302" y="63"/>
                    <a:pt x="301" y="105"/>
                  </a:cubicBezTo>
                  <a:cubicBezTo>
                    <a:pt x="300" y="142"/>
                    <a:pt x="261" y="172"/>
                    <a:pt x="214" y="172"/>
                  </a:cubicBezTo>
                  <a:cubicBezTo>
                    <a:pt x="165" y="172"/>
                    <a:pt x="139" y="134"/>
                    <a:pt x="139" y="98"/>
                  </a:cubicBezTo>
                  <a:cubicBezTo>
                    <a:pt x="139" y="70"/>
                    <a:pt x="164" y="47"/>
                    <a:pt x="175" y="39"/>
                  </a:cubicBezTo>
                  <a:cubicBezTo>
                    <a:pt x="175" y="0"/>
                    <a:pt x="175" y="0"/>
                    <a:pt x="17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433" y="465"/>
                    <a:pt x="433" y="465"/>
                    <a:pt x="433" y="465"/>
                  </a:cubicBezTo>
                  <a:lnTo>
                    <a:pt x="433" y="3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lumMod val="95000"/>
                  </a:sysClr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1"/>
              <a:tileRect/>
            </a:gradFill>
            <a:ln w="25400">
              <a:noFill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1400" ker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7" name="Group 29"/>
            <p:cNvGrpSpPr/>
            <p:nvPr/>
          </p:nvGrpSpPr>
          <p:grpSpPr bwMode="auto">
            <a:xfrm>
              <a:off x="5562601" y="4808751"/>
              <a:ext cx="1066800" cy="1068916"/>
              <a:chOff x="0" y="0"/>
              <a:chExt cx="504" cy="505"/>
            </a:xfrm>
            <a:solidFill>
              <a:srgbClr val="EA5514"/>
            </a:solidFill>
            <a:effectLst/>
          </p:grpSpPr>
          <p:sp>
            <p:nvSpPr>
              <p:cNvPr id="48" name="Freeform 30"/>
              <p:cNvSpPr/>
              <p:nvPr/>
            </p:nvSpPr>
            <p:spPr bwMode="auto">
              <a:xfrm>
                <a:off x="0" y="0"/>
                <a:ext cx="504" cy="463"/>
              </a:xfrm>
              <a:custGeom>
                <a:avLst/>
                <a:gdLst>
                  <a:gd name="T0" fmla="*/ 7 w 642"/>
                  <a:gd name="T1" fmla="*/ 0 h 589"/>
                  <a:gd name="T2" fmla="*/ 628 w 642"/>
                  <a:gd name="T3" fmla="*/ 0 h 589"/>
                  <a:gd name="T4" fmla="*/ 628 w 642"/>
                  <a:gd name="T5" fmla="*/ 51 h 589"/>
                  <a:gd name="T6" fmla="*/ 642 w 642"/>
                  <a:gd name="T7" fmla="*/ 82 h 589"/>
                  <a:gd name="T8" fmla="*/ 612 w 642"/>
                  <a:gd name="T9" fmla="*/ 129 h 589"/>
                  <a:gd name="T10" fmla="*/ 637 w 642"/>
                  <a:gd name="T11" fmla="*/ 171 h 589"/>
                  <a:gd name="T12" fmla="*/ 612 w 642"/>
                  <a:gd name="T13" fmla="*/ 225 h 589"/>
                  <a:gd name="T14" fmla="*/ 636 w 642"/>
                  <a:gd name="T15" fmla="*/ 261 h 589"/>
                  <a:gd name="T16" fmla="*/ 612 w 642"/>
                  <a:gd name="T17" fmla="*/ 306 h 589"/>
                  <a:gd name="T18" fmla="*/ 636 w 642"/>
                  <a:gd name="T19" fmla="*/ 347 h 589"/>
                  <a:gd name="T20" fmla="*/ 610 w 642"/>
                  <a:gd name="T21" fmla="*/ 394 h 589"/>
                  <a:gd name="T22" fmla="*/ 626 w 642"/>
                  <a:gd name="T23" fmla="*/ 424 h 589"/>
                  <a:gd name="T24" fmla="*/ 575 w 642"/>
                  <a:gd name="T25" fmla="*/ 495 h 589"/>
                  <a:gd name="T26" fmla="*/ 467 w 642"/>
                  <a:gd name="T27" fmla="*/ 589 h 589"/>
                  <a:gd name="T28" fmla="*/ 174 w 642"/>
                  <a:gd name="T29" fmla="*/ 589 h 589"/>
                  <a:gd name="T30" fmla="*/ 39 w 642"/>
                  <a:gd name="T31" fmla="*/ 476 h 589"/>
                  <a:gd name="T32" fmla="*/ 32 w 642"/>
                  <a:gd name="T33" fmla="*/ 429 h 589"/>
                  <a:gd name="T34" fmla="*/ 2 w 642"/>
                  <a:gd name="T35" fmla="*/ 389 h 589"/>
                  <a:gd name="T36" fmla="*/ 26 w 642"/>
                  <a:gd name="T37" fmla="*/ 355 h 589"/>
                  <a:gd name="T38" fmla="*/ 2 w 642"/>
                  <a:gd name="T39" fmla="*/ 295 h 589"/>
                  <a:gd name="T40" fmla="*/ 23 w 642"/>
                  <a:gd name="T41" fmla="*/ 258 h 589"/>
                  <a:gd name="T42" fmla="*/ 5 w 642"/>
                  <a:gd name="T43" fmla="*/ 214 h 589"/>
                  <a:gd name="T44" fmla="*/ 24 w 642"/>
                  <a:gd name="T45" fmla="*/ 168 h 589"/>
                  <a:gd name="T46" fmla="*/ 2 w 642"/>
                  <a:gd name="T47" fmla="*/ 120 h 589"/>
                  <a:gd name="T48" fmla="*/ 7 w 642"/>
                  <a:gd name="T49" fmla="*/ 0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42" h="589">
                    <a:moveTo>
                      <a:pt x="7" y="0"/>
                    </a:moveTo>
                    <a:cubicBezTo>
                      <a:pt x="628" y="0"/>
                      <a:pt x="628" y="0"/>
                      <a:pt x="628" y="0"/>
                    </a:cubicBezTo>
                    <a:cubicBezTo>
                      <a:pt x="628" y="51"/>
                      <a:pt x="628" y="51"/>
                      <a:pt x="628" y="51"/>
                    </a:cubicBezTo>
                    <a:cubicBezTo>
                      <a:pt x="628" y="51"/>
                      <a:pt x="642" y="62"/>
                      <a:pt x="642" y="82"/>
                    </a:cubicBezTo>
                    <a:cubicBezTo>
                      <a:pt x="642" y="101"/>
                      <a:pt x="612" y="115"/>
                      <a:pt x="612" y="129"/>
                    </a:cubicBezTo>
                    <a:cubicBezTo>
                      <a:pt x="612" y="144"/>
                      <a:pt x="637" y="152"/>
                      <a:pt x="637" y="171"/>
                    </a:cubicBezTo>
                    <a:cubicBezTo>
                      <a:pt x="637" y="190"/>
                      <a:pt x="610" y="206"/>
                      <a:pt x="612" y="225"/>
                    </a:cubicBezTo>
                    <a:cubicBezTo>
                      <a:pt x="613" y="244"/>
                      <a:pt x="637" y="246"/>
                      <a:pt x="636" y="261"/>
                    </a:cubicBezTo>
                    <a:cubicBezTo>
                      <a:pt x="634" y="277"/>
                      <a:pt x="612" y="292"/>
                      <a:pt x="612" y="306"/>
                    </a:cubicBezTo>
                    <a:cubicBezTo>
                      <a:pt x="612" y="320"/>
                      <a:pt x="636" y="331"/>
                      <a:pt x="636" y="347"/>
                    </a:cubicBezTo>
                    <a:cubicBezTo>
                      <a:pt x="636" y="363"/>
                      <a:pt x="612" y="378"/>
                      <a:pt x="610" y="394"/>
                    </a:cubicBezTo>
                    <a:cubicBezTo>
                      <a:pt x="609" y="409"/>
                      <a:pt x="626" y="413"/>
                      <a:pt x="626" y="424"/>
                    </a:cubicBezTo>
                    <a:cubicBezTo>
                      <a:pt x="626" y="435"/>
                      <a:pt x="618" y="459"/>
                      <a:pt x="575" y="495"/>
                    </a:cubicBezTo>
                    <a:cubicBezTo>
                      <a:pt x="532" y="532"/>
                      <a:pt x="467" y="589"/>
                      <a:pt x="467" y="589"/>
                    </a:cubicBezTo>
                    <a:cubicBezTo>
                      <a:pt x="174" y="589"/>
                      <a:pt x="174" y="589"/>
                      <a:pt x="174" y="589"/>
                    </a:cubicBezTo>
                    <a:cubicBezTo>
                      <a:pt x="39" y="476"/>
                      <a:pt x="39" y="476"/>
                      <a:pt x="39" y="476"/>
                    </a:cubicBezTo>
                    <a:cubicBezTo>
                      <a:pt x="35" y="462"/>
                      <a:pt x="35" y="438"/>
                      <a:pt x="32" y="429"/>
                    </a:cubicBezTo>
                    <a:cubicBezTo>
                      <a:pt x="29" y="419"/>
                      <a:pt x="2" y="405"/>
                      <a:pt x="2" y="389"/>
                    </a:cubicBezTo>
                    <a:cubicBezTo>
                      <a:pt x="2" y="373"/>
                      <a:pt x="26" y="366"/>
                      <a:pt x="26" y="355"/>
                    </a:cubicBezTo>
                    <a:cubicBezTo>
                      <a:pt x="26" y="344"/>
                      <a:pt x="0" y="316"/>
                      <a:pt x="2" y="295"/>
                    </a:cubicBezTo>
                    <a:cubicBezTo>
                      <a:pt x="4" y="274"/>
                      <a:pt x="21" y="269"/>
                      <a:pt x="23" y="258"/>
                    </a:cubicBezTo>
                    <a:cubicBezTo>
                      <a:pt x="24" y="247"/>
                      <a:pt x="5" y="230"/>
                      <a:pt x="5" y="214"/>
                    </a:cubicBezTo>
                    <a:cubicBezTo>
                      <a:pt x="5" y="198"/>
                      <a:pt x="24" y="182"/>
                      <a:pt x="24" y="168"/>
                    </a:cubicBezTo>
                    <a:cubicBezTo>
                      <a:pt x="24" y="153"/>
                      <a:pt x="4" y="144"/>
                      <a:pt x="2" y="120"/>
                    </a:cubicBezTo>
                    <a:cubicBezTo>
                      <a:pt x="0" y="96"/>
                      <a:pt x="7" y="0"/>
                      <a:pt x="7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ysClr val="window" lastClr="FFFFFF">
                      <a:lumMod val="95000"/>
                    </a:sysClr>
                  </a:gs>
                  <a:gs pos="51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18900000" scaled="1"/>
                <a:tileRect/>
              </a:gradFill>
              <a:ln w="25400">
                <a:noFill/>
                <a:miter lim="800000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zh-CN" altLang="en-US" sz="1400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Freeform 31"/>
              <p:cNvSpPr/>
              <p:nvPr/>
            </p:nvSpPr>
            <p:spPr bwMode="auto">
              <a:xfrm>
                <a:off x="142" y="477"/>
                <a:ext cx="208" cy="28"/>
              </a:xfrm>
              <a:custGeom>
                <a:avLst/>
                <a:gdLst>
                  <a:gd name="T0" fmla="*/ 0 w 266"/>
                  <a:gd name="T1" fmla="*/ 0 h 36"/>
                  <a:gd name="T2" fmla="*/ 266 w 266"/>
                  <a:gd name="T3" fmla="*/ 0 h 36"/>
                  <a:gd name="T4" fmla="*/ 223 w 266"/>
                  <a:gd name="T5" fmla="*/ 36 h 36"/>
                  <a:gd name="T6" fmla="*/ 50 w 266"/>
                  <a:gd name="T7" fmla="*/ 36 h 36"/>
                  <a:gd name="T8" fmla="*/ 0 w 266"/>
                  <a:gd name="T9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6" h="36">
                    <a:moveTo>
                      <a:pt x="0" y="0"/>
                    </a:moveTo>
                    <a:cubicBezTo>
                      <a:pt x="266" y="0"/>
                      <a:pt x="266" y="0"/>
                      <a:pt x="266" y="0"/>
                    </a:cubicBezTo>
                    <a:cubicBezTo>
                      <a:pt x="266" y="0"/>
                      <a:pt x="237" y="36"/>
                      <a:pt x="223" y="36"/>
                    </a:cubicBezTo>
                    <a:cubicBezTo>
                      <a:pt x="209" y="36"/>
                      <a:pt x="62" y="36"/>
                      <a:pt x="50" y="36"/>
                    </a:cubicBezTo>
                    <a:cubicBezTo>
                      <a:pt x="37" y="36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188186"/>
              </a:solidFill>
              <a:ln w="19050">
                <a:gradFill>
                  <a:gsLst>
                    <a:gs pos="0">
                      <a:sysClr val="window" lastClr="FFFFFF"/>
                    </a:gs>
                    <a:gs pos="52000">
                      <a:sysClr val="window" lastClr="FFFFFF">
                        <a:lumMod val="95000"/>
                      </a:sysClr>
                    </a:gs>
                    <a:gs pos="100000">
                      <a:sysClr val="window" lastClr="FFFFFF">
                        <a:lumMod val="75000"/>
                      </a:sysClr>
                    </a:gs>
                  </a:gsLst>
                  <a:lin ang="8100000" scaled="0"/>
                </a:gradFill>
                <a:miter lim="800000"/>
              </a:ln>
              <a:effectLst>
                <a:outerShdw blurRad="330200" dist="127000" dir="8100000" algn="ctr" rotWithShape="0">
                  <a:srgbClr val="000000">
                    <a:alpha val="38000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lnSpc>
                    <a:spcPct val="130000"/>
                  </a:lnSpc>
                  <a:defRPr/>
                </a:pPr>
                <a:endParaRPr lang="zh-CN" altLang="en-US" sz="1400" b="1" ker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0" name="Oval 36"/>
          <p:cNvSpPr>
            <a:spLocks noChangeArrowheads="1"/>
          </p:cNvSpPr>
          <p:nvPr/>
        </p:nvSpPr>
        <p:spPr bwMode="auto">
          <a:xfrm>
            <a:off x="7562878" y="3104399"/>
            <a:ext cx="562960" cy="561370"/>
          </a:xfrm>
          <a:prstGeom prst="ellipse">
            <a:avLst/>
          </a:prstGeom>
          <a:solidFill>
            <a:srgbClr val="21644B"/>
          </a:solidFill>
          <a:ln w="19050">
            <a:gradFill>
              <a:gsLst>
                <a:gs pos="0">
                  <a:sysClr val="window" lastClr="FFFFFF"/>
                </a:gs>
                <a:gs pos="52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8100000" scaled="0"/>
            </a:gradFill>
            <a:miter lim="800000"/>
          </a:ln>
          <a:effectLst>
            <a:outerShdw blurRad="330200" dist="127000" dir="8100000" algn="ctr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400" b="1" ker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Oval 37"/>
          <p:cNvSpPr>
            <a:spLocks noChangeArrowheads="1"/>
          </p:cNvSpPr>
          <p:nvPr/>
        </p:nvSpPr>
        <p:spPr bwMode="auto">
          <a:xfrm>
            <a:off x="7562878" y="3907491"/>
            <a:ext cx="562960" cy="562960"/>
          </a:xfrm>
          <a:prstGeom prst="ellipse">
            <a:avLst/>
          </a:prstGeom>
          <a:gradFill>
            <a:gsLst>
              <a:gs pos="0">
                <a:sysClr val="window" lastClr="FFFFFF"/>
              </a:gs>
              <a:gs pos="51000">
                <a:sysClr val="window" lastClr="FFFFFF">
                  <a:lumMod val="95000"/>
                </a:sysClr>
              </a:gs>
              <a:gs pos="100000">
                <a:sysClr val="window" lastClr="FFFFFF">
                  <a:lumMod val="75000"/>
                </a:sysClr>
              </a:gs>
            </a:gsLst>
            <a:lin ang="18900000" scaled="0"/>
          </a:gradFill>
          <a:ln w="28575" cap="flat" cmpd="sng" algn="ctr">
            <a:gradFill>
              <a:gsLst>
                <a:gs pos="0">
                  <a:srgbClr val="5B9BD5">
                    <a:lumMod val="5000"/>
                    <a:lumOff val="95000"/>
                  </a:srgbClr>
                </a:gs>
                <a:gs pos="54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8100000" scaled="0"/>
            </a:gradFill>
            <a:prstDash val="solid"/>
            <a:miter lim="800000"/>
          </a:ln>
          <a:effectLst>
            <a:outerShdw blurRad="381000" dist="127000" dir="7200000" algn="tr" rotWithShape="0">
              <a:prstClr val="black">
                <a:alpha val="20000"/>
              </a:prstClr>
            </a:outerShdw>
          </a:effectLst>
        </p:spPr>
        <p:txBody>
          <a:bodyPr rtlCol="0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2400" b="1" ker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Oval 38"/>
          <p:cNvSpPr>
            <a:spLocks noChangeArrowheads="1"/>
          </p:cNvSpPr>
          <p:nvPr/>
        </p:nvSpPr>
        <p:spPr bwMode="auto">
          <a:xfrm>
            <a:off x="7562878" y="4710584"/>
            <a:ext cx="562960" cy="562960"/>
          </a:xfrm>
          <a:prstGeom prst="ellipse">
            <a:avLst/>
          </a:prstGeom>
          <a:solidFill>
            <a:srgbClr val="21644B"/>
          </a:solidFill>
          <a:ln w="19050">
            <a:gradFill>
              <a:gsLst>
                <a:gs pos="0">
                  <a:sysClr val="window" lastClr="FFFFFF"/>
                </a:gs>
                <a:gs pos="52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8100000" scaled="0"/>
            </a:gradFill>
            <a:miter lim="800000"/>
          </a:ln>
          <a:effectLst>
            <a:outerShdw blurRad="330200" dist="127000" dir="8100000" algn="ctr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400" b="1" ker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Oval 39"/>
          <p:cNvSpPr>
            <a:spLocks noChangeArrowheads="1"/>
          </p:cNvSpPr>
          <p:nvPr/>
        </p:nvSpPr>
        <p:spPr bwMode="auto">
          <a:xfrm>
            <a:off x="4003825" y="3104399"/>
            <a:ext cx="562960" cy="561370"/>
          </a:xfrm>
          <a:prstGeom prst="ellipse">
            <a:avLst/>
          </a:prstGeom>
          <a:gradFill>
            <a:gsLst>
              <a:gs pos="0">
                <a:sysClr val="window" lastClr="FFFFFF"/>
              </a:gs>
              <a:gs pos="51000">
                <a:sysClr val="window" lastClr="FFFFFF">
                  <a:lumMod val="95000"/>
                </a:sysClr>
              </a:gs>
              <a:gs pos="100000">
                <a:sysClr val="window" lastClr="FFFFFF">
                  <a:lumMod val="75000"/>
                </a:sysClr>
              </a:gs>
            </a:gsLst>
            <a:lin ang="18900000" scaled="0"/>
          </a:gradFill>
          <a:ln w="28575" cap="flat" cmpd="sng" algn="ctr">
            <a:gradFill>
              <a:gsLst>
                <a:gs pos="0">
                  <a:srgbClr val="5B9BD5">
                    <a:lumMod val="5000"/>
                    <a:lumOff val="95000"/>
                  </a:srgbClr>
                </a:gs>
                <a:gs pos="54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8100000" scaled="0"/>
            </a:gradFill>
            <a:prstDash val="solid"/>
            <a:miter lim="800000"/>
          </a:ln>
          <a:effectLst>
            <a:outerShdw blurRad="381000" dist="127000" dir="7200000" algn="tr" rotWithShape="0">
              <a:prstClr val="black">
                <a:alpha val="20000"/>
              </a:prstClr>
            </a:outerShdw>
          </a:effectLst>
        </p:spPr>
        <p:txBody>
          <a:bodyPr rtlCol="0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2400" b="1" ker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Oval 40"/>
          <p:cNvSpPr>
            <a:spLocks noChangeArrowheads="1"/>
          </p:cNvSpPr>
          <p:nvPr/>
        </p:nvSpPr>
        <p:spPr bwMode="auto">
          <a:xfrm>
            <a:off x="4003825" y="3907491"/>
            <a:ext cx="562960" cy="562960"/>
          </a:xfrm>
          <a:prstGeom prst="ellipse">
            <a:avLst/>
          </a:prstGeom>
          <a:solidFill>
            <a:srgbClr val="21644B"/>
          </a:solidFill>
          <a:ln w="19050">
            <a:gradFill>
              <a:gsLst>
                <a:gs pos="0">
                  <a:sysClr val="window" lastClr="FFFFFF"/>
                </a:gs>
                <a:gs pos="52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8100000" scaled="0"/>
            </a:gradFill>
            <a:miter lim="800000"/>
          </a:ln>
          <a:effectLst>
            <a:outerShdw blurRad="330200" dist="127000" dir="8100000" algn="ctr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400" b="1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Oval 41"/>
          <p:cNvSpPr>
            <a:spLocks noChangeArrowheads="1"/>
          </p:cNvSpPr>
          <p:nvPr/>
        </p:nvSpPr>
        <p:spPr bwMode="auto">
          <a:xfrm>
            <a:off x="4003825" y="4710584"/>
            <a:ext cx="562960" cy="562960"/>
          </a:xfrm>
          <a:prstGeom prst="ellipse">
            <a:avLst/>
          </a:prstGeom>
          <a:gradFill>
            <a:gsLst>
              <a:gs pos="0">
                <a:sysClr val="window" lastClr="FFFFFF"/>
              </a:gs>
              <a:gs pos="51000">
                <a:sysClr val="window" lastClr="FFFFFF">
                  <a:lumMod val="95000"/>
                </a:sysClr>
              </a:gs>
              <a:gs pos="100000">
                <a:sysClr val="window" lastClr="FFFFFF">
                  <a:lumMod val="75000"/>
                </a:sysClr>
              </a:gs>
            </a:gsLst>
            <a:lin ang="18900000" scaled="0"/>
          </a:gradFill>
          <a:ln w="28575" cap="flat" cmpd="sng" algn="ctr">
            <a:gradFill>
              <a:gsLst>
                <a:gs pos="0">
                  <a:srgbClr val="5B9BD5">
                    <a:lumMod val="5000"/>
                    <a:lumOff val="95000"/>
                  </a:srgbClr>
                </a:gs>
                <a:gs pos="54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8100000" scaled="0"/>
            </a:gradFill>
            <a:prstDash val="solid"/>
            <a:miter lim="800000"/>
          </a:ln>
          <a:effectLst>
            <a:outerShdw blurRad="381000" dist="127000" dir="7200000" algn="tr" rotWithShape="0">
              <a:prstClr val="black">
                <a:alpha val="20000"/>
              </a:prstClr>
            </a:outerShdw>
          </a:effectLst>
        </p:spPr>
        <p:txBody>
          <a:bodyPr rtlCol="0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2400" b="1" ker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Rectangle 48"/>
          <p:cNvSpPr>
            <a:spLocks noChangeArrowheads="1"/>
          </p:cNvSpPr>
          <p:nvPr/>
        </p:nvSpPr>
        <p:spPr bwMode="auto">
          <a:xfrm>
            <a:off x="4031655" y="3211657"/>
            <a:ext cx="5073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1</a:t>
            </a:r>
            <a:endParaRPr lang="zh-CN" altLang="zh-CN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Rectangle 49"/>
          <p:cNvSpPr>
            <a:spLocks noChangeArrowheads="1"/>
          </p:cNvSpPr>
          <p:nvPr/>
        </p:nvSpPr>
        <p:spPr bwMode="auto">
          <a:xfrm>
            <a:off x="4029269" y="4015544"/>
            <a:ext cx="507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altLang="zh-CN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zh-CN" sz="2400" b="1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Rectangle 50"/>
          <p:cNvSpPr>
            <a:spLocks noChangeArrowheads="1"/>
          </p:cNvSpPr>
          <p:nvPr/>
        </p:nvSpPr>
        <p:spPr bwMode="auto">
          <a:xfrm>
            <a:off x="4029269" y="4818638"/>
            <a:ext cx="5073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3</a:t>
            </a:r>
            <a:endParaRPr lang="zh-CN" altLang="zh-CN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Rectangle 51"/>
          <p:cNvSpPr>
            <a:spLocks noChangeArrowheads="1"/>
          </p:cNvSpPr>
          <p:nvPr/>
        </p:nvSpPr>
        <p:spPr bwMode="auto">
          <a:xfrm>
            <a:off x="7588322" y="3211656"/>
            <a:ext cx="507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altLang="zh-CN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zh-CN" sz="2400" b="1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Rectangle 52"/>
          <p:cNvSpPr>
            <a:spLocks noChangeArrowheads="1"/>
          </p:cNvSpPr>
          <p:nvPr/>
        </p:nvSpPr>
        <p:spPr bwMode="auto">
          <a:xfrm>
            <a:off x="7588322" y="4015545"/>
            <a:ext cx="5073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5</a:t>
            </a:r>
            <a:endParaRPr lang="zh-CN" altLang="zh-CN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Rectangle 53"/>
          <p:cNvSpPr>
            <a:spLocks noChangeArrowheads="1"/>
          </p:cNvSpPr>
          <p:nvPr/>
        </p:nvSpPr>
        <p:spPr bwMode="auto">
          <a:xfrm>
            <a:off x="7588322" y="4818637"/>
            <a:ext cx="507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altLang="zh-CN" sz="2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endParaRPr lang="zh-CN" altLang="zh-CN" sz="2400" b="1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37992" y="4917536"/>
            <a:ext cx="2108063" cy="889395"/>
            <a:chOff x="791193" y="1366105"/>
            <a:chExt cx="2108063" cy="889395"/>
          </a:xfrm>
        </p:grpSpPr>
        <p:sp>
          <p:nvSpPr>
            <p:cNvPr id="69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70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1137992" y="3812723"/>
            <a:ext cx="2108063" cy="889395"/>
            <a:chOff x="791193" y="1366105"/>
            <a:chExt cx="2108063" cy="889395"/>
          </a:xfrm>
        </p:grpSpPr>
        <p:sp>
          <p:nvSpPr>
            <p:cNvPr id="72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73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1137992" y="2707910"/>
            <a:ext cx="2108063" cy="889395"/>
            <a:chOff x="791193" y="1366105"/>
            <a:chExt cx="2108063" cy="889395"/>
          </a:xfrm>
        </p:grpSpPr>
        <p:sp>
          <p:nvSpPr>
            <p:cNvPr id="75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76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8565082" y="4917536"/>
            <a:ext cx="2108063" cy="889395"/>
            <a:chOff x="791193" y="1366105"/>
            <a:chExt cx="2108063" cy="889395"/>
          </a:xfrm>
        </p:grpSpPr>
        <p:sp>
          <p:nvSpPr>
            <p:cNvPr id="78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79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8565082" y="3812723"/>
            <a:ext cx="2108063" cy="889395"/>
            <a:chOff x="791193" y="1366105"/>
            <a:chExt cx="2108063" cy="889395"/>
          </a:xfrm>
        </p:grpSpPr>
        <p:sp>
          <p:nvSpPr>
            <p:cNvPr id="81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82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8565082" y="2707910"/>
            <a:ext cx="2108063" cy="889395"/>
            <a:chOff x="791193" y="1366105"/>
            <a:chExt cx="2108063" cy="889395"/>
          </a:xfrm>
        </p:grpSpPr>
        <p:sp>
          <p:nvSpPr>
            <p:cNvPr id="84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85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sp>
        <p:nvSpPr>
          <p:cNvPr id="56" name="文本框 1"/>
          <p:cNvSpPr txBox="1"/>
          <p:nvPr/>
        </p:nvSpPr>
        <p:spPr>
          <a:xfrm>
            <a:off x="625645" y="425244"/>
            <a:ext cx="10324797" cy="72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Oval 7"/>
          <p:cNvSpPr>
            <a:spLocks noChangeArrowheads="1"/>
          </p:cNvSpPr>
          <p:nvPr/>
        </p:nvSpPr>
        <p:spPr bwMode="auto">
          <a:xfrm>
            <a:off x="4497615" y="2440988"/>
            <a:ext cx="3189886" cy="3199053"/>
          </a:xfrm>
          <a:prstGeom prst="ellipse">
            <a:avLst/>
          </a:prstGeom>
          <a:noFill/>
          <a:ln w="15875">
            <a:solidFill>
              <a:srgbClr val="21644B"/>
            </a:solidFill>
            <a:miter lim="800000"/>
            <a:headEnd type="none" w="med" len="med"/>
            <a:tailEnd type="none" w="med" len="med"/>
          </a:ln>
          <a:effectLst>
            <a:outerShdw blurRad="50800" dist="50800" dir="8100000" algn="tr" rotWithShape="0">
              <a:prstClr val="black">
                <a:alpha val="20000"/>
              </a:prstClr>
            </a:outerShdw>
          </a:effectLst>
        </p:spPr>
        <p:txBody>
          <a:bodyPr vert="horz" wrap="square" lIns="91431" tIns="45715" rIns="91431" bIns="45715" numCol="1" anchor="t" anchorCtr="0" compatLnSpc="1"/>
          <a:lstStyle/>
          <a:p>
            <a:pPr>
              <a:defRPr/>
            </a:pPr>
            <a:endParaRPr lang="zh-CN" altLang="en-US" sz="1400" kern="0">
              <a:solidFill>
                <a:sysClr val="windowText" lastClr="000000"/>
              </a:solidFill>
            </a:endParaRPr>
          </a:p>
        </p:txBody>
      </p:sp>
      <p:sp>
        <p:nvSpPr>
          <p:cNvPr id="55" name="Freeform 34"/>
          <p:cNvSpPr/>
          <p:nvPr/>
        </p:nvSpPr>
        <p:spPr bwMode="auto">
          <a:xfrm>
            <a:off x="4883471" y="2856946"/>
            <a:ext cx="1108334" cy="1116733"/>
          </a:xfrm>
          <a:custGeom>
            <a:avLst/>
            <a:gdLst>
              <a:gd name="T0" fmla="*/ 33 w 66"/>
              <a:gd name="T1" fmla="*/ 0 h 66"/>
              <a:gd name="T2" fmla="*/ 66 w 66"/>
              <a:gd name="T3" fmla="*/ 33 h 66"/>
              <a:gd name="T4" fmla="*/ 64 w 66"/>
              <a:gd name="T5" fmla="*/ 46 h 66"/>
              <a:gd name="T6" fmla="*/ 50 w 66"/>
              <a:gd name="T7" fmla="*/ 36 h 66"/>
              <a:gd name="T8" fmla="*/ 50 w 66"/>
              <a:gd name="T9" fmla="*/ 33 h 66"/>
              <a:gd name="T10" fmla="*/ 33 w 66"/>
              <a:gd name="T11" fmla="*/ 16 h 66"/>
              <a:gd name="T12" fmla="*/ 16 w 66"/>
              <a:gd name="T13" fmla="*/ 33 h 66"/>
              <a:gd name="T14" fmla="*/ 33 w 66"/>
              <a:gd name="T15" fmla="*/ 50 h 66"/>
              <a:gd name="T16" fmla="*/ 34 w 66"/>
              <a:gd name="T17" fmla="*/ 50 h 66"/>
              <a:gd name="T18" fmla="*/ 34 w 66"/>
              <a:gd name="T19" fmla="*/ 51 h 66"/>
              <a:gd name="T20" fmla="*/ 42 w 66"/>
              <a:gd name="T21" fmla="*/ 65 h 66"/>
              <a:gd name="T22" fmla="*/ 33 w 66"/>
              <a:gd name="T23" fmla="*/ 66 h 66"/>
              <a:gd name="T24" fmla="*/ 0 w 66"/>
              <a:gd name="T25" fmla="*/ 33 h 66"/>
              <a:gd name="T26" fmla="*/ 33 w 66"/>
              <a:gd name="T27" fmla="*/ 0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6" h="66">
                <a:moveTo>
                  <a:pt x="33" y="0"/>
                </a:moveTo>
                <a:cubicBezTo>
                  <a:pt x="51" y="0"/>
                  <a:pt x="66" y="15"/>
                  <a:pt x="66" y="33"/>
                </a:cubicBezTo>
                <a:cubicBezTo>
                  <a:pt x="66" y="38"/>
                  <a:pt x="66" y="42"/>
                  <a:pt x="64" y="46"/>
                </a:cubicBezTo>
                <a:cubicBezTo>
                  <a:pt x="62" y="40"/>
                  <a:pt x="56" y="36"/>
                  <a:pt x="50" y="36"/>
                </a:cubicBezTo>
                <a:cubicBezTo>
                  <a:pt x="50" y="35"/>
                  <a:pt x="50" y="34"/>
                  <a:pt x="50" y="33"/>
                </a:cubicBezTo>
                <a:cubicBezTo>
                  <a:pt x="50" y="24"/>
                  <a:pt x="42" y="16"/>
                  <a:pt x="33" y="16"/>
                </a:cubicBezTo>
                <a:cubicBezTo>
                  <a:pt x="24" y="16"/>
                  <a:pt x="16" y="24"/>
                  <a:pt x="16" y="33"/>
                </a:cubicBezTo>
                <a:cubicBezTo>
                  <a:pt x="16" y="42"/>
                  <a:pt x="24" y="50"/>
                  <a:pt x="33" y="50"/>
                </a:cubicBezTo>
                <a:cubicBezTo>
                  <a:pt x="34" y="50"/>
                  <a:pt x="34" y="50"/>
                  <a:pt x="34" y="50"/>
                </a:cubicBezTo>
                <a:cubicBezTo>
                  <a:pt x="34" y="50"/>
                  <a:pt x="34" y="51"/>
                  <a:pt x="34" y="51"/>
                </a:cubicBezTo>
                <a:cubicBezTo>
                  <a:pt x="34" y="57"/>
                  <a:pt x="37" y="63"/>
                  <a:pt x="42" y="65"/>
                </a:cubicBezTo>
                <a:cubicBezTo>
                  <a:pt x="39" y="66"/>
                  <a:pt x="36" y="66"/>
                  <a:pt x="33" y="66"/>
                </a:cubicBezTo>
                <a:cubicBezTo>
                  <a:pt x="15" y="66"/>
                  <a:pt x="0" y="51"/>
                  <a:pt x="0" y="33"/>
                </a:cubicBezTo>
                <a:cubicBezTo>
                  <a:pt x="0" y="15"/>
                  <a:pt x="15" y="0"/>
                  <a:pt x="33" y="0"/>
                </a:cubicBezTo>
                <a:close/>
              </a:path>
            </a:pathLst>
          </a:custGeom>
          <a:gradFill>
            <a:gsLst>
              <a:gs pos="0">
                <a:sysClr val="window" lastClr="FFFFFF"/>
              </a:gs>
              <a:gs pos="51000">
                <a:sysClr val="window" lastClr="FFFFFF">
                  <a:lumMod val="95000"/>
                </a:sysClr>
              </a:gs>
              <a:gs pos="100000">
                <a:sysClr val="window" lastClr="FFFFFF">
                  <a:lumMod val="85000"/>
                </a:sysClr>
              </a:gs>
            </a:gsLst>
            <a:lin ang="18900000" scaled="0"/>
          </a:gradFill>
          <a:ln w="25400" cap="flat" cmpd="sng" algn="ctr">
            <a:gradFill>
              <a:gsLst>
                <a:gs pos="0">
                  <a:srgbClr val="5B9BD5">
                    <a:lumMod val="5000"/>
                    <a:lumOff val="95000"/>
                  </a:srgbClr>
                </a:gs>
                <a:gs pos="54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8100000" scaled="0"/>
            </a:gradFill>
            <a:prstDash val="solid"/>
            <a:miter lim="800000"/>
          </a:ln>
          <a:effectLst>
            <a:outerShdw blurRad="381000" dist="127000" dir="7200000" algn="tr" rotWithShape="0">
              <a:prstClr val="black">
                <a:alpha val="20000"/>
              </a:prstClr>
            </a:outerShdw>
          </a:effectLst>
        </p:spPr>
        <p:txBody>
          <a:bodyPr rtlCol="0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2400" b="1" kern="0">
              <a:gradFill>
                <a:gsLst>
                  <a:gs pos="0">
                    <a:srgbClr val="FF6600"/>
                  </a:gs>
                  <a:gs pos="52000">
                    <a:srgbClr val="FF3300"/>
                  </a:gs>
                  <a:gs pos="100000">
                    <a:srgbClr val="EA2314"/>
                  </a:gs>
                </a:gsLst>
                <a:lin ang="18900000" scaled="0"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Freeform 35"/>
          <p:cNvSpPr/>
          <p:nvPr/>
        </p:nvSpPr>
        <p:spPr bwMode="auto">
          <a:xfrm>
            <a:off x="4883471" y="4108016"/>
            <a:ext cx="1108334" cy="1125126"/>
          </a:xfrm>
          <a:custGeom>
            <a:avLst/>
            <a:gdLst>
              <a:gd name="T0" fmla="*/ 33 w 66"/>
              <a:gd name="T1" fmla="*/ 67 h 67"/>
              <a:gd name="T2" fmla="*/ 66 w 66"/>
              <a:gd name="T3" fmla="*/ 33 h 67"/>
              <a:gd name="T4" fmla="*/ 64 w 66"/>
              <a:gd name="T5" fmla="*/ 20 h 67"/>
              <a:gd name="T6" fmla="*/ 50 w 66"/>
              <a:gd name="T7" fmla="*/ 30 h 67"/>
              <a:gd name="T8" fmla="*/ 50 w 66"/>
              <a:gd name="T9" fmla="*/ 33 h 67"/>
              <a:gd name="T10" fmla="*/ 33 w 66"/>
              <a:gd name="T11" fmla="*/ 50 h 67"/>
              <a:gd name="T12" fmla="*/ 16 w 66"/>
              <a:gd name="T13" fmla="*/ 33 h 67"/>
              <a:gd name="T14" fmla="*/ 33 w 66"/>
              <a:gd name="T15" fmla="*/ 17 h 67"/>
              <a:gd name="T16" fmla="*/ 34 w 66"/>
              <a:gd name="T17" fmla="*/ 17 h 67"/>
              <a:gd name="T18" fmla="*/ 34 w 66"/>
              <a:gd name="T19" fmla="*/ 15 h 67"/>
              <a:gd name="T20" fmla="*/ 42 w 66"/>
              <a:gd name="T21" fmla="*/ 1 h 67"/>
              <a:gd name="T22" fmla="*/ 33 w 66"/>
              <a:gd name="T23" fmla="*/ 0 h 67"/>
              <a:gd name="T24" fmla="*/ 0 w 66"/>
              <a:gd name="T25" fmla="*/ 33 h 67"/>
              <a:gd name="T26" fmla="*/ 33 w 66"/>
              <a:gd name="T2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6" h="67">
                <a:moveTo>
                  <a:pt x="33" y="67"/>
                </a:moveTo>
                <a:cubicBezTo>
                  <a:pt x="51" y="67"/>
                  <a:pt x="66" y="52"/>
                  <a:pt x="66" y="33"/>
                </a:cubicBezTo>
                <a:cubicBezTo>
                  <a:pt x="66" y="29"/>
                  <a:pt x="66" y="24"/>
                  <a:pt x="64" y="20"/>
                </a:cubicBezTo>
                <a:cubicBezTo>
                  <a:pt x="62" y="26"/>
                  <a:pt x="56" y="30"/>
                  <a:pt x="50" y="30"/>
                </a:cubicBezTo>
                <a:cubicBezTo>
                  <a:pt x="50" y="31"/>
                  <a:pt x="50" y="32"/>
                  <a:pt x="50" y="33"/>
                </a:cubicBezTo>
                <a:cubicBezTo>
                  <a:pt x="50" y="43"/>
                  <a:pt x="42" y="50"/>
                  <a:pt x="33" y="50"/>
                </a:cubicBezTo>
                <a:cubicBezTo>
                  <a:pt x="24" y="50"/>
                  <a:pt x="16" y="43"/>
                  <a:pt x="16" y="33"/>
                </a:cubicBezTo>
                <a:cubicBezTo>
                  <a:pt x="16" y="24"/>
                  <a:pt x="24" y="17"/>
                  <a:pt x="33" y="17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16"/>
                  <a:pt x="34" y="16"/>
                  <a:pt x="34" y="15"/>
                </a:cubicBezTo>
                <a:cubicBezTo>
                  <a:pt x="34" y="9"/>
                  <a:pt x="37" y="4"/>
                  <a:pt x="42" y="1"/>
                </a:cubicBezTo>
                <a:cubicBezTo>
                  <a:pt x="39" y="0"/>
                  <a:pt x="36" y="0"/>
                  <a:pt x="33" y="0"/>
                </a:cubicBezTo>
                <a:cubicBezTo>
                  <a:pt x="15" y="0"/>
                  <a:pt x="0" y="15"/>
                  <a:pt x="0" y="33"/>
                </a:cubicBezTo>
                <a:cubicBezTo>
                  <a:pt x="0" y="52"/>
                  <a:pt x="15" y="67"/>
                  <a:pt x="33" y="67"/>
                </a:cubicBezTo>
                <a:close/>
              </a:path>
            </a:pathLst>
          </a:custGeom>
          <a:gradFill>
            <a:gsLst>
              <a:gs pos="0">
                <a:sysClr val="window" lastClr="FFFFFF"/>
              </a:gs>
              <a:gs pos="51000">
                <a:sysClr val="window" lastClr="FFFFFF">
                  <a:lumMod val="95000"/>
                </a:sysClr>
              </a:gs>
              <a:gs pos="100000">
                <a:sysClr val="window" lastClr="FFFFFF">
                  <a:lumMod val="85000"/>
                </a:sysClr>
              </a:gs>
            </a:gsLst>
            <a:lin ang="18900000" scaled="0"/>
          </a:gradFill>
          <a:ln w="25400" cap="flat" cmpd="sng" algn="ctr">
            <a:gradFill>
              <a:gsLst>
                <a:gs pos="0">
                  <a:srgbClr val="5B9BD5">
                    <a:lumMod val="5000"/>
                    <a:lumOff val="95000"/>
                  </a:srgbClr>
                </a:gs>
                <a:gs pos="54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8100000" scaled="0"/>
            </a:gradFill>
            <a:prstDash val="solid"/>
            <a:miter lim="800000"/>
          </a:ln>
          <a:effectLst>
            <a:outerShdw blurRad="381000" dist="127000" dir="7200000" algn="tr" rotWithShape="0">
              <a:prstClr val="black">
                <a:alpha val="20000"/>
              </a:prstClr>
            </a:outerShdw>
          </a:effectLst>
        </p:spPr>
        <p:txBody>
          <a:bodyPr rtlCol="0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2400" b="1" kern="0">
              <a:gradFill>
                <a:gsLst>
                  <a:gs pos="0">
                    <a:srgbClr val="FF6600"/>
                  </a:gs>
                  <a:gs pos="52000">
                    <a:srgbClr val="FF3300"/>
                  </a:gs>
                  <a:gs pos="100000">
                    <a:srgbClr val="EA2314"/>
                  </a:gs>
                </a:gsLst>
                <a:lin ang="18900000" scaled="0"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Freeform 37"/>
          <p:cNvSpPr/>
          <p:nvPr/>
        </p:nvSpPr>
        <p:spPr bwMode="auto">
          <a:xfrm>
            <a:off x="6176522" y="2856946"/>
            <a:ext cx="1125126" cy="1116733"/>
          </a:xfrm>
          <a:custGeom>
            <a:avLst/>
            <a:gdLst>
              <a:gd name="T0" fmla="*/ 34 w 67"/>
              <a:gd name="T1" fmla="*/ 0 h 66"/>
              <a:gd name="T2" fmla="*/ 0 w 67"/>
              <a:gd name="T3" fmla="*/ 33 h 66"/>
              <a:gd name="T4" fmla="*/ 3 w 67"/>
              <a:gd name="T5" fmla="*/ 46 h 66"/>
              <a:gd name="T6" fmla="*/ 17 w 67"/>
              <a:gd name="T7" fmla="*/ 36 h 66"/>
              <a:gd name="T8" fmla="*/ 17 w 67"/>
              <a:gd name="T9" fmla="*/ 33 h 66"/>
              <a:gd name="T10" fmla="*/ 34 w 67"/>
              <a:gd name="T11" fmla="*/ 16 h 66"/>
              <a:gd name="T12" fmla="*/ 51 w 67"/>
              <a:gd name="T13" fmla="*/ 33 h 66"/>
              <a:gd name="T14" fmla="*/ 34 w 67"/>
              <a:gd name="T15" fmla="*/ 50 h 66"/>
              <a:gd name="T16" fmla="*/ 33 w 67"/>
              <a:gd name="T17" fmla="*/ 50 h 66"/>
              <a:gd name="T18" fmla="*/ 33 w 67"/>
              <a:gd name="T19" fmla="*/ 51 h 66"/>
              <a:gd name="T20" fmla="*/ 24 w 67"/>
              <a:gd name="T21" fmla="*/ 65 h 66"/>
              <a:gd name="T22" fmla="*/ 34 w 67"/>
              <a:gd name="T23" fmla="*/ 66 h 66"/>
              <a:gd name="T24" fmla="*/ 67 w 67"/>
              <a:gd name="T25" fmla="*/ 33 h 66"/>
              <a:gd name="T26" fmla="*/ 34 w 67"/>
              <a:gd name="T27" fmla="*/ 0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7" h="66">
                <a:moveTo>
                  <a:pt x="34" y="0"/>
                </a:moveTo>
                <a:cubicBezTo>
                  <a:pt x="15" y="0"/>
                  <a:pt x="0" y="15"/>
                  <a:pt x="0" y="33"/>
                </a:cubicBezTo>
                <a:cubicBezTo>
                  <a:pt x="0" y="38"/>
                  <a:pt x="1" y="42"/>
                  <a:pt x="3" y="46"/>
                </a:cubicBezTo>
                <a:cubicBezTo>
                  <a:pt x="5" y="40"/>
                  <a:pt x="11" y="36"/>
                  <a:pt x="17" y="36"/>
                </a:cubicBezTo>
                <a:cubicBezTo>
                  <a:pt x="17" y="35"/>
                  <a:pt x="17" y="34"/>
                  <a:pt x="17" y="33"/>
                </a:cubicBezTo>
                <a:cubicBezTo>
                  <a:pt x="17" y="24"/>
                  <a:pt x="24" y="16"/>
                  <a:pt x="34" y="16"/>
                </a:cubicBezTo>
                <a:cubicBezTo>
                  <a:pt x="43" y="16"/>
                  <a:pt x="51" y="24"/>
                  <a:pt x="51" y="33"/>
                </a:cubicBezTo>
                <a:cubicBezTo>
                  <a:pt x="51" y="42"/>
                  <a:pt x="43" y="50"/>
                  <a:pt x="34" y="50"/>
                </a:cubicBezTo>
                <a:cubicBezTo>
                  <a:pt x="33" y="50"/>
                  <a:pt x="33" y="50"/>
                  <a:pt x="33" y="50"/>
                </a:cubicBezTo>
                <a:cubicBezTo>
                  <a:pt x="33" y="50"/>
                  <a:pt x="33" y="51"/>
                  <a:pt x="33" y="51"/>
                </a:cubicBezTo>
                <a:cubicBezTo>
                  <a:pt x="33" y="57"/>
                  <a:pt x="29" y="63"/>
                  <a:pt x="24" y="65"/>
                </a:cubicBezTo>
                <a:cubicBezTo>
                  <a:pt x="27" y="66"/>
                  <a:pt x="30" y="66"/>
                  <a:pt x="34" y="66"/>
                </a:cubicBezTo>
                <a:cubicBezTo>
                  <a:pt x="52" y="66"/>
                  <a:pt x="67" y="51"/>
                  <a:pt x="67" y="33"/>
                </a:cubicBezTo>
                <a:cubicBezTo>
                  <a:pt x="67" y="15"/>
                  <a:pt x="52" y="0"/>
                  <a:pt x="34" y="0"/>
                </a:cubicBezTo>
                <a:close/>
              </a:path>
            </a:pathLst>
          </a:custGeom>
          <a:gradFill>
            <a:gsLst>
              <a:gs pos="0">
                <a:sysClr val="window" lastClr="FFFFFF"/>
              </a:gs>
              <a:gs pos="51000">
                <a:sysClr val="window" lastClr="FFFFFF">
                  <a:lumMod val="95000"/>
                </a:sysClr>
              </a:gs>
              <a:gs pos="100000">
                <a:sysClr val="window" lastClr="FFFFFF">
                  <a:lumMod val="85000"/>
                </a:sysClr>
              </a:gs>
            </a:gsLst>
            <a:lin ang="18900000" scaled="0"/>
          </a:gradFill>
          <a:ln w="25400" cap="flat" cmpd="sng" algn="ctr">
            <a:gradFill>
              <a:gsLst>
                <a:gs pos="0">
                  <a:srgbClr val="5B9BD5">
                    <a:lumMod val="5000"/>
                    <a:lumOff val="95000"/>
                  </a:srgbClr>
                </a:gs>
                <a:gs pos="54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8100000" scaled="0"/>
            </a:gradFill>
            <a:prstDash val="solid"/>
            <a:miter lim="800000"/>
          </a:ln>
          <a:effectLst>
            <a:outerShdw blurRad="381000" dist="127000" dir="7200000" algn="tr" rotWithShape="0">
              <a:prstClr val="black">
                <a:alpha val="20000"/>
              </a:prstClr>
            </a:outerShdw>
          </a:effectLst>
        </p:spPr>
        <p:txBody>
          <a:bodyPr rtlCol="0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2400" b="1" kern="0">
              <a:gradFill>
                <a:gsLst>
                  <a:gs pos="0">
                    <a:srgbClr val="FF6600"/>
                  </a:gs>
                  <a:gs pos="52000">
                    <a:srgbClr val="FF3300"/>
                  </a:gs>
                  <a:gs pos="100000">
                    <a:srgbClr val="EA2314"/>
                  </a:gs>
                </a:gsLst>
                <a:lin ang="18900000" scaled="0"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Freeform 39"/>
          <p:cNvSpPr/>
          <p:nvPr/>
        </p:nvSpPr>
        <p:spPr bwMode="auto">
          <a:xfrm>
            <a:off x="6176522" y="4108016"/>
            <a:ext cx="1125126" cy="1125126"/>
          </a:xfrm>
          <a:custGeom>
            <a:avLst/>
            <a:gdLst>
              <a:gd name="T0" fmla="*/ 34 w 67"/>
              <a:gd name="T1" fmla="*/ 67 h 67"/>
              <a:gd name="T2" fmla="*/ 0 w 67"/>
              <a:gd name="T3" fmla="*/ 33 h 67"/>
              <a:gd name="T4" fmla="*/ 3 w 67"/>
              <a:gd name="T5" fmla="*/ 20 h 67"/>
              <a:gd name="T6" fmla="*/ 17 w 67"/>
              <a:gd name="T7" fmla="*/ 30 h 67"/>
              <a:gd name="T8" fmla="*/ 17 w 67"/>
              <a:gd name="T9" fmla="*/ 33 h 67"/>
              <a:gd name="T10" fmla="*/ 34 w 67"/>
              <a:gd name="T11" fmla="*/ 50 h 67"/>
              <a:gd name="T12" fmla="*/ 51 w 67"/>
              <a:gd name="T13" fmla="*/ 33 h 67"/>
              <a:gd name="T14" fmla="*/ 34 w 67"/>
              <a:gd name="T15" fmla="*/ 17 h 67"/>
              <a:gd name="T16" fmla="*/ 33 w 67"/>
              <a:gd name="T17" fmla="*/ 17 h 67"/>
              <a:gd name="T18" fmla="*/ 33 w 67"/>
              <a:gd name="T19" fmla="*/ 15 h 67"/>
              <a:gd name="T20" fmla="*/ 24 w 67"/>
              <a:gd name="T21" fmla="*/ 1 h 67"/>
              <a:gd name="T22" fmla="*/ 34 w 67"/>
              <a:gd name="T23" fmla="*/ 0 h 67"/>
              <a:gd name="T24" fmla="*/ 67 w 67"/>
              <a:gd name="T25" fmla="*/ 33 h 67"/>
              <a:gd name="T26" fmla="*/ 34 w 67"/>
              <a:gd name="T2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7" h="67">
                <a:moveTo>
                  <a:pt x="34" y="67"/>
                </a:moveTo>
                <a:cubicBezTo>
                  <a:pt x="15" y="67"/>
                  <a:pt x="0" y="52"/>
                  <a:pt x="0" y="33"/>
                </a:cubicBezTo>
                <a:cubicBezTo>
                  <a:pt x="0" y="29"/>
                  <a:pt x="1" y="24"/>
                  <a:pt x="3" y="20"/>
                </a:cubicBezTo>
                <a:cubicBezTo>
                  <a:pt x="5" y="26"/>
                  <a:pt x="11" y="30"/>
                  <a:pt x="17" y="30"/>
                </a:cubicBezTo>
                <a:cubicBezTo>
                  <a:pt x="17" y="31"/>
                  <a:pt x="17" y="32"/>
                  <a:pt x="17" y="33"/>
                </a:cubicBezTo>
                <a:cubicBezTo>
                  <a:pt x="17" y="43"/>
                  <a:pt x="24" y="50"/>
                  <a:pt x="34" y="50"/>
                </a:cubicBezTo>
                <a:cubicBezTo>
                  <a:pt x="43" y="50"/>
                  <a:pt x="51" y="43"/>
                  <a:pt x="51" y="33"/>
                </a:cubicBezTo>
                <a:cubicBezTo>
                  <a:pt x="51" y="24"/>
                  <a:pt x="43" y="17"/>
                  <a:pt x="34" y="17"/>
                </a:cubicBezTo>
                <a:cubicBezTo>
                  <a:pt x="33" y="17"/>
                  <a:pt x="33" y="17"/>
                  <a:pt x="33" y="17"/>
                </a:cubicBezTo>
                <a:cubicBezTo>
                  <a:pt x="33" y="16"/>
                  <a:pt x="33" y="16"/>
                  <a:pt x="33" y="15"/>
                </a:cubicBezTo>
                <a:cubicBezTo>
                  <a:pt x="33" y="9"/>
                  <a:pt x="29" y="4"/>
                  <a:pt x="24" y="1"/>
                </a:cubicBezTo>
                <a:cubicBezTo>
                  <a:pt x="27" y="0"/>
                  <a:pt x="30" y="0"/>
                  <a:pt x="34" y="0"/>
                </a:cubicBezTo>
                <a:cubicBezTo>
                  <a:pt x="52" y="0"/>
                  <a:pt x="67" y="15"/>
                  <a:pt x="67" y="33"/>
                </a:cubicBezTo>
                <a:cubicBezTo>
                  <a:pt x="67" y="52"/>
                  <a:pt x="52" y="67"/>
                  <a:pt x="34" y="67"/>
                </a:cubicBezTo>
                <a:close/>
              </a:path>
            </a:pathLst>
          </a:custGeom>
          <a:gradFill>
            <a:gsLst>
              <a:gs pos="0">
                <a:sysClr val="window" lastClr="FFFFFF"/>
              </a:gs>
              <a:gs pos="51000">
                <a:sysClr val="window" lastClr="FFFFFF">
                  <a:lumMod val="95000"/>
                </a:sysClr>
              </a:gs>
              <a:gs pos="100000">
                <a:sysClr val="window" lastClr="FFFFFF">
                  <a:lumMod val="85000"/>
                </a:sysClr>
              </a:gs>
            </a:gsLst>
            <a:lin ang="18900000" scaled="0"/>
          </a:gradFill>
          <a:ln w="25400" cap="flat" cmpd="sng" algn="ctr">
            <a:gradFill>
              <a:gsLst>
                <a:gs pos="0">
                  <a:srgbClr val="5B9BD5">
                    <a:lumMod val="5000"/>
                    <a:lumOff val="95000"/>
                  </a:srgbClr>
                </a:gs>
                <a:gs pos="54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8100000" scaled="0"/>
            </a:gradFill>
            <a:prstDash val="solid"/>
            <a:miter lim="800000"/>
          </a:ln>
          <a:effectLst>
            <a:outerShdw blurRad="381000" dist="127000" dir="7200000" algn="tr" rotWithShape="0">
              <a:prstClr val="black">
                <a:alpha val="20000"/>
              </a:prstClr>
            </a:outerShdw>
          </a:effectLst>
        </p:spPr>
        <p:txBody>
          <a:bodyPr rtlCol="0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2400" b="1" kern="0">
              <a:gradFill>
                <a:gsLst>
                  <a:gs pos="0">
                    <a:srgbClr val="FF6600"/>
                  </a:gs>
                  <a:gs pos="52000">
                    <a:srgbClr val="FF3300"/>
                  </a:gs>
                  <a:gs pos="100000">
                    <a:srgbClr val="EA2314"/>
                  </a:gs>
                </a:gsLst>
                <a:lin ang="18900000" scaled="0"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5488014" y="3503478"/>
            <a:ext cx="498825" cy="436617"/>
            <a:chOff x="5481877" y="3723806"/>
            <a:chExt cx="613134" cy="536669"/>
          </a:xfrm>
        </p:grpSpPr>
        <p:sp>
          <p:nvSpPr>
            <p:cNvPr id="60" name="Oval 32"/>
            <p:cNvSpPr>
              <a:spLocks noChangeArrowheads="1"/>
            </p:cNvSpPr>
            <p:nvPr/>
          </p:nvSpPr>
          <p:spPr bwMode="auto">
            <a:xfrm>
              <a:off x="5481877" y="3723806"/>
              <a:ext cx="536669" cy="536669"/>
            </a:xfrm>
            <a:prstGeom prst="ellipse">
              <a:avLst/>
            </a:prstGeom>
            <a:solidFill>
              <a:srgbClr val="21644B"/>
            </a:solidFill>
            <a:ln w="19050">
              <a:gradFill>
                <a:gsLst>
                  <a:gs pos="0">
                    <a:sysClr val="window" lastClr="FFFFFF"/>
                  </a:gs>
                  <a:gs pos="52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8100000" scaled="0"/>
              </a:gradFill>
              <a:miter lim="800000"/>
            </a:ln>
            <a:effectLst>
              <a:outerShdw blurRad="330200" dist="127000" dir="8100000" algn="ctr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algn="ctr">
                <a:lnSpc>
                  <a:spcPct val="130000"/>
                </a:lnSpc>
                <a:defRPr/>
              </a:pPr>
              <a:endParaRPr lang="zh-CN" altLang="en-US" sz="1600" b="1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Oval 33"/>
            <p:cNvSpPr>
              <a:spLocks noChangeArrowheads="1"/>
            </p:cNvSpPr>
            <p:nvPr/>
          </p:nvSpPr>
          <p:spPr bwMode="auto">
            <a:xfrm>
              <a:off x="5481877" y="3723806"/>
              <a:ext cx="536669" cy="536669"/>
            </a:xfrm>
            <a:prstGeom prst="ellipse">
              <a:avLst/>
            </a:prstGeom>
            <a:noFill/>
            <a:ln w="4" cap="flat">
              <a:noFill/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>
                <a:defRPr/>
              </a:pPr>
              <a:endParaRPr lang="zh-CN" altLang="en-US" sz="1600" b="1" kern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TextBox 157"/>
            <p:cNvSpPr txBox="1"/>
            <p:nvPr/>
          </p:nvSpPr>
          <p:spPr>
            <a:xfrm>
              <a:off x="5512213" y="3804402"/>
              <a:ext cx="582798" cy="4161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US" altLang="zh-CN" sz="1600" b="1" kern="0" spc="-151" dirty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1600" b="1" kern="0" spc="-151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6243696" y="3503478"/>
            <a:ext cx="495391" cy="436617"/>
            <a:chOff x="6410728" y="3723806"/>
            <a:chExt cx="608913" cy="536669"/>
          </a:xfrm>
        </p:grpSpPr>
        <p:sp>
          <p:nvSpPr>
            <p:cNvPr id="64" name="Oval 38"/>
            <p:cNvSpPr>
              <a:spLocks noChangeArrowheads="1"/>
            </p:cNvSpPr>
            <p:nvPr/>
          </p:nvSpPr>
          <p:spPr bwMode="auto">
            <a:xfrm>
              <a:off x="6410728" y="3723806"/>
              <a:ext cx="536669" cy="536669"/>
            </a:xfrm>
            <a:prstGeom prst="ellipse">
              <a:avLst/>
            </a:prstGeom>
            <a:solidFill>
              <a:srgbClr val="21644B"/>
            </a:solidFill>
            <a:ln w="19050">
              <a:solidFill>
                <a:srgbClr val="21644B"/>
              </a:solidFill>
              <a:miter lim="800000"/>
            </a:ln>
            <a:effectLst>
              <a:outerShdw blurRad="330200" dist="127000" dir="8100000" algn="ctr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algn="ctr">
                <a:lnSpc>
                  <a:spcPct val="130000"/>
                </a:lnSpc>
                <a:defRPr/>
              </a:pPr>
              <a:endParaRPr lang="zh-CN" altLang="en-US" sz="1600" b="1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TextBox 160"/>
            <p:cNvSpPr txBox="1"/>
            <p:nvPr/>
          </p:nvSpPr>
          <p:spPr>
            <a:xfrm>
              <a:off x="6436843" y="3804402"/>
              <a:ext cx="582798" cy="4161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US" altLang="zh-CN" sz="1600" b="1" kern="0" spc="-151" dirty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1600" b="1" kern="0" spc="-151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6243696" y="4141605"/>
            <a:ext cx="495391" cy="436616"/>
            <a:chOff x="6410728" y="4508169"/>
            <a:chExt cx="608913" cy="536669"/>
          </a:xfrm>
        </p:grpSpPr>
        <p:sp>
          <p:nvSpPr>
            <p:cNvPr id="67" name="Oval 40"/>
            <p:cNvSpPr>
              <a:spLocks noChangeArrowheads="1"/>
            </p:cNvSpPr>
            <p:nvPr/>
          </p:nvSpPr>
          <p:spPr bwMode="auto">
            <a:xfrm>
              <a:off x="6410728" y="4508169"/>
              <a:ext cx="536669" cy="536669"/>
            </a:xfrm>
            <a:prstGeom prst="ellipse">
              <a:avLst/>
            </a:prstGeom>
            <a:solidFill>
              <a:srgbClr val="21644B"/>
            </a:solidFill>
            <a:ln w="19050">
              <a:gradFill>
                <a:gsLst>
                  <a:gs pos="0">
                    <a:sysClr val="window" lastClr="FFFFFF"/>
                  </a:gs>
                  <a:gs pos="52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8100000" scaled="0"/>
              </a:gradFill>
              <a:miter lim="800000"/>
            </a:ln>
            <a:effectLst>
              <a:outerShdw blurRad="330200" dist="127000" dir="8100000" algn="ctr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algn="ctr">
                <a:lnSpc>
                  <a:spcPct val="130000"/>
                </a:lnSpc>
                <a:defRPr/>
              </a:pPr>
              <a:endParaRPr lang="zh-CN" altLang="en-US" sz="1600" b="1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TextBox 163"/>
            <p:cNvSpPr txBox="1"/>
            <p:nvPr/>
          </p:nvSpPr>
          <p:spPr>
            <a:xfrm>
              <a:off x="6436843" y="4584668"/>
              <a:ext cx="582798" cy="4161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US" altLang="zh-CN" sz="1600" b="1" kern="0" spc="-151" dirty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1600" b="1" kern="0" spc="-151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5488012" y="4141605"/>
            <a:ext cx="491108" cy="436616"/>
            <a:chOff x="5481877" y="4508169"/>
            <a:chExt cx="603649" cy="536669"/>
          </a:xfrm>
        </p:grpSpPr>
        <p:sp>
          <p:nvSpPr>
            <p:cNvPr id="70" name="Oval 36"/>
            <p:cNvSpPr>
              <a:spLocks noChangeArrowheads="1"/>
            </p:cNvSpPr>
            <p:nvPr/>
          </p:nvSpPr>
          <p:spPr bwMode="auto">
            <a:xfrm>
              <a:off x="5481877" y="4508169"/>
              <a:ext cx="536669" cy="536669"/>
            </a:xfrm>
            <a:prstGeom prst="ellipse">
              <a:avLst/>
            </a:prstGeom>
            <a:solidFill>
              <a:srgbClr val="21644B"/>
            </a:solidFill>
            <a:ln w="19050">
              <a:gradFill>
                <a:gsLst>
                  <a:gs pos="0">
                    <a:sysClr val="window" lastClr="FFFFFF"/>
                  </a:gs>
                  <a:gs pos="52000">
                    <a:sysClr val="window" lastClr="FFFFFF">
                      <a:lumMod val="95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8100000" scaled="0"/>
              </a:gradFill>
              <a:miter lim="800000"/>
            </a:ln>
            <a:effectLst>
              <a:outerShdw blurRad="330200" dist="127000" dir="8100000" algn="ctr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algn="ctr">
                <a:lnSpc>
                  <a:spcPct val="130000"/>
                </a:lnSpc>
                <a:defRPr/>
              </a:pPr>
              <a:endParaRPr lang="zh-CN" altLang="en-US" sz="1600" b="1" ker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TextBox 166"/>
            <p:cNvSpPr txBox="1"/>
            <p:nvPr/>
          </p:nvSpPr>
          <p:spPr>
            <a:xfrm>
              <a:off x="5502728" y="4593622"/>
              <a:ext cx="582798" cy="4161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US" altLang="zh-CN" sz="1600" b="1" kern="0" spc="-151" dirty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1600" b="1" kern="0" spc="-151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 flipH="1">
            <a:off x="7498250" y="2985078"/>
            <a:ext cx="729832" cy="378828"/>
            <a:chOff x="10968082" y="2834540"/>
            <a:chExt cx="1020322" cy="465639"/>
          </a:xfrm>
        </p:grpSpPr>
        <p:grpSp>
          <p:nvGrpSpPr>
            <p:cNvPr id="74" name="组合 73"/>
            <p:cNvGrpSpPr/>
            <p:nvPr/>
          </p:nvGrpSpPr>
          <p:grpSpPr>
            <a:xfrm flipH="1" flipV="1">
              <a:off x="10968082" y="3062876"/>
              <a:ext cx="1020322" cy="129707"/>
              <a:chOff x="3407502" y="4686698"/>
              <a:chExt cx="1055154" cy="60148"/>
            </a:xfrm>
          </p:grpSpPr>
          <p:cxnSp>
            <p:nvCxnSpPr>
              <p:cNvPr id="76" name="直接连接符 75"/>
              <p:cNvCxnSpPr/>
              <p:nvPr/>
            </p:nvCxnSpPr>
            <p:spPr>
              <a:xfrm>
                <a:off x="3407502" y="4686698"/>
                <a:ext cx="140752" cy="60148"/>
              </a:xfrm>
              <a:prstGeom prst="line">
                <a:avLst/>
              </a:prstGeom>
              <a:noFill/>
              <a:ln w="15875">
                <a:solidFill>
                  <a:srgbClr val="21644B"/>
                </a:solidFill>
                <a:miter lim="800000"/>
                <a:headEnd type="none" w="med" len="med"/>
                <a:tailEnd type="none" w="med" len="med"/>
              </a:ln>
              <a:effectLst>
                <a:outerShdw blurRad="50800" dist="50800" dir="8100000" algn="tr" rotWithShape="0">
                  <a:prstClr val="black">
                    <a:alpha val="20000"/>
                  </a:prstClr>
                </a:outerShdw>
              </a:effectLst>
            </p:spPr>
          </p:cxnSp>
          <p:cxnSp>
            <p:nvCxnSpPr>
              <p:cNvPr id="77" name="直接连接符 76"/>
              <p:cNvCxnSpPr/>
              <p:nvPr/>
            </p:nvCxnSpPr>
            <p:spPr>
              <a:xfrm>
                <a:off x="3548256" y="4746846"/>
                <a:ext cx="914400" cy="0"/>
              </a:xfrm>
              <a:prstGeom prst="line">
                <a:avLst/>
              </a:prstGeom>
              <a:noFill/>
              <a:ln w="15875">
                <a:solidFill>
                  <a:srgbClr val="21644B"/>
                </a:solidFill>
                <a:miter lim="800000"/>
                <a:headEnd type="none" w="med" len="med"/>
                <a:tailEnd type="none" w="med" len="med"/>
              </a:ln>
              <a:effectLst>
                <a:outerShdw blurRad="50800" dist="50800" dir="8100000" algn="tr" rotWithShape="0">
                  <a:prstClr val="black">
                    <a:alpha val="20000"/>
                  </a:prstClr>
                </a:outerShdw>
              </a:effectLst>
            </p:spPr>
          </p:cxnSp>
        </p:grpSp>
        <p:cxnSp>
          <p:nvCxnSpPr>
            <p:cNvPr id="75" name="直接连接符 74"/>
            <p:cNvCxnSpPr/>
            <p:nvPr/>
          </p:nvCxnSpPr>
          <p:spPr>
            <a:xfrm>
              <a:off x="10978362" y="2834540"/>
              <a:ext cx="0" cy="465639"/>
            </a:xfrm>
            <a:prstGeom prst="line">
              <a:avLst/>
            </a:prstGeom>
            <a:noFill/>
            <a:ln w="15875">
              <a:solidFill>
                <a:srgbClr val="21644B"/>
              </a:solidFill>
              <a:miter lim="800000"/>
              <a:headEnd type="none" w="med" len="med"/>
              <a:tailEnd type="none" w="med" len="med"/>
            </a:ln>
            <a:effectLst>
              <a:outerShdw blurRad="50800" dist="50800" dir="8100000" algn="tr" rotWithShape="0">
                <a:prstClr val="black">
                  <a:alpha val="20000"/>
                </a:prstClr>
              </a:outerShdw>
            </a:effectLst>
          </p:spPr>
        </p:cxnSp>
      </p:grpSp>
      <p:grpSp>
        <p:nvGrpSpPr>
          <p:cNvPr id="78" name="组合 77"/>
          <p:cNvGrpSpPr/>
          <p:nvPr/>
        </p:nvGrpSpPr>
        <p:grpSpPr>
          <a:xfrm flipH="1" flipV="1">
            <a:off x="7454584" y="4854314"/>
            <a:ext cx="734287" cy="378829"/>
            <a:chOff x="10961854" y="2834540"/>
            <a:chExt cx="1026550" cy="465639"/>
          </a:xfrm>
        </p:grpSpPr>
        <p:grpSp>
          <p:nvGrpSpPr>
            <p:cNvPr id="79" name="组合 78"/>
            <p:cNvGrpSpPr/>
            <p:nvPr/>
          </p:nvGrpSpPr>
          <p:grpSpPr>
            <a:xfrm flipH="1" flipV="1">
              <a:off x="10968082" y="3062876"/>
              <a:ext cx="1020322" cy="129707"/>
              <a:chOff x="3407502" y="4686698"/>
              <a:chExt cx="1055154" cy="60148"/>
            </a:xfrm>
          </p:grpSpPr>
          <p:cxnSp>
            <p:nvCxnSpPr>
              <p:cNvPr id="81" name="直接连接符 80"/>
              <p:cNvCxnSpPr/>
              <p:nvPr/>
            </p:nvCxnSpPr>
            <p:spPr>
              <a:xfrm>
                <a:off x="3407502" y="4686698"/>
                <a:ext cx="140752" cy="60148"/>
              </a:xfrm>
              <a:prstGeom prst="line">
                <a:avLst/>
              </a:prstGeom>
              <a:noFill/>
              <a:ln w="15875">
                <a:solidFill>
                  <a:srgbClr val="21644B"/>
                </a:solidFill>
                <a:miter lim="800000"/>
                <a:headEnd type="none" w="med" len="med"/>
                <a:tailEnd type="none" w="med" len="med"/>
              </a:ln>
              <a:effectLst>
                <a:outerShdw blurRad="50800" dist="50800" dir="8100000" algn="tr" rotWithShape="0">
                  <a:prstClr val="black">
                    <a:alpha val="20000"/>
                  </a:prstClr>
                </a:outerShdw>
              </a:effectLst>
            </p:spPr>
          </p:cxnSp>
          <p:cxnSp>
            <p:nvCxnSpPr>
              <p:cNvPr id="82" name="直接连接符 81"/>
              <p:cNvCxnSpPr/>
              <p:nvPr/>
            </p:nvCxnSpPr>
            <p:spPr>
              <a:xfrm>
                <a:off x="3548256" y="4746846"/>
                <a:ext cx="914400" cy="0"/>
              </a:xfrm>
              <a:prstGeom prst="line">
                <a:avLst/>
              </a:prstGeom>
              <a:noFill/>
              <a:ln w="15875">
                <a:solidFill>
                  <a:srgbClr val="21644B"/>
                </a:solidFill>
                <a:miter lim="800000"/>
                <a:headEnd type="none" w="med" len="med"/>
                <a:tailEnd type="none" w="med" len="med"/>
              </a:ln>
              <a:effectLst>
                <a:outerShdw blurRad="50800" dist="50800" dir="8100000" algn="tr" rotWithShape="0">
                  <a:prstClr val="black">
                    <a:alpha val="20000"/>
                  </a:prstClr>
                </a:outerShdw>
              </a:effectLst>
            </p:spPr>
          </p:cxnSp>
        </p:grpSp>
        <p:cxnSp>
          <p:nvCxnSpPr>
            <p:cNvPr id="80" name="直接连接符 79"/>
            <p:cNvCxnSpPr/>
            <p:nvPr/>
          </p:nvCxnSpPr>
          <p:spPr>
            <a:xfrm>
              <a:off x="10961854" y="2834540"/>
              <a:ext cx="0" cy="465639"/>
            </a:xfrm>
            <a:prstGeom prst="line">
              <a:avLst/>
            </a:prstGeom>
            <a:noFill/>
            <a:ln w="15875">
              <a:solidFill>
                <a:srgbClr val="21644B"/>
              </a:solidFill>
              <a:miter lim="800000"/>
              <a:headEnd type="none" w="med" len="med"/>
              <a:tailEnd type="none" w="med" len="med"/>
            </a:ln>
            <a:effectLst>
              <a:outerShdw blurRad="50800" dist="50800" dir="8100000" algn="tr" rotWithShape="0">
                <a:prstClr val="black">
                  <a:alpha val="20000"/>
                </a:prstClr>
              </a:outerShdw>
            </a:effectLst>
          </p:spPr>
        </p:cxnSp>
      </p:grpSp>
      <p:grpSp>
        <p:nvGrpSpPr>
          <p:cNvPr id="84" name="组合 83"/>
          <p:cNvGrpSpPr/>
          <p:nvPr/>
        </p:nvGrpSpPr>
        <p:grpSpPr>
          <a:xfrm>
            <a:off x="3915753" y="2929035"/>
            <a:ext cx="830098" cy="2304112"/>
            <a:chOff x="3549321" y="3017729"/>
            <a:chExt cx="1020319" cy="2832113"/>
          </a:xfrm>
        </p:grpSpPr>
        <p:grpSp>
          <p:nvGrpSpPr>
            <p:cNvPr id="85" name="组合 84"/>
            <p:cNvGrpSpPr/>
            <p:nvPr/>
          </p:nvGrpSpPr>
          <p:grpSpPr>
            <a:xfrm flipH="1" flipV="1">
              <a:off x="3549321" y="3246116"/>
              <a:ext cx="1020319" cy="129717"/>
              <a:chOff x="3407502" y="4686698"/>
              <a:chExt cx="1055150" cy="60153"/>
            </a:xfrm>
          </p:grpSpPr>
          <p:cxnSp>
            <p:nvCxnSpPr>
              <p:cNvPr id="92" name="直接连接符 91"/>
              <p:cNvCxnSpPr/>
              <p:nvPr/>
            </p:nvCxnSpPr>
            <p:spPr>
              <a:xfrm>
                <a:off x="3407502" y="4686698"/>
                <a:ext cx="140752" cy="60148"/>
              </a:xfrm>
              <a:prstGeom prst="line">
                <a:avLst/>
              </a:prstGeom>
              <a:noFill/>
              <a:ln w="15875">
                <a:solidFill>
                  <a:srgbClr val="21644B"/>
                </a:solidFill>
                <a:miter lim="800000"/>
                <a:headEnd type="none" w="med" len="med"/>
                <a:tailEnd type="none" w="med" len="med"/>
              </a:ln>
              <a:effectLst>
                <a:outerShdw blurRad="50800" dist="50800" dir="8100000" algn="tr" rotWithShape="0">
                  <a:prstClr val="black">
                    <a:alpha val="20000"/>
                  </a:prstClr>
                </a:outerShdw>
              </a:effectLst>
            </p:spPr>
          </p:cxnSp>
          <p:cxnSp>
            <p:nvCxnSpPr>
              <p:cNvPr id="93" name="直接连接符 92"/>
              <p:cNvCxnSpPr/>
              <p:nvPr/>
            </p:nvCxnSpPr>
            <p:spPr>
              <a:xfrm>
                <a:off x="3548254" y="4746851"/>
                <a:ext cx="914398" cy="0"/>
              </a:xfrm>
              <a:prstGeom prst="line">
                <a:avLst/>
              </a:prstGeom>
              <a:noFill/>
              <a:ln w="15875">
                <a:solidFill>
                  <a:srgbClr val="21644B"/>
                </a:solidFill>
                <a:miter lim="800000"/>
                <a:headEnd type="none" w="med" len="med"/>
                <a:tailEnd type="none" w="med" len="med"/>
              </a:ln>
              <a:effectLst>
                <a:outerShdw blurRad="50800" dist="50800" dir="8100000" algn="tr" rotWithShape="0">
                  <a:prstClr val="black">
                    <a:alpha val="20000"/>
                  </a:prstClr>
                </a:outerShdw>
              </a:effectLst>
            </p:spPr>
          </p:cxnSp>
        </p:grpSp>
        <p:cxnSp>
          <p:nvCxnSpPr>
            <p:cNvPr id="86" name="直接连接符 85"/>
            <p:cNvCxnSpPr/>
            <p:nvPr/>
          </p:nvCxnSpPr>
          <p:spPr>
            <a:xfrm>
              <a:off x="3574046" y="3017729"/>
              <a:ext cx="0" cy="465639"/>
            </a:xfrm>
            <a:prstGeom prst="line">
              <a:avLst/>
            </a:prstGeom>
            <a:noFill/>
            <a:ln w="15875">
              <a:solidFill>
                <a:srgbClr val="21644B"/>
              </a:solidFill>
              <a:miter lim="800000"/>
              <a:headEnd type="none" w="med" len="med"/>
              <a:tailEnd type="none" w="med" len="med"/>
            </a:ln>
            <a:effectLst>
              <a:outerShdw blurRad="50800" dist="50800" dir="8100000" algn="tr" rotWithShape="0">
                <a:prstClr val="black">
                  <a:alpha val="20000"/>
                </a:prstClr>
              </a:outerShdw>
            </a:effectLst>
          </p:spPr>
        </p:cxnSp>
        <p:grpSp>
          <p:nvGrpSpPr>
            <p:cNvPr id="87" name="组合 86"/>
            <p:cNvGrpSpPr/>
            <p:nvPr/>
          </p:nvGrpSpPr>
          <p:grpSpPr>
            <a:xfrm flipV="1">
              <a:off x="3572179" y="5384202"/>
              <a:ext cx="994719" cy="465640"/>
              <a:chOff x="10968082" y="2834540"/>
              <a:chExt cx="1020322" cy="465639"/>
            </a:xfrm>
          </p:grpSpPr>
          <p:grpSp>
            <p:nvGrpSpPr>
              <p:cNvPr id="88" name="组合 87"/>
              <p:cNvGrpSpPr/>
              <p:nvPr/>
            </p:nvGrpSpPr>
            <p:grpSpPr>
              <a:xfrm flipH="1" flipV="1">
                <a:off x="10968082" y="3062876"/>
                <a:ext cx="1020322" cy="129707"/>
                <a:chOff x="3407502" y="4686698"/>
                <a:chExt cx="1055154" cy="60148"/>
              </a:xfrm>
            </p:grpSpPr>
            <p:cxnSp>
              <p:nvCxnSpPr>
                <p:cNvPr id="90" name="直接连接符 89"/>
                <p:cNvCxnSpPr/>
                <p:nvPr/>
              </p:nvCxnSpPr>
              <p:spPr>
                <a:xfrm>
                  <a:off x="3407502" y="4686698"/>
                  <a:ext cx="140752" cy="60148"/>
                </a:xfrm>
                <a:prstGeom prst="line">
                  <a:avLst/>
                </a:prstGeom>
                <a:noFill/>
                <a:ln w="15875">
                  <a:solidFill>
                    <a:srgbClr val="21644B"/>
                  </a:solidFill>
                  <a:miter lim="800000"/>
                  <a:headEnd type="none" w="med" len="med"/>
                  <a:tailEnd type="none" w="med" len="med"/>
                </a:ln>
                <a:effectLst>
                  <a:outerShdw blurRad="50800" dist="50800" dir="8100000" algn="tr" rotWithShape="0">
                    <a:prstClr val="black">
                      <a:alpha val="20000"/>
                    </a:prstClr>
                  </a:outerShdw>
                </a:effectLst>
              </p:spPr>
            </p:cxnSp>
            <p:cxnSp>
              <p:nvCxnSpPr>
                <p:cNvPr id="91" name="直接连接符 90"/>
                <p:cNvCxnSpPr/>
                <p:nvPr/>
              </p:nvCxnSpPr>
              <p:spPr>
                <a:xfrm>
                  <a:off x="3548256" y="4746846"/>
                  <a:ext cx="914400" cy="0"/>
                </a:xfrm>
                <a:prstGeom prst="line">
                  <a:avLst/>
                </a:prstGeom>
                <a:noFill/>
                <a:ln w="15875">
                  <a:solidFill>
                    <a:srgbClr val="21644B"/>
                  </a:solidFill>
                  <a:miter lim="800000"/>
                  <a:headEnd type="none" w="med" len="med"/>
                  <a:tailEnd type="none" w="med" len="med"/>
                </a:ln>
                <a:effectLst>
                  <a:outerShdw blurRad="50800" dist="50800" dir="8100000" algn="tr" rotWithShape="0">
                    <a:prstClr val="black">
                      <a:alpha val="20000"/>
                    </a:prstClr>
                  </a:outerShdw>
                </a:effectLst>
              </p:spPr>
            </p:cxnSp>
          </p:grpSp>
          <p:cxnSp>
            <p:nvCxnSpPr>
              <p:cNvPr id="89" name="直接连接符 88"/>
              <p:cNvCxnSpPr/>
              <p:nvPr/>
            </p:nvCxnSpPr>
            <p:spPr>
              <a:xfrm>
                <a:off x="10979781" y="2834540"/>
                <a:ext cx="0" cy="465639"/>
              </a:xfrm>
              <a:prstGeom prst="line">
                <a:avLst/>
              </a:prstGeom>
              <a:noFill/>
              <a:ln w="15875">
                <a:solidFill>
                  <a:srgbClr val="21644B"/>
                </a:solidFill>
                <a:miter lim="800000"/>
                <a:headEnd type="none" w="med" len="med"/>
                <a:tailEnd type="none" w="med" len="med"/>
              </a:ln>
              <a:effectLst>
                <a:outerShdw blurRad="50800" dist="50800" dir="8100000" algn="tr" rotWithShape="0">
                  <a:prstClr val="black">
                    <a:alpha val="20000"/>
                  </a:prstClr>
                </a:outerShdw>
              </a:effectLst>
            </p:spPr>
          </p:cxnSp>
        </p:grpSp>
      </p:grpSp>
      <p:grpSp>
        <p:nvGrpSpPr>
          <p:cNvPr id="94" name="组合 93"/>
          <p:cNvGrpSpPr/>
          <p:nvPr/>
        </p:nvGrpSpPr>
        <p:grpSpPr>
          <a:xfrm>
            <a:off x="1665952" y="2832391"/>
            <a:ext cx="2108063" cy="889395"/>
            <a:chOff x="791193" y="1366105"/>
            <a:chExt cx="2108063" cy="889395"/>
          </a:xfrm>
        </p:grpSpPr>
        <p:sp>
          <p:nvSpPr>
            <p:cNvPr id="95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96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1665952" y="4599030"/>
            <a:ext cx="2108063" cy="889395"/>
            <a:chOff x="791193" y="1366105"/>
            <a:chExt cx="2108063" cy="889395"/>
          </a:xfrm>
        </p:grpSpPr>
        <p:sp>
          <p:nvSpPr>
            <p:cNvPr id="98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99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8717644" y="2832391"/>
            <a:ext cx="2108063" cy="889395"/>
            <a:chOff x="791193" y="1366105"/>
            <a:chExt cx="2108063" cy="889395"/>
          </a:xfrm>
        </p:grpSpPr>
        <p:sp>
          <p:nvSpPr>
            <p:cNvPr id="101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02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8717644" y="4599030"/>
            <a:ext cx="2108063" cy="889395"/>
            <a:chOff x="791193" y="1366105"/>
            <a:chExt cx="2108063" cy="889395"/>
          </a:xfrm>
        </p:grpSpPr>
        <p:sp>
          <p:nvSpPr>
            <p:cNvPr id="104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05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sp>
        <p:nvSpPr>
          <p:cNvPr id="52" name="文本框 1"/>
          <p:cNvSpPr txBox="1"/>
          <p:nvPr/>
        </p:nvSpPr>
        <p:spPr>
          <a:xfrm>
            <a:off x="625645" y="425244"/>
            <a:ext cx="10324797" cy="72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714737" y="2366205"/>
            <a:ext cx="2351916" cy="1788376"/>
            <a:chOff x="5653409" y="2018889"/>
            <a:chExt cx="1840389" cy="1399416"/>
          </a:xfrm>
        </p:grpSpPr>
        <p:sp>
          <p:nvSpPr>
            <p:cNvPr id="3" name="Freeform 10"/>
            <p:cNvSpPr/>
            <p:nvPr/>
          </p:nvSpPr>
          <p:spPr bwMode="auto">
            <a:xfrm>
              <a:off x="5653409" y="2018889"/>
              <a:ext cx="1840389" cy="1399416"/>
            </a:xfrm>
            <a:custGeom>
              <a:avLst/>
              <a:gdLst>
                <a:gd name="T0" fmla="*/ 421 w 1072"/>
                <a:gd name="T1" fmla="*/ 1 h 815"/>
                <a:gd name="T2" fmla="*/ 407 w 1072"/>
                <a:gd name="T3" fmla="*/ 0 h 815"/>
                <a:gd name="T4" fmla="*/ 398 w 1072"/>
                <a:gd name="T5" fmla="*/ 1 h 815"/>
                <a:gd name="T6" fmla="*/ 389 w 1072"/>
                <a:gd name="T7" fmla="*/ 1 h 815"/>
                <a:gd name="T8" fmla="*/ 0 w 1072"/>
                <a:gd name="T9" fmla="*/ 408 h 815"/>
                <a:gd name="T10" fmla="*/ 389 w 1072"/>
                <a:gd name="T11" fmla="*/ 815 h 815"/>
                <a:gd name="T12" fmla="*/ 398 w 1072"/>
                <a:gd name="T13" fmla="*/ 815 h 815"/>
                <a:gd name="T14" fmla="*/ 407 w 1072"/>
                <a:gd name="T15" fmla="*/ 815 h 815"/>
                <a:gd name="T16" fmla="*/ 421 w 1072"/>
                <a:gd name="T17" fmla="*/ 815 h 815"/>
                <a:gd name="T18" fmla="*/ 1072 w 1072"/>
                <a:gd name="T19" fmla="*/ 408 h 815"/>
                <a:gd name="T20" fmla="*/ 421 w 1072"/>
                <a:gd name="T21" fmla="*/ 1 h 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72" h="815">
                  <a:moveTo>
                    <a:pt x="421" y="1"/>
                  </a:moveTo>
                  <a:cubicBezTo>
                    <a:pt x="416" y="0"/>
                    <a:pt x="412" y="0"/>
                    <a:pt x="407" y="0"/>
                  </a:cubicBezTo>
                  <a:cubicBezTo>
                    <a:pt x="404" y="0"/>
                    <a:pt x="401" y="0"/>
                    <a:pt x="398" y="1"/>
                  </a:cubicBezTo>
                  <a:cubicBezTo>
                    <a:pt x="395" y="1"/>
                    <a:pt x="392" y="1"/>
                    <a:pt x="389" y="1"/>
                  </a:cubicBezTo>
                  <a:cubicBezTo>
                    <a:pt x="173" y="11"/>
                    <a:pt x="0" y="189"/>
                    <a:pt x="0" y="408"/>
                  </a:cubicBezTo>
                  <a:cubicBezTo>
                    <a:pt x="0" y="627"/>
                    <a:pt x="173" y="805"/>
                    <a:pt x="389" y="815"/>
                  </a:cubicBezTo>
                  <a:cubicBezTo>
                    <a:pt x="392" y="815"/>
                    <a:pt x="395" y="815"/>
                    <a:pt x="398" y="815"/>
                  </a:cubicBezTo>
                  <a:cubicBezTo>
                    <a:pt x="401" y="815"/>
                    <a:pt x="404" y="815"/>
                    <a:pt x="407" y="815"/>
                  </a:cubicBezTo>
                  <a:cubicBezTo>
                    <a:pt x="412" y="815"/>
                    <a:pt x="416" y="815"/>
                    <a:pt x="421" y="815"/>
                  </a:cubicBezTo>
                  <a:cubicBezTo>
                    <a:pt x="821" y="806"/>
                    <a:pt x="1072" y="408"/>
                    <a:pt x="1072" y="408"/>
                  </a:cubicBezTo>
                  <a:cubicBezTo>
                    <a:pt x="1072" y="408"/>
                    <a:pt x="821" y="9"/>
                    <a:pt x="421" y="1"/>
                  </a:cubicBezTo>
                  <a:close/>
                </a:path>
              </a:pathLst>
            </a:custGeom>
            <a:gradFill>
              <a:gsLst>
                <a:gs pos="0">
                  <a:srgbClr val="DADADA"/>
                </a:gs>
                <a:gs pos="100000">
                  <a:sysClr val="window" lastClr="FFFFFF"/>
                </a:gs>
              </a:gsLst>
              <a:lin ang="5400000" scaled="1"/>
            </a:gradFill>
            <a:ln w="28575" cap="flat">
              <a:gradFill>
                <a:gsLst>
                  <a:gs pos="0">
                    <a:sysClr val="window" lastClr="FFFFFF"/>
                  </a:gs>
                  <a:gs pos="100000">
                    <a:srgbClr val="DDDDDD"/>
                  </a:gs>
                </a:gsLst>
                <a:lin ang="5400000" scaled="1"/>
              </a:gradFill>
              <a:prstDash val="solid"/>
              <a:miter lim="800000"/>
            </a:ln>
            <a:effectLst>
              <a:outerShdw blurRad="228600" dist="228600" dir="5400000" algn="t" rotWithShape="0">
                <a:sysClr val="windowText" lastClr="000000">
                  <a:lumMod val="85000"/>
                  <a:lumOff val="15000"/>
                  <a:alpha val="28000"/>
                </a:sysClr>
              </a:outerShdw>
            </a:effectLst>
          </p:spPr>
          <p:txBody>
            <a:bodyPr/>
            <a:lstStyle/>
            <a:p>
              <a:pPr defTabSz="128524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kern="0">
                <a:solidFill>
                  <a:prstClr val="black"/>
                </a:solidFill>
                <a:latin typeface="Calibri"/>
                <a:ea typeface="微软雅黑" panose="020B0503020204020204" pitchFamily="34" charset="-122"/>
              </a:endParaRPr>
            </a:p>
          </p:txBody>
        </p:sp>
        <p:sp>
          <p:nvSpPr>
            <p:cNvPr id="4" name="Freeform 17"/>
            <p:cNvSpPr/>
            <p:nvPr/>
          </p:nvSpPr>
          <p:spPr bwMode="auto">
            <a:xfrm>
              <a:off x="5767662" y="2121958"/>
              <a:ext cx="1611882" cy="1193278"/>
            </a:xfrm>
            <a:custGeom>
              <a:avLst/>
              <a:gdLst>
                <a:gd name="T0" fmla="*/ 346 w 939"/>
                <a:gd name="T1" fmla="*/ 695 h 695"/>
                <a:gd name="T2" fmla="*/ 340 w 939"/>
                <a:gd name="T3" fmla="*/ 695 h 695"/>
                <a:gd name="T4" fmla="*/ 340 w 939"/>
                <a:gd name="T5" fmla="*/ 695 h 695"/>
                <a:gd name="T6" fmla="*/ 333 w 939"/>
                <a:gd name="T7" fmla="*/ 695 h 695"/>
                <a:gd name="T8" fmla="*/ 332 w 939"/>
                <a:gd name="T9" fmla="*/ 695 h 695"/>
                <a:gd name="T10" fmla="*/ 0 w 939"/>
                <a:gd name="T11" fmla="*/ 348 h 695"/>
                <a:gd name="T12" fmla="*/ 332 w 939"/>
                <a:gd name="T13" fmla="*/ 1 h 695"/>
                <a:gd name="T14" fmla="*/ 333 w 939"/>
                <a:gd name="T15" fmla="*/ 1 h 695"/>
                <a:gd name="T16" fmla="*/ 339 w 939"/>
                <a:gd name="T17" fmla="*/ 0 h 695"/>
                <a:gd name="T18" fmla="*/ 340 w 939"/>
                <a:gd name="T19" fmla="*/ 0 h 695"/>
                <a:gd name="T20" fmla="*/ 346 w 939"/>
                <a:gd name="T21" fmla="*/ 0 h 695"/>
                <a:gd name="T22" fmla="*/ 349 w 939"/>
                <a:gd name="T23" fmla="*/ 0 h 695"/>
                <a:gd name="T24" fmla="*/ 358 w 939"/>
                <a:gd name="T25" fmla="*/ 0 h 695"/>
                <a:gd name="T26" fmla="*/ 360 w 939"/>
                <a:gd name="T27" fmla="*/ 1 h 695"/>
                <a:gd name="T28" fmla="*/ 794 w 939"/>
                <a:gd name="T29" fmla="*/ 190 h 695"/>
                <a:gd name="T30" fmla="*/ 939 w 939"/>
                <a:gd name="T31" fmla="*/ 348 h 695"/>
                <a:gd name="T32" fmla="*/ 794 w 939"/>
                <a:gd name="T33" fmla="*/ 505 h 695"/>
                <a:gd name="T34" fmla="*/ 360 w 939"/>
                <a:gd name="T35" fmla="*/ 695 h 695"/>
                <a:gd name="T36" fmla="*/ 358 w 939"/>
                <a:gd name="T37" fmla="*/ 695 h 695"/>
                <a:gd name="T38" fmla="*/ 348 w 939"/>
                <a:gd name="T39" fmla="*/ 695 h 695"/>
                <a:gd name="T40" fmla="*/ 346 w 939"/>
                <a:gd name="T41" fmla="*/ 695 h 6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39" h="695">
                  <a:moveTo>
                    <a:pt x="346" y="695"/>
                  </a:moveTo>
                  <a:cubicBezTo>
                    <a:pt x="344" y="695"/>
                    <a:pt x="342" y="695"/>
                    <a:pt x="340" y="695"/>
                  </a:cubicBezTo>
                  <a:cubicBezTo>
                    <a:pt x="340" y="695"/>
                    <a:pt x="340" y="695"/>
                    <a:pt x="340" y="695"/>
                  </a:cubicBezTo>
                  <a:cubicBezTo>
                    <a:pt x="338" y="695"/>
                    <a:pt x="336" y="695"/>
                    <a:pt x="333" y="695"/>
                  </a:cubicBezTo>
                  <a:cubicBezTo>
                    <a:pt x="332" y="695"/>
                    <a:pt x="332" y="695"/>
                    <a:pt x="332" y="695"/>
                  </a:cubicBezTo>
                  <a:cubicBezTo>
                    <a:pt x="146" y="686"/>
                    <a:pt x="0" y="534"/>
                    <a:pt x="0" y="348"/>
                  </a:cubicBezTo>
                  <a:cubicBezTo>
                    <a:pt x="0" y="161"/>
                    <a:pt x="146" y="9"/>
                    <a:pt x="332" y="1"/>
                  </a:cubicBezTo>
                  <a:cubicBezTo>
                    <a:pt x="333" y="1"/>
                    <a:pt x="333" y="1"/>
                    <a:pt x="333" y="1"/>
                  </a:cubicBezTo>
                  <a:cubicBezTo>
                    <a:pt x="335" y="1"/>
                    <a:pt x="337" y="0"/>
                    <a:pt x="339" y="0"/>
                  </a:cubicBezTo>
                  <a:cubicBezTo>
                    <a:pt x="340" y="0"/>
                    <a:pt x="340" y="0"/>
                    <a:pt x="340" y="0"/>
                  </a:cubicBezTo>
                  <a:cubicBezTo>
                    <a:pt x="342" y="0"/>
                    <a:pt x="344" y="0"/>
                    <a:pt x="346" y="0"/>
                  </a:cubicBezTo>
                  <a:cubicBezTo>
                    <a:pt x="349" y="0"/>
                    <a:pt x="349" y="0"/>
                    <a:pt x="349" y="0"/>
                  </a:cubicBezTo>
                  <a:cubicBezTo>
                    <a:pt x="352" y="0"/>
                    <a:pt x="355" y="0"/>
                    <a:pt x="358" y="0"/>
                  </a:cubicBezTo>
                  <a:cubicBezTo>
                    <a:pt x="360" y="1"/>
                    <a:pt x="360" y="1"/>
                    <a:pt x="360" y="1"/>
                  </a:cubicBezTo>
                  <a:cubicBezTo>
                    <a:pt x="510" y="4"/>
                    <a:pt x="656" y="68"/>
                    <a:pt x="794" y="190"/>
                  </a:cubicBezTo>
                  <a:cubicBezTo>
                    <a:pt x="862" y="251"/>
                    <a:pt x="912" y="312"/>
                    <a:pt x="939" y="348"/>
                  </a:cubicBezTo>
                  <a:cubicBezTo>
                    <a:pt x="912" y="384"/>
                    <a:pt x="862" y="445"/>
                    <a:pt x="794" y="505"/>
                  </a:cubicBezTo>
                  <a:cubicBezTo>
                    <a:pt x="656" y="628"/>
                    <a:pt x="510" y="692"/>
                    <a:pt x="360" y="695"/>
                  </a:cubicBezTo>
                  <a:cubicBezTo>
                    <a:pt x="358" y="695"/>
                    <a:pt x="358" y="695"/>
                    <a:pt x="358" y="695"/>
                  </a:cubicBezTo>
                  <a:cubicBezTo>
                    <a:pt x="355" y="695"/>
                    <a:pt x="352" y="695"/>
                    <a:pt x="348" y="695"/>
                  </a:cubicBezTo>
                  <a:cubicBezTo>
                    <a:pt x="347" y="695"/>
                    <a:pt x="347" y="695"/>
                    <a:pt x="346" y="695"/>
                  </a:cubicBezTo>
                  <a:close/>
                </a:path>
              </a:pathLst>
            </a:custGeom>
            <a:gradFill>
              <a:gsLst>
                <a:gs pos="0">
                  <a:srgbClr val="DADADA"/>
                </a:gs>
                <a:gs pos="100000">
                  <a:sysClr val="window" lastClr="FFFFFF"/>
                </a:gs>
              </a:gsLst>
              <a:lin ang="5400000" scaled="1"/>
            </a:gradFill>
            <a:ln w="28575" cap="flat">
              <a:gradFill>
                <a:gsLst>
                  <a:gs pos="0">
                    <a:sysClr val="window" lastClr="FFFFFF"/>
                  </a:gs>
                  <a:gs pos="100000">
                    <a:srgbClr val="DDDDDD"/>
                  </a:gs>
                </a:gsLst>
                <a:lin ang="5400000" scaled="1"/>
              </a:gradFill>
              <a:prstDash val="solid"/>
              <a:miter lim="800000"/>
            </a:ln>
            <a:effectLst>
              <a:outerShdw blurRad="228600" dist="228600" dir="5400000" algn="t" rotWithShape="0">
                <a:sysClr val="windowText" lastClr="000000">
                  <a:lumMod val="85000"/>
                  <a:lumOff val="15000"/>
                  <a:alpha val="28000"/>
                </a:sysClr>
              </a:outerShdw>
            </a:effectLst>
          </p:spPr>
          <p:txBody>
            <a:bodyPr/>
            <a:lstStyle/>
            <a:p>
              <a:pPr defTabSz="128524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kern="0">
                <a:solidFill>
                  <a:prstClr val="black"/>
                </a:solidFill>
                <a:latin typeface="Calibri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795"/>
          <p:cNvGrpSpPr/>
          <p:nvPr/>
        </p:nvGrpSpPr>
        <p:grpSpPr bwMode="auto">
          <a:xfrm>
            <a:off x="5874081" y="2366205"/>
            <a:ext cx="2351916" cy="1788376"/>
            <a:chOff x="7502850" y="1762125"/>
            <a:chExt cx="4027488" cy="3060700"/>
          </a:xfrm>
        </p:grpSpPr>
        <p:sp>
          <p:nvSpPr>
            <p:cNvPr id="6" name="Freeform 10"/>
            <p:cNvSpPr/>
            <p:nvPr/>
          </p:nvSpPr>
          <p:spPr bwMode="auto">
            <a:xfrm>
              <a:off x="7502850" y="1762125"/>
              <a:ext cx="4027488" cy="3060700"/>
            </a:xfrm>
            <a:custGeom>
              <a:avLst/>
              <a:gdLst>
                <a:gd name="T0" fmla="*/ 421 w 1072"/>
                <a:gd name="T1" fmla="*/ 1 h 815"/>
                <a:gd name="T2" fmla="*/ 407 w 1072"/>
                <a:gd name="T3" fmla="*/ 0 h 815"/>
                <a:gd name="T4" fmla="*/ 398 w 1072"/>
                <a:gd name="T5" fmla="*/ 1 h 815"/>
                <a:gd name="T6" fmla="*/ 389 w 1072"/>
                <a:gd name="T7" fmla="*/ 1 h 815"/>
                <a:gd name="T8" fmla="*/ 0 w 1072"/>
                <a:gd name="T9" fmla="*/ 408 h 815"/>
                <a:gd name="T10" fmla="*/ 389 w 1072"/>
                <a:gd name="T11" fmla="*/ 815 h 815"/>
                <a:gd name="T12" fmla="*/ 398 w 1072"/>
                <a:gd name="T13" fmla="*/ 815 h 815"/>
                <a:gd name="T14" fmla="*/ 407 w 1072"/>
                <a:gd name="T15" fmla="*/ 815 h 815"/>
                <a:gd name="T16" fmla="*/ 421 w 1072"/>
                <a:gd name="T17" fmla="*/ 815 h 815"/>
                <a:gd name="T18" fmla="*/ 1072 w 1072"/>
                <a:gd name="T19" fmla="*/ 408 h 815"/>
                <a:gd name="T20" fmla="*/ 421 w 1072"/>
                <a:gd name="T21" fmla="*/ 1 h 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72" h="815">
                  <a:moveTo>
                    <a:pt x="421" y="1"/>
                  </a:moveTo>
                  <a:cubicBezTo>
                    <a:pt x="416" y="0"/>
                    <a:pt x="412" y="0"/>
                    <a:pt x="407" y="0"/>
                  </a:cubicBezTo>
                  <a:cubicBezTo>
                    <a:pt x="404" y="0"/>
                    <a:pt x="401" y="0"/>
                    <a:pt x="398" y="1"/>
                  </a:cubicBezTo>
                  <a:cubicBezTo>
                    <a:pt x="395" y="1"/>
                    <a:pt x="392" y="1"/>
                    <a:pt x="389" y="1"/>
                  </a:cubicBezTo>
                  <a:cubicBezTo>
                    <a:pt x="173" y="11"/>
                    <a:pt x="0" y="189"/>
                    <a:pt x="0" y="408"/>
                  </a:cubicBezTo>
                  <a:cubicBezTo>
                    <a:pt x="0" y="627"/>
                    <a:pt x="173" y="805"/>
                    <a:pt x="389" y="815"/>
                  </a:cubicBezTo>
                  <a:cubicBezTo>
                    <a:pt x="392" y="815"/>
                    <a:pt x="395" y="815"/>
                    <a:pt x="398" y="815"/>
                  </a:cubicBezTo>
                  <a:cubicBezTo>
                    <a:pt x="401" y="815"/>
                    <a:pt x="404" y="815"/>
                    <a:pt x="407" y="815"/>
                  </a:cubicBezTo>
                  <a:cubicBezTo>
                    <a:pt x="412" y="815"/>
                    <a:pt x="416" y="815"/>
                    <a:pt x="421" y="815"/>
                  </a:cubicBezTo>
                  <a:cubicBezTo>
                    <a:pt x="821" y="806"/>
                    <a:pt x="1072" y="408"/>
                    <a:pt x="1072" y="408"/>
                  </a:cubicBezTo>
                  <a:cubicBezTo>
                    <a:pt x="1072" y="408"/>
                    <a:pt x="821" y="9"/>
                    <a:pt x="421" y="1"/>
                  </a:cubicBezTo>
                  <a:close/>
                </a:path>
              </a:pathLst>
            </a:custGeom>
            <a:gradFill>
              <a:gsLst>
                <a:gs pos="0">
                  <a:srgbClr val="DADADA"/>
                </a:gs>
                <a:gs pos="100000">
                  <a:sysClr val="window" lastClr="FFFFFF"/>
                </a:gs>
              </a:gsLst>
              <a:lin ang="5400000" scaled="1"/>
            </a:gradFill>
            <a:ln w="28575" cap="flat">
              <a:gradFill>
                <a:gsLst>
                  <a:gs pos="0">
                    <a:sysClr val="window" lastClr="FFFFFF"/>
                  </a:gs>
                  <a:gs pos="100000">
                    <a:srgbClr val="DDDDDD"/>
                  </a:gs>
                </a:gsLst>
                <a:lin ang="5400000" scaled="1"/>
              </a:gradFill>
              <a:prstDash val="solid"/>
              <a:miter lim="800000"/>
            </a:ln>
            <a:effectLst>
              <a:outerShdw blurRad="228600" dist="228600" dir="5400000" algn="t" rotWithShape="0">
                <a:sysClr val="windowText" lastClr="000000">
                  <a:lumMod val="85000"/>
                  <a:lumOff val="15000"/>
                  <a:alpha val="28000"/>
                </a:sysClr>
              </a:outerShdw>
            </a:effectLst>
          </p:spPr>
          <p:txBody>
            <a:bodyPr/>
            <a:lstStyle/>
            <a:p>
              <a:pPr defTabSz="128524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kern="0">
                <a:solidFill>
                  <a:prstClr val="black"/>
                </a:solidFill>
                <a:latin typeface="Calibri"/>
                <a:ea typeface="微软雅黑" panose="020B0503020204020204" pitchFamily="34" charset="-122"/>
              </a:endParaRPr>
            </a:p>
          </p:txBody>
        </p:sp>
        <p:sp>
          <p:nvSpPr>
            <p:cNvPr id="7" name="Freeform 17"/>
            <p:cNvSpPr/>
            <p:nvPr/>
          </p:nvSpPr>
          <p:spPr bwMode="auto">
            <a:xfrm>
              <a:off x="7752881" y="1987550"/>
              <a:ext cx="3527425" cy="2609850"/>
            </a:xfrm>
            <a:custGeom>
              <a:avLst/>
              <a:gdLst>
                <a:gd name="T0" fmla="*/ 346 w 939"/>
                <a:gd name="T1" fmla="*/ 695 h 695"/>
                <a:gd name="T2" fmla="*/ 340 w 939"/>
                <a:gd name="T3" fmla="*/ 695 h 695"/>
                <a:gd name="T4" fmla="*/ 340 w 939"/>
                <a:gd name="T5" fmla="*/ 695 h 695"/>
                <a:gd name="T6" fmla="*/ 333 w 939"/>
                <a:gd name="T7" fmla="*/ 695 h 695"/>
                <a:gd name="T8" fmla="*/ 332 w 939"/>
                <a:gd name="T9" fmla="*/ 695 h 695"/>
                <a:gd name="T10" fmla="*/ 0 w 939"/>
                <a:gd name="T11" fmla="*/ 348 h 695"/>
                <a:gd name="T12" fmla="*/ 332 w 939"/>
                <a:gd name="T13" fmla="*/ 1 h 695"/>
                <a:gd name="T14" fmla="*/ 333 w 939"/>
                <a:gd name="T15" fmla="*/ 1 h 695"/>
                <a:gd name="T16" fmla="*/ 339 w 939"/>
                <a:gd name="T17" fmla="*/ 0 h 695"/>
                <a:gd name="T18" fmla="*/ 340 w 939"/>
                <a:gd name="T19" fmla="*/ 0 h 695"/>
                <a:gd name="T20" fmla="*/ 346 w 939"/>
                <a:gd name="T21" fmla="*/ 0 h 695"/>
                <a:gd name="T22" fmla="*/ 349 w 939"/>
                <a:gd name="T23" fmla="*/ 0 h 695"/>
                <a:gd name="T24" fmla="*/ 358 w 939"/>
                <a:gd name="T25" fmla="*/ 0 h 695"/>
                <a:gd name="T26" fmla="*/ 360 w 939"/>
                <a:gd name="T27" fmla="*/ 1 h 695"/>
                <a:gd name="T28" fmla="*/ 794 w 939"/>
                <a:gd name="T29" fmla="*/ 190 h 695"/>
                <a:gd name="T30" fmla="*/ 939 w 939"/>
                <a:gd name="T31" fmla="*/ 348 h 695"/>
                <a:gd name="T32" fmla="*/ 794 w 939"/>
                <a:gd name="T33" fmla="*/ 505 h 695"/>
                <a:gd name="T34" fmla="*/ 360 w 939"/>
                <a:gd name="T35" fmla="*/ 695 h 695"/>
                <a:gd name="T36" fmla="*/ 358 w 939"/>
                <a:gd name="T37" fmla="*/ 695 h 695"/>
                <a:gd name="T38" fmla="*/ 348 w 939"/>
                <a:gd name="T39" fmla="*/ 695 h 695"/>
                <a:gd name="T40" fmla="*/ 346 w 939"/>
                <a:gd name="T41" fmla="*/ 695 h 6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39" h="695">
                  <a:moveTo>
                    <a:pt x="346" y="695"/>
                  </a:moveTo>
                  <a:cubicBezTo>
                    <a:pt x="344" y="695"/>
                    <a:pt x="342" y="695"/>
                    <a:pt x="340" y="695"/>
                  </a:cubicBezTo>
                  <a:cubicBezTo>
                    <a:pt x="340" y="695"/>
                    <a:pt x="340" y="695"/>
                    <a:pt x="340" y="695"/>
                  </a:cubicBezTo>
                  <a:cubicBezTo>
                    <a:pt x="338" y="695"/>
                    <a:pt x="336" y="695"/>
                    <a:pt x="333" y="695"/>
                  </a:cubicBezTo>
                  <a:cubicBezTo>
                    <a:pt x="332" y="695"/>
                    <a:pt x="332" y="695"/>
                    <a:pt x="332" y="695"/>
                  </a:cubicBezTo>
                  <a:cubicBezTo>
                    <a:pt x="146" y="686"/>
                    <a:pt x="0" y="534"/>
                    <a:pt x="0" y="348"/>
                  </a:cubicBezTo>
                  <a:cubicBezTo>
                    <a:pt x="0" y="161"/>
                    <a:pt x="146" y="9"/>
                    <a:pt x="332" y="1"/>
                  </a:cubicBezTo>
                  <a:cubicBezTo>
                    <a:pt x="333" y="1"/>
                    <a:pt x="333" y="1"/>
                    <a:pt x="333" y="1"/>
                  </a:cubicBezTo>
                  <a:cubicBezTo>
                    <a:pt x="335" y="1"/>
                    <a:pt x="337" y="0"/>
                    <a:pt x="339" y="0"/>
                  </a:cubicBezTo>
                  <a:cubicBezTo>
                    <a:pt x="340" y="0"/>
                    <a:pt x="340" y="0"/>
                    <a:pt x="340" y="0"/>
                  </a:cubicBezTo>
                  <a:cubicBezTo>
                    <a:pt x="342" y="0"/>
                    <a:pt x="344" y="0"/>
                    <a:pt x="346" y="0"/>
                  </a:cubicBezTo>
                  <a:cubicBezTo>
                    <a:pt x="349" y="0"/>
                    <a:pt x="349" y="0"/>
                    <a:pt x="349" y="0"/>
                  </a:cubicBezTo>
                  <a:cubicBezTo>
                    <a:pt x="352" y="0"/>
                    <a:pt x="355" y="0"/>
                    <a:pt x="358" y="0"/>
                  </a:cubicBezTo>
                  <a:cubicBezTo>
                    <a:pt x="360" y="1"/>
                    <a:pt x="360" y="1"/>
                    <a:pt x="360" y="1"/>
                  </a:cubicBezTo>
                  <a:cubicBezTo>
                    <a:pt x="510" y="4"/>
                    <a:pt x="656" y="68"/>
                    <a:pt x="794" y="190"/>
                  </a:cubicBezTo>
                  <a:cubicBezTo>
                    <a:pt x="862" y="251"/>
                    <a:pt x="912" y="312"/>
                    <a:pt x="939" y="348"/>
                  </a:cubicBezTo>
                  <a:cubicBezTo>
                    <a:pt x="912" y="384"/>
                    <a:pt x="862" y="445"/>
                    <a:pt x="794" y="505"/>
                  </a:cubicBezTo>
                  <a:cubicBezTo>
                    <a:pt x="656" y="628"/>
                    <a:pt x="510" y="692"/>
                    <a:pt x="360" y="695"/>
                  </a:cubicBezTo>
                  <a:cubicBezTo>
                    <a:pt x="358" y="695"/>
                    <a:pt x="358" y="695"/>
                    <a:pt x="358" y="695"/>
                  </a:cubicBezTo>
                  <a:cubicBezTo>
                    <a:pt x="355" y="695"/>
                    <a:pt x="352" y="695"/>
                    <a:pt x="348" y="695"/>
                  </a:cubicBezTo>
                  <a:cubicBezTo>
                    <a:pt x="347" y="695"/>
                    <a:pt x="347" y="695"/>
                    <a:pt x="346" y="695"/>
                  </a:cubicBezTo>
                  <a:close/>
                </a:path>
              </a:pathLst>
            </a:custGeom>
            <a:gradFill>
              <a:gsLst>
                <a:gs pos="0">
                  <a:srgbClr val="DADADA"/>
                </a:gs>
                <a:gs pos="100000">
                  <a:sysClr val="window" lastClr="FFFFFF"/>
                </a:gs>
              </a:gsLst>
              <a:lin ang="5400000" scaled="1"/>
            </a:gradFill>
            <a:ln w="28575" cap="flat">
              <a:gradFill>
                <a:gsLst>
                  <a:gs pos="0">
                    <a:sysClr val="window" lastClr="FFFFFF"/>
                  </a:gs>
                  <a:gs pos="100000">
                    <a:srgbClr val="DDDDDD"/>
                  </a:gs>
                </a:gsLst>
                <a:lin ang="5400000" scaled="1"/>
              </a:gradFill>
              <a:prstDash val="solid"/>
              <a:miter lim="800000"/>
            </a:ln>
            <a:effectLst>
              <a:outerShdw blurRad="228600" dist="228600" dir="5400000" algn="t" rotWithShape="0">
                <a:sysClr val="windowText" lastClr="000000">
                  <a:lumMod val="85000"/>
                  <a:lumOff val="15000"/>
                  <a:alpha val="28000"/>
                </a:sysClr>
              </a:outerShdw>
            </a:effectLst>
          </p:spPr>
          <p:txBody>
            <a:bodyPr/>
            <a:lstStyle/>
            <a:p>
              <a:pPr defTabSz="128524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kern="0">
                <a:solidFill>
                  <a:prstClr val="black"/>
                </a:solidFill>
                <a:latin typeface="Calibri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96"/>
          <p:cNvGrpSpPr/>
          <p:nvPr/>
        </p:nvGrpSpPr>
        <p:grpSpPr bwMode="auto">
          <a:xfrm>
            <a:off x="4033426" y="2366205"/>
            <a:ext cx="2351916" cy="1788376"/>
            <a:chOff x="7502850" y="1762125"/>
            <a:chExt cx="4027488" cy="3060700"/>
          </a:xfrm>
        </p:grpSpPr>
        <p:sp>
          <p:nvSpPr>
            <p:cNvPr id="9" name="Freeform 10"/>
            <p:cNvSpPr/>
            <p:nvPr/>
          </p:nvSpPr>
          <p:spPr bwMode="auto">
            <a:xfrm>
              <a:off x="7502850" y="1762125"/>
              <a:ext cx="4027488" cy="3060700"/>
            </a:xfrm>
            <a:custGeom>
              <a:avLst/>
              <a:gdLst>
                <a:gd name="T0" fmla="*/ 421 w 1072"/>
                <a:gd name="T1" fmla="*/ 1 h 815"/>
                <a:gd name="T2" fmla="*/ 407 w 1072"/>
                <a:gd name="T3" fmla="*/ 0 h 815"/>
                <a:gd name="T4" fmla="*/ 398 w 1072"/>
                <a:gd name="T5" fmla="*/ 1 h 815"/>
                <a:gd name="T6" fmla="*/ 389 w 1072"/>
                <a:gd name="T7" fmla="*/ 1 h 815"/>
                <a:gd name="T8" fmla="*/ 0 w 1072"/>
                <a:gd name="T9" fmla="*/ 408 h 815"/>
                <a:gd name="T10" fmla="*/ 389 w 1072"/>
                <a:gd name="T11" fmla="*/ 815 h 815"/>
                <a:gd name="T12" fmla="*/ 398 w 1072"/>
                <a:gd name="T13" fmla="*/ 815 h 815"/>
                <a:gd name="T14" fmla="*/ 407 w 1072"/>
                <a:gd name="T15" fmla="*/ 815 h 815"/>
                <a:gd name="T16" fmla="*/ 421 w 1072"/>
                <a:gd name="T17" fmla="*/ 815 h 815"/>
                <a:gd name="T18" fmla="*/ 1072 w 1072"/>
                <a:gd name="T19" fmla="*/ 408 h 815"/>
                <a:gd name="T20" fmla="*/ 421 w 1072"/>
                <a:gd name="T21" fmla="*/ 1 h 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72" h="815">
                  <a:moveTo>
                    <a:pt x="421" y="1"/>
                  </a:moveTo>
                  <a:cubicBezTo>
                    <a:pt x="416" y="0"/>
                    <a:pt x="412" y="0"/>
                    <a:pt x="407" y="0"/>
                  </a:cubicBezTo>
                  <a:cubicBezTo>
                    <a:pt x="404" y="0"/>
                    <a:pt x="401" y="0"/>
                    <a:pt x="398" y="1"/>
                  </a:cubicBezTo>
                  <a:cubicBezTo>
                    <a:pt x="395" y="1"/>
                    <a:pt x="392" y="1"/>
                    <a:pt x="389" y="1"/>
                  </a:cubicBezTo>
                  <a:cubicBezTo>
                    <a:pt x="173" y="11"/>
                    <a:pt x="0" y="189"/>
                    <a:pt x="0" y="408"/>
                  </a:cubicBezTo>
                  <a:cubicBezTo>
                    <a:pt x="0" y="627"/>
                    <a:pt x="173" y="805"/>
                    <a:pt x="389" y="815"/>
                  </a:cubicBezTo>
                  <a:cubicBezTo>
                    <a:pt x="392" y="815"/>
                    <a:pt x="395" y="815"/>
                    <a:pt x="398" y="815"/>
                  </a:cubicBezTo>
                  <a:cubicBezTo>
                    <a:pt x="401" y="815"/>
                    <a:pt x="404" y="815"/>
                    <a:pt x="407" y="815"/>
                  </a:cubicBezTo>
                  <a:cubicBezTo>
                    <a:pt x="412" y="815"/>
                    <a:pt x="416" y="815"/>
                    <a:pt x="421" y="815"/>
                  </a:cubicBezTo>
                  <a:cubicBezTo>
                    <a:pt x="821" y="806"/>
                    <a:pt x="1072" y="408"/>
                    <a:pt x="1072" y="408"/>
                  </a:cubicBezTo>
                  <a:cubicBezTo>
                    <a:pt x="1072" y="408"/>
                    <a:pt x="821" y="9"/>
                    <a:pt x="421" y="1"/>
                  </a:cubicBezTo>
                  <a:close/>
                </a:path>
              </a:pathLst>
            </a:custGeom>
            <a:gradFill>
              <a:gsLst>
                <a:gs pos="0">
                  <a:srgbClr val="DADADA"/>
                </a:gs>
                <a:gs pos="100000">
                  <a:sysClr val="window" lastClr="FFFFFF"/>
                </a:gs>
              </a:gsLst>
              <a:lin ang="5400000" scaled="1"/>
            </a:gradFill>
            <a:ln w="28575" cap="flat">
              <a:gradFill>
                <a:gsLst>
                  <a:gs pos="0">
                    <a:sysClr val="window" lastClr="FFFFFF"/>
                  </a:gs>
                  <a:gs pos="100000">
                    <a:srgbClr val="DDDDDD"/>
                  </a:gs>
                </a:gsLst>
                <a:lin ang="5400000" scaled="1"/>
              </a:gradFill>
              <a:prstDash val="solid"/>
              <a:miter lim="800000"/>
            </a:ln>
            <a:effectLst>
              <a:outerShdw blurRad="228600" dist="228600" dir="5400000" algn="t" rotWithShape="0">
                <a:sysClr val="windowText" lastClr="000000">
                  <a:lumMod val="85000"/>
                  <a:lumOff val="15000"/>
                  <a:alpha val="28000"/>
                </a:sysClr>
              </a:outerShdw>
            </a:effectLst>
          </p:spPr>
          <p:txBody>
            <a:bodyPr/>
            <a:lstStyle/>
            <a:p>
              <a:pPr defTabSz="128524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kern="0">
                <a:solidFill>
                  <a:prstClr val="black"/>
                </a:solidFill>
                <a:latin typeface="Calibri"/>
                <a:ea typeface="微软雅黑" panose="020B0503020204020204" pitchFamily="34" charset="-122"/>
              </a:endParaRPr>
            </a:p>
          </p:txBody>
        </p:sp>
        <p:sp>
          <p:nvSpPr>
            <p:cNvPr id="10" name="Freeform 17"/>
            <p:cNvSpPr/>
            <p:nvPr/>
          </p:nvSpPr>
          <p:spPr bwMode="auto">
            <a:xfrm>
              <a:off x="7752881" y="1987550"/>
              <a:ext cx="3527425" cy="2609850"/>
            </a:xfrm>
            <a:custGeom>
              <a:avLst/>
              <a:gdLst>
                <a:gd name="T0" fmla="*/ 346 w 939"/>
                <a:gd name="T1" fmla="*/ 695 h 695"/>
                <a:gd name="T2" fmla="*/ 340 w 939"/>
                <a:gd name="T3" fmla="*/ 695 h 695"/>
                <a:gd name="T4" fmla="*/ 340 w 939"/>
                <a:gd name="T5" fmla="*/ 695 h 695"/>
                <a:gd name="T6" fmla="*/ 333 w 939"/>
                <a:gd name="T7" fmla="*/ 695 h 695"/>
                <a:gd name="T8" fmla="*/ 332 w 939"/>
                <a:gd name="T9" fmla="*/ 695 h 695"/>
                <a:gd name="T10" fmla="*/ 0 w 939"/>
                <a:gd name="T11" fmla="*/ 348 h 695"/>
                <a:gd name="T12" fmla="*/ 332 w 939"/>
                <a:gd name="T13" fmla="*/ 1 h 695"/>
                <a:gd name="T14" fmla="*/ 333 w 939"/>
                <a:gd name="T15" fmla="*/ 1 h 695"/>
                <a:gd name="T16" fmla="*/ 339 w 939"/>
                <a:gd name="T17" fmla="*/ 0 h 695"/>
                <a:gd name="T18" fmla="*/ 340 w 939"/>
                <a:gd name="T19" fmla="*/ 0 h 695"/>
                <a:gd name="T20" fmla="*/ 346 w 939"/>
                <a:gd name="T21" fmla="*/ 0 h 695"/>
                <a:gd name="T22" fmla="*/ 349 w 939"/>
                <a:gd name="T23" fmla="*/ 0 h 695"/>
                <a:gd name="T24" fmla="*/ 358 w 939"/>
                <a:gd name="T25" fmla="*/ 0 h 695"/>
                <a:gd name="T26" fmla="*/ 360 w 939"/>
                <a:gd name="T27" fmla="*/ 1 h 695"/>
                <a:gd name="T28" fmla="*/ 794 w 939"/>
                <a:gd name="T29" fmla="*/ 190 h 695"/>
                <a:gd name="T30" fmla="*/ 939 w 939"/>
                <a:gd name="T31" fmla="*/ 348 h 695"/>
                <a:gd name="T32" fmla="*/ 794 w 939"/>
                <a:gd name="T33" fmla="*/ 505 h 695"/>
                <a:gd name="T34" fmla="*/ 360 w 939"/>
                <a:gd name="T35" fmla="*/ 695 h 695"/>
                <a:gd name="T36" fmla="*/ 358 w 939"/>
                <a:gd name="T37" fmla="*/ 695 h 695"/>
                <a:gd name="T38" fmla="*/ 348 w 939"/>
                <a:gd name="T39" fmla="*/ 695 h 695"/>
                <a:gd name="T40" fmla="*/ 346 w 939"/>
                <a:gd name="T41" fmla="*/ 695 h 6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39" h="695">
                  <a:moveTo>
                    <a:pt x="346" y="695"/>
                  </a:moveTo>
                  <a:cubicBezTo>
                    <a:pt x="344" y="695"/>
                    <a:pt x="342" y="695"/>
                    <a:pt x="340" y="695"/>
                  </a:cubicBezTo>
                  <a:cubicBezTo>
                    <a:pt x="340" y="695"/>
                    <a:pt x="340" y="695"/>
                    <a:pt x="340" y="695"/>
                  </a:cubicBezTo>
                  <a:cubicBezTo>
                    <a:pt x="338" y="695"/>
                    <a:pt x="336" y="695"/>
                    <a:pt x="333" y="695"/>
                  </a:cubicBezTo>
                  <a:cubicBezTo>
                    <a:pt x="332" y="695"/>
                    <a:pt x="332" y="695"/>
                    <a:pt x="332" y="695"/>
                  </a:cubicBezTo>
                  <a:cubicBezTo>
                    <a:pt x="146" y="686"/>
                    <a:pt x="0" y="534"/>
                    <a:pt x="0" y="348"/>
                  </a:cubicBezTo>
                  <a:cubicBezTo>
                    <a:pt x="0" y="161"/>
                    <a:pt x="146" y="9"/>
                    <a:pt x="332" y="1"/>
                  </a:cubicBezTo>
                  <a:cubicBezTo>
                    <a:pt x="333" y="1"/>
                    <a:pt x="333" y="1"/>
                    <a:pt x="333" y="1"/>
                  </a:cubicBezTo>
                  <a:cubicBezTo>
                    <a:pt x="335" y="1"/>
                    <a:pt x="337" y="0"/>
                    <a:pt x="339" y="0"/>
                  </a:cubicBezTo>
                  <a:cubicBezTo>
                    <a:pt x="340" y="0"/>
                    <a:pt x="340" y="0"/>
                    <a:pt x="340" y="0"/>
                  </a:cubicBezTo>
                  <a:cubicBezTo>
                    <a:pt x="342" y="0"/>
                    <a:pt x="344" y="0"/>
                    <a:pt x="346" y="0"/>
                  </a:cubicBezTo>
                  <a:cubicBezTo>
                    <a:pt x="349" y="0"/>
                    <a:pt x="349" y="0"/>
                    <a:pt x="349" y="0"/>
                  </a:cubicBezTo>
                  <a:cubicBezTo>
                    <a:pt x="352" y="0"/>
                    <a:pt x="355" y="0"/>
                    <a:pt x="358" y="0"/>
                  </a:cubicBezTo>
                  <a:cubicBezTo>
                    <a:pt x="360" y="1"/>
                    <a:pt x="360" y="1"/>
                    <a:pt x="360" y="1"/>
                  </a:cubicBezTo>
                  <a:cubicBezTo>
                    <a:pt x="510" y="4"/>
                    <a:pt x="656" y="68"/>
                    <a:pt x="794" y="190"/>
                  </a:cubicBezTo>
                  <a:cubicBezTo>
                    <a:pt x="862" y="251"/>
                    <a:pt x="912" y="312"/>
                    <a:pt x="939" y="348"/>
                  </a:cubicBezTo>
                  <a:cubicBezTo>
                    <a:pt x="912" y="384"/>
                    <a:pt x="862" y="445"/>
                    <a:pt x="794" y="505"/>
                  </a:cubicBezTo>
                  <a:cubicBezTo>
                    <a:pt x="656" y="628"/>
                    <a:pt x="510" y="692"/>
                    <a:pt x="360" y="695"/>
                  </a:cubicBezTo>
                  <a:cubicBezTo>
                    <a:pt x="358" y="695"/>
                    <a:pt x="358" y="695"/>
                    <a:pt x="358" y="695"/>
                  </a:cubicBezTo>
                  <a:cubicBezTo>
                    <a:pt x="355" y="695"/>
                    <a:pt x="352" y="695"/>
                    <a:pt x="348" y="695"/>
                  </a:cubicBezTo>
                  <a:cubicBezTo>
                    <a:pt x="347" y="695"/>
                    <a:pt x="347" y="695"/>
                    <a:pt x="346" y="695"/>
                  </a:cubicBezTo>
                  <a:close/>
                </a:path>
              </a:pathLst>
            </a:custGeom>
            <a:gradFill>
              <a:gsLst>
                <a:gs pos="0">
                  <a:srgbClr val="DADADA"/>
                </a:gs>
                <a:gs pos="100000">
                  <a:sysClr val="window" lastClr="FFFFFF"/>
                </a:gs>
              </a:gsLst>
              <a:lin ang="5400000" scaled="1"/>
            </a:gradFill>
            <a:ln w="28575" cap="flat">
              <a:gradFill>
                <a:gsLst>
                  <a:gs pos="0">
                    <a:sysClr val="window" lastClr="FFFFFF"/>
                  </a:gs>
                  <a:gs pos="100000">
                    <a:srgbClr val="DDDDDD"/>
                  </a:gs>
                </a:gsLst>
                <a:lin ang="5400000" scaled="1"/>
              </a:gradFill>
              <a:prstDash val="solid"/>
              <a:miter lim="800000"/>
            </a:ln>
            <a:effectLst>
              <a:outerShdw blurRad="228600" dist="228600" dir="5400000" algn="t" rotWithShape="0">
                <a:sysClr val="windowText" lastClr="000000">
                  <a:lumMod val="85000"/>
                  <a:lumOff val="15000"/>
                  <a:alpha val="28000"/>
                </a:sysClr>
              </a:outerShdw>
            </a:effectLst>
          </p:spPr>
          <p:txBody>
            <a:bodyPr/>
            <a:lstStyle/>
            <a:p>
              <a:pPr defTabSz="128524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kern="0">
                <a:solidFill>
                  <a:prstClr val="black"/>
                </a:solidFill>
                <a:latin typeface="Calibri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797"/>
          <p:cNvGrpSpPr/>
          <p:nvPr/>
        </p:nvGrpSpPr>
        <p:grpSpPr bwMode="auto">
          <a:xfrm>
            <a:off x="2192770" y="2366205"/>
            <a:ext cx="2351916" cy="1788376"/>
            <a:chOff x="7502850" y="1762125"/>
            <a:chExt cx="4027488" cy="3060700"/>
          </a:xfrm>
        </p:grpSpPr>
        <p:sp>
          <p:nvSpPr>
            <p:cNvPr id="12" name="Freeform 10"/>
            <p:cNvSpPr/>
            <p:nvPr/>
          </p:nvSpPr>
          <p:spPr bwMode="auto">
            <a:xfrm>
              <a:off x="7502850" y="1762125"/>
              <a:ext cx="4027488" cy="3060700"/>
            </a:xfrm>
            <a:custGeom>
              <a:avLst/>
              <a:gdLst>
                <a:gd name="T0" fmla="*/ 421 w 1072"/>
                <a:gd name="T1" fmla="*/ 1 h 815"/>
                <a:gd name="T2" fmla="*/ 407 w 1072"/>
                <a:gd name="T3" fmla="*/ 0 h 815"/>
                <a:gd name="T4" fmla="*/ 398 w 1072"/>
                <a:gd name="T5" fmla="*/ 1 h 815"/>
                <a:gd name="T6" fmla="*/ 389 w 1072"/>
                <a:gd name="T7" fmla="*/ 1 h 815"/>
                <a:gd name="T8" fmla="*/ 0 w 1072"/>
                <a:gd name="T9" fmla="*/ 408 h 815"/>
                <a:gd name="T10" fmla="*/ 389 w 1072"/>
                <a:gd name="T11" fmla="*/ 815 h 815"/>
                <a:gd name="T12" fmla="*/ 398 w 1072"/>
                <a:gd name="T13" fmla="*/ 815 h 815"/>
                <a:gd name="T14" fmla="*/ 407 w 1072"/>
                <a:gd name="T15" fmla="*/ 815 h 815"/>
                <a:gd name="T16" fmla="*/ 421 w 1072"/>
                <a:gd name="T17" fmla="*/ 815 h 815"/>
                <a:gd name="T18" fmla="*/ 1072 w 1072"/>
                <a:gd name="T19" fmla="*/ 408 h 815"/>
                <a:gd name="T20" fmla="*/ 421 w 1072"/>
                <a:gd name="T21" fmla="*/ 1 h 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72" h="815">
                  <a:moveTo>
                    <a:pt x="421" y="1"/>
                  </a:moveTo>
                  <a:cubicBezTo>
                    <a:pt x="416" y="0"/>
                    <a:pt x="412" y="0"/>
                    <a:pt x="407" y="0"/>
                  </a:cubicBezTo>
                  <a:cubicBezTo>
                    <a:pt x="404" y="0"/>
                    <a:pt x="401" y="0"/>
                    <a:pt x="398" y="1"/>
                  </a:cubicBezTo>
                  <a:cubicBezTo>
                    <a:pt x="395" y="1"/>
                    <a:pt x="392" y="1"/>
                    <a:pt x="389" y="1"/>
                  </a:cubicBezTo>
                  <a:cubicBezTo>
                    <a:pt x="173" y="11"/>
                    <a:pt x="0" y="189"/>
                    <a:pt x="0" y="408"/>
                  </a:cubicBezTo>
                  <a:cubicBezTo>
                    <a:pt x="0" y="627"/>
                    <a:pt x="173" y="805"/>
                    <a:pt x="389" y="815"/>
                  </a:cubicBezTo>
                  <a:cubicBezTo>
                    <a:pt x="392" y="815"/>
                    <a:pt x="395" y="815"/>
                    <a:pt x="398" y="815"/>
                  </a:cubicBezTo>
                  <a:cubicBezTo>
                    <a:pt x="401" y="815"/>
                    <a:pt x="404" y="815"/>
                    <a:pt x="407" y="815"/>
                  </a:cubicBezTo>
                  <a:cubicBezTo>
                    <a:pt x="412" y="815"/>
                    <a:pt x="416" y="815"/>
                    <a:pt x="421" y="815"/>
                  </a:cubicBezTo>
                  <a:cubicBezTo>
                    <a:pt x="821" y="806"/>
                    <a:pt x="1072" y="408"/>
                    <a:pt x="1072" y="408"/>
                  </a:cubicBezTo>
                  <a:cubicBezTo>
                    <a:pt x="1072" y="408"/>
                    <a:pt x="821" y="9"/>
                    <a:pt x="421" y="1"/>
                  </a:cubicBezTo>
                  <a:close/>
                </a:path>
              </a:pathLst>
            </a:custGeom>
            <a:gradFill>
              <a:gsLst>
                <a:gs pos="0">
                  <a:srgbClr val="DADADA"/>
                </a:gs>
                <a:gs pos="100000">
                  <a:sysClr val="window" lastClr="FFFFFF"/>
                </a:gs>
              </a:gsLst>
              <a:lin ang="5400000" scaled="1"/>
            </a:gradFill>
            <a:ln w="28575" cap="flat">
              <a:gradFill>
                <a:gsLst>
                  <a:gs pos="0">
                    <a:sysClr val="window" lastClr="FFFFFF"/>
                  </a:gs>
                  <a:gs pos="100000">
                    <a:srgbClr val="DDDDDD"/>
                  </a:gs>
                </a:gsLst>
                <a:lin ang="5400000" scaled="1"/>
              </a:gradFill>
              <a:prstDash val="solid"/>
              <a:miter lim="800000"/>
            </a:ln>
            <a:effectLst>
              <a:outerShdw blurRad="228600" dist="228600" dir="5400000" algn="t" rotWithShape="0">
                <a:sysClr val="windowText" lastClr="000000">
                  <a:lumMod val="85000"/>
                  <a:lumOff val="15000"/>
                  <a:alpha val="28000"/>
                </a:sysClr>
              </a:outerShdw>
            </a:effectLst>
          </p:spPr>
          <p:txBody>
            <a:bodyPr/>
            <a:lstStyle/>
            <a:p>
              <a:pPr defTabSz="128524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kern="0">
                <a:solidFill>
                  <a:prstClr val="black"/>
                </a:solidFill>
                <a:latin typeface="Calibri"/>
                <a:ea typeface="微软雅黑" panose="020B0503020204020204" pitchFamily="34" charset="-122"/>
              </a:endParaRPr>
            </a:p>
          </p:txBody>
        </p:sp>
        <p:sp>
          <p:nvSpPr>
            <p:cNvPr id="13" name="Freeform 17"/>
            <p:cNvSpPr/>
            <p:nvPr/>
          </p:nvSpPr>
          <p:spPr bwMode="auto">
            <a:xfrm>
              <a:off x="7752881" y="1987550"/>
              <a:ext cx="3527425" cy="2609850"/>
            </a:xfrm>
            <a:custGeom>
              <a:avLst/>
              <a:gdLst>
                <a:gd name="T0" fmla="*/ 346 w 939"/>
                <a:gd name="T1" fmla="*/ 695 h 695"/>
                <a:gd name="T2" fmla="*/ 340 w 939"/>
                <a:gd name="T3" fmla="*/ 695 h 695"/>
                <a:gd name="T4" fmla="*/ 340 w 939"/>
                <a:gd name="T5" fmla="*/ 695 h 695"/>
                <a:gd name="T6" fmla="*/ 333 w 939"/>
                <a:gd name="T7" fmla="*/ 695 h 695"/>
                <a:gd name="T8" fmla="*/ 332 w 939"/>
                <a:gd name="T9" fmla="*/ 695 h 695"/>
                <a:gd name="T10" fmla="*/ 0 w 939"/>
                <a:gd name="T11" fmla="*/ 348 h 695"/>
                <a:gd name="T12" fmla="*/ 332 w 939"/>
                <a:gd name="T13" fmla="*/ 1 h 695"/>
                <a:gd name="T14" fmla="*/ 333 w 939"/>
                <a:gd name="T15" fmla="*/ 1 h 695"/>
                <a:gd name="T16" fmla="*/ 339 w 939"/>
                <a:gd name="T17" fmla="*/ 0 h 695"/>
                <a:gd name="T18" fmla="*/ 340 w 939"/>
                <a:gd name="T19" fmla="*/ 0 h 695"/>
                <a:gd name="T20" fmla="*/ 346 w 939"/>
                <a:gd name="T21" fmla="*/ 0 h 695"/>
                <a:gd name="T22" fmla="*/ 349 w 939"/>
                <a:gd name="T23" fmla="*/ 0 h 695"/>
                <a:gd name="T24" fmla="*/ 358 w 939"/>
                <a:gd name="T25" fmla="*/ 0 h 695"/>
                <a:gd name="T26" fmla="*/ 360 w 939"/>
                <a:gd name="T27" fmla="*/ 1 h 695"/>
                <a:gd name="T28" fmla="*/ 794 w 939"/>
                <a:gd name="T29" fmla="*/ 190 h 695"/>
                <a:gd name="T30" fmla="*/ 939 w 939"/>
                <a:gd name="T31" fmla="*/ 348 h 695"/>
                <a:gd name="T32" fmla="*/ 794 w 939"/>
                <a:gd name="T33" fmla="*/ 505 h 695"/>
                <a:gd name="T34" fmla="*/ 360 w 939"/>
                <a:gd name="T35" fmla="*/ 695 h 695"/>
                <a:gd name="T36" fmla="*/ 358 w 939"/>
                <a:gd name="T37" fmla="*/ 695 h 695"/>
                <a:gd name="T38" fmla="*/ 348 w 939"/>
                <a:gd name="T39" fmla="*/ 695 h 695"/>
                <a:gd name="T40" fmla="*/ 346 w 939"/>
                <a:gd name="T41" fmla="*/ 695 h 6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39" h="695">
                  <a:moveTo>
                    <a:pt x="346" y="695"/>
                  </a:moveTo>
                  <a:cubicBezTo>
                    <a:pt x="344" y="695"/>
                    <a:pt x="342" y="695"/>
                    <a:pt x="340" y="695"/>
                  </a:cubicBezTo>
                  <a:cubicBezTo>
                    <a:pt x="340" y="695"/>
                    <a:pt x="340" y="695"/>
                    <a:pt x="340" y="695"/>
                  </a:cubicBezTo>
                  <a:cubicBezTo>
                    <a:pt x="338" y="695"/>
                    <a:pt x="336" y="695"/>
                    <a:pt x="333" y="695"/>
                  </a:cubicBezTo>
                  <a:cubicBezTo>
                    <a:pt x="332" y="695"/>
                    <a:pt x="332" y="695"/>
                    <a:pt x="332" y="695"/>
                  </a:cubicBezTo>
                  <a:cubicBezTo>
                    <a:pt x="146" y="686"/>
                    <a:pt x="0" y="534"/>
                    <a:pt x="0" y="348"/>
                  </a:cubicBezTo>
                  <a:cubicBezTo>
                    <a:pt x="0" y="161"/>
                    <a:pt x="146" y="9"/>
                    <a:pt x="332" y="1"/>
                  </a:cubicBezTo>
                  <a:cubicBezTo>
                    <a:pt x="333" y="1"/>
                    <a:pt x="333" y="1"/>
                    <a:pt x="333" y="1"/>
                  </a:cubicBezTo>
                  <a:cubicBezTo>
                    <a:pt x="335" y="1"/>
                    <a:pt x="337" y="0"/>
                    <a:pt x="339" y="0"/>
                  </a:cubicBezTo>
                  <a:cubicBezTo>
                    <a:pt x="340" y="0"/>
                    <a:pt x="340" y="0"/>
                    <a:pt x="340" y="0"/>
                  </a:cubicBezTo>
                  <a:cubicBezTo>
                    <a:pt x="342" y="0"/>
                    <a:pt x="344" y="0"/>
                    <a:pt x="346" y="0"/>
                  </a:cubicBezTo>
                  <a:cubicBezTo>
                    <a:pt x="349" y="0"/>
                    <a:pt x="349" y="0"/>
                    <a:pt x="349" y="0"/>
                  </a:cubicBezTo>
                  <a:cubicBezTo>
                    <a:pt x="352" y="0"/>
                    <a:pt x="355" y="0"/>
                    <a:pt x="358" y="0"/>
                  </a:cubicBezTo>
                  <a:cubicBezTo>
                    <a:pt x="360" y="1"/>
                    <a:pt x="360" y="1"/>
                    <a:pt x="360" y="1"/>
                  </a:cubicBezTo>
                  <a:cubicBezTo>
                    <a:pt x="510" y="4"/>
                    <a:pt x="656" y="68"/>
                    <a:pt x="794" y="190"/>
                  </a:cubicBezTo>
                  <a:cubicBezTo>
                    <a:pt x="862" y="251"/>
                    <a:pt x="912" y="312"/>
                    <a:pt x="939" y="348"/>
                  </a:cubicBezTo>
                  <a:cubicBezTo>
                    <a:pt x="912" y="384"/>
                    <a:pt x="862" y="445"/>
                    <a:pt x="794" y="505"/>
                  </a:cubicBezTo>
                  <a:cubicBezTo>
                    <a:pt x="656" y="628"/>
                    <a:pt x="510" y="692"/>
                    <a:pt x="360" y="695"/>
                  </a:cubicBezTo>
                  <a:cubicBezTo>
                    <a:pt x="358" y="695"/>
                    <a:pt x="358" y="695"/>
                    <a:pt x="358" y="695"/>
                  </a:cubicBezTo>
                  <a:cubicBezTo>
                    <a:pt x="355" y="695"/>
                    <a:pt x="352" y="695"/>
                    <a:pt x="348" y="695"/>
                  </a:cubicBezTo>
                  <a:cubicBezTo>
                    <a:pt x="347" y="695"/>
                    <a:pt x="347" y="695"/>
                    <a:pt x="346" y="695"/>
                  </a:cubicBezTo>
                  <a:close/>
                </a:path>
              </a:pathLst>
            </a:custGeom>
            <a:gradFill>
              <a:gsLst>
                <a:gs pos="0">
                  <a:srgbClr val="DADADA"/>
                </a:gs>
                <a:gs pos="100000">
                  <a:sysClr val="window" lastClr="FFFFFF"/>
                </a:gs>
              </a:gsLst>
              <a:lin ang="5400000" scaled="1"/>
            </a:gradFill>
            <a:ln w="28575" cap="flat">
              <a:gradFill>
                <a:gsLst>
                  <a:gs pos="0">
                    <a:sysClr val="window" lastClr="FFFFFF"/>
                  </a:gs>
                  <a:gs pos="100000">
                    <a:srgbClr val="DDDDDD"/>
                  </a:gs>
                </a:gsLst>
                <a:lin ang="5400000" scaled="1"/>
              </a:gradFill>
              <a:prstDash val="solid"/>
              <a:miter lim="800000"/>
            </a:ln>
            <a:effectLst>
              <a:outerShdw blurRad="228600" dist="228600" dir="5400000" algn="t" rotWithShape="0">
                <a:sysClr val="windowText" lastClr="000000">
                  <a:lumMod val="85000"/>
                  <a:lumOff val="15000"/>
                  <a:alpha val="28000"/>
                </a:sysClr>
              </a:outerShdw>
            </a:effectLst>
          </p:spPr>
          <p:txBody>
            <a:bodyPr/>
            <a:lstStyle/>
            <a:p>
              <a:pPr defTabSz="128524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kern="0">
                <a:solidFill>
                  <a:prstClr val="black"/>
                </a:solidFill>
                <a:latin typeface="Calibri"/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Freeform 5"/>
          <p:cNvSpPr/>
          <p:nvPr/>
        </p:nvSpPr>
        <p:spPr bwMode="auto">
          <a:xfrm>
            <a:off x="8490506" y="3550565"/>
            <a:ext cx="521988" cy="403519"/>
          </a:xfrm>
          <a:custGeom>
            <a:avLst/>
            <a:gdLst>
              <a:gd name="T0" fmla="*/ 0 w 169"/>
              <a:gd name="T1" fmla="*/ 165039 h 130"/>
              <a:gd name="T2" fmla="*/ 364083 w 169"/>
              <a:gd name="T3" fmla="*/ 165039 h 130"/>
              <a:gd name="T4" fmla="*/ 286755 w 169"/>
              <a:gd name="T5" fmla="*/ 84138 h 130"/>
              <a:gd name="T6" fmla="*/ 286755 w 169"/>
              <a:gd name="T7" fmla="*/ 19416 h 130"/>
              <a:gd name="T8" fmla="*/ 351195 w 169"/>
              <a:gd name="T9" fmla="*/ 19416 h 130"/>
              <a:gd name="T10" fmla="*/ 544513 w 169"/>
              <a:gd name="T11" fmla="*/ 210344 h 130"/>
              <a:gd name="T12" fmla="*/ 351195 w 169"/>
              <a:gd name="T13" fmla="*/ 401272 h 130"/>
              <a:gd name="T14" fmla="*/ 286755 w 169"/>
              <a:gd name="T15" fmla="*/ 401272 h 130"/>
              <a:gd name="T16" fmla="*/ 286755 w 169"/>
              <a:gd name="T17" fmla="*/ 336550 h 130"/>
              <a:gd name="T18" fmla="*/ 364083 w 169"/>
              <a:gd name="T19" fmla="*/ 255649 h 130"/>
              <a:gd name="T20" fmla="*/ 0 w 169"/>
              <a:gd name="T21" fmla="*/ 255649 h 130"/>
              <a:gd name="T22" fmla="*/ 0 w 169"/>
              <a:gd name="T23" fmla="*/ 165039 h 13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69" h="130">
                <a:moveTo>
                  <a:pt x="0" y="51"/>
                </a:moveTo>
                <a:cubicBezTo>
                  <a:pt x="113" y="51"/>
                  <a:pt x="113" y="51"/>
                  <a:pt x="113" y="51"/>
                </a:cubicBezTo>
                <a:cubicBezTo>
                  <a:pt x="89" y="26"/>
                  <a:pt x="89" y="26"/>
                  <a:pt x="89" y="26"/>
                </a:cubicBezTo>
                <a:cubicBezTo>
                  <a:pt x="83" y="21"/>
                  <a:pt x="83" y="11"/>
                  <a:pt x="89" y="6"/>
                </a:cubicBezTo>
                <a:cubicBezTo>
                  <a:pt x="95" y="0"/>
                  <a:pt x="104" y="0"/>
                  <a:pt x="109" y="6"/>
                </a:cubicBezTo>
                <a:cubicBezTo>
                  <a:pt x="169" y="65"/>
                  <a:pt x="169" y="65"/>
                  <a:pt x="169" y="65"/>
                </a:cubicBezTo>
                <a:cubicBezTo>
                  <a:pt x="109" y="124"/>
                  <a:pt x="109" y="124"/>
                  <a:pt x="109" y="124"/>
                </a:cubicBezTo>
                <a:cubicBezTo>
                  <a:pt x="104" y="130"/>
                  <a:pt x="95" y="130"/>
                  <a:pt x="89" y="124"/>
                </a:cubicBezTo>
                <a:cubicBezTo>
                  <a:pt x="83" y="119"/>
                  <a:pt x="83" y="110"/>
                  <a:pt x="89" y="104"/>
                </a:cubicBezTo>
                <a:cubicBezTo>
                  <a:pt x="113" y="79"/>
                  <a:pt x="113" y="79"/>
                  <a:pt x="113" y="79"/>
                </a:cubicBezTo>
                <a:cubicBezTo>
                  <a:pt x="0" y="79"/>
                  <a:pt x="0" y="79"/>
                  <a:pt x="0" y="79"/>
                </a:cubicBezTo>
                <a:lnTo>
                  <a:pt x="0" y="51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pPr marL="0" marR="0" lvl="0" indent="0" defTabSz="1285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" name="Freeform 5"/>
          <p:cNvSpPr/>
          <p:nvPr/>
        </p:nvSpPr>
        <p:spPr bwMode="auto">
          <a:xfrm>
            <a:off x="6545594" y="3540824"/>
            <a:ext cx="521988" cy="403519"/>
          </a:xfrm>
          <a:custGeom>
            <a:avLst/>
            <a:gdLst>
              <a:gd name="T0" fmla="*/ 0 w 169"/>
              <a:gd name="T1" fmla="*/ 165039 h 130"/>
              <a:gd name="T2" fmla="*/ 364083 w 169"/>
              <a:gd name="T3" fmla="*/ 165039 h 130"/>
              <a:gd name="T4" fmla="*/ 286755 w 169"/>
              <a:gd name="T5" fmla="*/ 84138 h 130"/>
              <a:gd name="T6" fmla="*/ 286755 w 169"/>
              <a:gd name="T7" fmla="*/ 19416 h 130"/>
              <a:gd name="T8" fmla="*/ 351195 w 169"/>
              <a:gd name="T9" fmla="*/ 19416 h 130"/>
              <a:gd name="T10" fmla="*/ 544513 w 169"/>
              <a:gd name="T11" fmla="*/ 210344 h 130"/>
              <a:gd name="T12" fmla="*/ 351195 w 169"/>
              <a:gd name="T13" fmla="*/ 401272 h 130"/>
              <a:gd name="T14" fmla="*/ 286755 w 169"/>
              <a:gd name="T15" fmla="*/ 401272 h 130"/>
              <a:gd name="T16" fmla="*/ 286755 w 169"/>
              <a:gd name="T17" fmla="*/ 336550 h 130"/>
              <a:gd name="T18" fmla="*/ 364083 w 169"/>
              <a:gd name="T19" fmla="*/ 255649 h 130"/>
              <a:gd name="T20" fmla="*/ 0 w 169"/>
              <a:gd name="T21" fmla="*/ 255649 h 130"/>
              <a:gd name="T22" fmla="*/ 0 w 169"/>
              <a:gd name="T23" fmla="*/ 165039 h 13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69" h="130">
                <a:moveTo>
                  <a:pt x="0" y="51"/>
                </a:moveTo>
                <a:cubicBezTo>
                  <a:pt x="113" y="51"/>
                  <a:pt x="113" y="51"/>
                  <a:pt x="113" y="51"/>
                </a:cubicBezTo>
                <a:cubicBezTo>
                  <a:pt x="89" y="26"/>
                  <a:pt x="89" y="26"/>
                  <a:pt x="89" y="26"/>
                </a:cubicBezTo>
                <a:cubicBezTo>
                  <a:pt x="83" y="21"/>
                  <a:pt x="83" y="11"/>
                  <a:pt x="89" y="6"/>
                </a:cubicBezTo>
                <a:cubicBezTo>
                  <a:pt x="95" y="0"/>
                  <a:pt x="104" y="0"/>
                  <a:pt x="109" y="6"/>
                </a:cubicBezTo>
                <a:cubicBezTo>
                  <a:pt x="169" y="65"/>
                  <a:pt x="169" y="65"/>
                  <a:pt x="169" y="65"/>
                </a:cubicBezTo>
                <a:cubicBezTo>
                  <a:pt x="109" y="124"/>
                  <a:pt x="109" y="124"/>
                  <a:pt x="109" y="124"/>
                </a:cubicBezTo>
                <a:cubicBezTo>
                  <a:pt x="104" y="130"/>
                  <a:pt x="95" y="130"/>
                  <a:pt x="89" y="124"/>
                </a:cubicBezTo>
                <a:cubicBezTo>
                  <a:pt x="83" y="119"/>
                  <a:pt x="83" y="110"/>
                  <a:pt x="89" y="104"/>
                </a:cubicBezTo>
                <a:cubicBezTo>
                  <a:pt x="113" y="79"/>
                  <a:pt x="113" y="79"/>
                  <a:pt x="113" y="79"/>
                </a:cubicBezTo>
                <a:cubicBezTo>
                  <a:pt x="0" y="79"/>
                  <a:pt x="0" y="79"/>
                  <a:pt x="0" y="79"/>
                </a:cubicBezTo>
                <a:lnTo>
                  <a:pt x="0" y="51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pPr marL="0" marR="0" lvl="0" indent="0" defTabSz="1285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" name="Freeform 5"/>
          <p:cNvSpPr/>
          <p:nvPr/>
        </p:nvSpPr>
        <p:spPr bwMode="auto">
          <a:xfrm>
            <a:off x="4600682" y="3531081"/>
            <a:ext cx="521988" cy="403519"/>
          </a:xfrm>
          <a:custGeom>
            <a:avLst/>
            <a:gdLst>
              <a:gd name="T0" fmla="*/ 0 w 169"/>
              <a:gd name="T1" fmla="*/ 165039 h 130"/>
              <a:gd name="T2" fmla="*/ 364083 w 169"/>
              <a:gd name="T3" fmla="*/ 165039 h 130"/>
              <a:gd name="T4" fmla="*/ 286755 w 169"/>
              <a:gd name="T5" fmla="*/ 84138 h 130"/>
              <a:gd name="T6" fmla="*/ 286755 w 169"/>
              <a:gd name="T7" fmla="*/ 19416 h 130"/>
              <a:gd name="T8" fmla="*/ 351195 w 169"/>
              <a:gd name="T9" fmla="*/ 19416 h 130"/>
              <a:gd name="T10" fmla="*/ 544513 w 169"/>
              <a:gd name="T11" fmla="*/ 210344 h 130"/>
              <a:gd name="T12" fmla="*/ 351195 w 169"/>
              <a:gd name="T13" fmla="*/ 401272 h 130"/>
              <a:gd name="T14" fmla="*/ 286755 w 169"/>
              <a:gd name="T15" fmla="*/ 401272 h 130"/>
              <a:gd name="T16" fmla="*/ 286755 w 169"/>
              <a:gd name="T17" fmla="*/ 336550 h 130"/>
              <a:gd name="T18" fmla="*/ 364083 w 169"/>
              <a:gd name="T19" fmla="*/ 255649 h 130"/>
              <a:gd name="T20" fmla="*/ 0 w 169"/>
              <a:gd name="T21" fmla="*/ 255649 h 130"/>
              <a:gd name="T22" fmla="*/ 0 w 169"/>
              <a:gd name="T23" fmla="*/ 165039 h 13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69" h="130">
                <a:moveTo>
                  <a:pt x="0" y="51"/>
                </a:moveTo>
                <a:cubicBezTo>
                  <a:pt x="113" y="51"/>
                  <a:pt x="113" y="51"/>
                  <a:pt x="113" y="51"/>
                </a:cubicBezTo>
                <a:cubicBezTo>
                  <a:pt x="89" y="26"/>
                  <a:pt x="89" y="26"/>
                  <a:pt x="89" y="26"/>
                </a:cubicBezTo>
                <a:cubicBezTo>
                  <a:pt x="83" y="21"/>
                  <a:pt x="83" y="11"/>
                  <a:pt x="89" y="6"/>
                </a:cubicBezTo>
                <a:cubicBezTo>
                  <a:pt x="95" y="0"/>
                  <a:pt x="104" y="0"/>
                  <a:pt x="109" y="6"/>
                </a:cubicBezTo>
                <a:cubicBezTo>
                  <a:pt x="169" y="65"/>
                  <a:pt x="169" y="65"/>
                  <a:pt x="169" y="65"/>
                </a:cubicBezTo>
                <a:cubicBezTo>
                  <a:pt x="109" y="124"/>
                  <a:pt x="109" y="124"/>
                  <a:pt x="109" y="124"/>
                </a:cubicBezTo>
                <a:cubicBezTo>
                  <a:pt x="104" y="130"/>
                  <a:pt x="95" y="130"/>
                  <a:pt x="89" y="124"/>
                </a:cubicBezTo>
                <a:cubicBezTo>
                  <a:pt x="83" y="119"/>
                  <a:pt x="83" y="110"/>
                  <a:pt x="89" y="104"/>
                </a:cubicBezTo>
                <a:cubicBezTo>
                  <a:pt x="113" y="79"/>
                  <a:pt x="113" y="79"/>
                  <a:pt x="113" y="79"/>
                </a:cubicBezTo>
                <a:cubicBezTo>
                  <a:pt x="0" y="79"/>
                  <a:pt x="0" y="79"/>
                  <a:pt x="0" y="79"/>
                </a:cubicBezTo>
                <a:lnTo>
                  <a:pt x="0" y="51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pPr marL="0" marR="0" lvl="0" indent="0" defTabSz="1285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Freeform 5"/>
          <p:cNvSpPr/>
          <p:nvPr/>
        </p:nvSpPr>
        <p:spPr bwMode="auto">
          <a:xfrm>
            <a:off x="2655771" y="3521339"/>
            <a:ext cx="521988" cy="403519"/>
          </a:xfrm>
          <a:custGeom>
            <a:avLst/>
            <a:gdLst>
              <a:gd name="T0" fmla="*/ 0 w 169"/>
              <a:gd name="T1" fmla="*/ 165039 h 130"/>
              <a:gd name="T2" fmla="*/ 364083 w 169"/>
              <a:gd name="T3" fmla="*/ 165039 h 130"/>
              <a:gd name="T4" fmla="*/ 286755 w 169"/>
              <a:gd name="T5" fmla="*/ 84138 h 130"/>
              <a:gd name="T6" fmla="*/ 286755 w 169"/>
              <a:gd name="T7" fmla="*/ 19416 h 130"/>
              <a:gd name="T8" fmla="*/ 351195 w 169"/>
              <a:gd name="T9" fmla="*/ 19416 h 130"/>
              <a:gd name="T10" fmla="*/ 544513 w 169"/>
              <a:gd name="T11" fmla="*/ 210344 h 130"/>
              <a:gd name="T12" fmla="*/ 351195 w 169"/>
              <a:gd name="T13" fmla="*/ 401272 h 130"/>
              <a:gd name="T14" fmla="*/ 286755 w 169"/>
              <a:gd name="T15" fmla="*/ 401272 h 130"/>
              <a:gd name="T16" fmla="*/ 286755 w 169"/>
              <a:gd name="T17" fmla="*/ 336550 h 130"/>
              <a:gd name="T18" fmla="*/ 364083 w 169"/>
              <a:gd name="T19" fmla="*/ 255649 h 130"/>
              <a:gd name="T20" fmla="*/ 0 w 169"/>
              <a:gd name="T21" fmla="*/ 255649 h 130"/>
              <a:gd name="T22" fmla="*/ 0 w 169"/>
              <a:gd name="T23" fmla="*/ 165039 h 13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69" h="130">
                <a:moveTo>
                  <a:pt x="0" y="51"/>
                </a:moveTo>
                <a:cubicBezTo>
                  <a:pt x="113" y="51"/>
                  <a:pt x="113" y="51"/>
                  <a:pt x="113" y="51"/>
                </a:cubicBezTo>
                <a:cubicBezTo>
                  <a:pt x="89" y="26"/>
                  <a:pt x="89" y="26"/>
                  <a:pt x="89" y="26"/>
                </a:cubicBezTo>
                <a:cubicBezTo>
                  <a:pt x="83" y="21"/>
                  <a:pt x="83" y="11"/>
                  <a:pt x="89" y="6"/>
                </a:cubicBezTo>
                <a:cubicBezTo>
                  <a:pt x="95" y="0"/>
                  <a:pt x="104" y="0"/>
                  <a:pt x="109" y="6"/>
                </a:cubicBezTo>
                <a:cubicBezTo>
                  <a:pt x="169" y="65"/>
                  <a:pt x="169" y="65"/>
                  <a:pt x="169" y="65"/>
                </a:cubicBezTo>
                <a:cubicBezTo>
                  <a:pt x="109" y="124"/>
                  <a:pt x="109" y="124"/>
                  <a:pt x="109" y="124"/>
                </a:cubicBezTo>
                <a:cubicBezTo>
                  <a:pt x="104" y="130"/>
                  <a:pt x="95" y="130"/>
                  <a:pt x="89" y="124"/>
                </a:cubicBezTo>
                <a:cubicBezTo>
                  <a:pt x="83" y="119"/>
                  <a:pt x="83" y="110"/>
                  <a:pt x="89" y="104"/>
                </a:cubicBezTo>
                <a:cubicBezTo>
                  <a:pt x="113" y="79"/>
                  <a:pt x="113" y="79"/>
                  <a:pt x="113" y="79"/>
                </a:cubicBezTo>
                <a:cubicBezTo>
                  <a:pt x="0" y="79"/>
                  <a:pt x="0" y="79"/>
                  <a:pt x="0" y="79"/>
                </a:cubicBezTo>
                <a:lnTo>
                  <a:pt x="0" y="51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pPr marL="0" marR="0" lvl="0" indent="0" defTabSz="1285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文本框 808"/>
          <p:cNvSpPr txBox="1">
            <a:spLocks noChangeArrowheads="1"/>
          </p:cNvSpPr>
          <p:nvPr/>
        </p:nvSpPr>
        <p:spPr bwMode="auto">
          <a:xfrm>
            <a:off x="3038242" y="2611251"/>
            <a:ext cx="823096" cy="1051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6418" tIns="48210" rIns="96418" bIns="4821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1285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b="0" i="0" u="none" strike="noStrike" kern="0" cap="none" spc="0" normalizeH="0" baseline="0" noProof="0" dirty="0">
                <a:ln>
                  <a:noFill/>
                </a:ln>
                <a:solidFill>
                  <a:srgbClr val="21644B"/>
                </a:solidFill>
                <a:effectLst/>
                <a:uLnTx/>
                <a:uFillTx/>
                <a:latin typeface="Calibri" pitchFamily="34" charset="0"/>
                <a:ea typeface="微软雅黑" panose="020B0503020204020204" pitchFamily="34" charset="-122"/>
              </a:rPr>
              <a:t>STEP</a:t>
            </a:r>
          </a:p>
          <a:p>
            <a:pPr marL="0" marR="0" lvl="0" indent="0" algn="ctr" defTabSz="1285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b="0" i="0" u="none" strike="noStrike" kern="0" cap="none" spc="0" normalizeH="0" baseline="0" noProof="0" dirty="0">
                <a:ln>
                  <a:noFill/>
                </a:ln>
                <a:solidFill>
                  <a:srgbClr val="21644B"/>
                </a:solidFill>
                <a:effectLst/>
                <a:uLnTx/>
                <a:uFillTx/>
                <a:latin typeface="Impact" panose="020B0806030902050204" pitchFamily="34" charset="0"/>
                <a:ea typeface="微软雅黑" panose="020B0503020204020204" pitchFamily="34" charset="-122"/>
              </a:rPr>
              <a:t>01</a:t>
            </a:r>
            <a:endParaRPr kumimoji="0" lang="zh-CN" altLang="en-US" sz="4400" b="0" i="0" u="none" strike="noStrike" kern="0" cap="none" spc="0" normalizeH="0" baseline="0" noProof="0" dirty="0">
              <a:ln>
                <a:noFill/>
              </a:ln>
              <a:solidFill>
                <a:srgbClr val="21644B"/>
              </a:solidFill>
              <a:effectLst/>
              <a:uLnTx/>
              <a:uFillTx/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9" name="文本框 809"/>
          <p:cNvSpPr txBox="1">
            <a:spLocks noChangeArrowheads="1"/>
          </p:cNvSpPr>
          <p:nvPr/>
        </p:nvSpPr>
        <p:spPr bwMode="auto">
          <a:xfrm>
            <a:off x="4833987" y="2611251"/>
            <a:ext cx="823097" cy="1051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6418" tIns="48210" rIns="96418" bIns="4821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1285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b="0" i="0" u="none" strike="noStrike" kern="0" cap="none" spc="0" normalizeH="0" baseline="0" noProof="0" dirty="0">
                <a:ln>
                  <a:noFill/>
                </a:ln>
                <a:solidFill>
                  <a:srgbClr val="21644B"/>
                </a:solidFill>
                <a:effectLst/>
                <a:uLnTx/>
                <a:uFillTx/>
                <a:latin typeface="Calibri" pitchFamily="34" charset="0"/>
                <a:ea typeface="微软雅黑" panose="020B0503020204020204" pitchFamily="34" charset="-122"/>
              </a:rPr>
              <a:t>STEP</a:t>
            </a:r>
          </a:p>
          <a:p>
            <a:pPr marL="0" marR="0" lvl="0" indent="0" algn="ctr" defTabSz="1285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b="0" i="0" u="none" strike="noStrike" kern="0" cap="none" spc="0" normalizeH="0" baseline="0" noProof="0" dirty="0">
                <a:ln>
                  <a:noFill/>
                </a:ln>
                <a:solidFill>
                  <a:srgbClr val="21644B"/>
                </a:solidFill>
                <a:effectLst/>
                <a:uLnTx/>
                <a:uFillTx/>
                <a:latin typeface="Impact" panose="020B0806030902050204" pitchFamily="34" charset="0"/>
                <a:ea typeface="微软雅黑" panose="020B0503020204020204" pitchFamily="34" charset="-122"/>
              </a:rPr>
              <a:t>02</a:t>
            </a:r>
            <a:endParaRPr kumimoji="0" lang="zh-CN" altLang="en-US" sz="4400" b="0" i="0" u="none" strike="noStrike" kern="0" cap="none" spc="0" normalizeH="0" baseline="0" noProof="0" dirty="0">
              <a:ln>
                <a:noFill/>
              </a:ln>
              <a:solidFill>
                <a:srgbClr val="21644B"/>
              </a:solidFill>
              <a:effectLst/>
              <a:uLnTx/>
              <a:uFillTx/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0" name="文本框 810"/>
          <p:cNvSpPr txBox="1">
            <a:spLocks noChangeArrowheads="1"/>
          </p:cNvSpPr>
          <p:nvPr/>
        </p:nvSpPr>
        <p:spPr bwMode="auto">
          <a:xfrm>
            <a:off x="6629731" y="2611251"/>
            <a:ext cx="823096" cy="1051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6418" tIns="48210" rIns="96418" bIns="4821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1285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b="0" i="0" u="none" strike="noStrike" kern="0" cap="none" spc="0" normalizeH="0" baseline="0" noProof="0" dirty="0">
                <a:ln>
                  <a:noFill/>
                </a:ln>
                <a:solidFill>
                  <a:srgbClr val="21644B"/>
                </a:solidFill>
                <a:effectLst/>
                <a:uLnTx/>
                <a:uFillTx/>
                <a:latin typeface="Calibri" pitchFamily="34" charset="0"/>
                <a:ea typeface="微软雅黑" panose="020B0503020204020204" pitchFamily="34" charset="-122"/>
              </a:rPr>
              <a:t>STEP</a:t>
            </a:r>
          </a:p>
          <a:p>
            <a:pPr marL="0" marR="0" lvl="0" indent="0" algn="ctr" defTabSz="1285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b="0" i="0" u="none" strike="noStrike" kern="0" cap="none" spc="0" normalizeH="0" baseline="0" noProof="0" dirty="0">
                <a:ln>
                  <a:noFill/>
                </a:ln>
                <a:solidFill>
                  <a:srgbClr val="21644B"/>
                </a:solidFill>
                <a:effectLst/>
                <a:uLnTx/>
                <a:uFillTx/>
                <a:latin typeface="Impact" panose="020B0806030902050204" pitchFamily="34" charset="0"/>
                <a:ea typeface="微软雅黑" panose="020B0503020204020204" pitchFamily="34" charset="-122"/>
              </a:rPr>
              <a:t>03</a:t>
            </a:r>
            <a:endParaRPr kumimoji="0" lang="zh-CN" altLang="en-US" sz="4400" b="0" i="0" u="none" strike="noStrike" kern="0" cap="none" spc="0" normalizeH="0" baseline="0" noProof="0" dirty="0">
              <a:ln>
                <a:noFill/>
              </a:ln>
              <a:solidFill>
                <a:srgbClr val="21644B"/>
              </a:solidFill>
              <a:effectLst/>
              <a:uLnTx/>
              <a:uFillTx/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1" name="文本框 811"/>
          <p:cNvSpPr txBox="1">
            <a:spLocks noChangeArrowheads="1"/>
          </p:cNvSpPr>
          <p:nvPr/>
        </p:nvSpPr>
        <p:spPr bwMode="auto">
          <a:xfrm>
            <a:off x="8425474" y="2611251"/>
            <a:ext cx="823097" cy="1051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6418" tIns="48210" rIns="96418" bIns="4821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1285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b="0" i="0" u="none" strike="noStrike" kern="0" cap="none" spc="0" normalizeH="0" baseline="0" noProof="0" dirty="0">
                <a:ln>
                  <a:noFill/>
                </a:ln>
                <a:solidFill>
                  <a:srgbClr val="21644B"/>
                </a:solidFill>
                <a:effectLst/>
                <a:uLnTx/>
                <a:uFillTx/>
                <a:latin typeface="Calibri" pitchFamily="34" charset="0"/>
                <a:ea typeface="微软雅黑" panose="020B0503020204020204" pitchFamily="34" charset="-122"/>
              </a:rPr>
              <a:t>STEP</a:t>
            </a:r>
          </a:p>
          <a:p>
            <a:pPr marL="0" marR="0" lvl="0" indent="0" algn="ctr" defTabSz="12852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b="0" i="0" u="none" strike="noStrike" kern="0" cap="none" spc="0" normalizeH="0" baseline="0" noProof="0" dirty="0">
                <a:ln>
                  <a:noFill/>
                </a:ln>
                <a:solidFill>
                  <a:srgbClr val="21644B"/>
                </a:solidFill>
                <a:effectLst/>
                <a:uLnTx/>
                <a:uFillTx/>
                <a:latin typeface="Impact" panose="020B0806030902050204" pitchFamily="34" charset="0"/>
                <a:ea typeface="微软雅黑" panose="020B0503020204020204" pitchFamily="34" charset="-122"/>
              </a:rPr>
              <a:t>04</a:t>
            </a:r>
            <a:endParaRPr kumimoji="0" lang="zh-CN" altLang="en-US" sz="4400" b="0" i="0" u="none" strike="noStrike" kern="0" cap="none" spc="0" normalizeH="0" baseline="0" noProof="0" dirty="0">
              <a:ln>
                <a:noFill/>
              </a:ln>
              <a:solidFill>
                <a:srgbClr val="21644B"/>
              </a:solidFill>
              <a:effectLst/>
              <a:uLnTx/>
              <a:uFillTx/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4009639" y="4725279"/>
            <a:ext cx="2108063" cy="889395"/>
            <a:chOff x="791193" y="1366105"/>
            <a:chExt cx="2108063" cy="889395"/>
          </a:xfrm>
        </p:grpSpPr>
        <p:sp>
          <p:nvSpPr>
            <p:cNvPr id="29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30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862733" y="4695880"/>
            <a:ext cx="2108063" cy="889395"/>
            <a:chOff x="791193" y="1366105"/>
            <a:chExt cx="2108063" cy="889395"/>
          </a:xfrm>
        </p:grpSpPr>
        <p:sp>
          <p:nvSpPr>
            <p:cNvPr id="32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33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692500" y="4725279"/>
            <a:ext cx="2108063" cy="889395"/>
            <a:chOff x="791193" y="1366105"/>
            <a:chExt cx="2108063" cy="889395"/>
          </a:xfrm>
        </p:grpSpPr>
        <p:sp>
          <p:nvSpPr>
            <p:cNvPr id="35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36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545594" y="4695880"/>
            <a:ext cx="2108063" cy="889395"/>
            <a:chOff x="791193" y="1366105"/>
            <a:chExt cx="2108063" cy="889395"/>
          </a:xfrm>
        </p:grpSpPr>
        <p:sp>
          <p:nvSpPr>
            <p:cNvPr id="38" name="ïšḷiďé"/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39" name="ïṡḻíḍê"/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400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sp>
        <p:nvSpPr>
          <p:cNvPr id="40" name="文本框 1"/>
          <p:cNvSpPr txBox="1"/>
          <p:nvPr/>
        </p:nvSpPr>
        <p:spPr>
          <a:xfrm>
            <a:off x="625645" y="425244"/>
            <a:ext cx="10324797" cy="72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概述：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矩形 72"/>
          <p:cNvSpPr/>
          <p:nvPr/>
        </p:nvSpPr>
        <p:spPr>
          <a:xfrm>
            <a:off x="1918" y="5076849"/>
            <a:ext cx="12188156" cy="1781152"/>
          </a:xfrm>
          <a:prstGeom prst="rect">
            <a:avLst/>
          </a:prstGeom>
          <a:solidFill>
            <a:srgbClr val="216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644B"/>
              </a:solidFill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4681190" y="936679"/>
            <a:ext cx="2978282" cy="1951135"/>
          </a:xfrm>
          <a:custGeom>
            <a:avLst/>
            <a:gdLst>
              <a:gd name="connsiteX0" fmla="*/ 1462561 w 2978282"/>
              <a:gd name="connsiteY0" fmla="*/ 1467 h 1951135"/>
              <a:gd name="connsiteX1" fmla="*/ 1536658 w 2978282"/>
              <a:gd name="connsiteY1" fmla="*/ 6634 h 1951135"/>
              <a:gd name="connsiteX2" fmla="*/ 1551689 w 2978282"/>
              <a:gd name="connsiteY2" fmla="*/ 13968 h 1951135"/>
              <a:gd name="connsiteX3" fmla="*/ 1552861 w 2978282"/>
              <a:gd name="connsiteY3" fmla="*/ 14234 h 1951135"/>
              <a:gd name="connsiteX4" fmla="*/ 1588645 w 2978282"/>
              <a:gd name="connsiteY4" fmla="*/ 30349 h 1951135"/>
              <a:gd name="connsiteX5" fmla="*/ 2875071 w 2978282"/>
              <a:gd name="connsiteY5" fmla="*/ 773067 h 1951135"/>
              <a:gd name="connsiteX6" fmla="*/ 2943359 w 2978282"/>
              <a:gd name="connsiteY6" fmla="*/ 839496 h 1951135"/>
              <a:gd name="connsiteX7" fmla="*/ 2954568 w 2978282"/>
              <a:gd name="connsiteY7" fmla="*/ 863977 h 1951135"/>
              <a:gd name="connsiteX8" fmla="*/ 2963055 w 2978282"/>
              <a:gd name="connsiteY8" fmla="*/ 876565 h 1951135"/>
              <a:gd name="connsiteX9" fmla="*/ 2978282 w 2978282"/>
              <a:gd name="connsiteY9" fmla="*/ 951982 h 1951135"/>
              <a:gd name="connsiteX10" fmla="*/ 2978282 w 2978282"/>
              <a:gd name="connsiteY10" fmla="*/ 1951135 h 1951135"/>
              <a:gd name="connsiteX11" fmla="*/ 0 w 2978282"/>
              <a:gd name="connsiteY11" fmla="*/ 1951135 h 1951135"/>
              <a:gd name="connsiteX12" fmla="*/ 0 w 2978282"/>
              <a:gd name="connsiteY12" fmla="*/ 951983 h 1951135"/>
              <a:gd name="connsiteX13" fmla="*/ 15226 w 2978282"/>
              <a:gd name="connsiteY13" fmla="*/ 876566 h 1951135"/>
              <a:gd name="connsiteX14" fmla="*/ 18284 w 2978282"/>
              <a:gd name="connsiteY14" fmla="*/ 872030 h 1951135"/>
              <a:gd name="connsiteX15" fmla="*/ 25939 w 2978282"/>
              <a:gd name="connsiteY15" fmla="*/ 851529 h 1951135"/>
              <a:gd name="connsiteX16" fmla="*/ 103210 w 2978282"/>
              <a:gd name="connsiteY16" fmla="*/ 768708 h 1951135"/>
              <a:gd name="connsiteX17" fmla="*/ 1389635 w 2978282"/>
              <a:gd name="connsiteY17" fmla="*/ 25990 h 1951135"/>
              <a:gd name="connsiteX18" fmla="*/ 1462561 w 2978282"/>
              <a:gd name="connsiteY18" fmla="*/ 1467 h 1951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2978282" h="1951135">
                <a:moveTo>
                  <a:pt x="1462561" y="1467"/>
                </a:moveTo>
                <a:cubicBezTo>
                  <a:pt x="1487538" y="-1632"/>
                  <a:pt x="1512710" y="217"/>
                  <a:pt x="1536658" y="6634"/>
                </a:cubicBezTo>
                <a:lnTo>
                  <a:pt x="1551689" y="13968"/>
                </a:lnTo>
                <a:lnTo>
                  <a:pt x="1552861" y="14234"/>
                </a:lnTo>
                <a:cubicBezTo>
                  <a:pt x="1565075" y="18305"/>
                  <a:pt x="1577062" y="23661"/>
                  <a:pt x="1588645" y="30349"/>
                </a:cubicBezTo>
                <a:lnTo>
                  <a:pt x="2875071" y="773067"/>
                </a:lnTo>
                <a:cubicBezTo>
                  <a:pt x="2904031" y="789786"/>
                  <a:pt x="2927041" y="812853"/>
                  <a:pt x="2943359" y="839496"/>
                </a:cubicBezTo>
                <a:lnTo>
                  <a:pt x="2954568" y="863977"/>
                </a:lnTo>
                <a:lnTo>
                  <a:pt x="2963055" y="876565"/>
                </a:lnTo>
                <a:cubicBezTo>
                  <a:pt x="2972859" y="899745"/>
                  <a:pt x="2978282" y="925231"/>
                  <a:pt x="2978282" y="951982"/>
                </a:cubicBezTo>
                <a:lnTo>
                  <a:pt x="2978282" y="1951135"/>
                </a:lnTo>
                <a:lnTo>
                  <a:pt x="0" y="1951135"/>
                </a:lnTo>
                <a:lnTo>
                  <a:pt x="0" y="951983"/>
                </a:lnTo>
                <a:cubicBezTo>
                  <a:pt x="0" y="925231"/>
                  <a:pt x="5422" y="899746"/>
                  <a:pt x="15226" y="876566"/>
                </a:cubicBezTo>
                <a:lnTo>
                  <a:pt x="18284" y="872030"/>
                </a:lnTo>
                <a:lnTo>
                  <a:pt x="25939" y="851529"/>
                </a:lnTo>
                <a:cubicBezTo>
                  <a:pt x="42274" y="817975"/>
                  <a:pt x="68459" y="788772"/>
                  <a:pt x="103210" y="768708"/>
                </a:cubicBezTo>
                <a:lnTo>
                  <a:pt x="1389635" y="25990"/>
                </a:lnTo>
                <a:cubicBezTo>
                  <a:pt x="1412803" y="12614"/>
                  <a:pt x="1437584" y="4566"/>
                  <a:pt x="1462561" y="1467"/>
                </a:cubicBezTo>
                <a:close/>
              </a:path>
            </a:pathLst>
          </a:custGeom>
          <a:solidFill>
            <a:srgbClr val="216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1644B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935522" y="1689088"/>
            <a:ext cx="24331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6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428106" y="2908418"/>
            <a:ext cx="9138303" cy="0"/>
          </a:xfrm>
          <a:prstGeom prst="line">
            <a:avLst/>
          </a:prstGeom>
          <a:ln w="15875">
            <a:gradFill flip="none" rotWithShape="1">
              <a:gsLst>
                <a:gs pos="0">
                  <a:schemeClr val="tx1">
                    <a:alpha val="0"/>
                  </a:schemeClr>
                </a:gs>
                <a:gs pos="55000">
                  <a:schemeClr val="bg1"/>
                </a:gs>
                <a:gs pos="100000">
                  <a:schemeClr val="tx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1368472" y="4387045"/>
            <a:ext cx="9362454" cy="0"/>
          </a:xfrm>
          <a:prstGeom prst="line">
            <a:avLst/>
          </a:prstGeom>
          <a:ln w="15875">
            <a:gradFill flip="none" rotWithShape="1">
              <a:gsLst>
                <a:gs pos="0">
                  <a:schemeClr val="tx1">
                    <a:alpha val="0"/>
                  </a:schemeClr>
                </a:gs>
                <a:gs pos="55000">
                  <a:schemeClr val="bg1"/>
                </a:gs>
                <a:gs pos="100000">
                  <a:schemeClr val="tx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"/>
          <p:cNvSpPr txBox="1"/>
          <p:nvPr/>
        </p:nvSpPr>
        <p:spPr>
          <a:xfrm>
            <a:off x="1317610" y="2897296"/>
            <a:ext cx="10024051" cy="1107967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600" b="1" dirty="0" smtClean="0">
                <a:solidFill>
                  <a:srgbClr val="21644B"/>
                </a:solidFill>
                <a:cs typeface="+mn-ea"/>
                <a:sym typeface="+mn-lt"/>
              </a:rPr>
              <a:t>总结计划商务通用</a:t>
            </a:r>
            <a:r>
              <a:rPr lang="en-US" altLang="zh-CN" sz="6600" b="1" dirty="0" smtClean="0">
                <a:solidFill>
                  <a:srgbClr val="21644B"/>
                </a:solidFill>
                <a:cs typeface="+mn-ea"/>
                <a:sym typeface="+mn-lt"/>
              </a:rPr>
              <a:t>PPT</a:t>
            </a:r>
            <a:r>
              <a:rPr lang="zh-CN" altLang="en-US" sz="6600" b="1" dirty="0" smtClean="0">
                <a:solidFill>
                  <a:srgbClr val="21644B"/>
                </a:solidFill>
                <a:cs typeface="+mn-ea"/>
                <a:sym typeface="+mn-lt"/>
              </a:rPr>
              <a:t>模板</a:t>
            </a:r>
            <a:endParaRPr lang="zh-CN" altLang="en-US" sz="6600" b="1" dirty="0">
              <a:solidFill>
                <a:srgbClr val="21644B"/>
              </a:solidFill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198757" y="3962105"/>
            <a:ext cx="754318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rgbClr val="21644B"/>
                </a:solidFill>
                <a:cs typeface="+mn-ea"/>
                <a:sym typeface="+mn-lt"/>
              </a:rPr>
              <a:t>LOREM IPSUM DOLOR SIT AMET, CONSECTETUR ADIPISICING </a:t>
            </a:r>
            <a:r>
              <a:rPr lang="en-US" altLang="zh-CN" sz="1400" dirty="0">
                <a:solidFill>
                  <a:srgbClr val="21644B"/>
                </a:solidFill>
                <a:cs typeface="+mn-ea"/>
                <a:sym typeface="+mn-lt"/>
              </a:rPr>
              <a:t>ELIT, LOREM IPSUM DOLOR </a:t>
            </a:r>
            <a:r>
              <a:rPr lang="en-US" altLang="zh-CN" sz="1400" dirty="0" smtClean="0">
                <a:solidFill>
                  <a:srgbClr val="21644B"/>
                </a:solidFill>
                <a:cs typeface="+mn-ea"/>
                <a:sym typeface="+mn-lt"/>
              </a:rPr>
              <a:t>SIT</a:t>
            </a:r>
            <a:endParaRPr lang="zh-CN" altLang="en-US" sz="1400" dirty="0">
              <a:solidFill>
                <a:srgbClr val="21644B"/>
              </a:solidFill>
              <a:cs typeface="+mn-ea"/>
              <a:sym typeface="+mn-lt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277761" y="2166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cs typeface="+mn-ea"/>
                <a:sym typeface="+mn-lt"/>
              </a:rPr>
              <a:t>总结计划</a:t>
            </a:r>
            <a:endParaRPr lang="zh-CN" altLang="en-US" b="1" dirty="0"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512570" y="2166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cs typeface="+mn-ea"/>
                <a:sym typeface="+mn-lt"/>
              </a:rPr>
              <a:t>毕业答辩</a:t>
            </a:r>
            <a:endParaRPr lang="zh-CN" altLang="en-US" b="1" dirty="0">
              <a:cs typeface="+mn-ea"/>
              <a:sym typeface="+mn-lt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2719794" y="2166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cs typeface="+mn-ea"/>
                <a:sym typeface="+mn-lt"/>
              </a:rPr>
              <a:t>企业宣传</a:t>
            </a:r>
            <a:endParaRPr lang="zh-CN" altLang="en-US" b="1" dirty="0">
              <a:cs typeface="+mn-ea"/>
              <a:sym typeface="+mn-lt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3985174" y="2166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cs typeface="+mn-ea"/>
                <a:sym typeface="+mn-lt"/>
              </a:rPr>
              <a:t>公司介绍</a:t>
            </a:r>
            <a:endParaRPr lang="zh-CN" altLang="en-US" b="1" dirty="0">
              <a:cs typeface="+mn-ea"/>
              <a:sym typeface="+mn-lt"/>
            </a:endParaRPr>
          </a:p>
        </p:txBody>
      </p:sp>
      <p:cxnSp>
        <p:nvCxnSpPr>
          <p:cNvPr id="53" name="直接连接符 52"/>
          <p:cNvCxnSpPr/>
          <p:nvPr/>
        </p:nvCxnSpPr>
        <p:spPr>
          <a:xfrm>
            <a:off x="1445391" y="277492"/>
            <a:ext cx="0" cy="247707"/>
          </a:xfrm>
          <a:prstGeom prst="line">
            <a:avLst/>
          </a:prstGeom>
          <a:ln w="28575">
            <a:solidFill>
              <a:srgbClr val="BD39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2684774" y="277492"/>
            <a:ext cx="0" cy="247707"/>
          </a:xfrm>
          <a:prstGeom prst="line">
            <a:avLst/>
          </a:prstGeom>
          <a:ln w="28575">
            <a:solidFill>
              <a:srgbClr val="BD39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>
            <a:off x="3924157" y="277492"/>
            <a:ext cx="0" cy="247707"/>
          </a:xfrm>
          <a:prstGeom prst="line">
            <a:avLst/>
          </a:prstGeom>
          <a:ln w="28575">
            <a:solidFill>
              <a:srgbClr val="BD39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文本框 55"/>
          <p:cNvSpPr txBox="1"/>
          <p:nvPr/>
        </p:nvSpPr>
        <p:spPr>
          <a:xfrm>
            <a:off x="3827526" y="447909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cs typeface="+mn-ea"/>
                <a:sym typeface="+mn-lt"/>
              </a:rPr>
              <a:t>总结计划</a:t>
            </a:r>
            <a:endParaRPr lang="zh-CN" altLang="en-US" b="1" dirty="0">
              <a:cs typeface="+mn-ea"/>
              <a:sym typeface="+mn-lt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5062335" y="447909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cs typeface="+mn-ea"/>
                <a:sym typeface="+mn-lt"/>
              </a:rPr>
              <a:t>毕业答辩</a:t>
            </a:r>
            <a:endParaRPr lang="zh-CN" altLang="en-US" b="1" dirty="0">
              <a:cs typeface="+mn-ea"/>
              <a:sym typeface="+mn-lt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6269559" y="447909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cs typeface="+mn-ea"/>
                <a:sym typeface="+mn-lt"/>
              </a:rPr>
              <a:t>企业宣传</a:t>
            </a:r>
            <a:endParaRPr lang="zh-CN" altLang="en-US" b="1" dirty="0">
              <a:cs typeface="+mn-ea"/>
              <a:sym typeface="+mn-lt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7534939" y="447909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cs typeface="+mn-ea"/>
                <a:sym typeface="+mn-lt"/>
              </a:rPr>
              <a:t>公司介绍</a:t>
            </a:r>
            <a:endParaRPr lang="zh-CN" altLang="en-US" b="1" dirty="0">
              <a:cs typeface="+mn-ea"/>
              <a:sym typeface="+mn-lt"/>
            </a:endParaRPr>
          </a:p>
        </p:txBody>
      </p:sp>
      <p:cxnSp>
        <p:nvCxnSpPr>
          <p:cNvPr id="60" name="直接连接符 59"/>
          <p:cNvCxnSpPr/>
          <p:nvPr/>
        </p:nvCxnSpPr>
        <p:spPr>
          <a:xfrm>
            <a:off x="4995156" y="4539911"/>
            <a:ext cx="0" cy="247707"/>
          </a:xfrm>
          <a:prstGeom prst="line">
            <a:avLst/>
          </a:prstGeom>
          <a:ln w="28575">
            <a:solidFill>
              <a:srgbClr val="BD39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>
            <a:off x="6234539" y="4539911"/>
            <a:ext cx="0" cy="247707"/>
          </a:xfrm>
          <a:prstGeom prst="line">
            <a:avLst/>
          </a:prstGeom>
          <a:ln w="28575">
            <a:solidFill>
              <a:srgbClr val="BD39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/>
        </p:nvCxnSpPr>
        <p:spPr>
          <a:xfrm>
            <a:off x="7473922" y="4539911"/>
            <a:ext cx="0" cy="247707"/>
          </a:xfrm>
          <a:prstGeom prst="line">
            <a:avLst/>
          </a:prstGeom>
          <a:ln w="28575">
            <a:solidFill>
              <a:srgbClr val="BD39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3" name="组合 62"/>
          <p:cNvGrpSpPr/>
          <p:nvPr/>
        </p:nvGrpSpPr>
        <p:grpSpPr>
          <a:xfrm>
            <a:off x="4935522" y="5667873"/>
            <a:ext cx="2227581" cy="370768"/>
            <a:chOff x="4654427" y="4718860"/>
            <a:chExt cx="1663809" cy="276971"/>
          </a:xfrm>
        </p:grpSpPr>
        <p:grpSp>
          <p:nvGrpSpPr>
            <p:cNvPr id="64" name="组合 63"/>
            <p:cNvGrpSpPr/>
            <p:nvPr/>
          </p:nvGrpSpPr>
          <p:grpSpPr>
            <a:xfrm>
              <a:off x="4654427" y="4718860"/>
              <a:ext cx="276971" cy="276971"/>
              <a:chOff x="3725237" y="4930504"/>
              <a:chExt cx="531780" cy="531780"/>
            </a:xfrm>
          </p:grpSpPr>
          <p:sp>
            <p:nvSpPr>
              <p:cNvPr id="66" name="圆角矩形 2"/>
              <p:cNvSpPr/>
              <p:nvPr/>
            </p:nvSpPr>
            <p:spPr>
              <a:xfrm>
                <a:off x="3725237" y="4930504"/>
                <a:ext cx="531780" cy="531780"/>
              </a:xfrm>
              <a:prstGeom prst="ellipse">
                <a:avLst/>
              </a:prstGeom>
              <a:solidFill>
                <a:schemeClr val="bg1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lt"/>
                  <a:ea typeface="+mn-ea"/>
                  <a:sym typeface="+mn-lt"/>
                </a:endParaRPr>
              </a:p>
            </p:txBody>
          </p:sp>
          <p:sp>
            <p:nvSpPr>
              <p:cNvPr id="67" name="student-graduation-cap-shape_52041"/>
              <p:cNvSpPr>
                <a:spLocks noChangeAspect="1"/>
              </p:cNvSpPr>
              <p:nvPr/>
            </p:nvSpPr>
            <p:spPr bwMode="auto">
              <a:xfrm>
                <a:off x="3875605" y="5054575"/>
                <a:ext cx="219840" cy="264806"/>
              </a:xfrm>
              <a:custGeom>
                <a:avLst/>
                <a:gdLst>
                  <a:gd name="connsiteX0" fmla="*/ 56671 w 279400"/>
                  <a:gd name="connsiteY0" fmla="*/ 192087 h 336550"/>
                  <a:gd name="connsiteX1" fmla="*/ 224047 w 279400"/>
                  <a:gd name="connsiteY1" fmla="*/ 192087 h 336550"/>
                  <a:gd name="connsiteX2" fmla="*/ 279400 w 279400"/>
                  <a:gd name="connsiteY2" fmla="*/ 247752 h 336550"/>
                  <a:gd name="connsiteX3" fmla="*/ 279400 w 279400"/>
                  <a:gd name="connsiteY3" fmla="*/ 336550 h 336550"/>
                  <a:gd name="connsiteX4" fmla="*/ 176602 w 279400"/>
                  <a:gd name="connsiteY4" fmla="*/ 336550 h 336550"/>
                  <a:gd name="connsiteX5" fmla="*/ 158151 w 279400"/>
                  <a:gd name="connsiteY5" fmla="*/ 245101 h 336550"/>
                  <a:gd name="connsiteX6" fmla="*/ 151562 w 279400"/>
                  <a:gd name="connsiteY6" fmla="*/ 239800 h 336550"/>
                  <a:gd name="connsiteX7" fmla="*/ 167377 w 279400"/>
                  <a:gd name="connsiteY7" fmla="*/ 213293 h 336550"/>
                  <a:gd name="connsiteX8" fmla="*/ 167377 w 279400"/>
                  <a:gd name="connsiteY8" fmla="*/ 209317 h 336550"/>
                  <a:gd name="connsiteX9" fmla="*/ 163423 w 279400"/>
                  <a:gd name="connsiteY9" fmla="*/ 207991 h 336550"/>
                  <a:gd name="connsiteX10" fmla="*/ 121249 w 279400"/>
                  <a:gd name="connsiteY10" fmla="*/ 207991 h 336550"/>
                  <a:gd name="connsiteX11" fmla="*/ 118613 w 279400"/>
                  <a:gd name="connsiteY11" fmla="*/ 209317 h 336550"/>
                  <a:gd name="connsiteX12" fmla="*/ 118613 w 279400"/>
                  <a:gd name="connsiteY12" fmla="*/ 213293 h 336550"/>
                  <a:gd name="connsiteX13" fmla="*/ 134429 w 279400"/>
                  <a:gd name="connsiteY13" fmla="*/ 239800 h 336550"/>
                  <a:gd name="connsiteX14" fmla="*/ 126521 w 279400"/>
                  <a:gd name="connsiteY14" fmla="*/ 245101 h 336550"/>
                  <a:gd name="connsiteX15" fmla="*/ 110706 w 279400"/>
                  <a:gd name="connsiteY15" fmla="*/ 336550 h 336550"/>
                  <a:gd name="connsiteX16" fmla="*/ 0 w 279400"/>
                  <a:gd name="connsiteY16" fmla="*/ 336550 h 336550"/>
                  <a:gd name="connsiteX17" fmla="*/ 0 w 279400"/>
                  <a:gd name="connsiteY17" fmla="*/ 247752 h 336550"/>
                  <a:gd name="connsiteX18" fmla="*/ 56671 w 279400"/>
                  <a:gd name="connsiteY18" fmla="*/ 192087 h 336550"/>
                  <a:gd name="connsiteX19" fmla="*/ 138907 w 279400"/>
                  <a:gd name="connsiteY19" fmla="*/ 0 h 336550"/>
                  <a:gd name="connsiteX20" fmla="*/ 219076 w 279400"/>
                  <a:gd name="connsiteY20" fmla="*/ 80169 h 336550"/>
                  <a:gd name="connsiteX21" fmla="*/ 138907 w 279400"/>
                  <a:gd name="connsiteY21" fmla="*/ 160338 h 336550"/>
                  <a:gd name="connsiteX22" fmla="*/ 58738 w 279400"/>
                  <a:gd name="connsiteY22" fmla="*/ 80169 h 336550"/>
                  <a:gd name="connsiteX23" fmla="*/ 138907 w 279400"/>
                  <a:gd name="connsiteY23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79400" h="336550">
                    <a:moveTo>
                      <a:pt x="56671" y="192087"/>
                    </a:moveTo>
                    <a:cubicBezTo>
                      <a:pt x="56671" y="192087"/>
                      <a:pt x="56671" y="192087"/>
                      <a:pt x="224047" y="192087"/>
                    </a:cubicBezTo>
                    <a:cubicBezTo>
                      <a:pt x="254360" y="192087"/>
                      <a:pt x="279400" y="217269"/>
                      <a:pt x="279400" y="247752"/>
                    </a:cubicBezTo>
                    <a:cubicBezTo>
                      <a:pt x="279400" y="247752"/>
                      <a:pt x="279400" y="247752"/>
                      <a:pt x="279400" y="336550"/>
                    </a:cubicBezTo>
                    <a:cubicBezTo>
                      <a:pt x="279400" y="336550"/>
                      <a:pt x="279400" y="336550"/>
                      <a:pt x="176602" y="336550"/>
                    </a:cubicBezTo>
                    <a:cubicBezTo>
                      <a:pt x="176602" y="336550"/>
                      <a:pt x="176602" y="336550"/>
                      <a:pt x="158151" y="245101"/>
                    </a:cubicBezTo>
                    <a:cubicBezTo>
                      <a:pt x="158151" y="242450"/>
                      <a:pt x="154197" y="239800"/>
                      <a:pt x="151562" y="239800"/>
                    </a:cubicBezTo>
                    <a:cubicBezTo>
                      <a:pt x="151562" y="239800"/>
                      <a:pt x="151562" y="239800"/>
                      <a:pt x="167377" y="213293"/>
                    </a:cubicBezTo>
                    <a:cubicBezTo>
                      <a:pt x="167377" y="211967"/>
                      <a:pt x="167377" y="210642"/>
                      <a:pt x="167377" y="209317"/>
                    </a:cubicBezTo>
                    <a:cubicBezTo>
                      <a:pt x="166059" y="207991"/>
                      <a:pt x="164741" y="207991"/>
                      <a:pt x="163423" y="207991"/>
                    </a:cubicBezTo>
                    <a:cubicBezTo>
                      <a:pt x="163423" y="207991"/>
                      <a:pt x="163423" y="207991"/>
                      <a:pt x="121249" y="207991"/>
                    </a:cubicBezTo>
                    <a:cubicBezTo>
                      <a:pt x="119931" y="207991"/>
                      <a:pt x="118613" y="207991"/>
                      <a:pt x="118613" y="209317"/>
                    </a:cubicBezTo>
                    <a:cubicBezTo>
                      <a:pt x="117296" y="210642"/>
                      <a:pt x="117296" y="211967"/>
                      <a:pt x="118613" y="213293"/>
                    </a:cubicBezTo>
                    <a:cubicBezTo>
                      <a:pt x="118613" y="213293"/>
                      <a:pt x="118613" y="213293"/>
                      <a:pt x="134429" y="239800"/>
                    </a:cubicBezTo>
                    <a:cubicBezTo>
                      <a:pt x="130475" y="239800"/>
                      <a:pt x="127839" y="242450"/>
                      <a:pt x="126521" y="245101"/>
                    </a:cubicBezTo>
                    <a:cubicBezTo>
                      <a:pt x="126521" y="245101"/>
                      <a:pt x="126521" y="245101"/>
                      <a:pt x="110706" y="336550"/>
                    </a:cubicBezTo>
                    <a:cubicBezTo>
                      <a:pt x="110706" y="336550"/>
                      <a:pt x="110706" y="336550"/>
                      <a:pt x="0" y="336550"/>
                    </a:cubicBezTo>
                    <a:cubicBezTo>
                      <a:pt x="0" y="336550"/>
                      <a:pt x="0" y="336550"/>
                      <a:pt x="0" y="247752"/>
                    </a:cubicBezTo>
                    <a:cubicBezTo>
                      <a:pt x="0" y="217269"/>
                      <a:pt x="25040" y="192087"/>
                      <a:pt x="56671" y="192087"/>
                    </a:cubicBezTo>
                    <a:close/>
                    <a:moveTo>
                      <a:pt x="138907" y="0"/>
                    </a:moveTo>
                    <a:cubicBezTo>
                      <a:pt x="183183" y="0"/>
                      <a:pt x="219076" y="35893"/>
                      <a:pt x="219076" y="80169"/>
                    </a:cubicBezTo>
                    <a:cubicBezTo>
                      <a:pt x="219076" y="124445"/>
                      <a:pt x="183183" y="160338"/>
                      <a:pt x="138907" y="160338"/>
                    </a:cubicBezTo>
                    <a:cubicBezTo>
                      <a:pt x="94631" y="160338"/>
                      <a:pt x="58738" y="124445"/>
                      <a:pt x="58738" y="80169"/>
                    </a:cubicBezTo>
                    <a:cubicBezTo>
                      <a:pt x="58738" y="35893"/>
                      <a:pt x="94631" y="0"/>
                      <a:pt x="138907" y="0"/>
                    </a:cubicBezTo>
                    <a:close/>
                  </a:path>
                </a:pathLst>
              </a:custGeom>
              <a:solidFill>
                <a:srgbClr val="D2381C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lt"/>
                  <a:ea typeface="+mn-ea"/>
                  <a:sym typeface="+mn-lt"/>
                </a:endParaRPr>
              </a:p>
            </p:txBody>
          </p:sp>
        </p:grpSp>
        <p:sp>
          <p:nvSpPr>
            <p:cNvPr id="65" name="文本框 64"/>
            <p:cNvSpPr txBox="1"/>
            <p:nvPr/>
          </p:nvSpPr>
          <p:spPr>
            <a:xfrm>
              <a:off x="4925563" y="4762325"/>
              <a:ext cx="1392673" cy="2298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lt"/>
                  <a:ea typeface="+mn-ea"/>
                  <a:sym typeface="+mn-lt"/>
                </a:rPr>
                <a:t>汇报人：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sym typeface="+mn-lt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6905694" y="5673725"/>
            <a:ext cx="2699384" cy="370958"/>
            <a:chOff x="6395842" y="4718860"/>
            <a:chExt cx="2016134" cy="276971"/>
          </a:xfrm>
        </p:grpSpPr>
        <p:grpSp>
          <p:nvGrpSpPr>
            <p:cNvPr id="69" name="组合 68"/>
            <p:cNvGrpSpPr/>
            <p:nvPr/>
          </p:nvGrpSpPr>
          <p:grpSpPr>
            <a:xfrm>
              <a:off x="6395842" y="4718860"/>
              <a:ext cx="276971" cy="276971"/>
              <a:chOff x="6392770" y="4930504"/>
              <a:chExt cx="531780" cy="531780"/>
            </a:xfrm>
          </p:grpSpPr>
          <p:sp>
            <p:nvSpPr>
              <p:cNvPr id="71" name="圆角矩形 2"/>
              <p:cNvSpPr/>
              <p:nvPr/>
            </p:nvSpPr>
            <p:spPr>
              <a:xfrm>
                <a:off x="6392770" y="4930504"/>
                <a:ext cx="531780" cy="531780"/>
              </a:xfrm>
              <a:prstGeom prst="ellipse">
                <a:avLst/>
              </a:prstGeom>
              <a:solidFill>
                <a:schemeClr val="bg1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lt"/>
                  <a:ea typeface="+mn-ea"/>
                  <a:sym typeface="+mn-lt"/>
                </a:endParaRPr>
              </a:p>
            </p:txBody>
          </p:sp>
          <p:sp>
            <p:nvSpPr>
              <p:cNvPr id="72" name="student-graduation-cap-shape_52041"/>
              <p:cNvSpPr>
                <a:spLocks noChangeAspect="1"/>
              </p:cNvSpPr>
              <p:nvPr/>
            </p:nvSpPr>
            <p:spPr bwMode="auto">
              <a:xfrm>
                <a:off x="6527005" y="5064598"/>
                <a:ext cx="256066" cy="264808"/>
              </a:xfrm>
              <a:custGeom>
                <a:avLst/>
                <a:gdLst>
                  <a:gd name="connsiteX0" fmla="*/ 233363 w 325438"/>
                  <a:gd name="connsiteY0" fmla="*/ 249238 h 336550"/>
                  <a:gd name="connsiteX1" fmla="*/ 279401 w 325438"/>
                  <a:gd name="connsiteY1" fmla="*/ 249238 h 336550"/>
                  <a:gd name="connsiteX2" fmla="*/ 279401 w 325438"/>
                  <a:gd name="connsiteY2" fmla="*/ 290513 h 336550"/>
                  <a:gd name="connsiteX3" fmla="*/ 233363 w 325438"/>
                  <a:gd name="connsiteY3" fmla="*/ 290513 h 336550"/>
                  <a:gd name="connsiteX4" fmla="*/ 171450 w 325438"/>
                  <a:gd name="connsiteY4" fmla="*/ 249238 h 336550"/>
                  <a:gd name="connsiteX5" fmla="*/ 217488 w 325438"/>
                  <a:gd name="connsiteY5" fmla="*/ 249238 h 336550"/>
                  <a:gd name="connsiteX6" fmla="*/ 217488 w 325438"/>
                  <a:gd name="connsiteY6" fmla="*/ 290513 h 336550"/>
                  <a:gd name="connsiteX7" fmla="*/ 171450 w 325438"/>
                  <a:gd name="connsiteY7" fmla="*/ 290513 h 336550"/>
                  <a:gd name="connsiteX8" fmla="*/ 107950 w 325438"/>
                  <a:gd name="connsiteY8" fmla="*/ 249238 h 336550"/>
                  <a:gd name="connsiteX9" fmla="*/ 155575 w 325438"/>
                  <a:gd name="connsiteY9" fmla="*/ 249238 h 336550"/>
                  <a:gd name="connsiteX10" fmla="*/ 155575 w 325438"/>
                  <a:gd name="connsiteY10" fmla="*/ 290513 h 336550"/>
                  <a:gd name="connsiteX11" fmla="*/ 107950 w 325438"/>
                  <a:gd name="connsiteY11" fmla="*/ 290513 h 336550"/>
                  <a:gd name="connsiteX12" fmla="*/ 46038 w 325438"/>
                  <a:gd name="connsiteY12" fmla="*/ 249238 h 336550"/>
                  <a:gd name="connsiteX13" fmla="*/ 93663 w 325438"/>
                  <a:gd name="connsiteY13" fmla="*/ 249238 h 336550"/>
                  <a:gd name="connsiteX14" fmla="*/ 93663 w 325438"/>
                  <a:gd name="connsiteY14" fmla="*/ 290513 h 336550"/>
                  <a:gd name="connsiteX15" fmla="*/ 46038 w 325438"/>
                  <a:gd name="connsiteY15" fmla="*/ 290513 h 336550"/>
                  <a:gd name="connsiteX16" fmla="*/ 233363 w 325438"/>
                  <a:gd name="connsiteY16" fmla="*/ 195263 h 336550"/>
                  <a:gd name="connsiteX17" fmla="*/ 279401 w 325438"/>
                  <a:gd name="connsiteY17" fmla="*/ 195263 h 336550"/>
                  <a:gd name="connsiteX18" fmla="*/ 279401 w 325438"/>
                  <a:gd name="connsiteY18" fmla="*/ 234951 h 336550"/>
                  <a:gd name="connsiteX19" fmla="*/ 233363 w 325438"/>
                  <a:gd name="connsiteY19" fmla="*/ 234951 h 336550"/>
                  <a:gd name="connsiteX20" fmla="*/ 171450 w 325438"/>
                  <a:gd name="connsiteY20" fmla="*/ 195263 h 336550"/>
                  <a:gd name="connsiteX21" fmla="*/ 217488 w 325438"/>
                  <a:gd name="connsiteY21" fmla="*/ 195263 h 336550"/>
                  <a:gd name="connsiteX22" fmla="*/ 217488 w 325438"/>
                  <a:gd name="connsiteY22" fmla="*/ 234951 h 336550"/>
                  <a:gd name="connsiteX23" fmla="*/ 171450 w 325438"/>
                  <a:gd name="connsiteY23" fmla="*/ 234951 h 336550"/>
                  <a:gd name="connsiteX24" fmla="*/ 107950 w 325438"/>
                  <a:gd name="connsiteY24" fmla="*/ 195263 h 336550"/>
                  <a:gd name="connsiteX25" fmla="*/ 155575 w 325438"/>
                  <a:gd name="connsiteY25" fmla="*/ 195263 h 336550"/>
                  <a:gd name="connsiteX26" fmla="*/ 155575 w 325438"/>
                  <a:gd name="connsiteY26" fmla="*/ 234951 h 336550"/>
                  <a:gd name="connsiteX27" fmla="*/ 107950 w 325438"/>
                  <a:gd name="connsiteY27" fmla="*/ 234951 h 336550"/>
                  <a:gd name="connsiteX28" fmla="*/ 46038 w 325438"/>
                  <a:gd name="connsiteY28" fmla="*/ 195263 h 336550"/>
                  <a:gd name="connsiteX29" fmla="*/ 93663 w 325438"/>
                  <a:gd name="connsiteY29" fmla="*/ 195263 h 336550"/>
                  <a:gd name="connsiteX30" fmla="*/ 93663 w 325438"/>
                  <a:gd name="connsiteY30" fmla="*/ 234951 h 336550"/>
                  <a:gd name="connsiteX31" fmla="*/ 46038 w 325438"/>
                  <a:gd name="connsiteY31" fmla="*/ 234951 h 336550"/>
                  <a:gd name="connsiteX32" fmla="*/ 233363 w 325438"/>
                  <a:gd name="connsiteY32" fmla="*/ 139700 h 336550"/>
                  <a:gd name="connsiteX33" fmla="*/ 279401 w 325438"/>
                  <a:gd name="connsiteY33" fmla="*/ 139700 h 336550"/>
                  <a:gd name="connsiteX34" fmla="*/ 279401 w 325438"/>
                  <a:gd name="connsiteY34" fmla="*/ 180975 h 336550"/>
                  <a:gd name="connsiteX35" fmla="*/ 233363 w 325438"/>
                  <a:gd name="connsiteY35" fmla="*/ 180975 h 336550"/>
                  <a:gd name="connsiteX36" fmla="*/ 171450 w 325438"/>
                  <a:gd name="connsiteY36" fmla="*/ 139700 h 336550"/>
                  <a:gd name="connsiteX37" fmla="*/ 217488 w 325438"/>
                  <a:gd name="connsiteY37" fmla="*/ 139700 h 336550"/>
                  <a:gd name="connsiteX38" fmla="*/ 217488 w 325438"/>
                  <a:gd name="connsiteY38" fmla="*/ 180975 h 336550"/>
                  <a:gd name="connsiteX39" fmla="*/ 171450 w 325438"/>
                  <a:gd name="connsiteY39" fmla="*/ 180975 h 336550"/>
                  <a:gd name="connsiteX40" fmla="*/ 107950 w 325438"/>
                  <a:gd name="connsiteY40" fmla="*/ 139700 h 336550"/>
                  <a:gd name="connsiteX41" fmla="*/ 155575 w 325438"/>
                  <a:gd name="connsiteY41" fmla="*/ 139700 h 336550"/>
                  <a:gd name="connsiteX42" fmla="*/ 155575 w 325438"/>
                  <a:gd name="connsiteY42" fmla="*/ 180975 h 336550"/>
                  <a:gd name="connsiteX43" fmla="*/ 107950 w 325438"/>
                  <a:gd name="connsiteY43" fmla="*/ 180975 h 336550"/>
                  <a:gd name="connsiteX44" fmla="*/ 49167 w 325438"/>
                  <a:gd name="connsiteY44" fmla="*/ 38100 h 336550"/>
                  <a:gd name="connsiteX45" fmla="*/ 25400 w 325438"/>
                  <a:gd name="connsiteY45" fmla="*/ 61753 h 336550"/>
                  <a:gd name="connsiteX46" fmla="*/ 25400 w 325438"/>
                  <a:gd name="connsiteY46" fmla="*/ 289085 h 336550"/>
                  <a:gd name="connsiteX47" fmla="*/ 49167 w 325438"/>
                  <a:gd name="connsiteY47" fmla="*/ 312738 h 336550"/>
                  <a:gd name="connsiteX48" fmla="*/ 276271 w 325438"/>
                  <a:gd name="connsiteY48" fmla="*/ 312738 h 336550"/>
                  <a:gd name="connsiteX49" fmla="*/ 300038 w 325438"/>
                  <a:gd name="connsiteY49" fmla="*/ 289085 h 336550"/>
                  <a:gd name="connsiteX50" fmla="*/ 300038 w 325438"/>
                  <a:gd name="connsiteY50" fmla="*/ 61753 h 336550"/>
                  <a:gd name="connsiteX51" fmla="*/ 276271 w 325438"/>
                  <a:gd name="connsiteY51" fmla="*/ 38100 h 336550"/>
                  <a:gd name="connsiteX52" fmla="*/ 269669 w 325438"/>
                  <a:gd name="connsiteY52" fmla="*/ 38100 h 336550"/>
                  <a:gd name="connsiteX53" fmla="*/ 269669 w 325438"/>
                  <a:gd name="connsiteY53" fmla="*/ 63067 h 336550"/>
                  <a:gd name="connsiteX54" fmla="*/ 276271 w 325438"/>
                  <a:gd name="connsiteY54" fmla="*/ 74894 h 336550"/>
                  <a:gd name="connsiteX55" fmla="*/ 260427 w 325438"/>
                  <a:gd name="connsiteY55" fmla="*/ 90662 h 336550"/>
                  <a:gd name="connsiteX56" fmla="*/ 244582 w 325438"/>
                  <a:gd name="connsiteY56" fmla="*/ 74894 h 336550"/>
                  <a:gd name="connsiteX57" fmla="*/ 249864 w 325438"/>
                  <a:gd name="connsiteY57" fmla="*/ 63067 h 336550"/>
                  <a:gd name="connsiteX58" fmla="*/ 249864 w 325438"/>
                  <a:gd name="connsiteY58" fmla="*/ 38100 h 336550"/>
                  <a:gd name="connsiteX59" fmla="*/ 231379 w 325438"/>
                  <a:gd name="connsiteY59" fmla="*/ 38100 h 336550"/>
                  <a:gd name="connsiteX60" fmla="*/ 231379 w 325438"/>
                  <a:gd name="connsiteY60" fmla="*/ 63067 h 336550"/>
                  <a:gd name="connsiteX61" fmla="*/ 236660 w 325438"/>
                  <a:gd name="connsiteY61" fmla="*/ 74894 h 336550"/>
                  <a:gd name="connsiteX62" fmla="*/ 220816 w 325438"/>
                  <a:gd name="connsiteY62" fmla="*/ 90662 h 336550"/>
                  <a:gd name="connsiteX63" fmla="*/ 204971 w 325438"/>
                  <a:gd name="connsiteY63" fmla="*/ 74894 h 336550"/>
                  <a:gd name="connsiteX64" fmla="*/ 210253 w 325438"/>
                  <a:gd name="connsiteY64" fmla="*/ 63067 h 336550"/>
                  <a:gd name="connsiteX65" fmla="*/ 210253 w 325438"/>
                  <a:gd name="connsiteY65" fmla="*/ 38100 h 336550"/>
                  <a:gd name="connsiteX66" fmla="*/ 191767 w 325438"/>
                  <a:gd name="connsiteY66" fmla="*/ 38100 h 336550"/>
                  <a:gd name="connsiteX67" fmla="*/ 191767 w 325438"/>
                  <a:gd name="connsiteY67" fmla="*/ 63067 h 336550"/>
                  <a:gd name="connsiteX68" fmla="*/ 198369 w 325438"/>
                  <a:gd name="connsiteY68" fmla="*/ 74894 h 336550"/>
                  <a:gd name="connsiteX69" fmla="*/ 182525 w 325438"/>
                  <a:gd name="connsiteY69" fmla="*/ 90662 h 336550"/>
                  <a:gd name="connsiteX70" fmla="*/ 166680 w 325438"/>
                  <a:gd name="connsiteY70" fmla="*/ 74894 h 336550"/>
                  <a:gd name="connsiteX71" fmla="*/ 171962 w 325438"/>
                  <a:gd name="connsiteY71" fmla="*/ 63067 h 336550"/>
                  <a:gd name="connsiteX72" fmla="*/ 171962 w 325438"/>
                  <a:gd name="connsiteY72" fmla="*/ 38100 h 336550"/>
                  <a:gd name="connsiteX73" fmla="*/ 153476 w 325438"/>
                  <a:gd name="connsiteY73" fmla="*/ 38100 h 336550"/>
                  <a:gd name="connsiteX74" fmla="*/ 153476 w 325438"/>
                  <a:gd name="connsiteY74" fmla="*/ 63067 h 336550"/>
                  <a:gd name="connsiteX75" fmla="*/ 158758 w 325438"/>
                  <a:gd name="connsiteY75" fmla="*/ 74894 h 336550"/>
                  <a:gd name="connsiteX76" fmla="*/ 142913 w 325438"/>
                  <a:gd name="connsiteY76" fmla="*/ 90662 h 336550"/>
                  <a:gd name="connsiteX77" fmla="*/ 127069 w 325438"/>
                  <a:gd name="connsiteY77" fmla="*/ 74894 h 336550"/>
                  <a:gd name="connsiteX78" fmla="*/ 133671 w 325438"/>
                  <a:gd name="connsiteY78" fmla="*/ 63067 h 336550"/>
                  <a:gd name="connsiteX79" fmla="*/ 133671 w 325438"/>
                  <a:gd name="connsiteY79" fmla="*/ 38100 h 336550"/>
                  <a:gd name="connsiteX80" fmla="*/ 115186 w 325438"/>
                  <a:gd name="connsiteY80" fmla="*/ 38100 h 336550"/>
                  <a:gd name="connsiteX81" fmla="*/ 115186 w 325438"/>
                  <a:gd name="connsiteY81" fmla="*/ 63067 h 336550"/>
                  <a:gd name="connsiteX82" fmla="*/ 120467 w 325438"/>
                  <a:gd name="connsiteY82" fmla="*/ 74894 h 336550"/>
                  <a:gd name="connsiteX83" fmla="*/ 104623 w 325438"/>
                  <a:gd name="connsiteY83" fmla="*/ 90662 h 336550"/>
                  <a:gd name="connsiteX84" fmla="*/ 88778 w 325438"/>
                  <a:gd name="connsiteY84" fmla="*/ 74894 h 336550"/>
                  <a:gd name="connsiteX85" fmla="*/ 94060 w 325438"/>
                  <a:gd name="connsiteY85" fmla="*/ 63067 h 336550"/>
                  <a:gd name="connsiteX86" fmla="*/ 94060 w 325438"/>
                  <a:gd name="connsiteY86" fmla="*/ 38100 h 336550"/>
                  <a:gd name="connsiteX87" fmla="*/ 75574 w 325438"/>
                  <a:gd name="connsiteY87" fmla="*/ 38100 h 336550"/>
                  <a:gd name="connsiteX88" fmla="*/ 75574 w 325438"/>
                  <a:gd name="connsiteY88" fmla="*/ 63067 h 336550"/>
                  <a:gd name="connsiteX89" fmla="*/ 80856 w 325438"/>
                  <a:gd name="connsiteY89" fmla="*/ 74894 h 336550"/>
                  <a:gd name="connsiteX90" fmla="*/ 65011 w 325438"/>
                  <a:gd name="connsiteY90" fmla="*/ 90662 h 336550"/>
                  <a:gd name="connsiteX91" fmla="*/ 49167 w 325438"/>
                  <a:gd name="connsiteY91" fmla="*/ 74894 h 336550"/>
                  <a:gd name="connsiteX92" fmla="*/ 55769 w 325438"/>
                  <a:gd name="connsiteY92" fmla="*/ 63067 h 336550"/>
                  <a:gd name="connsiteX93" fmla="*/ 55769 w 325438"/>
                  <a:gd name="connsiteY93" fmla="*/ 38100 h 336550"/>
                  <a:gd name="connsiteX94" fmla="*/ 49167 w 325438"/>
                  <a:gd name="connsiteY94" fmla="*/ 38100 h 336550"/>
                  <a:gd name="connsiteX95" fmla="*/ 65315 w 325438"/>
                  <a:gd name="connsiteY95" fmla="*/ 4763 h 336550"/>
                  <a:gd name="connsiteX96" fmla="*/ 61913 w 325438"/>
                  <a:gd name="connsiteY96" fmla="*/ 10110 h 336550"/>
                  <a:gd name="connsiteX97" fmla="*/ 61913 w 325438"/>
                  <a:gd name="connsiteY97" fmla="*/ 75616 h 336550"/>
                  <a:gd name="connsiteX98" fmla="*/ 65315 w 325438"/>
                  <a:gd name="connsiteY98" fmla="*/ 80963 h 336550"/>
                  <a:gd name="connsiteX99" fmla="*/ 69851 w 325438"/>
                  <a:gd name="connsiteY99" fmla="*/ 75616 h 336550"/>
                  <a:gd name="connsiteX100" fmla="*/ 69851 w 325438"/>
                  <a:gd name="connsiteY100" fmla="*/ 10110 h 336550"/>
                  <a:gd name="connsiteX101" fmla="*/ 65315 w 325438"/>
                  <a:gd name="connsiteY101" fmla="*/ 4763 h 336550"/>
                  <a:gd name="connsiteX102" fmla="*/ 104776 w 325438"/>
                  <a:gd name="connsiteY102" fmla="*/ 4763 h 336550"/>
                  <a:gd name="connsiteX103" fmla="*/ 100013 w 325438"/>
                  <a:gd name="connsiteY103" fmla="*/ 10110 h 336550"/>
                  <a:gd name="connsiteX104" fmla="*/ 100013 w 325438"/>
                  <a:gd name="connsiteY104" fmla="*/ 75616 h 336550"/>
                  <a:gd name="connsiteX105" fmla="*/ 104776 w 325438"/>
                  <a:gd name="connsiteY105" fmla="*/ 80963 h 336550"/>
                  <a:gd name="connsiteX106" fmla="*/ 109538 w 325438"/>
                  <a:gd name="connsiteY106" fmla="*/ 75616 h 336550"/>
                  <a:gd name="connsiteX107" fmla="*/ 109538 w 325438"/>
                  <a:gd name="connsiteY107" fmla="*/ 10110 h 336550"/>
                  <a:gd name="connsiteX108" fmla="*/ 104776 w 325438"/>
                  <a:gd name="connsiteY108" fmla="*/ 4763 h 336550"/>
                  <a:gd name="connsiteX109" fmla="*/ 142876 w 325438"/>
                  <a:gd name="connsiteY109" fmla="*/ 4763 h 336550"/>
                  <a:gd name="connsiteX110" fmla="*/ 138113 w 325438"/>
                  <a:gd name="connsiteY110" fmla="*/ 10110 h 336550"/>
                  <a:gd name="connsiteX111" fmla="*/ 138113 w 325438"/>
                  <a:gd name="connsiteY111" fmla="*/ 75616 h 336550"/>
                  <a:gd name="connsiteX112" fmla="*/ 142876 w 325438"/>
                  <a:gd name="connsiteY112" fmla="*/ 80963 h 336550"/>
                  <a:gd name="connsiteX113" fmla="*/ 147638 w 325438"/>
                  <a:gd name="connsiteY113" fmla="*/ 75616 h 336550"/>
                  <a:gd name="connsiteX114" fmla="*/ 147638 w 325438"/>
                  <a:gd name="connsiteY114" fmla="*/ 10110 h 336550"/>
                  <a:gd name="connsiteX115" fmla="*/ 142876 w 325438"/>
                  <a:gd name="connsiteY115" fmla="*/ 4763 h 336550"/>
                  <a:gd name="connsiteX116" fmla="*/ 182563 w 325438"/>
                  <a:gd name="connsiteY116" fmla="*/ 4763 h 336550"/>
                  <a:gd name="connsiteX117" fmla="*/ 177800 w 325438"/>
                  <a:gd name="connsiteY117" fmla="*/ 10110 h 336550"/>
                  <a:gd name="connsiteX118" fmla="*/ 177800 w 325438"/>
                  <a:gd name="connsiteY118" fmla="*/ 75616 h 336550"/>
                  <a:gd name="connsiteX119" fmla="*/ 182563 w 325438"/>
                  <a:gd name="connsiteY119" fmla="*/ 80963 h 336550"/>
                  <a:gd name="connsiteX120" fmla="*/ 187325 w 325438"/>
                  <a:gd name="connsiteY120" fmla="*/ 75616 h 336550"/>
                  <a:gd name="connsiteX121" fmla="*/ 187325 w 325438"/>
                  <a:gd name="connsiteY121" fmla="*/ 10110 h 336550"/>
                  <a:gd name="connsiteX122" fmla="*/ 182563 w 325438"/>
                  <a:gd name="connsiteY122" fmla="*/ 4763 h 336550"/>
                  <a:gd name="connsiteX123" fmla="*/ 220663 w 325438"/>
                  <a:gd name="connsiteY123" fmla="*/ 4763 h 336550"/>
                  <a:gd name="connsiteX124" fmla="*/ 215900 w 325438"/>
                  <a:gd name="connsiteY124" fmla="*/ 10110 h 336550"/>
                  <a:gd name="connsiteX125" fmla="*/ 215900 w 325438"/>
                  <a:gd name="connsiteY125" fmla="*/ 75616 h 336550"/>
                  <a:gd name="connsiteX126" fmla="*/ 220663 w 325438"/>
                  <a:gd name="connsiteY126" fmla="*/ 80963 h 336550"/>
                  <a:gd name="connsiteX127" fmla="*/ 225425 w 325438"/>
                  <a:gd name="connsiteY127" fmla="*/ 75616 h 336550"/>
                  <a:gd name="connsiteX128" fmla="*/ 225425 w 325438"/>
                  <a:gd name="connsiteY128" fmla="*/ 10110 h 336550"/>
                  <a:gd name="connsiteX129" fmla="*/ 220663 w 325438"/>
                  <a:gd name="connsiteY129" fmla="*/ 4763 h 336550"/>
                  <a:gd name="connsiteX130" fmla="*/ 260124 w 325438"/>
                  <a:gd name="connsiteY130" fmla="*/ 4763 h 336550"/>
                  <a:gd name="connsiteX131" fmla="*/ 255588 w 325438"/>
                  <a:gd name="connsiteY131" fmla="*/ 10110 h 336550"/>
                  <a:gd name="connsiteX132" fmla="*/ 255588 w 325438"/>
                  <a:gd name="connsiteY132" fmla="*/ 75616 h 336550"/>
                  <a:gd name="connsiteX133" fmla="*/ 260124 w 325438"/>
                  <a:gd name="connsiteY133" fmla="*/ 80963 h 336550"/>
                  <a:gd name="connsiteX134" fmla="*/ 263526 w 325438"/>
                  <a:gd name="connsiteY134" fmla="*/ 75616 h 336550"/>
                  <a:gd name="connsiteX135" fmla="*/ 263526 w 325438"/>
                  <a:gd name="connsiteY135" fmla="*/ 10110 h 336550"/>
                  <a:gd name="connsiteX136" fmla="*/ 260124 w 325438"/>
                  <a:gd name="connsiteY136" fmla="*/ 4763 h 336550"/>
                  <a:gd name="connsiteX137" fmla="*/ 64823 w 325438"/>
                  <a:gd name="connsiteY137" fmla="*/ 0 h 336550"/>
                  <a:gd name="connsiteX138" fmla="*/ 75406 w 325438"/>
                  <a:gd name="connsiteY138" fmla="*/ 10517 h 336550"/>
                  <a:gd name="connsiteX139" fmla="*/ 75406 w 325438"/>
                  <a:gd name="connsiteY139" fmla="*/ 14461 h 336550"/>
                  <a:gd name="connsiteX140" fmla="*/ 93927 w 325438"/>
                  <a:gd name="connsiteY140" fmla="*/ 14461 h 336550"/>
                  <a:gd name="connsiteX141" fmla="*/ 93927 w 325438"/>
                  <a:gd name="connsiteY141" fmla="*/ 10517 h 336550"/>
                  <a:gd name="connsiteX142" fmla="*/ 104511 w 325438"/>
                  <a:gd name="connsiteY142" fmla="*/ 0 h 336550"/>
                  <a:gd name="connsiteX143" fmla="*/ 115094 w 325438"/>
                  <a:gd name="connsiteY143" fmla="*/ 10517 h 336550"/>
                  <a:gd name="connsiteX144" fmla="*/ 115094 w 325438"/>
                  <a:gd name="connsiteY144" fmla="*/ 14461 h 336550"/>
                  <a:gd name="connsiteX145" fmla="*/ 133615 w 325438"/>
                  <a:gd name="connsiteY145" fmla="*/ 14461 h 336550"/>
                  <a:gd name="connsiteX146" fmla="*/ 133615 w 325438"/>
                  <a:gd name="connsiteY146" fmla="*/ 10517 h 336550"/>
                  <a:gd name="connsiteX147" fmla="*/ 142875 w 325438"/>
                  <a:gd name="connsiteY147" fmla="*/ 0 h 336550"/>
                  <a:gd name="connsiteX148" fmla="*/ 153459 w 325438"/>
                  <a:gd name="connsiteY148" fmla="*/ 10517 h 336550"/>
                  <a:gd name="connsiteX149" fmla="*/ 153459 w 325438"/>
                  <a:gd name="connsiteY149" fmla="*/ 14461 h 336550"/>
                  <a:gd name="connsiteX150" fmla="*/ 171980 w 325438"/>
                  <a:gd name="connsiteY150" fmla="*/ 14461 h 336550"/>
                  <a:gd name="connsiteX151" fmla="*/ 171980 w 325438"/>
                  <a:gd name="connsiteY151" fmla="*/ 10517 h 336550"/>
                  <a:gd name="connsiteX152" fmla="*/ 182563 w 325438"/>
                  <a:gd name="connsiteY152" fmla="*/ 0 h 336550"/>
                  <a:gd name="connsiteX153" fmla="*/ 191823 w 325438"/>
                  <a:gd name="connsiteY153" fmla="*/ 10517 h 336550"/>
                  <a:gd name="connsiteX154" fmla="*/ 191823 w 325438"/>
                  <a:gd name="connsiteY154" fmla="*/ 14461 h 336550"/>
                  <a:gd name="connsiteX155" fmla="*/ 210344 w 325438"/>
                  <a:gd name="connsiteY155" fmla="*/ 14461 h 336550"/>
                  <a:gd name="connsiteX156" fmla="*/ 210344 w 325438"/>
                  <a:gd name="connsiteY156" fmla="*/ 10517 h 336550"/>
                  <a:gd name="connsiteX157" fmla="*/ 220927 w 325438"/>
                  <a:gd name="connsiteY157" fmla="*/ 0 h 336550"/>
                  <a:gd name="connsiteX158" fmla="*/ 231511 w 325438"/>
                  <a:gd name="connsiteY158" fmla="*/ 10517 h 336550"/>
                  <a:gd name="connsiteX159" fmla="*/ 231511 w 325438"/>
                  <a:gd name="connsiteY159" fmla="*/ 14461 h 336550"/>
                  <a:gd name="connsiteX160" fmla="*/ 250032 w 325438"/>
                  <a:gd name="connsiteY160" fmla="*/ 14461 h 336550"/>
                  <a:gd name="connsiteX161" fmla="*/ 250032 w 325438"/>
                  <a:gd name="connsiteY161" fmla="*/ 10517 h 336550"/>
                  <a:gd name="connsiteX162" fmla="*/ 260615 w 325438"/>
                  <a:gd name="connsiteY162" fmla="*/ 0 h 336550"/>
                  <a:gd name="connsiteX163" fmla="*/ 269875 w 325438"/>
                  <a:gd name="connsiteY163" fmla="*/ 10517 h 336550"/>
                  <a:gd name="connsiteX164" fmla="*/ 269875 w 325438"/>
                  <a:gd name="connsiteY164" fmla="*/ 14461 h 336550"/>
                  <a:gd name="connsiteX165" fmla="*/ 276490 w 325438"/>
                  <a:gd name="connsiteY165" fmla="*/ 14461 h 336550"/>
                  <a:gd name="connsiteX166" fmla="*/ 325438 w 325438"/>
                  <a:gd name="connsiteY166" fmla="*/ 61789 h 336550"/>
                  <a:gd name="connsiteX167" fmla="*/ 325438 w 325438"/>
                  <a:gd name="connsiteY167" fmla="*/ 289223 h 336550"/>
                  <a:gd name="connsiteX168" fmla="*/ 276490 w 325438"/>
                  <a:gd name="connsiteY168" fmla="*/ 336550 h 336550"/>
                  <a:gd name="connsiteX169" fmla="*/ 48948 w 325438"/>
                  <a:gd name="connsiteY169" fmla="*/ 336550 h 336550"/>
                  <a:gd name="connsiteX170" fmla="*/ 0 w 325438"/>
                  <a:gd name="connsiteY170" fmla="*/ 289223 h 336550"/>
                  <a:gd name="connsiteX171" fmla="*/ 0 w 325438"/>
                  <a:gd name="connsiteY171" fmla="*/ 61789 h 336550"/>
                  <a:gd name="connsiteX172" fmla="*/ 48948 w 325438"/>
                  <a:gd name="connsiteY172" fmla="*/ 14461 h 336550"/>
                  <a:gd name="connsiteX173" fmla="*/ 55563 w 325438"/>
                  <a:gd name="connsiteY173" fmla="*/ 14461 h 336550"/>
                  <a:gd name="connsiteX174" fmla="*/ 55563 w 325438"/>
                  <a:gd name="connsiteY174" fmla="*/ 10517 h 336550"/>
                  <a:gd name="connsiteX175" fmla="*/ 64823 w 325438"/>
                  <a:gd name="connsiteY175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</a:cxnLst>
                <a:rect l="l" t="t" r="r" b="b"/>
                <a:pathLst>
                  <a:path w="325438" h="336550">
                    <a:moveTo>
                      <a:pt x="233363" y="249238"/>
                    </a:moveTo>
                    <a:lnTo>
                      <a:pt x="279401" y="249238"/>
                    </a:lnTo>
                    <a:lnTo>
                      <a:pt x="279401" y="290513"/>
                    </a:lnTo>
                    <a:lnTo>
                      <a:pt x="233363" y="290513"/>
                    </a:lnTo>
                    <a:close/>
                    <a:moveTo>
                      <a:pt x="171450" y="249238"/>
                    </a:moveTo>
                    <a:lnTo>
                      <a:pt x="217488" y="249238"/>
                    </a:lnTo>
                    <a:lnTo>
                      <a:pt x="217488" y="290513"/>
                    </a:lnTo>
                    <a:lnTo>
                      <a:pt x="171450" y="290513"/>
                    </a:lnTo>
                    <a:close/>
                    <a:moveTo>
                      <a:pt x="107950" y="249238"/>
                    </a:moveTo>
                    <a:lnTo>
                      <a:pt x="155575" y="249238"/>
                    </a:lnTo>
                    <a:lnTo>
                      <a:pt x="155575" y="290513"/>
                    </a:lnTo>
                    <a:lnTo>
                      <a:pt x="107950" y="290513"/>
                    </a:lnTo>
                    <a:close/>
                    <a:moveTo>
                      <a:pt x="46038" y="249238"/>
                    </a:moveTo>
                    <a:lnTo>
                      <a:pt x="93663" y="249238"/>
                    </a:lnTo>
                    <a:lnTo>
                      <a:pt x="93663" y="290513"/>
                    </a:lnTo>
                    <a:lnTo>
                      <a:pt x="46038" y="290513"/>
                    </a:lnTo>
                    <a:close/>
                    <a:moveTo>
                      <a:pt x="233363" y="195263"/>
                    </a:moveTo>
                    <a:lnTo>
                      <a:pt x="279401" y="195263"/>
                    </a:lnTo>
                    <a:lnTo>
                      <a:pt x="279401" y="234951"/>
                    </a:lnTo>
                    <a:lnTo>
                      <a:pt x="233363" y="234951"/>
                    </a:lnTo>
                    <a:close/>
                    <a:moveTo>
                      <a:pt x="171450" y="195263"/>
                    </a:moveTo>
                    <a:lnTo>
                      <a:pt x="217488" y="195263"/>
                    </a:lnTo>
                    <a:lnTo>
                      <a:pt x="217488" y="234951"/>
                    </a:lnTo>
                    <a:lnTo>
                      <a:pt x="171450" y="234951"/>
                    </a:lnTo>
                    <a:close/>
                    <a:moveTo>
                      <a:pt x="107950" y="195263"/>
                    </a:moveTo>
                    <a:lnTo>
                      <a:pt x="155575" y="195263"/>
                    </a:lnTo>
                    <a:lnTo>
                      <a:pt x="155575" y="234951"/>
                    </a:lnTo>
                    <a:lnTo>
                      <a:pt x="107950" y="234951"/>
                    </a:lnTo>
                    <a:close/>
                    <a:moveTo>
                      <a:pt x="46038" y="195263"/>
                    </a:moveTo>
                    <a:lnTo>
                      <a:pt x="93663" y="195263"/>
                    </a:lnTo>
                    <a:lnTo>
                      <a:pt x="93663" y="234951"/>
                    </a:lnTo>
                    <a:lnTo>
                      <a:pt x="46038" y="234951"/>
                    </a:lnTo>
                    <a:close/>
                    <a:moveTo>
                      <a:pt x="233363" y="139700"/>
                    </a:moveTo>
                    <a:lnTo>
                      <a:pt x="279401" y="139700"/>
                    </a:lnTo>
                    <a:lnTo>
                      <a:pt x="279401" y="180975"/>
                    </a:lnTo>
                    <a:lnTo>
                      <a:pt x="233363" y="180975"/>
                    </a:lnTo>
                    <a:close/>
                    <a:moveTo>
                      <a:pt x="171450" y="139700"/>
                    </a:moveTo>
                    <a:lnTo>
                      <a:pt x="217488" y="139700"/>
                    </a:lnTo>
                    <a:lnTo>
                      <a:pt x="217488" y="180975"/>
                    </a:lnTo>
                    <a:lnTo>
                      <a:pt x="171450" y="180975"/>
                    </a:lnTo>
                    <a:close/>
                    <a:moveTo>
                      <a:pt x="107950" y="139700"/>
                    </a:moveTo>
                    <a:lnTo>
                      <a:pt x="155575" y="139700"/>
                    </a:lnTo>
                    <a:lnTo>
                      <a:pt x="155575" y="180975"/>
                    </a:lnTo>
                    <a:lnTo>
                      <a:pt x="107950" y="180975"/>
                    </a:lnTo>
                    <a:close/>
                    <a:moveTo>
                      <a:pt x="49167" y="38100"/>
                    </a:moveTo>
                    <a:cubicBezTo>
                      <a:pt x="35963" y="38100"/>
                      <a:pt x="25400" y="48613"/>
                      <a:pt x="25400" y="61753"/>
                    </a:cubicBezTo>
                    <a:cubicBezTo>
                      <a:pt x="25400" y="61753"/>
                      <a:pt x="25400" y="61753"/>
                      <a:pt x="25400" y="289085"/>
                    </a:cubicBezTo>
                    <a:cubicBezTo>
                      <a:pt x="25400" y="302226"/>
                      <a:pt x="35963" y="312738"/>
                      <a:pt x="49167" y="312738"/>
                    </a:cubicBezTo>
                    <a:cubicBezTo>
                      <a:pt x="49167" y="312738"/>
                      <a:pt x="49167" y="312738"/>
                      <a:pt x="276271" y="312738"/>
                    </a:cubicBezTo>
                    <a:cubicBezTo>
                      <a:pt x="289475" y="312738"/>
                      <a:pt x="300038" y="302226"/>
                      <a:pt x="300038" y="289085"/>
                    </a:cubicBezTo>
                    <a:cubicBezTo>
                      <a:pt x="300038" y="289085"/>
                      <a:pt x="300038" y="289085"/>
                      <a:pt x="300038" y="61753"/>
                    </a:cubicBezTo>
                    <a:cubicBezTo>
                      <a:pt x="300038" y="48613"/>
                      <a:pt x="289475" y="38100"/>
                      <a:pt x="276271" y="38100"/>
                    </a:cubicBezTo>
                    <a:cubicBezTo>
                      <a:pt x="276271" y="38100"/>
                      <a:pt x="276271" y="38100"/>
                      <a:pt x="269669" y="38100"/>
                    </a:cubicBezTo>
                    <a:cubicBezTo>
                      <a:pt x="269669" y="38100"/>
                      <a:pt x="269669" y="38100"/>
                      <a:pt x="269669" y="63067"/>
                    </a:cubicBezTo>
                    <a:cubicBezTo>
                      <a:pt x="273631" y="65695"/>
                      <a:pt x="276271" y="70951"/>
                      <a:pt x="276271" y="74894"/>
                    </a:cubicBezTo>
                    <a:cubicBezTo>
                      <a:pt x="276271" y="84092"/>
                      <a:pt x="268349" y="90662"/>
                      <a:pt x="260427" y="90662"/>
                    </a:cubicBezTo>
                    <a:cubicBezTo>
                      <a:pt x="251184" y="90662"/>
                      <a:pt x="244582" y="84092"/>
                      <a:pt x="244582" y="74894"/>
                    </a:cubicBezTo>
                    <a:cubicBezTo>
                      <a:pt x="244582" y="70951"/>
                      <a:pt x="245903" y="65695"/>
                      <a:pt x="249864" y="63067"/>
                    </a:cubicBezTo>
                    <a:cubicBezTo>
                      <a:pt x="249864" y="63067"/>
                      <a:pt x="249864" y="63067"/>
                      <a:pt x="249864" y="38100"/>
                    </a:cubicBezTo>
                    <a:cubicBezTo>
                      <a:pt x="249864" y="38100"/>
                      <a:pt x="249864" y="38100"/>
                      <a:pt x="231379" y="38100"/>
                    </a:cubicBezTo>
                    <a:cubicBezTo>
                      <a:pt x="231379" y="38100"/>
                      <a:pt x="231379" y="38100"/>
                      <a:pt x="231379" y="63067"/>
                    </a:cubicBezTo>
                    <a:cubicBezTo>
                      <a:pt x="234019" y="65695"/>
                      <a:pt x="236660" y="70951"/>
                      <a:pt x="236660" y="74894"/>
                    </a:cubicBezTo>
                    <a:cubicBezTo>
                      <a:pt x="236660" y="84092"/>
                      <a:pt x="230058" y="90662"/>
                      <a:pt x="220816" y="90662"/>
                    </a:cubicBezTo>
                    <a:cubicBezTo>
                      <a:pt x="212893" y="90662"/>
                      <a:pt x="204971" y="84092"/>
                      <a:pt x="204971" y="74894"/>
                    </a:cubicBezTo>
                    <a:cubicBezTo>
                      <a:pt x="204971" y="70951"/>
                      <a:pt x="207612" y="65695"/>
                      <a:pt x="210253" y="63067"/>
                    </a:cubicBezTo>
                    <a:cubicBezTo>
                      <a:pt x="210253" y="63067"/>
                      <a:pt x="210253" y="63067"/>
                      <a:pt x="210253" y="38100"/>
                    </a:cubicBezTo>
                    <a:cubicBezTo>
                      <a:pt x="210253" y="38100"/>
                      <a:pt x="210253" y="38100"/>
                      <a:pt x="191767" y="38100"/>
                    </a:cubicBezTo>
                    <a:cubicBezTo>
                      <a:pt x="191767" y="38100"/>
                      <a:pt x="191767" y="38100"/>
                      <a:pt x="191767" y="63067"/>
                    </a:cubicBezTo>
                    <a:cubicBezTo>
                      <a:pt x="195728" y="65695"/>
                      <a:pt x="198369" y="70951"/>
                      <a:pt x="198369" y="74894"/>
                    </a:cubicBezTo>
                    <a:cubicBezTo>
                      <a:pt x="198369" y="84092"/>
                      <a:pt x="190447" y="90662"/>
                      <a:pt x="182525" y="90662"/>
                    </a:cubicBezTo>
                    <a:cubicBezTo>
                      <a:pt x="173282" y="90662"/>
                      <a:pt x="166680" y="84092"/>
                      <a:pt x="166680" y="74894"/>
                    </a:cubicBezTo>
                    <a:cubicBezTo>
                      <a:pt x="166680" y="70951"/>
                      <a:pt x="168001" y="65695"/>
                      <a:pt x="171962" y="63067"/>
                    </a:cubicBezTo>
                    <a:cubicBezTo>
                      <a:pt x="171962" y="63067"/>
                      <a:pt x="171962" y="63067"/>
                      <a:pt x="171962" y="38100"/>
                    </a:cubicBezTo>
                    <a:cubicBezTo>
                      <a:pt x="171962" y="38100"/>
                      <a:pt x="171962" y="38100"/>
                      <a:pt x="153476" y="38100"/>
                    </a:cubicBezTo>
                    <a:cubicBezTo>
                      <a:pt x="153476" y="38100"/>
                      <a:pt x="153476" y="38100"/>
                      <a:pt x="153476" y="63067"/>
                    </a:cubicBezTo>
                    <a:cubicBezTo>
                      <a:pt x="157438" y="65695"/>
                      <a:pt x="158758" y="70951"/>
                      <a:pt x="158758" y="74894"/>
                    </a:cubicBezTo>
                    <a:cubicBezTo>
                      <a:pt x="158758" y="84092"/>
                      <a:pt x="152156" y="90662"/>
                      <a:pt x="142913" y="90662"/>
                    </a:cubicBezTo>
                    <a:cubicBezTo>
                      <a:pt x="134991" y="90662"/>
                      <a:pt x="127069" y="84092"/>
                      <a:pt x="127069" y="74894"/>
                    </a:cubicBezTo>
                    <a:cubicBezTo>
                      <a:pt x="127069" y="70951"/>
                      <a:pt x="129710" y="65695"/>
                      <a:pt x="133671" y="63067"/>
                    </a:cubicBezTo>
                    <a:cubicBezTo>
                      <a:pt x="133671" y="63067"/>
                      <a:pt x="133671" y="63067"/>
                      <a:pt x="133671" y="38100"/>
                    </a:cubicBezTo>
                    <a:cubicBezTo>
                      <a:pt x="133671" y="38100"/>
                      <a:pt x="133671" y="38100"/>
                      <a:pt x="115186" y="38100"/>
                    </a:cubicBezTo>
                    <a:cubicBezTo>
                      <a:pt x="115186" y="38100"/>
                      <a:pt x="115186" y="38100"/>
                      <a:pt x="115186" y="63067"/>
                    </a:cubicBezTo>
                    <a:cubicBezTo>
                      <a:pt x="117826" y="65695"/>
                      <a:pt x="120467" y="70951"/>
                      <a:pt x="120467" y="74894"/>
                    </a:cubicBezTo>
                    <a:cubicBezTo>
                      <a:pt x="120467" y="84092"/>
                      <a:pt x="112545" y="90662"/>
                      <a:pt x="104623" y="90662"/>
                    </a:cubicBezTo>
                    <a:cubicBezTo>
                      <a:pt x="95380" y="90662"/>
                      <a:pt x="88778" y="84092"/>
                      <a:pt x="88778" y="74894"/>
                    </a:cubicBezTo>
                    <a:cubicBezTo>
                      <a:pt x="88778" y="70951"/>
                      <a:pt x="91419" y="65695"/>
                      <a:pt x="94060" y="63067"/>
                    </a:cubicBezTo>
                    <a:cubicBezTo>
                      <a:pt x="94060" y="63067"/>
                      <a:pt x="94060" y="63067"/>
                      <a:pt x="94060" y="38100"/>
                    </a:cubicBezTo>
                    <a:cubicBezTo>
                      <a:pt x="94060" y="38100"/>
                      <a:pt x="94060" y="38100"/>
                      <a:pt x="75574" y="38100"/>
                    </a:cubicBezTo>
                    <a:cubicBezTo>
                      <a:pt x="75574" y="38100"/>
                      <a:pt x="75574" y="38100"/>
                      <a:pt x="75574" y="63067"/>
                    </a:cubicBezTo>
                    <a:cubicBezTo>
                      <a:pt x="79535" y="65695"/>
                      <a:pt x="80856" y="70951"/>
                      <a:pt x="80856" y="74894"/>
                    </a:cubicBezTo>
                    <a:cubicBezTo>
                      <a:pt x="80856" y="84092"/>
                      <a:pt x="74254" y="90662"/>
                      <a:pt x="65011" y="90662"/>
                    </a:cubicBezTo>
                    <a:cubicBezTo>
                      <a:pt x="57089" y="90662"/>
                      <a:pt x="49167" y="84092"/>
                      <a:pt x="49167" y="74894"/>
                    </a:cubicBezTo>
                    <a:cubicBezTo>
                      <a:pt x="49167" y="70951"/>
                      <a:pt x="51808" y="65695"/>
                      <a:pt x="55769" y="63067"/>
                    </a:cubicBezTo>
                    <a:cubicBezTo>
                      <a:pt x="55769" y="63067"/>
                      <a:pt x="55769" y="63067"/>
                      <a:pt x="55769" y="38100"/>
                    </a:cubicBezTo>
                    <a:cubicBezTo>
                      <a:pt x="55769" y="38100"/>
                      <a:pt x="55769" y="38100"/>
                      <a:pt x="49167" y="38100"/>
                    </a:cubicBezTo>
                    <a:close/>
                    <a:moveTo>
                      <a:pt x="65315" y="4763"/>
                    </a:moveTo>
                    <a:cubicBezTo>
                      <a:pt x="63047" y="4763"/>
                      <a:pt x="61913" y="7437"/>
                      <a:pt x="61913" y="10110"/>
                    </a:cubicBezTo>
                    <a:lnTo>
                      <a:pt x="61913" y="75616"/>
                    </a:lnTo>
                    <a:cubicBezTo>
                      <a:pt x="61913" y="79626"/>
                      <a:pt x="63047" y="80963"/>
                      <a:pt x="65315" y="80963"/>
                    </a:cubicBezTo>
                    <a:cubicBezTo>
                      <a:pt x="68717" y="80963"/>
                      <a:pt x="69851" y="79626"/>
                      <a:pt x="69851" y="75616"/>
                    </a:cubicBezTo>
                    <a:cubicBezTo>
                      <a:pt x="69851" y="75616"/>
                      <a:pt x="69851" y="75616"/>
                      <a:pt x="69851" y="10110"/>
                    </a:cubicBezTo>
                    <a:cubicBezTo>
                      <a:pt x="69851" y="7437"/>
                      <a:pt x="68717" y="4763"/>
                      <a:pt x="65315" y="4763"/>
                    </a:cubicBezTo>
                    <a:close/>
                    <a:moveTo>
                      <a:pt x="104776" y="4763"/>
                    </a:moveTo>
                    <a:cubicBezTo>
                      <a:pt x="102394" y="4763"/>
                      <a:pt x="100013" y="7437"/>
                      <a:pt x="100013" y="10110"/>
                    </a:cubicBezTo>
                    <a:lnTo>
                      <a:pt x="100013" y="75616"/>
                    </a:lnTo>
                    <a:cubicBezTo>
                      <a:pt x="100013" y="79626"/>
                      <a:pt x="102394" y="80963"/>
                      <a:pt x="104776" y="80963"/>
                    </a:cubicBezTo>
                    <a:cubicBezTo>
                      <a:pt x="107157" y="80963"/>
                      <a:pt x="109538" y="79626"/>
                      <a:pt x="109538" y="75616"/>
                    </a:cubicBezTo>
                    <a:cubicBezTo>
                      <a:pt x="109538" y="75616"/>
                      <a:pt x="109538" y="75616"/>
                      <a:pt x="109538" y="10110"/>
                    </a:cubicBezTo>
                    <a:cubicBezTo>
                      <a:pt x="109538" y="7437"/>
                      <a:pt x="107157" y="4763"/>
                      <a:pt x="104776" y="4763"/>
                    </a:cubicBezTo>
                    <a:close/>
                    <a:moveTo>
                      <a:pt x="142876" y="4763"/>
                    </a:moveTo>
                    <a:cubicBezTo>
                      <a:pt x="140494" y="4763"/>
                      <a:pt x="138113" y="7437"/>
                      <a:pt x="138113" y="10110"/>
                    </a:cubicBezTo>
                    <a:lnTo>
                      <a:pt x="138113" y="75616"/>
                    </a:lnTo>
                    <a:cubicBezTo>
                      <a:pt x="138113" y="79626"/>
                      <a:pt x="140494" y="80963"/>
                      <a:pt x="142876" y="80963"/>
                    </a:cubicBezTo>
                    <a:cubicBezTo>
                      <a:pt x="145257" y="80963"/>
                      <a:pt x="147638" y="79626"/>
                      <a:pt x="147638" y="75616"/>
                    </a:cubicBezTo>
                    <a:cubicBezTo>
                      <a:pt x="147638" y="75616"/>
                      <a:pt x="147638" y="75616"/>
                      <a:pt x="147638" y="10110"/>
                    </a:cubicBezTo>
                    <a:cubicBezTo>
                      <a:pt x="147638" y="7437"/>
                      <a:pt x="145257" y="4763"/>
                      <a:pt x="142876" y="4763"/>
                    </a:cubicBezTo>
                    <a:close/>
                    <a:moveTo>
                      <a:pt x="182563" y="4763"/>
                    </a:moveTo>
                    <a:cubicBezTo>
                      <a:pt x="180181" y="4763"/>
                      <a:pt x="177800" y="7437"/>
                      <a:pt x="177800" y="10110"/>
                    </a:cubicBezTo>
                    <a:lnTo>
                      <a:pt x="177800" y="75616"/>
                    </a:lnTo>
                    <a:cubicBezTo>
                      <a:pt x="177800" y="79626"/>
                      <a:pt x="180181" y="80963"/>
                      <a:pt x="182563" y="80963"/>
                    </a:cubicBezTo>
                    <a:cubicBezTo>
                      <a:pt x="184944" y="80963"/>
                      <a:pt x="187325" y="79626"/>
                      <a:pt x="187325" y="75616"/>
                    </a:cubicBezTo>
                    <a:cubicBezTo>
                      <a:pt x="187325" y="75616"/>
                      <a:pt x="187325" y="75616"/>
                      <a:pt x="187325" y="10110"/>
                    </a:cubicBezTo>
                    <a:cubicBezTo>
                      <a:pt x="187325" y="7437"/>
                      <a:pt x="184944" y="4763"/>
                      <a:pt x="182563" y="4763"/>
                    </a:cubicBezTo>
                    <a:close/>
                    <a:moveTo>
                      <a:pt x="220663" y="4763"/>
                    </a:moveTo>
                    <a:cubicBezTo>
                      <a:pt x="218281" y="4763"/>
                      <a:pt x="215900" y="7437"/>
                      <a:pt x="215900" y="10110"/>
                    </a:cubicBezTo>
                    <a:lnTo>
                      <a:pt x="215900" y="75616"/>
                    </a:lnTo>
                    <a:cubicBezTo>
                      <a:pt x="215900" y="79626"/>
                      <a:pt x="218281" y="80963"/>
                      <a:pt x="220663" y="80963"/>
                    </a:cubicBezTo>
                    <a:cubicBezTo>
                      <a:pt x="223044" y="80963"/>
                      <a:pt x="225425" y="79626"/>
                      <a:pt x="225425" y="75616"/>
                    </a:cubicBezTo>
                    <a:cubicBezTo>
                      <a:pt x="225425" y="75616"/>
                      <a:pt x="225425" y="75616"/>
                      <a:pt x="225425" y="10110"/>
                    </a:cubicBezTo>
                    <a:cubicBezTo>
                      <a:pt x="225425" y="7437"/>
                      <a:pt x="223044" y="4763"/>
                      <a:pt x="220663" y="4763"/>
                    </a:cubicBezTo>
                    <a:close/>
                    <a:moveTo>
                      <a:pt x="260124" y="4763"/>
                    </a:moveTo>
                    <a:cubicBezTo>
                      <a:pt x="256722" y="4763"/>
                      <a:pt x="255588" y="7437"/>
                      <a:pt x="255588" y="10110"/>
                    </a:cubicBezTo>
                    <a:lnTo>
                      <a:pt x="255588" y="75616"/>
                    </a:lnTo>
                    <a:cubicBezTo>
                      <a:pt x="255588" y="79626"/>
                      <a:pt x="256722" y="80963"/>
                      <a:pt x="260124" y="80963"/>
                    </a:cubicBezTo>
                    <a:cubicBezTo>
                      <a:pt x="262392" y="80963"/>
                      <a:pt x="263526" y="79626"/>
                      <a:pt x="263526" y="75616"/>
                    </a:cubicBezTo>
                    <a:cubicBezTo>
                      <a:pt x="263526" y="75616"/>
                      <a:pt x="263526" y="75616"/>
                      <a:pt x="263526" y="10110"/>
                    </a:cubicBezTo>
                    <a:cubicBezTo>
                      <a:pt x="263526" y="7437"/>
                      <a:pt x="262392" y="4763"/>
                      <a:pt x="260124" y="4763"/>
                    </a:cubicBezTo>
                    <a:close/>
                    <a:moveTo>
                      <a:pt x="64823" y="0"/>
                    </a:moveTo>
                    <a:cubicBezTo>
                      <a:pt x="71438" y="0"/>
                      <a:pt x="75406" y="3944"/>
                      <a:pt x="75406" y="10517"/>
                    </a:cubicBezTo>
                    <a:cubicBezTo>
                      <a:pt x="75406" y="10517"/>
                      <a:pt x="75406" y="10517"/>
                      <a:pt x="75406" y="14461"/>
                    </a:cubicBezTo>
                    <a:cubicBezTo>
                      <a:pt x="75406" y="14461"/>
                      <a:pt x="75406" y="14461"/>
                      <a:pt x="93927" y="14461"/>
                    </a:cubicBezTo>
                    <a:cubicBezTo>
                      <a:pt x="93927" y="14461"/>
                      <a:pt x="93927" y="14461"/>
                      <a:pt x="93927" y="10517"/>
                    </a:cubicBezTo>
                    <a:cubicBezTo>
                      <a:pt x="93927" y="3944"/>
                      <a:pt x="99219" y="0"/>
                      <a:pt x="104511" y="0"/>
                    </a:cubicBezTo>
                    <a:cubicBezTo>
                      <a:pt x="109802" y="0"/>
                      <a:pt x="115094" y="3944"/>
                      <a:pt x="115094" y="10517"/>
                    </a:cubicBezTo>
                    <a:cubicBezTo>
                      <a:pt x="115094" y="10517"/>
                      <a:pt x="115094" y="10517"/>
                      <a:pt x="115094" y="14461"/>
                    </a:cubicBezTo>
                    <a:cubicBezTo>
                      <a:pt x="115094" y="14461"/>
                      <a:pt x="115094" y="14461"/>
                      <a:pt x="133615" y="14461"/>
                    </a:cubicBezTo>
                    <a:cubicBezTo>
                      <a:pt x="133615" y="14461"/>
                      <a:pt x="133615" y="14461"/>
                      <a:pt x="133615" y="10517"/>
                    </a:cubicBezTo>
                    <a:cubicBezTo>
                      <a:pt x="133615" y="3944"/>
                      <a:pt x="137584" y="0"/>
                      <a:pt x="142875" y="0"/>
                    </a:cubicBezTo>
                    <a:cubicBezTo>
                      <a:pt x="149490" y="0"/>
                      <a:pt x="153459" y="3944"/>
                      <a:pt x="153459" y="10517"/>
                    </a:cubicBezTo>
                    <a:cubicBezTo>
                      <a:pt x="153459" y="10517"/>
                      <a:pt x="153459" y="10517"/>
                      <a:pt x="153459" y="14461"/>
                    </a:cubicBezTo>
                    <a:cubicBezTo>
                      <a:pt x="153459" y="14461"/>
                      <a:pt x="153459" y="14461"/>
                      <a:pt x="171980" y="14461"/>
                    </a:cubicBezTo>
                    <a:cubicBezTo>
                      <a:pt x="171980" y="14461"/>
                      <a:pt x="171980" y="14461"/>
                      <a:pt x="171980" y="10517"/>
                    </a:cubicBezTo>
                    <a:cubicBezTo>
                      <a:pt x="171980" y="3944"/>
                      <a:pt x="175948" y="0"/>
                      <a:pt x="182563" y="0"/>
                    </a:cubicBezTo>
                    <a:cubicBezTo>
                      <a:pt x="187855" y="0"/>
                      <a:pt x="191823" y="3944"/>
                      <a:pt x="191823" y="10517"/>
                    </a:cubicBezTo>
                    <a:cubicBezTo>
                      <a:pt x="191823" y="10517"/>
                      <a:pt x="191823" y="10517"/>
                      <a:pt x="191823" y="14461"/>
                    </a:cubicBezTo>
                    <a:cubicBezTo>
                      <a:pt x="191823" y="14461"/>
                      <a:pt x="191823" y="14461"/>
                      <a:pt x="210344" y="14461"/>
                    </a:cubicBezTo>
                    <a:cubicBezTo>
                      <a:pt x="210344" y="14461"/>
                      <a:pt x="210344" y="14461"/>
                      <a:pt x="210344" y="10517"/>
                    </a:cubicBezTo>
                    <a:cubicBezTo>
                      <a:pt x="210344" y="3944"/>
                      <a:pt x="215636" y="0"/>
                      <a:pt x="220927" y="0"/>
                    </a:cubicBezTo>
                    <a:cubicBezTo>
                      <a:pt x="226219" y="0"/>
                      <a:pt x="231511" y="3944"/>
                      <a:pt x="231511" y="10517"/>
                    </a:cubicBezTo>
                    <a:cubicBezTo>
                      <a:pt x="231511" y="10517"/>
                      <a:pt x="231511" y="10517"/>
                      <a:pt x="231511" y="14461"/>
                    </a:cubicBezTo>
                    <a:cubicBezTo>
                      <a:pt x="231511" y="14461"/>
                      <a:pt x="231511" y="14461"/>
                      <a:pt x="250032" y="14461"/>
                    </a:cubicBezTo>
                    <a:cubicBezTo>
                      <a:pt x="250032" y="14461"/>
                      <a:pt x="250032" y="14461"/>
                      <a:pt x="250032" y="10517"/>
                    </a:cubicBezTo>
                    <a:cubicBezTo>
                      <a:pt x="250032" y="3944"/>
                      <a:pt x="254000" y="0"/>
                      <a:pt x="260615" y="0"/>
                    </a:cubicBezTo>
                    <a:cubicBezTo>
                      <a:pt x="265907" y="0"/>
                      <a:pt x="269875" y="3944"/>
                      <a:pt x="269875" y="10517"/>
                    </a:cubicBezTo>
                    <a:cubicBezTo>
                      <a:pt x="269875" y="10517"/>
                      <a:pt x="269875" y="10517"/>
                      <a:pt x="269875" y="14461"/>
                    </a:cubicBezTo>
                    <a:cubicBezTo>
                      <a:pt x="269875" y="14461"/>
                      <a:pt x="269875" y="14461"/>
                      <a:pt x="276490" y="14461"/>
                    </a:cubicBezTo>
                    <a:cubicBezTo>
                      <a:pt x="302948" y="14461"/>
                      <a:pt x="325438" y="35496"/>
                      <a:pt x="325438" y="61789"/>
                    </a:cubicBezTo>
                    <a:cubicBezTo>
                      <a:pt x="325438" y="61789"/>
                      <a:pt x="325438" y="61789"/>
                      <a:pt x="325438" y="289223"/>
                    </a:cubicBezTo>
                    <a:cubicBezTo>
                      <a:pt x="325438" y="315516"/>
                      <a:pt x="302948" y="336550"/>
                      <a:pt x="276490" y="336550"/>
                    </a:cubicBezTo>
                    <a:cubicBezTo>
                      <a:pt x="276490" y="336550"/>
                      <a:pt x="276490" y="336550"/>
                      <a:pt x="48948" y="336550"/>
                    </a:cubicBezTo>
                    <a:cubicBezTo>
                      <a:pt x="22490" y="336550"/>
                      <a:pt x="0" y="315516"/>
                      <a:pt x="0" y="289223"/>
                    </a:cubicBezTo>
                    <a:cubicBezTo>
                      <a:pt x="0" y="289223"/>
                      <a:pt x="0" y="289223"/>
                      <a:pt x="0" y="61789"/>
                    </a:cubicBezTo>
                    <a:cubicBezTo>
                      <a:pt x="0" y="35496"/>
                      <a:pt x="22490" y="14461"/>
                      <a:pt x="48948" y="14461"/>
                    </a:cubicBezTo>
                    <a:cubicBezTo>
                      <a:pt x="48948" y="14461"/>
                      <a:pt x="48948" y="14461"/>
                      <a:pt x="55563" y="14461"/>
                    </a:cubicBezTo>
                    <a:cubicBezTo>
                      <a:pt x="55563" y="14461"/>
                      <a:pt x="55563" y="14461"/>
                      <a:pt x="55563" y="10517"/>
                    </a:cubicBezTo>
                    <a:cubicBezTo>
                      <a:pt x="55563" y="3944"/>
                      <a:pt x="59531" y="0"/>
                      <a:pt x="64823" y="0"/>
                    </a:cubicBezTo>
                    <a:close/>
                  </a:path>
                </a:pathLst>
              </a:custGeom>
              <a:solidFill>
                <a:srgbClr val="D2381C"/>
              </a:solidFill>
              <a:ln>
                <a:noFill/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lt"/>
                  <a:ea typeface="+mn-ea"/>
                  <a:sym typeface="+mn-lt"/>
                </a:endParaRPr>
              </a:p>
            </p:txBody>
          </p:sp>
        </p:grpSp>
        <p:sp>
          <p:nvSpPr>
            <p:cNvPr id="70" name="文本框 69"/>
            <p:cNvSpPr txBox="1"/>
            <p:nvPr/>
          </p:nvSpPr>
          <p:spPr>
            <a:xfrm>
              <a:off x="6669040" y="4756945"/>
              <a:ext cx="1742936" cy="2298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lt"/>
                  <a:ea typeface="+mn-ea"/>
                  <a:sym typeface="+mn-lt"/>
                </a:rPr>
                <a:t>时间：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694612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PT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9113219"/>
  <p:tag name="MH_LIBRARY" val="GRAPHIC"/>
  <p:tag name="MH_TYPE" val="Other"/>
  <p:tag name="MH_ORDER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9113219"/>
  <p:tag name="MH_LIBRARY" val="GRAPHIC"/>
  <p:tag name="MH_TYPE" val="Other"/>
  <p:tag name="MH_ORDER" val="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9113219"/>
  <p:tag name="MH_LIBRARY" val="GRAPHIC"/>
  <p:tag name="MH_TYPE" val="Other"/>
  <p:tag name="MH_ORDER" val="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9113219"/>
  <p:tag name="MH_LIBRARY" val="GRAPHIC"/>
  <p:tag name="MH_TYPE" val="Other"/>
  <p:tag name="MH_ORDER" val="1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9113219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9113219"/>
  <p:tag name="MH_LIBRARY" val="GRAPHIC"/>
  <p:tag name="MH_TYPE" val="Other"/>
  <p:tag name="MH_ORDER" val="1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9113219"/>
  <p:tag name="MH_LIBRARY" val="GRAPHIC"/>
  <p:tag name="MH_TYPE" val="Other"/>
  <p:tag name="MH_ORDER" val="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9113219"/>
  <p:tag name="MH_LIBRARY" val="GRAPHIC"/>
  <p:tag name="MH_TYPE" val="Other"/>
  <p:tag name="MH_ORDER" val="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9113219"/>
  <p:tag name="MH_LIBRARY" val="GRAPHIC"/>
  <p:tag name="MH_TYPE" val="Other"/>
  <p:tag name="MH_ORDER" val="1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9113219"/>
  <p:tag name="MH_LIBRARY" val="GRAPHIC"/>
  <p:tag name="MH_TYPE" val="Other"/>
  <p:tag name="MH_ORDER" val="2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9113219"/>
  <p:tag name="MH_LIBRARY" val="GRAPHIC"/>
  <p:tag name="MH_TYPE" val="Other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9113219"/>
  <p:tag name="MH_LIBRARY" val="GRAPHIC"/>
  <p:tag name="MH_TYPE" val="Other"/>
  <p:tag name="MH_ORDER" val="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9113219"/>
  <p:tag name="MH_LIBRARY" val="GRAPHIC"/>
  <p:tag name="MH_TYPE" val="Other"/>
  <p:tag name="MH_ORDER" val="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9113219"/>
  <p:tag name="MH_LIBRARY" val="GRAPHIC"/>
  <p:tag name="MH_TYPE" val="Other"/>
  <p:tag name="MH_ORDER" val="1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9113219"/>
  <p:tag name="MH_LIBRARY" val="GRAPHIC"/>
  <p:tag name="MH_TYPE" val="Other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9113219"/>
  <p:tag name="MH_LIBRARY" val="GRAPHIC"/>
  <p:tag name="MH_TYPE" val="Other"/>
  <p:tag name="MH_ORDER" val="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9113219"/>
  <p:tag name="MH_LIBRARY" val="GRAPHIC"/>
  <p:tag name="MH_TYPE" val="Other"/>
  <p:tag name="MH_ORDER" val="1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9113219"/>
  <p:tag name="MH_LIBRARY" val="GRAPHIC"/>
  <p:tag name="MH_TYPE" val="Other"/>
  <p:tag name="MH_ORDER" val="1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8211730"/>
  <p:tag name="MH_LIBRARY" val="GRAPHIC"/>
  <p:tag name="MH_TYPE" val="Other"/>
  <p:tag name="MH_ORDER" val="1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8211730"/>
  <p:tag name="MH_LIBRARY" val="GRAPHIC"/>
  <p:tag name="MH_TYPE" val="Other"/>
  <p:tag name="MH_ORDER" val="1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8211730"/>
  <p:tag name="MH_LIBRARY" val="GRAPHIC"/>
  <p:tag name="MH_TYPE" val="Other"/>
  <p:tag name="MH_ORDER" val="1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18211730"/>
  <p:tag name="MH_LIBRARY" val="GRAPHIC"/>
  <p:tag name="MH_TYPE" val="Other"/>
  <p:tag name="MH_ORDER" val="1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Title"/>
  <p:tag name="MH_ORDER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Title"/>
  <p:tag name="MH_ORDER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Title"/>
  <p:tag name="MH_ORDER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3101803"/>
  <p:tag name="MH_LIBRARY" val="GRAPHIC"/>
  <p:tag name="MH_TYPE" val="Title"/>
  <p:tag name="MH_ORDER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215101"/>
  <p:tag name="MH_LIBRARY" val="GRAPHIC"/>
  <p:tag name="MH_TYPE" val="Other"/>
  <p:tag name="MH_ORDER" val="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215101"/>
  <p:tag name="MH_LIBRARY" val="GRAPHIC"/>
  <p:tag name="MH_TYPE" val="Other"/>
  <p:tag name="MH_ORDER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215101"/>
  <p:tag name="MH_LIBRARY" val="GRAPHIC"/>
  <p:tag name="MH_TYPE" val="Other"/>
  <p:tag name="MH_ORDER" val="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215101"/>
  <p:tag name="MH_LIBRARY" val="GRAPHIC"/>
  <p:tag name="MH_TYPE" val="Other"/>
  <p:tag name="MH_ORDER" val="8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215101"/>
  <p:tag name="MH_LIBRARY" val="GRAPHIC"/>
  <p:tag name="MH_TYPE" val="Other"/>
  <p:tag name="MH_ORDER" val="9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215101"/>
  <p:tag name="MH_LIBRARY" val="GRAPHIC"/>
  <p:tag name="MH_TYPE" val="Other"/>
  <p:tag name="MH_ORDER" val="4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215101"/>
  <p:tag name="MH_LIBRARY" val="GRAPHIC"/>
  <p:tag name="MH_TYPE" val="Other"/>
  <p:tag name="MH_ORDER" val="5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215101"/>
  <p:tag name="MH_LIBRARY" val="GRAPHIC"/>
  <p:tag name="MH_TYPE" val="Other"/>
  <p:tag name="MH_ORDER" val="4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215101"/>
  <p:tag name="MH_LIBRARY" val="GRAPHIC"/>
  <p:tag name="MH_TYPE" val="Other"/>
  <p:tag name="MH_ORDER" val="5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215101"/>
  <p:tag name="MH_LIBRARY" val="GRAPHIC"/>
  <p:tag name="MH_TYPE" val="Other"/>
  <p:tag name="MH_ORDER" val="8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202215101"/>
  <p:tag name="MH_LIBRARY" val="GRAPHIC"/>
  <p:tag name="MH_TYPE" val="Other"/>
  <p:tag name="MH_ORDER" val="9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3606</Words>
  <Application>Microsoft Office PowerPoint</Application>
  <PresentationFormat>自定义</PresentationFormat>
  <Paragraphs>275</Paragraphs>
  <Slides>21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2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</vt:vector>
  </TitlesOfParts>
  <Manager>www.51pptmo ban.c om</Manager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</dc:title>
  <dc:creator>PPT</dc:creator>
  <cp:keywords>PPT</cp:keywords>
  <dc:description>www.51pptm oba n.com</dc:description>
  <cp:lastModifiedBy>User</cp:lastModifiedBy>
  <cp:revision>13</cp:revision>
  <dcterms:created xsi:type="dcterms:W3CDTF">2019-06-29T01:13:00Z</dcterms:created>
  <dcterms:modified xsi:type="dcterms:W3CDTF">2020-08-01T02:45:23Z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2052-11.1.0.8806</vt:lpwstr>
  </property>
</Properties>
</file>