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2155"/>
    <a:srgbClr val="DA9F0C"/>
    <a:srgbClr val="F4BC30"/>
    <a:srgbClr val="F7CE67"/>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55" autoAdjust="0"/>
    <p:restoredTop sz="94660"/>
  </p:normalViewPr>
  <p:slideViewPr>
    <p:cSldViewPr snapToGrid="0">
      <p:cViewPr varScale="1">
        <p:scale>
          <a:sx n="116" d="100"/>
          <a:sy n="116" d="100"/>
        </p:scale>
        <p:origin x="60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Sheet1!$B$1</c:f>
              <c:strCache>
                <c:ptCount val="1"/>
                <c:pt idx="0">
                  <c:v>系列 1</c:v>
                </c:pt>
              </c:strCache>
            </c:strRef>
          </c:tx>
          <c:spPr>
            <a:solidFill>
              <a:srgbClr val="F4BC30"/>
            </a:solidFill>
          </c:spPr>
          <c:invertIfNegative val="0"/>
          <c:dPt>
            <c:idx val="0"/>
            <c:invertIfNegative val="0"/>
            <c:bubble3D val="0"/>
            <c:extLst xmlns:c16r2="http://schemas.microsoft.com/office/drawing/2015/06/chart">
              <c:ext xmlns:c16="http://schemas.microsoft.com/office/drawing/2014/chart" uri="{C3380CC4-5D6E-409C-BE32-E72D297353CC}">
                <c16:uniqueId val="{00000000-E5A9-4633-AE71-EECE1D5DD1CB}"/>
              </c:ext>
            </c:extLst>
          </c:dPt>
          <c:dPt>
            <c:idx val="1"/>
            <c:invertIfNegative val="0"/>
            <c:bubble3D val="0"/>
            <c:extLst xmlns:c16r2="http://schemas.microsoft.com/office/drawing/2015/06/chart">
              <c:ext xmlns:c16="http://schemas.microsoft.com/office/drawing/2014/chart" uri="{C3380CC4-5D6E-409C-BE32-E72D297353CC}">
                <c16:uniqueId val="{00000001-E5A9-4633-AE71-EECE1D5DD1CB}"/>
              </c:ext>
            </c:extLst>
          </c:dPt>
          <c:dPt>
            <c:idx val="2"/>
            <c:invertIfNegative val="0"/>
            <c:bubble3D val="0"/>
            <c:extLst xmlns:c16r2="http://schemas.microsoft.com/office/drawing/2015/06/chart">
              <c:ext xmlns:c16="http://schemas.microsoft.com/office/drawing/2014/chart" uri="{C3380CC4-5D6E-409C-BE32-E72D297353CC}">
                <c16:uniqueId val="{00000002-E5A9-4633-AE71-EECE1D5DD1CB}"/>
              </c:ext>
            </c:extLst>
          </c:dPt>
          <c:dPt>
            <c:idx val="3"/>
            <c:invertIfNegative val="0"/>
            <c:bubble3D val="0"/>
            <c:extLst xmlns:c16r2="http://schemas.microsoft.com/office/drawing/2015/06/chart">
              <c:ext xmlns:c16="http://schemas.microsoft.com/office/drawing/2014/chart" uri="{C3380CC4-5D6E-409C-BE32-E72D297353CC}">
                <c16:uniqueId val="{00000003-E5A9-4633-AE71-EECE1D5DD1CB}"/>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E5A9-4633-AE71-EECE1D5DD1CB}"/>
            </c:ext>
          </c:extLst>
        </c:ser>
        <c:ser>
          <c:idx val="1"/>
          <c:order val="1"/>
          <c:tx>
            <c:strRef>
              <c:f>Sheet1!$C$1</c:f>
              <c:strCache>
                <c:ptCount val="1"/>
                <c:pt idx="0">
                  <c:v>系列 2</c:v>
                </c:pt>
              </c:strCache>
            </c:strRef>
          </c:tx>
          <c:spPr>
            <a:solidFill>
              <a:srgbClr val="3C2155"/>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5-E5A9-4633-AE71-EECE1D5DD1CB}"/>
            </c:ext>
          </c:extLst>
        </c:ser>
        <c:dLbls>
          <c:showLegendKey val="0"/>
          <c:showVal val="0"/>
          <c:showCatName val="0"/>
          <c:showSerName val="0"/>
          <c:showPercent val="0"/>
          <c:showBubbleSize val="0"/>
        </c:dLbls>
        <c:gapWidth val="150"/>
        <c:overlap val="100"/>
        <c:axId val="2078201584"/>
        <c:axId val="2078219536"/>
      </c:barChart>
      <c:catAx>
        <c:axId val="2078201584"/>
        <c:scaling>
          <c:orientation val="minMax"/>
        </c:scaling>
        <c:delete val="0"/>
        <c:axPos val="l"/>
        <c:numFmt formatCode="General" sourceLinked="0"/>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2078219536"/>
        <c:crosses val="autoZero"/>
        <c:auto val="1"/>
        <c:lblAlgn val="ctr"/>
        <c:lblOffset val="100"/>
        <c:noMultiLvlLbl val="0"/>
      </c:catAx>
      <c:valAx>
        <c:axId val="2078219536"/>
        <c:scaling>
          <c:orientation val="minMax"/>
        </c:scaling>
        <c:delete val="0"/>
        <c:axPos val="b"/>
        <c:numFmt formatCode="General" sourceLinked="1"/>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2078201584"/>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B34C38-EC68-4FED-8F4F-18E265FEA5DF}" type="datetimeFigureOut">
              <a:rPr lang="zh-CN" altLang="en-US" smtClean="0"/>
              <a:t>2020/8/3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0A7CEC-9303-4B72-B18B-CD060781405B}" type="slidenum">
              <a:rPr lang="zh-CN" altLang="en-US" smtClean="0"/>
              <a:t>‹#›</a:t>
            </a:fld>
            <a:endParaRPr lang="zh-CN" altLang="en-US"/>
          </a:p>
        </p:txBody>
      </p:sp>
    </p:spTree>
    <p:extLst>
      <p:ext uri="{BB962C8B-B14F-4D97-AF65-F5344CB8AC3E}">
        <p14:creationId xmlns:p14="http://schemas.microsoft.com/office/powerpoint/2010/main" val="889403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a:t>
            </a:fld>
            <a:endParaRPr lang="zh-CN" altLang="en-US"/>
          </a:p>
        </p:txBody>
      </p:sp>
    </p:spTree>
    <p:extLst>
      <p:ext uri="{BB962C8B-B14F-4D97-AF65-F5344CB8AC3E}">
        <p14:creationId xmlns:p14="http://schemas.microsoft.com/office/powerpoint/2010/main" val="2414958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2</a:t>
            </a:fld>
            <a:endParaRPr lang="zh-CN" altLang="en-US"/>
          </a:p>
        </p:txBody>
      </p:sp>
    </p:spTree>
    <p:extLst>
      <p:ext uri="{BB962C8B-B14F-4D97-AF65-F5344CB8AC3E}">
        <p14:creationId xmlns:p14="http://schemas.microsoft.com/office/powerpoint/2010/main" val="712949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3</a:t>
            </a:fld>
            <a:endParaRPr lang="zh-CN" altLang="en-US"/>
          </a:p>
        </p:txBody>
      </p:sp>
    </p:spTree>
    <p:extLst>
      <p:ext uri="{BB962C8B-B14F-4D97-AF65-F5344CB8AC3E}">
        <p14:creationId xmlns:p14="http://schemas.microsoft.com/office/powerpoint/2010/main" val="3780603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4</a:t>
            </a:fld>
            <a:endParaRPr lang="zh-CN" altLang="en-US"/>
          </a:p>
        </p:txBody>
      </p:sp>
    </p:spTree>
    <p:extLst>
      <p:ext uri="{BB962C8B-B14F-4D97-AF65-F5344CB8AC3E}">
        <p14:creationId xmlns:p14="http://schemas.microsoft.com/office/powerpoint/2010/main" val="2541249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5</a:t>
            </a:fld>
            <a:endParaRPr lang="zh-CN" altLang="en-US"/>
          </a:p>
        </p:txBody>
      </p:sp>
    </p:spTree>
    <p:extLst>
      <p:ext uri="{BB962C8B-B14F-4D97-AF65-F5344CB8AC3E}">
        <p14:creationId xmlns:p14="http://schemas.microsoft.com/office/powerpoint/2010/main" val="1326690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6</a:t>
            </a:fld>
            <a:endParaRPr lang="zh-CN" altLang="en-US"/>
          </a:p>
        </p:txBody>
      </p:sp>
    </p:spTree>
    <p:extLst>
      <p:ext uri="{BB962C8B-B14F-4D97-AF65-F5344CB8AC3E}">
        <p14:creationId xmlns:p14="http://schemas.microsoft.com/office/powerpoint/2010/main" val="2986828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7</a:t>
            </a:fld>
            <a:endParaRPr lang="zh-CN" altLang="en-US"/>
          </a:p>
        </p:txBody>
      </p:sp>
    </p:spTree>
    <p:extLst>
      <p:ext uri="{BB962C8B-B14F-4D97-AF65-F5344CB8AC3E}">
        <p14:creationId xmlns:p14="http://schemas.microsoft.com/office/powerpoint/2010/main" val="1610148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8</a:t>
            </a:fld>
            <a:endParaRPr lang="zh-CN" altLang="en-US"/>
          </a:p>
        </p:txBody>
      </p:sp>
    </p:spTree>
    <p:extLst>
      <p:ext uri="{BB962C8B-B14F-4D97-AF65-F5344CB8AC3E}">
        <p14:creationId xmlns:p14="http://schemas.microsoft.com/office/powerpoint/2010/main" val="2433702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9</a:t>
            </a:fld>
            <a:endParaRPr lang="zh-CN" altLang="en-US"/>
          </a:p>
        </p:txBody>
      </p:sp>
    </p:spTree>
    <p:extLst>
      <p:ext uri="{BB962C8B-B14F-4D97-AF65-F5344CB8AC3E}">
        <p14:creationId xmlns:p14="http://schemas.microsoft.com/office/powerpoint/2010/main" val="1169207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10</a:t>
            </a:fld>
            <a:endParaRPr lang="zh-CN" altLang="en-US"/>
          </a:p>
        </p:txBody>
      </p:sp>
    </p:spTree>
    <p:extLst>
      <p:ext uri="{BB962C8B-B14F-4D97-AF65-F5344CB8AC3E}">
        <p14:creationId xmlns:p14="http://schemas.microsoft.com/office/powerpoint/2010/main" val="285960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11</a:t>
            </a:fld>
            <a:endParaRPr lang="zh-CN" altLang="en-US"/>
          </a:p>
        </p:txBody>
      </p:sp>
    </p:spTree>
    <p:extLst>
      <p:ext uri="{BB962C8B-B14F-4D97-AF65-F5344CB8AC3E}">
        <p14:creationId xmlns:p14="http://schemas.microsoft.com/office/powerpoint/2010/main" val="2106048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12</a:t>
            </a:fld>
            <a:endParaRPr lang="zh-CN" altLang="en-US"/>
          </a:p>
        </p:txBody>
      </p:sp>
    </p:spTree>
    <p:extLst>
      <p:ext uri="{BB962C8B-B14F-4D97-AF65-F5344CB8AC3E}">
        <p14:creationId xmlns:p14="http://schemas.microsoft.com/office/powerpoint/2010/main" val="4071428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13</a:t>
            </a:fld>
            <a:endParaRPr lang="zh-CN" altLang="en-US"/>
          </a:p>
        </p:txBody>
      </p:sp>
    </p:spTree>
    <p:extLst>
      <p:ext uri="{BB962C8B-B14F-4D97-AF65-F5344CB8AC3E}">
        <p14:creationId xmlns:p14="http://schemas.microsoft.com/office/powerpoint/2010/main" val="1857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14</a:t>
            </a:fld>
            <a:endParaRPr lang="zh-CN" altLang="en-US"/>
          </a:p>
        </p:txBody>
      </p:sp>
    </p:spTree>
    <p:extLst>
      <p:ext uri="{BB962C8B-B14F-4D97-AF65-F5344CB8AC3E}">
        <p14:creationId xmlns:p14="http://schemas.microsoft.com/office/powerpoint/2010/main" val="219891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15</a:t>
            </a:fld>
            <a:endParaRPr lang="zh-CN" altLang="en-US"/>
          </a:p>
        </p:txBody>
      </p:sp>
    </p:spTree>
    <p:extLst>
      <p:ext uri="{BB962C8B-B14F-4D97-AF65-F5344CB8AC3E}">
        <p14:creationId xmlns:p14="http://schemas.microsoft.com/office/powerpoint/2010/main" val="2475061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16</a:t>
            </a:fld>
            <a:endParaRPr lang="zh-CN" altLang="en-US"/>
          </a:p>
        </p:txBody>
      </p:sp>
    </p:spTree>
    <p:extLst>
      <p:ext uri="{BB962C8B-B14F-4D97-AF65-F5344CB8AC3E}">
        <p14:creationId xmlns:p14="http://schemas.microsoft.com/office/powerpoint/2010/main" val="3059892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17</a:t>
            </a:fld>
            <a:endParaRPr lang="zh-CN" altLang="en-US"/>
          </a:p>
        </p:txBody>
      </p:sp>
    </p:spTree>
    <p:extLst>
      <p:ext uri="{BB962C8B-B14F-4D97-AF65-F5344CB8AC3E}">
        <p14:creationId xmlns:p14="http://schemas.microsoft.com/office/powerpoint/2010/main" val="29634284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18</a:t>
            </a:fld>
            <a:endParaRPr lang="zh-CN" altLang="en-US"/>
          </a:p>
        </p:txBody>
      </p:sp>
    </p:spTree>
    <p:extLst>
      <p:ext uri="{BB962C8B-B14F-4D97-AF65-F5344CB8AC3E}">
        <p14:creationId xmlns:p14="http://schemas.microsoft.com/office/powerpoint/2010/main" val="1133931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19</a:t>
            </a:fld>
            <a:endParaRPr lang="zh-CN" altLang="en-US"/>
          </a:p>
        </p:txBody>
      </p:sp>
    </p:spTree>
    <p:extLst>
      <p:ext uri="{BB962C8B-B14F-4D97-AF65-F5344CB8AC3E}">
        <p14:creationId xmlns:p14="http://schemas.microsoft.com/office/powerpoint/2010/main" val="9388289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20</a:t>
            </a:fld>
            <a:endParaRPr lang="zh-CN" altLang="en-US"/>
          </a:p>
        </p:txBody>
      </p:sp>
    </p:spTree>
    <p:extLst>
      <p:ext uri="{BB962C8B-B14F-4D97-AF65-F5344CB8AC3E}">
        <p14:creationId xmlns:p14="http://schemas.microsoft.com/office/powerpoint/2010/main" val="3870849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21</a:t>
            </a:fld>
            <a:endParaRPr lang="zh-CN" altLang="en-US"/>
          </a:p>
        </p:txBody>
      </p:sp>
    </p:spTree>
    <p:extLst>
      <p:ext uri="{BB962C8B-B14F-4D97-AF65-F5344CB8AC3E}">
        <p14:creationId xmlns:p14="http://schemas.microsoft.com/office/powerpoint/2010/main" val="11046743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22</a:t>
            </a:fld>
            <a:endParaRPr lang="zh-CN" altLang="en-US"/>
          </a:p>
        </p:txBody>
      </p:sp>
    </p:spTree>
    <p:extLst>
      <p:ext uri="{BB962C8B-B14F-4D97-AF65-F5344CB8AC3E}">
        <p14:creationId xmlns:p14="http://schemas.microsoft.com/office/powerpoint/2010/main" val="1889070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0A7CEC-9303-4B72-B18B-CD060781405B}" type="slidenum">
              <a:rPr lang="zh-CN" altLang="en-US" smtClean="0"/>
              <a:t>23</a:t>
            </a:fld>
            <a:endParaRPr lang="zh-CN" altLang="en-US"/>
          </a:p>
        </p:txBody>
      </p:sp>
    </p:spTree>
    <p:extLst>
      <p:ext uri="{BB962C8B-B14F-4D97-AF65-F5344CB8AC3E}">
        <p14:creationId xmlns:p14="http://schemas.microsoft.com/office/powerpoint/2010/main" val="27037787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0AC5EAC7-8F3C-4D01-9721-D58EDB048FE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Ref idx="1001">
        <a:schemeClr val="bg1"/>
      </p:bgRef>
    </p:bg>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9CB84F5F-A4FA-40D6-914C-E76BD6AD74A0}"/>
              </a:ext>
            </a:extLst>
          </p:cNvPr>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artisticBlur radius="13"/>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p:cNvSpPr/>
          <p:nvPr userDrawn="1"/>
        </p:nvSpPr>
        <p:spPr>
          <a:xfrm>
            <a:off x="0" y="0"/>
            <a:ext cx="12192000" cy="6858000"/>
          </a:xfrm>
          <a:prstGeom prst="rect">
            <a:avLst/>
          </a:prstGeom>
          <a:solidFill>
            <a:schemeClr val="tx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3751461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2_标题幻灯片">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2534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00357308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1571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3836795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51128468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39479677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6828" y="679542"/>
            <a:ext cx="7132251" cy="2938230"/>
          </a:xfrm>
          <a:prstGeom prst="rect">
            <a:avLst/>
          </a:prstGeom>
          <a:effectLst>
            <a:outerShdw blurRad="50800" dist="76200" dir="2700000" algn="tl" rotWithShape="0">
              <a:prstClr val="black">
                <a:alpha val="40000"/>
              </a:prstClr>
            </a:outerShdw>
          </a:effectLst>
        </p:spPr>
      </p:pic>
      <p:sp>
        <p:nvSpPr>
          <p:cNvPr id="4" name="文本框 3"/>
          <p:cNvSpPr txBox="1"/>
          <p:nvPr/>
        </p:nvSpPr>
        <p:spPr>
          <a:xfrm>
            <a:off x="1847207" y="3446322"/>
            <a:ext cx="8646695" cy="1015663"/>
          </a:xfrm>
          <a:prstGeom prst="rect">
            <a:avLst/>
          </a:prstGeom>
          <a:noFill/>
        </p:spPr>
        <p:txBody>
          <a:bodyPr wrap="square" rtlCol="0">
            <a:spAutoFit/>
          </a:bodyPr>
          <a:lstStyle/>
          <a:p>
            <a:pPr algn="ctr"/>
            <a:r>
              <a:rPr kumimoji="1" lang="zh-CN" altLang="en-US" sz="6000" b="1" dirty="0">
                <a:solidFill>
                  <a:schemeClr val="bg1"/>
                </a:solidFill>
                <a:latin typeface="Microsoft YaHei" charset="-122"/>
                <a:ea typeface="Microsoft YaHei" charset="-122"/>
                <a:cs typeface="Microsoft YaHei" charset="-122"/>
              </a:rPr>
              <a:t>个人求职面试</a:t>
            </a:r>
            <a:r>
              <a:rPr kumimoji="1" lang="en-US" altLang="zh-CN" sz="6000" b="1" dirty="0" err="1">
                <a:solidFill>
                  <a:schemeClr val="bg1"/>
                </a:solidFill>
                <a:latin typeface="Microsoft YaHei" charset="-122"/>
                <a:ea typeface="Microsoft YaHei" charset="-122"/>
                <a:cs typeface="Microsoft YaHei" charset="-122"/>
              </a:rPr>
              <a:t>ppt</a:t>
            </a:r>
            <a:r>
              <a:rPr kumimoji="1" lang="zh-CN" altLang="en-US" sz="6000" b="1" dirty="0">
                <a:solidFill>
                  <a:schemeClr val="bg1"/>
                </a:solidFill>
                <a:latin typeface="Microsoft YaHei" charset="-122"/>
                <a:ea typeface="Microsoft YaHei" charset="-122"/>
                <a:cs typeface="Microsoft YaHei" charset="-122"/>
              </a:rPr>
              <a:t>模板</a:t>
            </a:r>
            <a:endParaRPr kumimoji="1" lang="zh-CN" altLang="en-US" sz="60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 9"/>
          <p:cNvGrpSpPr/>
          <p:nvPr/>
        </p:nvGrpSpPr>
        <p:grpSpPr>
          <a:xfrm>
            <a:off x="6677241" y="944813"/>
            <a:ext cx="5038174" cy="969496"/>
            <a:chOff x="3367888" y="1493587"/>
            <a:chExt cx="5038174" cy="969496"/>
          </a:xfrm>
        </p:grpSpPr>
        <p:sp>
          <p:nvSpPr>
            <p:cNvPr id="4" name="文本框 3"/>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01</a:t>
              </a:r>
              <a:endParaRPr kumimoji="1" lang="zh-CN" altLang="en-US" sz="4000"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8" name="文本框 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1" name="组 10"/>
          <p:cNvGrpSpPr/>
          <p:nvPr/>
        </p:nvGrpSpPr>
        <p:grpSpPr>
          <a:xfrm>
            <a:off x="6677241" y="2155992"/>
            <a:ext cx="5038174" cy="969496"/>
            <a:chOff x="3367888" y="1493587"/>
            <a:chExt cx="5038174" cy="969496"/>
          </a:xfrm>
        </p:grpSpPr>
        <p:sp>
          <p:nvSpPr>
            <p:cNvPr id="12" name="文本框 11"/>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02</a:t>
              </a:r>
              <a:endParaRPr kumimoji="1" lang="zh-CN" altLang="en-US" sz="4000" b="1" dirty="0">
                <a:solidFill>
                  <a:schemeClr val="bg1"/>
                </a:solidFill>
                <a:latin typeface="Microsoft YaHei" charset="-122"/>
                <a:ea typeface="Microsoft YaHei" charset="-122"/>
                <a:cs typeface="Microsoft YaHei" charset="-122"/>
              </a:endParaRPr>
            </a:p>
          </p:txBody>
        </p:sp>
        <p:sp>
          <p:nvSpPr>
            <p:cNvPr id="13" name="文本框 12"/>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4" name="文本框 13"/>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5" name="组 14"/>
          <p:cNvGrpSpPr/>
          <p:nvPr/>
        </p:nvGrpSpPr>
        <p:grpSpPr>
          <a:xfrm>
            <a:off x="6677241" y="3235547"/>
            <a:ext cx="5038174" cy="969496"/>
            <a:chOff x="3367888" y="1493587"/>
            <a:chExt cx="5038174" cy="969496"/>
          </a:xfrm>
        </p:grpSpPr>
        <p:sp>
          <p:nvSpPr>
            <p:cNvPr id="16" name="文本框 15"/>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03</a:t>
              </a:r>
              <a:endParaRPr kumimoji="1" lang="zh-CN" altLang="en-US" sz="4000" b="1" dirty="0">
                <a:solidFill>
                  <a:schemeClr val="bg1"/>
                </a:solidFill>
                <a:latin typeface="Microsoft YaHei" charset="-122"/>
                <a:ea typeface="Microsoft YaHei" charset="-122"/>
                <a:cs typeface="Microsoft YaHei" charset="-122"/>
              </a:endParaRPr>
            </a:p>
          </p:txBody>
        </p:sp>
        <p:sp>
          <p:nvSpPr>
            <p:cNvPr id="17" name="文本框 1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18" name="文本框 1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9" name="组 18"/>
          <p:cNvGrpSpPr/>
          <p:nvPr/>
        </p:nvGrpSpPr>
        <p:grpSpPr>
          <a:xfrm>
            <a:off x="6677241" y="4430684"/>
            <a:ext cx="5038174" cy="969496"/>
            <a:chOff x="3367888" y="1493587"/>
            <a:chExt cx="5038174" cy="969496"/>
          </a:xfrm>
        </p:grpSpPr>
        <p:sp>
          <p:nvSpPr>
            <p:cNvPr id="20" name="文本框 19"/>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04</a:t>
              </a:r>
              <a:endParaRPr kumimoji="1" lang="zh-CN" altLang="en-US" sz="4000" b="1" dirty="0">
                <a:solidFill>
                  <a:schemeClr val="bg1"/>
                </a:solidFill>
                <a:latin typeface="Microsoft YaHei" charset="-122"/>
                <a:ea typeface="Microsoft YaHei" charset="-122"/>
                <a:cs typeface="Microsoft YaHei" charset="-122"/>
              </a:endParaRPr>
            </a:p>
          </p:txBody>
        </p:sp>
        <p:sp>
          <p:nvSpPr>
            <p:cNvPr id="21" name="文本框 20"/>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22" name="文本框 21"/>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sp>
        <p:nvSpPr>
          <p:cNvPr id="23" name="文本框 22"/>
          <p:cNvSpPr txBox="1"/>
          <p:nvPr/>
        </p:nvSpPr>
        <p:spPr>
          <a:xfrm>
            <a:off x="928250" y="2570002"/>
            <a:ext cx="2564372" cy="1015663"/>
          </a:xfrm>
          <a:prstGeom prst="rect">
            <a:avLst/>
          </a:prstGeom>
          <a:noFill/>
        </p:spPr>
        <p:txBody>
          <a:bodyPr wrap="square" rtlCol="0">
            <a:spAutoFit/>
          </a:bodyPr>
          <a:lstStyle/>
          <a:p>
            <a:pPr algn="dist"/>
            <a:r>
              <a:rPr kumimoji="1" lang="zh-CN" altLang="en-US" sz="6000" b="1" dirty="0">
                <a:solidFill>
                  <a:schemeClr val="bg1"/>
                </a:solidFill>
                <a:latin typeface="Microsoft YaHei" charset="-122"/>
                <a:ea typeface="Microsoft YaHei" charset="-122"/>
                <a:cs typeface="Microsoft YaHei" charset="-122"/>
              </a:rPr>
              <a:t>目录</a:t>
            </a:r>
          </a:p>
        </p:txBody>
      </p:sp>
      <p:sp>
        <p:nvSpPr>
          <p:cNvPr id="24" name="文本框 23"/>
          <p:cNvSpPr txBox="1"/>
          <p:nvPr/>
        </p:nvSpPr>
        <p:spPr>
          <a:xfrm>
            <a:off x="928250" y="3594243"/>
            <a:ext cx="2564372" cy="646331"/>
          </a:xfrm>
          <a:prstGeom prst="rect">
            <a:avLst/>
          </a:prstGeom>
          <a:noFill/>
        </p:spPr>
        <p:txBody>
          <a:bodyPr wrap="square" rtlCol="0">
            <a:spAutoFit/>
          </a:bodyPr>
          <a:lstStyle/>
          <a:p>
            <a:pPr algn="dist"/>
            <a:r>
              <a:rPr kumimoji="1" lang="en-US" altLang="zh-CN" sz="3600" b="1" dirty="0">
                <a:solidFill>
                  <a:schemeClr val="bg1"/>
                </a:solidFill>
                <a:latin typeface="Microsoft YaHei" charset="-122"/>
                <a:ea typeface="Microsoft YaHei" charset="-122"/>
                <a:cs typeface="Microsoft YaHei" charset="-122"/>
              </a:rPr>
              <a:t>CONTENT</a:t>
            </a:r>
            <a:endParaRPr kumimoji="1" lang="zh-CN" altLang="en-US" sz="36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69711817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68683" y="283611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01</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年度工作概述</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38657250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5"/>
          <p:cNvGrpSpPr/>
          <p:nvPr/>
        </p:nvGrpSpPr>
        <p:grpSpPr>
          <a:xfrm>
            <a:off x="4126533" y="1774505"/>
            <a:ext cx="3988100" cy="3755496"/>
            <a:chOff x="3669088" y="1795416"/>
            <a:chExt cx="4421725" cy="4163833"/>
          </a:xfrm>
        </p:grpSpPr>
        <p:sp>
          <p:nvSpPr>
            <p:cNvPr id="3" name="Arc 1"/>
            <p:cNvSpPr/>
            <p:nvPr/>
          </p:nvSpPr>
          <p:spPr>
            <a:xfrm>
              <a:off x="4169678" y="2016252"/>
              <a:ext cx="3889727" cy="3889727"/>
            </a:xfrm>
            <a:prstGeom prst="arc">
              <a:avLst>
                <a:gd name="adj1" fmla="val 2901203"/>
                <a:gd name="adj2" fmla="val 21394969"/>
              </a:avLst>
            </a:prstGeom>
            <a:ln w="152400">
              <a:solidFill>
                <a:srgbClr val="F4BC3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a typeface="微软雅黑" panose="020B0503020204020204" pitchFamily="34" charset="-122"/>
                <a:sym typeface="Segoe UI" panose="020B0502040204020203" pitchFamily="34" charset="0"/>
              </a:endParaRPr>
            </a:p>
          </p:txBody>
        </p:sp>
        <p:grpSp>
          <p:nvGrpSpPr>
            <p:cNvPr id="4" name="Group 86"/>
            <p:cNvGrpSpPr/>
            <p:nvPr/>
          </p:nvGrpSpPr>
          <p:grpSpPr>
            <a:xfrm>
              <a:off x="3669088" y="3540580"/>
              <a:ext cx="1080012" cy="553081"/>
              <a:chOff x="6642546" y="5546439"/>
              <a:chExt cx="725864" cy="371719"/>
            </a:xfrm>
          </p:grpSpPr>
          <p:sp>
            <p:nvSpPr>
              <p:cNvPr id="17"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8"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3</a:t>
                </a:r>
              </a:p>
            </p:txBody>
          </p:sp>
        </p:grpSp>
        <p:grpSp>
          <p:nvGrpSpPr>
            <p:cNvPr id="5" name="Group 86"/>
            <p:cNvGrpSpPr/>
            <p:nvPr/>
          </p:nvGrpSpPr>
          <p:grpSpPr>
            <a:xfrm>
              <a:off x="6451072" y="5406168"/>
              <a:ext cx="1080012" cy="553081"/>
              <a:chOff x="6642546" y="5546439"/>
              <a:chExt cx="725864" cy="371719"/>
            </a:xfrm>
          </p:grpSpPr>
          <p:sp>
            <p:nvSpPr>
              <p:cNvPr id="15"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6"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1</a:t>
                </a:r>
              </a:p>
            </p:txBody>
          </p:sp>
        </p:grpSp>
        <p:grpSp>
          <p:nvGrpSpPr>
            <p:cNvPr id="6" name="Group 86"/>
            <p:cNvGrpSpPr/>
            <p:nvPr/>
          </p:nvGrpSpPr>
          <p:grpSpPr>
            <a:xfrm>
              <a:off x="4399162" y="5266997"/>
              <a:ext cx="1080012" cy="553081"/>
              <a:chOff x="6642546" y="5546439"/>
              <a:chExt cx="725864" cy="371719"/>
            </a:xfrm>
          </p:grpSpPr>
          <p:sp>
            <p:nvSpPr>
              <p:cNvPr id="13"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4" name="TextBox 88"/>
              <p:cNvSpPr txBox="1"/>
              <p:nvPr/>
            </p:nvSpPr>
            <p:spPr>
              <a:xfrm>
                <a:off x="6642546" y="5605940"/>
                <a:ext cx="725864" cy="298147"/>
              </a:xfrm>
              <a:prstGeom prst="rect">
                <a:avLst/>
              </a:prstGeom>
              <a:noFill/>
            </p:spPr>
            <p:txBody>
              <a:bodyPr wrap="square" rtlCol="0">
                <a:spAutoFit/>
              </a:bodyPr>
              <a:lstStyle/>
              <a:p>
                <a:pPr algn="ctr"/>
                <a:r>
                  <a:rPr lang="en-US" sz="2000">
                    <a:solidFill>
                      <a:srgbClr val="3C2155"/>
                    </a:solidFill>
                    <a:ea typeface="微软雅黑" panose="020B0503020204020204" pitchFamily="34" charset="-122"/>
                    <a:sym typeface="Segoe UI" panose="020B0502040204020203" pitchFamily="34" charset="0"/>
                  </a:rPr>
                  <a:t>2</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7" name="Group 86"/>
            <p:cNvGrpSpPr/>
            <p:nvPr/>
          </p:nvGrpSpPr>
          <p:grpSpPr>
            <a:xfrm>
              <a:off x="4983592" y="1795416"/>
              <a:ext cx="1080012" cy="553081"/>
              <a:chOff x="6642546" y="5546439"/>
              <a:chExt cx="725864" cy="371719"/>
            </a:xfrm>
          </p:grpSpPr>
          <p:sp>
            <p:nvSpPr>
              <p:cNvPr id="11"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2"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4</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8" name="Group 86"/>
            <p:cNvGrpSpPr/>
            <p:nvPr/>
          </p:nvGrpSpPr>
          <p:grpSpPr>
            <a:xfrm>
              <a:off x="7010801" y="2371990"/>
              <a:ext cx="1080012" cy="553081"/>
              <a:chOff x="6642546" y="5546439"/>
              <a:chExt cx="725864" cy="371719"/>
            </a:xfrm>
          </p:grpSpPr>
          <p:sp>
            <p:nvSpPr>
              <p:cNvPr id="9"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0"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5</a:t>
                </a:r>
                <a:endParaRPr lang="en-US" sz="2000" dirty="0">
                  <a:solidFill>
                    <a:srgbClr val="3C2155"/>
                  </a:solidFill>
                  <a:ea typeface="微软雅黑" panose="020B0503020204020204" pitchFamily="34" charset="-122"/>
                  <a:sym typeface="Segoe UI" panose="020B0502040204020203" pitchFamily="34" charset="0"/>
                </a:endParaRPr>
              </a:p>
            </p:txBody>
          </p:sp>
        </p:grpSp>
      </p:grpSp>
      <p:grpSp>
        <p:nvGrpSpPr>
          <p:cNvPr id="19" name="组合 76"/>
          <p:cNvGrpSpPr/>
          <p:nvPr/>
        </p:nvGrpSpPr>
        <p:grpSpPr>
          <a:xfrm>
            <a:off x="2076817" y="1567111"/>
            <a:ext cx="3066983" cy="851608"/>
            <a:chOff x="2541254" y="1909374"/>
            <a:chExt cx="3066983" cy="851608"/>
          </a:xfrm>
        </p:grpSpPr>
        <p:sp>
          <p:nvSpPr>
            <p:cNvPr id="20"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1"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2" name="组合 79"/>
          <p:cNvGrpSpPr/>
          <p:nvPr/>
        </p:nvGrpSpPr>
        <p:grpSpPr>
          <a:xfrm>
            <a:off x="1177451" y="3229673"/>
            <a:ext cx="3066983" cy="821695"/>
            <a:chOff x="2541254" y="1939287"/>
            <a:chExt cx="3066983" cy="821695"/>
          </a:xfrm>
        </p:grpSpPr>
        <p:sp>
          <p:nvSpPr>
            <p:cNvPr id="23"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4" name="TextBox 11"/>
            <p:cNvSpPr txBox="1"/>
            <p:nvPr/>
          </p:nvSpPr>
          <p:spPr>
            <a:xfrm>
              <a:off x="3159202" y="1939287"/>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25" name="组合 82"/>
          <p:cNvGrpSpPr/>
          <p:nvPr/>
        </p:nvGrpSpPr>
        <p:grpSpPr>
          <a:xfrm>
            <a:off x="1732439" y="4917711"/>
            <a:ext cx="3066983" cy="851608"/>
            <a:chOff x="2541254" y="1909374"/>
            <a:chExt cx="3066983" cy="851608"/>
          </a:xfrm>
        </p:grpSpPr>
        <p:sp>
          <p:nvSpPr>
            <p:cNvPr id="26"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7"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8" name="组合 85"/>
          <p:cNvGrpSpPr/>
          <p:nvPr/>
        </p:nvGrpSpPr>
        <p:grpSpPr>
          <a:xfrm>
            <a:off x="7920846" y="4932225"/>
            <a:ext cx="3066983" cy="837094"/>
            <a:chOff x="2541254" y="1923888"/>
            <a:chExt cx="3066983" cy="837094"/>
          </a:xfrm>
        </p:grpSpPr>
        <p:sp>
          <p:nvSpPr>
            <p:cNvPr id="29"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0" name="TextBox 11"/>
            <p:cNvSpPr txBox="1"/>
            <p:nvPr/>
          </p:nvSpPr>
          <p:spPr>
            <a:xfrm>
              <a:off x="2541254" y="1923888"/>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31" name="组合 88"/>
          <p:cNvGrpSpPr/>
          <p:nvPr/>
        </p:nvGrpSpPr>
        <p:grpSpPr>
          <a:xfrm>
            <a:off x="8302002" y="2236158"/>
            <a:ext cx="3066983" cy="831683"/>
            <a:chOff x="2541254" y="1929299"/>
            <a:chExt cx="3066983" cy="831683"/>
          </a:xfrm>
        </p:grpSpPr>
        <p:sp>
          <p:nvSpPr>
            <p:cNvPr id="32"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3" name="TextBox 11"/>
            <p:cNvSpPr txBox="1"/>
            <p:nvPr/>
          </p:nvSpPr>
          <p:spPr>
            <a:xfrm>
              <a:off x="2541254" y="1929299"/>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12556" y="2317710"/>
            <a:ext cx="2798766" cy="2798766"/>
          </a:xfrm>
          <a:prstGeom prst="ellipse">
            <a:avLst/>
          </a:prstGeom>
        </p:spPr>
      </p:pic>
      <p:sp>
        <p:nvSpPr>
          <p:cNvPr id="36" name="文本框 35"/>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37" name="文本框 36"/>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129410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500"/>
                                        <p:tgtEl>
                                          <p:spTgt spid="2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horizontal)">
                                      <p:cBhvr>
                                        <p:cTn id="25" dur="500"/>
                                        <p:tgtEl>
                                          <p:spTgt spid="25"/>
                                        </p:tgtEl>
                                      </p:cBhvr>
                                    </p:animEffect>
                                  </p:childTnLst>
                                </p:cTn>
                              </p:par>
                            </p:childTnLst>
                          </p:cTn>
                        </p:par>
                        <p:par>
                          <p:cTn id="26" fill="hold">
                            <p:stCondLst>
                              <p:cond delay="3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randombar(horizontal)">
                                      <p:cBhvr>
                                        <p:cTn id="33" dur="500"/>
                                        <p:tgtEl>
                                          <p:spTgt spid="19"/>
                                        </p:tgtEl>
                                      </p:cBhvr>
                                    </p:animEffect>
                                  </p:childTnLst>
                                </p:cTn>
                              </p:par>
                            </p:childTnLst>
                          </p:cTn>
                        </p:par>
                        <p:par>
                          <p:cTn id="34" fill="hold">
                            <p:stCondLst>
                              <p:cond delay="4000"/>
                            </p:stCondLst>
                            <p:childTnLst>
                              <p:par>
                                <p:cTn id="35" presetID="14" presetClass="entr" presetSubtype="10"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5"/>
          <p:cNvGrpSpPr/>
          <p:nvPr/>
        </p:nvGrpSpPr>
        <p:grpSpPr>
          <a:xfrm>
            <a:off x="1737193" y="1469460"/>
            <a:ext cx="2742012" cy="1749444"/>
            <a:chOff x="1414464" y="1630825"/>
            <a:chExt cx="2742012" cy="1749444"/>
          </a:xfrm>
        </p:grpSpPr>
        <p:grpSp>
          <p:nvGrpSpPr>
            <p:cNvPr id="4" name="Group 6"/>
            <p:cNvGrpSpPr/>
            <p:nvPr/>
          </p:nvGrpSpPr>
          <p:grpSpPr>
            <a:xfrm>
              <a:off x="2303165" y="1630825"/>
              <a:ext cx="803870" cy="803870"/>
              <a:chOff x="2247900" y="1225947"/>
              <a:chExt cx="914400" cy="914400"/>
            </a:xfrm>
          </p:grpSpPr>
          <p:sp>
            <p:nvSpPr>
              <p:cNvPr id="8" name="îṥļîḑé-Rectangle: Rounded Corners 9"/>
              <p:cNvSpPr/>
              <p:nvPr/>
            </p:nvSpPr>
            <p:spPr>
              <a:xfrm>
                <a:off x="22479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9" name="îṥļîḑé-Freeform: Shape 10"/>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5" name="组合 44"/>
            <p:cNvGrpSpPr/>
            <p:nvPr/>
          </p:nvGrpSpPr>
          <p:grpSpPr>
            <a:xfrm>
              <a:off x="1414464" y="2545454"/>
              <a:ext cx="2742012" cy="834815"/>
              <a:chOff x="7483989" y="3433235"/>
              <a:chExt cx="2742012" cy="834815"/>
            </a:xfrm>
          </p:grpSpPr>
          <p:sp>
            <p:nvSpPr>
              <p:cNvPr id="6" name="矩形 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7" name="矩形 6"/>
              <p:cNvSpPr/>
              <p:nvPr/>
            </p:nvSpPr>
            <p:spPr>
              <a:xfrm>
                <a:off x="7483989" y="3433235"/>
                <a:ext cx="2742012"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10" name="组合 70"/>
          <p:cNvGrpSpPr/>
          <p:nvPr/>
        </p:nvGrpSpPr>
        <p:grpSpPr>
          <a:xfrm>
            <a:off x="1737193" y="3779173"/>
            <a:ext cx="2576511" cy="1752615"/>
            <a:chOff x="1414464" y="3940538"/>
            <a:chExt cx="2576511" cy="1752615"/>
          </a:xfrm>
        </p:grpSpPr>
        <p:grpSp>
          <p:nvGrpSpPr>
            <p:cNvPr id="12" name="Group 27"/>
            <p:cNvGrpSpPr/>
            <p:nvPr/>
          </p:nvGrpSpPr>
          <p:grpSpPr>
            <a:xfrm>
              <a:off x="2303165" y="3940538"/>
              <a:ext cx="803870" cy="803870"/>
              <a:chOff x="2247900" y="1225947"/>
              <a:chExt cx="914400" cy="914400"/>
            </a:xfrm>
          </p:grpSpPr>
          <p:sp>
            <p:nvSpPr>
              <p:cNvPr id="16" name="îṥļîḑé-Rectangle: Rounded Corners 30"/>
              <p:cNvSpPr/>
              <p:nvPr/>
            </p:nvSpPr>
            <p:spPr>
              <a:xfrm>
                <a:off x="22479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17" name="îṥļîḑé-Freeform: Shape 31"/>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13" name="组合 47"/>
            <p:cNvGrpSpPr/>
            <p:nvPr/>
          </p:nvGrpSpPr>
          <p:grpSpPr>
            <a:xfrm>
              <a:off x="1414464" y="4858338"/>
              <a:ext cx="2576511" cy="834815"/>
              <a:chOff x="7483989" y="3433235"/>
              <a:chExt cx="2576511" cy="834815"/>
            </a:xfrm>
          </p:grpSpPr>
          <p:sp>
            <p:nvSpPr>
              <p:cNvPr id="14" name="矩形 13"/>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15" name="矩形 14"/>
              <p:cNvSpPr/>
              <p:nvPr/>
            </p:nvSpPr>
            <p:spPr>
              <a:xfrm>
                <a:off x="7483989" y="3433235"/>
                <a:ext cx="257453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DA9F0C"/>
                    </a:solidFill>
                    <a:latin typeface="Microsoft YaHei" charset="-122"/>
                    <a:ea typeface="Microsoft YaHei" charset="-122"/>
                    <a:cs typeface="Microsoft YaHei" charset="-122"/>
                  </a:rPr>
                  <a:t>添加标题</a:t>
                </a:r>
              </a:p>
            </p:txBody>
          </p:sp>
        </p:grpSp>
      </p:grpSp>
      <p:grpSp>
        <p:nvGrpSpPr>
          <p:cNvPr id="18" name="组合 66"/>
          <p:cNvGrpSpPr/>
          <p:nvPr/>
        </p:nvGrpSpPr>
        <p:grpSpPr>
          <a:xfrm>
            <a:off x="5128540" y="1469458"/>
            <a:ext cx="2576512" cy="1749446"/>
            <a:chOff x="4805811" y="1630823"/>
            <a:chExt cx="2576512" cy="1749446"/>
          </a:xfrm>
        </p:grpSpPr>
        <p:grpSp>
          <p:nvGrpSpPr>
            <p:cNvPr id="20" name="Group 13"/>
            <p:cNvGrpSpPr/>
            <p:nvPr/>
          </p:nvGrpSpPr>
          <p:grpSpPr>
            <a:xfrm>
              <a:off x="5694065" y="1630823"/>
              <a:ext cx="803870" cy="803870"/>
              <a:chOff x="5638800" y="1225947"/>
              <a:chExt cx="914400" cy="914400"/>
            </a:xfrm>
          </p:grpSpPr>
          <p:sp>
            <p:nvSpPr>
              <p:cNvPr id="24" name="îṥļîḑé-Rectangle: Rounded Corners 16"/>
              <p:cNvSpPr/>
              <p:nvPr/>
            </p:nvSpPr>
            <p:spPr>
              <a:xfrm>
                <a:off x="56388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25" name="îṥļîḑé-Freeform: Shape 17"/>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21" name="组合 50"/>
            <p:cNvGrpSpPr/>
            <p:nvPr/>
          </p:nvGrpSpPr>
          <p:grpSpPr>
            <a:xfrm>
              <a:off x="4805811" y="2545454"/>
              <a:ext cx="2576512" cy="834815"/>
              <a:chOff x="7483988" y="3433235"/>
              <a:chExt cx="2576512" cy="834815"/>
            </a:xfrm>
          </p:grpSpPr>
          <p:sp>
            <p:nvSpPr>
              <p:cNvPr id="22" name="矩形 21"/>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23" name="矩形 22"/>
              <p:cNvSpPr/>
              <p:nvPr/>
            </p:nvSpPr>
            <p:spPr>
              <a:xfrm>
                <a:off x="7483988" y="3433235"/>
                <a:ext cx="2465845"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26" name="组合 69"/>
          <p:cNvGrpSpPr/>
          <p:nvPr/>
        </p:nvGrpSpPr>
        <p:grpSpPr>
          <a:xfrm>
            <a:off x="5128540" y="3779171"/>
            <a:ext cx="2576512" cy="1752617"/>
            <a:chOff x="4805811" y="3940536"/>
            <a:chExt cx="2576512" cy="1752617"/>
          </a:xfrm>
        </p:grpSpPr>
        <p:grpSp>
          <p:nvGrpSpPr>
            <p:cNvPr id="28" name="Group 34"/>
            <p:cNvGrpSpPr/>
            <p:nvPr/>
          </p:nvGrpSpPr>
          <p:grpSpPr>
            <a:xfrm>
              <a:off x="5694065" y="3940536"/>
              <a:ext cx="803870" cy="803870"/>
              <a:chOff x="5638800" y="1225947"/>
              <a:chExt cx="914400" cy="914400"/>
            </a:xfrm>
          </p:grpSpPr>
          <p:sp>
            <p:nvSpPr>
              <p:cNvPr id="32" name="îṥļîḑé-Rectangle: Rounded Corners 37"/>
              <p:cNvSpPr/>
              <p:nvPr/>
            </p:nvSpPr>
            <p:spPr>
              <a:xfrm>
                <a:off x="56388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33" name="îṥļîḑé-Freeform: Shape 38"/>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29" name="组合 53"/>
            <p:cNvGrpSpPr/>
            <p:nvPr/>
          </p:nvGrpSpPr>
          <p:grpSpPr>
            <a:xfrm>
              <a:off x="4805811" y="4858338"/>
              <a:ext cx="2576512" cy="834815"/>
              <a:chOff x="7483988" y="3433235"/>
              <a:chExt cx="2576512" cy="834815"/>
            </a:xfrm>
          </p:grpSpPr>
          <p:sp>
            <p:nvSpPr>
              <p:cNvPr id="30" name="矩形 29"/>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31" name="矩形 30"/>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grpSp>
        <p:nvGrpSpPr>
          <p:cNvPr id="34" name="组合 67"/>
          <p:cNvGrpSpPr/>
          <p:nvPr/>
        </p:nvGrpSpPr>
        <p:grpSpPr>
          <a:xfrm>
            <a:off x="8521867" y="1466605"/>
            <a:ext cx="2576511" cy="1752299"/>
            <a:chOff x="8199138" y="1627970"/>
            <a:chExt cx="2576511" cy="1752299"/>
          </a:xfrm>
        </p:grpSpPr>
        <p:grpSp>
          <p:nvGrpSpPr>
            <p:cNvPr id="36" name="Group 20"/>
            <p:cNvGrpSpPr/>
            <p:nvPr/>
          </p:nvGrpSpPr>
          <p:grpSpPr>
            <a:xfrm>
              <a:off x="9084964" y="1627970"/>
              <a:ext cx="803870" cy="803870"/>
              <a:chOff x="9029700" y="1225947"/>
              <a:chExt cx="914400" cy="914400"/>
            </a:xfrm>
          </p:grpSpPr>
          <p:sp>
            <p:nvSpPr>
              <p:cNvPr id="40" name="îṥļîḑé-Rectangle: Rounded Corners 23"/>
              <p:cNvSpPr/>
              <p:nvPr/>
            </p:nvSpPr>
            <p:spPr>
              <a:xfrm>
                <a:off x="90297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41" name="îṥļîḑé-Freeform: Shape 24"/>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37" name="组合 56"/>
            <p:cNvGrpSpPr/>
            <p:nvPr/>
          </p:nvGrpSpPr>
          <p:grpSpPr>
            <a:xfrm>
              <a:off x="8199138" y="2545454"/>
              <a:ext cx="2576511" cy="834815"/>
              <a:chOff x="7483989" y="3433235"/>
              <a:chExt cx="2576511" cy="834815"/>
            </a:xfrm>
          </p:grpSpPr>
          <p:sp>
            <p:nvSpPr>
              <p:cNvPr id="38" name="矩形 37"/>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39" name="矩形 38"/>
              <p:cNvSpPr/>
              <p:nvPr/>
            </p:nvSpPr>
            <p:spPr>
              <a:xfrm>
                <a:off x="7483989" y="3433235"/>
                <a:ext cx="246886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42" name="组合 68"/>
          <p:cNvGrpSpPr/>
          <p:nvPr/>
        </p:nvGrpSpPr>
        <p:grpSpPr>
          <a:xfrm>
            <a:off x="8521866" y="3776318"/>
            <a:ext cx="2576512" cy="1755470"/>
            <a:chOff x="8199137" y="3937683"/>
            <a:chExt cx="2576512" cy="1755470"/>
          </a:xfrm>
        </p:grpSpPr>
        <p:grpSp>
          <p:nvGrpSpPr>
            <p:cNvPr id="44" name="Group 41"/>
            <p:cNvGrpSpPr/>
            <p:nvPr/>
          </p:nvGrpSpPr>
          <p:grpSpPr>
            <a:xfrm>
              <a:off x="9084964" y="3937683"/>
              <a:ext cx="803870" cy="803870"/>
              <a:chOff x="9029700" y="1225947"/>
              <a:chExt cx="914400" cy="914400"/>
            </a:xfrm>
          </p:grpSpPr>
          <p:sp>
            <p:nvSpPr>
              <p:cNvPr id="48" name="îṥļîḑé-Rectangle: Rounded Corners 44"/>
              <p:cNvSpPr/>
              <p:nvPr/>
            </p:nvSpPr>
            <p:spPr>
              <a:xfrm>
                <a:off x="90297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49" name="îṥļîḑé-Freeform: Shape 45"/>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45" name="组合 59"/>
            <p:cNvGrpSpPr/>
            <p:nvPr/>
          </p:nvGrpSpPr>
          <p:grpSpPr>
            <a:xfrm>
              <a:off x="8199137" y="4858338"/>
              <a:ext cx="2576512" cy="834815"/>
              <a:chOff x="7483988" y="3433235"/>
              <a:chExt cx="2576512" cy="834815"/>
            </a:xfrm>
          </p:grpSpPr>
          <p:sp>
            <p:nvSpPr>
              <p:cNvPr id="46" name="矩形 4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47" name="矩形 46"/>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sp>
        <p:nvSpPr>
          <p:cNvPr id="50" name="文本框 49"/>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1" name="文本框 50"/>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995880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ppt_w</p:attrName>
                                        </p:attrNameLst>
                                      </p:cBhvr>
                                      <p:tavLst>
                                        <p:tav tm="0">
                                          <p:val>
                                            <p:fltVal val="0"/>
                                          </p:val>
                                        </p:tav>
                                        <p:tav tm="100000">
                                          <p:val>
                                            <p:strVal val="#ppt_w"/>
                                          </p:val>
                                        </p:tav>
                                      </p:tavLst>
                                    </p:anim>
                                    <p:anim calcmode="lin" valueType="num">
                                      <p:cBhvr>
                                        <p:cTn id="20" dur="500" fill="hold"/>
                                        <p:tgtEl>
                                          <p:spTgt spid="34"/>
                                        </p:tgtEl>
                                        <p:attrNameLst>
                                          <p:attrName>ppt_h</p:attrName>
                                        </p:attrNameLst>
                                      </p:cBhvr>
                                      <p:tavLst>
                                        <p:tav tm="0">
                                          <p:val>
                                            <p:fltVal val="0"/>
                                          </p:val>
                                        </p:tav>
                                        <p:tav tm="100000">
                                          <p:val>
                                            <p:strVal val="#ppt_h"/>
                                          </p:val>
                                        </p:tav>
                                      </p:tavLst>
                                    </p:anim>
                                    <p:animEffect transition="in" filter="fade">
                                      <p:cBhvr>
                                        <p:cTn id="21" dur="500"/>
                                        <p:tgtEl>
                                          <p:spTgt spid="3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2">
            <a:extLst>
              <a:ext uri="{FF2B5EF4-FFF2-40B4-BE49-F238E27FC236}">
                <a16:creationId xmlns="" xmlns:a16="http://schemas.microsoft.com/office/drawing/2014/main" id="{EEB4ACF0-3DFF-47BA-8B5D-9B3AAD67DF11}"/>
              </a:ext>
            </a:extLst>
          </p:cNvPr>
          <p:cNvGrpSpPr/>
          <p:nvPr/>
        </p:nvGrpSpPr>
        <p:grpSpPr>
          <a:xfrm>
            <a:off x="613603" y="2154202"/>
            <a:ext cx="5038135" cy="2966562"/>
            <a:chOff x="1934757" y="2721611"/>
            <a:chExt cx="10076270" cy="5933124"/>
          </a:xfrm>
        </p:grpSpPr>
        <p:sp>
          <p:nvSpPr>
            <p:cNvPr id="3" name="TextBox 43">
              <a:extLst>
                <a:ext uri="{FF2B5EF4-FFF2-40B4-BE49-F238E27FC236}">
                  <a16:creationId xmlns="" xmlns:a16="http://schemas.microsoft.com/office/drawing/2014/main" id="{1CF57D19-35D7-4A9D-AAF0-6AFE18F5066A}"/>
                </a:ext>
              </a:extLst>
            </p:cNvPr>
            <p:cNvSpPr txBox="1"/>
            <p:nvPr/>
          </p:nvSpPr>
          <p:spPr>
            <a:xfrm>
              <a:off x="1934757" y="2721611"/>
              <a:ext cx="10076270" cy="1292662"/>
            </a:xfrm>
            <a:prstGeom prst="rect">
              <a:avLst/>
            </a:prstGeom>
            <a:noFill/>
          </p:spPr>
          <p:txBody>
            <a:bodyPr wrap="square" rtlCol="0">
              <a:spAutoFit/>
            </a:bodyPr>
            <a:lstStyle/>
            <a:p>
              <a:pPr marL="0" marR="0" lvl="0" indent="0" defTabSz="914217" eaLnBrk="1" fontAlgn="auto" latinLnBrk="0" hangingPunct="1">
                <a:lnSpc>
                  <a:spcPct val="100000"/>
                </a:lnSpc>
                <a:spcBef>
                  <a:spcPts val="0"/>
                </a:spcBef>
                <a:spcAft>
                  <a:spcPts val="0"/>
                </a:spcAft>
                <a:buClrTx/>
                <a:buSzTx/>
                <a:buFontTx/>
                <a:buNone/>
                <a:tabLst/>
                <a:defRPr/>
              </a:pPr>
              <a:r>
                <a:rPr kumimoji="0" lang="zh-CN" alt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rPr>
                <a:t>添加你的标题</a:t>
              </a:r>
              <a:endParaRPr kumimoji="0" 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endParaRPr>
            </a:p>
          </p:txBody>
        </p:sp>
        <p:sp>
          <p:nvSpPr>
            <p:cNvPr id="4" name="TextBox 44">
              <a:extLst>
                <a:ext uri="{FF2B5EF4-FFF2-40B4-BE49-F238E27FC236}">
                  <a16:creationId xmlns="" xmlns:a16="http://schemas.microsoft.com/office/drawing/2014/main" id="{15BCA39C-A293-49B2-9B4F-6A4DF0283792}"/>
                </a:ext>
              </a:extLst>
            </p:cNvPr>
            <p:cNvSpPr txBox="1"/>
            <p:nvPr/>
          </p:nvSpPr>
          <p:spPr>
            <a:xfrm>
              <a:off x="2074457" y="4772469"/>
              <a:ext cx="5723362" cy="1015662"/>
            </a:xfrm>
            <a:prstGeom prst="rect">
              <a:avLst/>
            </a:prstGeom>
            <a:noFill/>
          </p:spPr>
          <p:txBody>
            <a:bodyPr wrap="non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NOW YOU CAN WRITE SOMETHING REALLY</a:t>
              </a:r>
            </a:p>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AWESOME IN THIS AREA</a:t>
              </a:r>
            </a:p>
          </p:txBody>
        </p:sp>
        <p:cxnSp>
          <p:nvCxnSpPr>
            <p:cNvPr id="5" name="Straight Connector 45">
              <a:extLst>
                <a:ext uri="{FF2B5EF4-FFF2-40B4-BE49-F238E27FC236}">
                  <a16:creationId xmlns="" xmlns:a16="http://schemas.microsoft.com/office/drawing/2014/main" id="{AB5BBDD2-C2A5-4A1B-AB41-8974E0DB0B74}"/>
                </a:ext>
              </a:extLst>
            </p:cNvPr>
            <p:cNvCxnSpPr/>
            <p:nvPr/>
          </p:nvCxnSpPr>
          <p:spPr>
            <a:xfrm>
              <a:off x="2144587" y="4434692"/>
              <a:ext cx="4967413" cy="0"/>
            </a:xfrm>
            <a:prstGeom prst="line">
              <a:avLst/>
            </a:prstGeom>
            <a:noFill/>
            <a:ln w="6350" cap="flat" cmpd="sng" algn="ctr">
              <a:solidFill>
                <a:srgbClr val="F4BC30"/>
              </a:solidFill>
              <a:prstDash val="solid"/>
              <a:miter lim="800000"/>
            </a:ln>
            <a:effectLst/>
          </p:spPr>
        </p:cxnSp>
        <p:sp>
          <p:nvSpPr>
            <p:cNvPr id="6" name="TextBox 46">
              <a:extLst>
                <a:ext uri="{FF2B5EF4-FFF2-40B4-BE49-F238E27FC236}">
                  <a16:creationId xmlns="" xmlns:a16="http://schemas.microsoft.com/office/drawing/2014/main" id="{E4CE6DA9-C6A9-4FCE-B4B3-E44E6D049965}"/>
                </a:ext>
              </a:extLst>
            </p:cNvPr>
            <p:cNvSpPr txBox="1"/>
            <p:nvPr/>
          </p:nvSpPr>
          <p:spPr>
            <a:xfrm>
              <a:off x="2041669" y="6254077"/>
              <a:ext cx="8924600" cy="2400658"/>
            </a:xfrm>
            <a:prstGeom prst="rect">
              <a:avLst/>
            </a:prstGeom>
            <a:noFill/>
          </p:spPr>
          <p:txBody>
            <a:bodyPr wrap="squar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C2155"/>
                  </a:solidFill>
                  <a:effectLst/>
                  <a:uLnTx/>
                  <a:uFillTx/>
                  <a:ea typeface="Lato Light" charset="0"/>
                  <a:cs typeface="Lato Light" charset="0"/>
                </a:rPr>
                <a:t>Entrepreneurial activities differ substantially depending on the type of organization and creativity. Entrepreneurial activities differ substantially depending on the type of organization and creativity. Entrepreneurial activities differ</a:t>
              </a:r>
            </a:p>
          </p:txBody>
        </p:sp>
      </p:grpSp>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99386" y="688908"/>
            <a:ext cx="2766986" cy="2766986"/>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66372" y="3455894"/>
            <a:ext cx="2766986" cy="2689412"/>
          </a:xfrm>
          <a:prstGeom prst="rect">
            <a:avLst/>
          </a:prstGeom>
        </p:spPr>
      </p:pic>
      <p:grpSp>
        <p:nvGrpSpPr>
          <p:cNvPr id="17" name="组 16"/>
          <p:cNvGrpSpPr/>
          <p:nvPr/>
        </p:nvGrpSpPr>
        <p:grpSpPr>
          <a:xfrm>
            <a:off x="8566373" y="675481"/>
            <a:ext cx="2766986" cy="2793841"/>
            <a:chOff x="8566373" y="675481"/>
            <a:chExt cx="2766986" cy="2793841"/>
          </a:xfrm>
        </p:grpSpPr>
        <p:sp>
          <p:nvSpPr>
            <p:cNvPr id="10" name="矩形 9"/>
            <p:cNvSpPr/>
            <p:nvPr/>
          </p:nvSpPr>
          <p:spPr>
            <a:xfrm>
              <a:off x="8566373" y="675481"/>
              <a:ext cx="2766986" cy="2793841"/>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p:nvSpPr>
          <p:spPr>
            <a:xfrm>
              <a:off x="8591346" y="1387228"/>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2" name="矩形 11"/>
            <p:cNvSpPr/>
            <p:nvPr/>
          </p:nvSpPr>
          <p:spPr>
            <a:xfrm>
              <a:off x="8591346" y="1087944"/>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sp>
          <p:nvSpPr>
            <p:cNvPr id="13" name="矩形 12"/>
            <p:cNvSpPr/>
            <p:nvPr/>
          </p:nvSpPr>
          <p:spPr>
            <a:xfrm>
              <a:off x="8591346" y="2477803"/>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4" name="矩形 13"/>
            <p:cNvSpPr/>
            <p:nvPr/>
          </p:nvSpPr>
          <p:spPr>
            <a:xfrm>
              <a:off x="8591346" y="2178519"/>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grpSp>
      <p:grpSp>
        <p:nvGrpSpPr>
          <p:cNvPr id="18" name="组 17"/>
          <p:cNvGrpSpPr/>
          <p:nvPr/>
        </p:nvGrpSpPr>
        <p:grpSpPr>
          <a:xfrm>
            <a:off x="5799386" y="3455894"/>
            <a:ext cx="2791960" cy="2689412"/>
            <a:chOff x="5799386" y="3455894"/>
            <a:chExt cx="2791960" cy="2689412"/>
          </a:xfrm>
        </p:grpSpPr>
        <p:sp>
          <p:nvSpPr>
            <p:cNvPr id="9" name="矩形 8"/>
            <p:cNvSpPr/>
            <p:nvPr/>
          </p:nvSpPr>
          <p:spPr>
            <a:xfrm>
              <a:off x="5799386" y="3455894"/>
              <a:ext cx="2766986" cy="268941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p:nvSpPr>
          <p:spPr>
            <a:xfrm>
              <a:off x="5894624" y="4382100"/>
              <a:ext cx="2576511" cy="1477328"/>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用户可以在投影仪或者计算机上进行演示也可以将演示文稿打印用户可以在投影仪或者计算机上进行演示也可以将演示文稿打印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sp>
          <p:nvSpPr>
            <p:cNvPr id="16" name="矩形 15"/>
            <p:cNvSpPr/>
            <p:nvPr/>
          </p:nvSpPr>
          <p:spPr>
            <a:xfrm>
              <a:off x="5849334" y="3808299"/>
              <a:ext cx="2742012"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spc="300" dirty="0">
                  <a:solidFill>
                    <a:schemeClr val="bg1"/>
                  </a:solidFill>
                  <a:latin typeface="Microsoft YaHei" charset="-122"/>
                  <a:ea typeface="Microsoft YaHei" charset="-122"/>
                  <a:cs typeface="Microsoft YaHei" charset="-122"/>
                </a:rPr>
                <a:t>添加标题</a:t>
              </a:r>
            </a:p>
          </p:txBody>
        </p:sp>
      </p:grpSp>
      <p:sp>
        <p:nvSpPr>
          <p:cNvPr id="19" name="文本框 18"/>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20" name="文本框 19"/>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621507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1+#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heckerboard(across)">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39"/>
          <p:cNvGrpSpPr/>
          <p:nvPr/>
        </p:nvGrpSpPr>
        <p:grpSpPr>
          <a:xfrm>
            <a:off x="896732" y="1852441"/>
            <a:ext cx="10575967" cy="3127530"/>
            <a:chOff x="881742" y="2392441"/>
            <a:chExt cx="10575967" cy="3127530"/>
          </a:xfrm>
        </p:grpSpPr>
        <p:sp>
          <p:nvSpPr>
            <p:cNvPr id="31" name="椭圆 10"/>
            <p:cNvSpPr>
              <a:spLocks noChangeArrowheads="1"/>
            </p:cNvSpPr>
            <p:nvPr/>
          </p:nvSpPr>
          <p:spPr bwMode="auto">
            <a:xfrm>
              <a:off x="88174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2" name="椭圆 11"/>
            <p:cNvSpPr>
              <a:spLocks noChangeArrowheads="1"/>
            </p:cNvSpPr>
            <p:nvPr/>
          </p:nvSpPr>
          <p:spPr bwMode="auto">
            <a:xfrm>
              <a:off x="2997880"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3" name="椭圆 12"/>
            <p:cNvSpPr>
              <a:spLocks noChangeArrowheads="1"/>
            </p:cNvSpPr>
            <p:nvPr/>
          </p:nvSpPr>
          <p:spPr bwMode="auto">
            <a:xfrm>
              <a:off x="540929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a:solidFill>
                  <a:schemeClr val="bg1"/>
                </a:solidFill>
              </a:endParaRPr>
            </a:p>
          </p:txBody>
        </p:sp>
        <p:sp>
          <p:nvSpPr>
            <p:cNvPr id="34" name="椭圆 13"/>
            <p:cNvSpPr>
              <a:spLocks noChangeArrowheads="1"/>
            </p:cNvSpPr>
            <p:nvPr/>
          </p:nvSpPr>
          <p:spPr bwMode="auto">
            <a:xfrm>
              <a:off x="7479392"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sz="1600">
                <a:solidFill>
                  <a:schemeClr val="bg1"/>
                </a:solidFill>
              </a:endParaRPr>
            </a:p>
          </p:txBody>
        </p:sp>
        <p:cxnSp>
          <p:nvCxnSpPr>
            <p:cNvPr id="35" name="直接箭头连接符 14"/>
            <p:cNvCxnSpPr>
              <a:cxnSpLocks noChangeShapeType="1"/>
              <a:stCxn id="30" idx="5"/>
              <a:endCxn id="31" idx="1"/>
            </p:cNvCxnSpPr>
            <p:nvPr/>
          </p:nvCxnSpPr>
          <p:spPr bwMode="auto">
            <a:xfrm>
              <a:off x="1662792" y="3333073"/>
              <a:ext cx="1468438"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6" name="直接箭头连接符 15"/>
            <p:cNvCxnSpPr>
              <a:cxnSpLocks noChangeShapeType="1"/>
              <a:stCxn id="31" idx="7"/>
              <a:endCxn id="32" idx="3"/>
            </p:cNvCxnSpPr>
            <p:nvPr/>
          </p:nvCxnSpPr>
          <p:spPr bwMode="auto">
            <a:xfrm flipV="1">
              <a:off x="3777342" y="3333073"/>
              <a:ext cx="1765300"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7" name="直接箭头连接符 16"/>
            <p:cNvCxnSpPr>
              <a:cxnSpLocks noChangeShapeType="1"/>
              <a:stCxn id="32" idx="5"/>
              <a:endCxn id="33" idx="1"/>
            </p:cNvCxnSpPr>
            <p:nvPr/>
          </p:nvCxnSpPr>
          <p:spPr bwMode="auto">
            <a:xfrm>
              <a:off x="6189781" y="3332512"/>
              <a:ext cx="1423522" cy="1166347"/>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sp>
          <p:nvSpPr>
            <p:cNvPr id="38" name="椭圆 17"/>
            <p:cNvSpPr>
              <a:spLocks noChangeAspect="1" noChangeArrowheads="1"/>
            </p:cNvSpPr>
            <p:nvPr/>
          </p:nvSpPr>
          <p:spPr bwMode="auto">
            <a:xfrm>
              <a:off x="1489755" y="3209248"/>
              <a:ext cx="306387" cy="306387"/>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1</a:t>
              </a:r>
              <a:endParaRPr lang="zh-CN" altLang="en-US" dirty="0">
                <a:solidFill>
                  <a:srgbClr val="3C2155"/>
                </a:solidFill>
                <a:latin typeface="+mn-lt"/>
              </a:endParaRPr>
            </a:p>
          </p:txBody>
        </p:sp>
        <p:sp>
          <p:nvSpPr>
            <p:cNvPr id="39" name="椭圆 18"/>
            <p:cNvSpPr>
              <a:spLocks noChangeAspect="1" noChangeArrowheads="1"/>
            </p:cNvSpPr>
            <p:nvPr/>
          </p:nvSpPr>
          <p:spPr bwMode="auto">
            <a:xfrm>
              <a:off x="3624942" y="4364948"/>
              <a:ext cx="306388" cy="306387"/>
            </a:xfrm>
            <a:prstGeom prst="ellipse">
              <a:avLst/>
            </a:prstGeom>
            <a:solidFill>
              <a:schemeClr val="bg1"/>
            </a:solidFill>
            <a:ln w="19050">
              <a:solidFill>
                <a:srgbClr val="3C2155"/>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r>
                <a:rPr lang="en-US" altLang="zh-CN" sz="1600" dirty="0">
                  <a:solidFill>
                    <a:srgbClr val="3C2155"/>
                  </a:solidFill>
                  <a:latin typeface="+mn-lt"/>
                </a:rPr>
                <a:t>2</a:t>
              </a:r>
              <a:endParaRPr lang="zh-CN" altLang="en-US" sz="1600" dirty="0">
                <a:solidFill>
                  <a:srgbClr val="3C2155"/>
                </a:solidFill>
                <a:latin typeface="+mn-lt"/>
              </a:endParaRPr>
            </a:p>
          </p:txBody>
        </p:sp>
        <p:sp>
          <p:nvSpPr>
            <p:cNvPr id="40" name="椭圆 19"/>
            <p:cNvSpPr>
              <a:spLocks noChangeAspect="1" noChangeArrowheads="1"/>
            </p:cNvSpPr>
            <p:nvPr/>
          </p:nvSpPr>
          <p:spPr bwMode="auto">
            <a:xfrm>
              <a:off x="8198530" y="4858660"/>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sz="1600" dirty="0">
                  <a:solidFill>
                    <a:srgbClr val="3C2155"/>
                  </a:solidFill>
                  <a:latin typeface="+mn-lt"/>
                </a:rPr>
                <a:t>4</a:t>
              </a:r>
              <a:endParaRPr lang="zh-CN" altLang="en-US" sz="1600" dirty="0">
                <a:solidFill>
                  <a:srgbClr val="3C2155"/>
                </a:solidFill>
                <a:latin typeface="+mn-lt"/>
              </a:endParaRPr>
            </a:p>
          </p:txBody>
        </p:sp>
        <p:sp>
          <p:nvSpPr>
            <p:cNvPr id="41" name="Freeform 5"/>
            <p:cNvSpPr>
              <a:spLocks noChangeAspect="1" noEditPoints="1"/>
            </p:cNvSpPr>
            <p:nvPr/>
          </p:nvSpPr>
          <p:spPr bwMode="auto">
            <a:xfrm>
              <a:off x="1069067" y="2752048"/>
              <a:ext cx="539750" cy="514350"/>
            </a:xfrm>
            <a:custGeom>
              <a:avLst/>
              <a:gdLst>
                <a:gd name="T0" fmla="*/ 1460 w 2389"/>
                <a:gd name="T1" fmla="*/ 2175 h 2272"/>
                <a:gd name="T2" fmla="*/ 1456 w 2389"/>
                <a:gd name="T3" fmla="*/ 2038 h 2272"/>
                <a:gd name="T4" fmla="*/ 1920 w 2389"/>
                <a:gd name="T5" fmla="*/ 1771 h 2272"/>
                <a:gd name="T6" fmla="*/ 1838 w 2389"/>
                <a:gd name="T7" fmla="*/ 1553 h 2272"/>
                <a:gd name="T8" fmla="*/ 1851 w 2389"/>
                <a:gd name="T9" fmla="*/ 1288 h 2272"/>
                <a:gd name="T10" fmla="*/ 1474 w 2389"/>
                <a:gd name="T11" fmla="*/ 972 h 2272"/>
                <a:gd name="T12" fmla="*/ 1810 w 2389"/>
                <a:gd name="T13" fmla="*/ 504 h 2272"/>
                <a:gd name="T14" fmla="*/ 1349 w 2389"/>
                <a:gd name="T15" fmla="*/ 137 h 2272"/>
                <a:gd name="T16" fmla="*/ 1436 w 2389"/>
                <a:gd name="T17" fmla="*/ 441 h 2272"/>
                <a:gd name="T18" fmla="*/ 1308 w 2389"/>
                <a:gd name="T19" fmla="*/ 749 h 2272"/>
                <a:gd name="T20" fmla="*/ 918 w 2389"/>
                <a:gd name="T21" fmla="*/ 721 h 2272"/>
                <a:gd name="T22" fmla="*/ 1019 w 2389"/>
                <a:gd name="T23" fmla="*/ 962 h 2272"/>
                <a:gd name="T24" fmla="*/ 1275 w 2389"/>
                <a:gd name="T25" fmla="*/ 1292 h 2272"/>
                <a:gd name="T26" fmla="*/ 854 w 2389"/>
                <a:gd name="T27" fmla="*/ 1363 h 2272"/>
                <a:gd name="T28" fmla="*/ 581 w 2389"/>
                <a:gd name="T29" fmla="*/ 1007 h 2272"/>
                <a:gd name="T30" fmla="*/ 336 w 2389"/>
                <a:gd name="T31" fmla="*/ 1094 h 2272"/>
                <a:gd name="T32" fmla="*/ 342 w 2389"/>
                <a:gd name="T33" fmla="*/ 1239 h 2272"/>
                <a:gd name="T34" fmla="*/ 201 w 2389"/>
                <a:gd name="T35" fmla="*/ 1094 h 2272"/>
                <a:gd name="T36" fmla="*/ 2389 w 2389"/>
                <a:gd name="T37" fmla="*/ 1094 h 2272"/>
                <a:gd name="T38" fmla="*/ 1301 w 2389"/>
                <a:gd name="T39" fmla="*/ 1535 h 2272"/>
                <a:gd name="T40" fmla="*/ 1478 w 2389"/>
                <a:gd name="T41" fmla="*/ 1399 h 2272"/>
                <a:gd name="T42" fmla="*/ 966 w 2389"/>
                <a:gd name="T43" fmla="*/ 1516 h 2272"/>
                <a:gd name="T44" fmla="*/ 236 w 2389"/>
                <a:gd name="T45" fmla="*/ 1389 h 2272"/>
                <a:gd name="T46" fmla="*/ 207 w 2389"/>
                <a:gd name="T47" fmla="*/ 1482 h 2272"/>
                <a:gd name="T48" fmla="*/ 322 w 2389"/>
                <a:gd name="T49" fmla="*/ 1831 h 2272"/>
                <a:gd name="T50" fmla="*/ 52 w 2389"/>
                <a:gd name="T51" fmla="*/ 1732 h 2272"/>
                <a:gd name="T52" fmla="*/ 13 w 2389"/>
                <a:gd name="T53" fmla="*/ 1802 h 2272"/>
                <a:gd name="T54" fmla="*/ 111 w 2389"/>
                <a:gd name="T55" fmla="*/ 1975 h 2272"/>
                <a:gd name="T56" fmla="*/ 179 w 2389"/>
                <a:gd name="T57" fmla="*/ 2119 h 2272"/>
                <a:gd name="T58" fmla="*/ 1568 w 2389"/>
                <a:gd name="T59" fmla="*/ 1413 h 2272"/>
                <a:gd name="T60" fmla="*/ 1288 w 2389"/>
                <a:gd name="T61" fmla="*/ 1867 h 2272"/>
                <a:gd name="T62" fmla="*/ 1345 w 2389"/>
                <a:gd name="T63" fmla="*/ 2114 h 2272"/>
                <a:gd name="T64" fmla="*/ 1240 w 2389"/>
                <a:gd name="T65" fmla="*/ 2264 h 2272"/>
                <a:gd name="T66" fmla="*/ 974 w 2389"/>
                <a:gd name="T67" fmla="*/ 201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89" h="2272">
                  <a:moveTo>
                    <a:pt x="2389" y="1094"/>
                  </a:moveTo>
                  <a:cubicBezTo>
                    <a:pt x="2389" y="1641"/>
                    <a:pt x="1985" y="2095"/>
                    <a:pt x="1460" y="2175"/>
                  </a:cubicBezTo>
                  <a:cubicBezTo>
                    <a:pt x="1465" y="2151"/>
                    <a:pt x="1466" y="2126"/>
                    <a:pt x="1463" y="2100"/>
                  </a:cubicBezTo>
                  <a:cubicBezTo>
                    <a:pt x="1463" y="2100"/>
                    <a:pt x="1460" y="2074"/>
                    <a:pt x="1456" y="2038"/>
                  </a:cubicBezTo>
                  <a:cubicBezTo>
                    <a:pt x="1642" y="2007"/>
                    <a:pt x="1810" y="1921"/>
                    <a:pt x="1944" y="1798"/>
                  </a:cubicBezTo>
                  <a:cubicBezTo>
                    <a:pt x="1936" y="1792"/>
                    <a:pt x="1928" y="1783"/>
                    <a:pt x="1920" y="1771"/>
                  </a:cubicBezTo>
                  <a:cubicBezTo>
                    <a:pt x="1884" y="1720"/>
                    <a:pt x="1931" y="1669"/>
                    <a:pt x="1931" y="1623"/>
                  </a:cubicBezTo>
                  <a:cubicBezTo>
                    <a:pt x="1931" y="1579"/>
                    <a:pt x="1841" y="1583"/>
                    <a:pt x="1838" y="1553"/>
                  </a:cubicBezTo>
                  <a:cubicBezTo>
                    <a:pt x="1827" y="1452"/>
                    <a:pt x="1901" y="1450"/>
                    <a:pt x="1940" y="1411"/>
                  </a:cubicBezTo>
                  <a:cubicBezTo>
                    <a:pt x="1979" y="1372"/>
                    <a:pt x="1901" y="1282"/>
                    <a:pt x="1851" y="1288"/>
                  </a:cubicBezTo>
                  <a:cubicBezTo>
                    <a:pt x="1800" y="1294"/>
                    <a:pt x="1657" y="1265"/>
                    <a:pt x="1670" y="1155"/>
                  </a:cubicBezTo>
                  <a:cubicBezTo>
                    <a:pt x="1686" y="1022"/>
                    <a:pt x="1500" y="1034"/>
                    <a:pt x="1474" y="972"/>
                  </a:cubicBezTo>
                  <a:cubicBezTo>
                    <a:pt x="1435" y="881"/>
                    <a:pt x="1499" y="770"/>
                    <a:pt x="1583" y="745"/>
                  </a:cubicBezTo>
                  <a:cubicBezTo>
                    <a:pt x="1702" y="709"/>
                    <a:pt x="1820" y="612"/>
                    <a:pt x="1810" y="504"/>
                  </a:cubicBezTo>
                  <a:cubicBezTo>
                    <a:pt x="1800" y="381"/>
                    <a:pt x="1745" y="271"/>
                    <a:pt x="1653" y="205"/>
                  </a:cubicBezTo>
                  <a:cubicBezTo>
                    <a:pt x="1558" y="167"/>
                    <a:pt x="1456" y="143"/>
                    <a:pt x="1349" y="137"/>
                  </a:cubicBezTo>
                  <a:cubicBezTo>
                    <a:pt x="1253" y="141"/>
                    <a:pt x="1169" y="162"/>
                    <a:pt x="1173" y="206"/>
                  </a:cubicBezTo>
                  <a:cubicBezTo>
                    <a:pt x="1182" y="313"/>
                    <a:pt x="1487" y="341"/>
                    <a:pt x="1436" y="441"/>
                  </a:cubicBezTo>
                  <a:cubicBezTo>
                    <a:pt x="1410" y="493"/>
                    <a:pt x="1209" y="567"/>
                    <a:pt x="1247" y="645"/>
                  </a:cubicBezTo>
                  <a:cubicBezTo>
                    <a:pt x="1271" y="696"/>
                    <a:pt x="1331" y="652"/>
                    <a:pt x="1308" y="749"/>
                  </a:cubicBezTo>
                  <a:cubicBezTo>
                    <a:pt x="1298" y="794"/>
                    <a:pt x="1259" y="878"/>
                    <a:pt x="1199" y="884"/>
                  </a:cubicBezTo>
                  <a:cubicBezTo>
                    <a:pt x="1137" y="889"/>
                    <a:pt x="1086" y="726"/>
                    <a:pt x="918" y="721"/>
                  </a:cubicBezTo>
                  <a:cubicBezTo>
                    <a:pt x="839" y="718"/>
                    <a:pt x="727" y="844"/>
                    <a:pt x="822" y="934"/>
                  </a:cubicBezTo>
                  <a:cubicBezTo>
                    <a:pt x="879" y="988"/>
                    <a:pt x="987" y="869"/>
                    <a:pt x="1019" y="962"/>
                  </a:cubicBezTo>
                  <a:cubicBezTo>
                    <a:pt x="1041" y="1028"/>
                    <a:pt x="1016" y="1166"/>
                    <a:pt x="1121" y="1224"/>
                  </a:cubicBezTo>
                  <a:cubicBezTo>
                    <a:pt x="1159" y="1245"/>
                    <a:pt x="1217" y="1263"/>
                    <a:pt x="1275" y="1292"/>
                  </a:cubicBezTo>
                  <a:cubicBezTo>
                    <a:pt x="1189" y="1310"/>
                    <a:pt x="1084" y="1343"/>
                    <a:pt x="959" y="1391"/>
                  </a:cubicBezTo>
                  <a:cubicBezTo>
                    <a:pt x="854" y="1363"/>
                    <a:pt x="854" y="1363"/>
                    <a:pt x="854" y="1363"/>
                  </a:cubicBezTo>
                  <a:cubicBezTo>
                    <a:pt x="898" y="1326"/>
                    <a:pt x="969" y="1301"/>
                    <a:pt x="952" y="1221"/>
                  </a:cubicBezTo>
                  <a:cubicBezTo>
                    <a:pt x="925" y="1103"/>
                    <a:pt x="721" y="1148"/>
                    <a:pt x="581" y="1007"/>
                  </a:cubicBezTo>
                  <a:cubicBezTo>
                    <a:pt x="538" y="964"/>
                    <a:pt x="446" y="821"/>
                    <a:pt x="446" y="649"/>
                  </a:cubicBezTo>
                  <a:cubicBezTo>
                    <a:pt x="376" y="782"/>
                    <a:pt x="336" y="933"/>
                    <a:pt x="336" y="1094"/>
                  </a:cubicBezTo>
                  <a:cubicBezTo>
                    <a:pt x="336" y="1143"/>
                    <a:pt x="340" y="1192"/>
                    <a:pt x="347" y="1239"/>
                  </a:cubicBezTo>
                  <a:cubicBezTo>
                    <a:pt x="345" y="1239"/>
                    <a:pt x="344" y="1239"/>
                    <a:pt x="342" y="1239"/>
                  </a:cubicBezTo>
                  <a:cubicBezTo>
                    <a:pt x="298" y="1239"/>
                    <a:pt x="255" y="1248"/>
                    <a:pt x="214" y="1266"/>
                  </a:cubicBezTo>
                  <a:cubicBezTo>
                    <a:pt x="205" y="1210"/>
                    <a:pt x="201" y="1152"/>
                    <a:pt x="201" y="1094"/>
                  </a:cubicBezTo>
                  <a:cubicBezTo>
                    <a:pt x="201" y="491"/>
                    <a:pt x="691" y="0"/>
                    <a:pt x="1295" y="0"/>
                  </a:cubicBezTo>
                  <a:cubicBezTo>
                    <a:pt x="1898" y="0"/>
                    <a:pt x="2389" y="491"/>
                    <a:pt x="2389" y="1094"/>
                  </a:cubicBezTo>
                  <a:close/>
                  <a:moveTo>
                    <a:pt x="1568" y="1413"/>
                  </a:moveTo>
                  <a:cubicBezTo>
                    <a:pt x="1301" y="1535"/>
                    <a:pt x="1301" y="1535"/>
                    <a:pt x="1301" y="1535"/>
                  </a:cubicBezTo>
                  <a:cubicBezTo>
                    <a:pt x="1305" y="1477"/>
                    <a:pt x="1305" y="1477"/>
                    <a:pt x="1305" y="1477"/>
                  </a:cubicBezTo>
                  <a:cubicBezTo>
                    <a:pt x="1478" y="1399"/>
                    <a:pt x="1478" y="1399"/>
                    <a:pt x="1478" y="1399"/>
                  </a:cubicBezTo>
                  <a:cubicBezTo>
                    <a:pt x="1453" y="1397"/>
                    <a:pt x="1428" y="1397"/>
                    <a:pt x="1402" y="1397"/>
                  </a:cubicBezTo>
                  <a:cubicBezTo>
                    <a:pt x="1307" y="1397"/>
                    <a:pt x="1145" y="1445"/>
                    <a:pt x="966" y="1516"/>
                  </a:cubicBezTo>
                  <a:cubicBezTo>
                    <a:pt x="393" y="1365"/>
                    <a:pt x="393" y="1365"/>
                    <a:pt x="393" y="1365"/>
                  </a:cubicBezTo>
                  <a:cubicBezTo>
                    <a:pt x="340" y="1351"/>
                    <a:pt x="283" y="1359"/>
                    <a:pt x="236" y="1389"/>
                  </a:cubicBezTo>
                  <a:cubicBezTo>
                    <a:pt x="208" y="1407"/>
                    <a:pt x="208" y="1407"/>
                    <a:pt x="208" y="1407"/>
                  </a:cubicBezTo>
                  <a:cubicBezTo>
                    <a:pt x="180" y="1424"/>
                    <a:pt x="180" y="1464"/>
                    <a:pt x="207" y="1482"/>
                  </a:cubicBezTo>
                  <a:cubicBezTo>
                    <a:pt x="551" y="1705"/>
                    <a:pt x="551" y="1705"/>
                    <a:pt x="551" y="1705"/>
                  </a:cubicBezTo>
                  <a:cubicBezTo>
                    <a:pt x="469" y="1747"/>
                    <a:pt x="391" y="1790"/>
                    <a:pt x="322" y="1831"/>
                  </a:cubicBezTo>
                  <a:cubicBezTo>
                    <a:pt x="145" y="1737"/>
                    <a:pt x="145" y="1737"/>
                    <a:pt x="145" y="1737"/>
                  </a:cubicBezTo>
                  <a:cubicBezTo>
                    <a:pt x="117" y="1722"/>
                    <a:pt x="82" y="1720"/>
                    <a:pt x="52" y="1732"/>
                  </a:cubicBezTo>
                  <a:cubicBezTo>
                    <a:pt x="35" y="1739"/>
                    <a:pt x="35" y="1739"/>
                    <a:pt x="35" y="1739"/>
                  </a:cubicBezTo>
                  <a:cubicBezTo>
                    <a:pt x="10" y="1749"/>
                    <a:pt x="0" y="1779"/>
                    <a:pt x="13" y="1802"/>
                  </a:cubicBezTo>
                  <a:cubicBezTo>
                    <a:pt x="111" y="1975"/>
                    <a:pt x="111" y="1975"/>
                    <a:pt x="111" y="1975"/>
                  </a:cubicBezTo>
                  <a:cubicBezTo>
                    <a:pt x="111" y="1975"/>
                    <a:pt x="111" y="1975"/>
                    <a:pt x="111" y="1975"/>
                  </a:cubicBezTo>
                  <a:cubicBezTo>
                    <a:pt x="74" y="2007"/>
                    <a:pt x="53" y="2033"/>
                    <a:pt x="53" y="2051"/>
                  </a:cubicBezTo>
                  <a:cubicBezTo>
                    <a:pt x="53" y="2105"/>
                    <a:pt x="120" y="2119"/>
                    <a:pt x="179" y="2119"/>
                  </a:cubicBezTo>
                  <a:cubicBezTo>
                    <a:pt x="284" y="2119"/>
                    <a:pt x="1671" y="1801"/>
                    <a:pt x="1671" y="1513"/>
                  </a:cubicBezTo>
                  <a:cubicBezTo>
                    <a:pt x="1671" y="1456"/>
                    <a:pt x="1632" y="1428"/>
                    <a:pt x="1568" y="1413"/>
                  </a:cubicBezTo>
                  <a:close/>
                  <a:moveTo>
                    <a:pt x="983" y="1975"/>
                  </a:moveTo>
                  <a:cubicBezTo>
                    <a:pt x="1288" y="1867"/>
                    <a:pt x="1288" y="1867"/>
                    <a:pt x="1288" y="1867"/>
                  </a:cubicBezTo>
                  <a:cubicBezTo>
                    <a:pt x="1302" y="1862"/>
                    <a:pt x="1316" y="1871"/>
                    <a:pt x="1318" y="1885"/>
                  </a:cubicBezTo>
                  <a:cubicBezTo>
                    <a:pt x="1345" y="2114"/>
                    <a:pt x="1345" y="2114"/>
                    <a:pt x="1345" y="2114"/>
                  </a:cubicBezTo>
                  <a:cubicBezTo>
                    <a:pt x="1351" y="2171"/>
                    <a:pt x="1320" y="2226"/>
                    <a:pt x="1268" y="2251"/>
                  </a:cubicBezTo>
                  <a:cubicBezTo>
                    <a:pt x="1240" y="2264"/>
                    <a:pt x="1240" y="2264"/>
                    <a:pt x="1240" y="2264"/>
                  </a:cubicBezTo>
                  <a:cubicBezTo>
                    <a:pt x="1222" y="2272"/>
                    <a:pt x="1201" y="2268"/>
                    <a:pt x="1188" y="2253"/>
                  </a:cubicBezTo>
                  <a:cubicBezTo>
                    <a:pt x="974" y="2010"/>
                    <a:pt x="974" y="2010"/>
                    <a:pt x="974" y="2010"/>
                  </a:cubicBezTo>
                  <a:cubicBezTo>
                    <a:pt x="963" y="1998"/>
                    <a:pt x="968" y="1980"/>
                    <a:pt x="983" y="197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42" name="Freeform 22"/>
            <p:cNvSpPr>
              <a:spLocks noChangeAspect="1" noEditPoints="1"/>
            </p:cNvSpPr>
            <p:nvPr/>
          </p:nvSpPr>
          <p:spPr bwMode="auto">
            <a:xfrm>
              <a:off x="3186792" y="4561798"/>
              <a:ext cx="539750" cy="520700"/>
            </a:xfrm>
            <a:custGeom>
              <a:avLst/>
              <a:gdLst>
                <a:gd name="T0" fmla="*/ 220 w 340"/>
                <a:gd name="T1" fmla="*/ 272 h 328"/>
                <a:gd name="T2" fmla="*/ 220 w 340"/>
                <a:gd name="T3" fmla="*/ 150 h 328"/>
                <a:gd name="T4" fmla="*/ 291 w 340"/>
                <a:gd name="T5" fmla="*/ 139 h 328"/>
                <a:gd name="T6" fmla="*/ 163 w 340"/>
                <a:gd name="T7" fmla="*/ 32 h 328"/>
                <a:gd name="T8" fmla="*/ 32 w 340"/>
                <a:gd name="T9" fmla="*/ 163 h 328"/>
                <a:gd name="T10" fmla="*/ 163 w 340"/>
                <a:gd name="T11" fmla="*/ 294 h 328"/>
                <a:gd name="T12" fmla="*/ 184 w 340"/>
                <a:gd name="T13" fmla="*/ 292 h 328"/>
                <a:gd name="T14" fmla="*/ 210 w 340"/>
                <a:gd name="T15" fmla="*/ 273 h 328"/>
                <a:gd name="T16" fmla="*/ 220 w 340"/>
                <a:gd name="T17" fmla="*/ 272 h 328"/>
                <a:gd name="T18" fmla="*/ 187 w 340"/>
                <a:gd name="T19" fmla="*/ 43 h 328"/>
                <a:gd name="T20" fmla="*/ 173 w 340"/>
                <a:gd name="T21" fmla="*/ 104 h 328"/>
                <a:gd name="T22" fmla="*/ 159 w 340"/>
                <a:gd name="T23" fmla="*/ 104 h 328"/>
                <a:gd name="T24" fmla="*/ 149 w 340"/>
                <a:gd name="T25" fmla="*/ 43 h 328"/>
                <a:gd name="T26" fmla="*/ 187 w 340"/>
                <a:gd name="T27" fmla="*/ 43 h 328"/>
                <a:gd name="T28" fmla="*/ 163 w 340"/>
                <a:gd name="T29" fmla="*/ 212 h 328"/>
                <a:gd name="T30" fmla="*/ 114 w 340"/>
                <a:gd name="T31" fmla="*/ 163 h 328"/>
                <a:gd name="T32" fmla="*/ 163 w 340"/>
                <a:gd name="T33" fmla="*/ 114 h 328"/>
                <a:gd name="T34" fmla="*/ 212 w 340"/>
                <a:gd name="T35" fmla="*/ 163 h 328"/>
                <a:gd name="T36" fmla="*/ 163 w 340"/>
                <a:gd name="T37" fmla="*/ 212 h 328"/>
                <a:gd name="T38" fmla="*/ 163 w 340"/>
                <a:gd name="T39" fmla="*/ 126 h 328"/>
                <a:gd name="T40" fmla="*/ 126 w 340"/>
                <a:gd name="T41" fmla="*/ 163 h 328"/>
                <a:gd name="T42" fmla="*/ 163 w 340"/>
                <a:gd name="T43" fmla="*/ 200 h 328"/>
                <a:gd name="T44" fmla="*/ 200 w 340"/>
                <a:gd name="T45" fmla="*/ 163 h 328"/>
                <a:gd name="T46" fmla="*/ 163 w 340"/>
                <a:gd name="T47" fmla="*/ 126 h 328"/>
                <a:gd name="T48" fmla="*/ 163 w 340"/>
                <a:gd name="T49" fmla="*/ 189 h 328"/>
                <a:gd name="T50" fmla="*/ 137 w 340"/>
                <a:gd name="T51" fmla="*/ 163 h 328"/>
                <a:gd name="T52" fmla="*/ 163 w 340"/>
                <a:gd name="T53" fmla="*/ 137 h 328"/>
                <a:gd name="T54" fmla="*/ 189 w 340"/>
                <a:gd name="T55" fmla="*/ 163 h 328"/>
                <a:gd name="T56" fmla="*/ 163 w 340"/>
                <a:gd name="T57" fmla="*/ 189 h 328"/>
                <a:gd name="T58" fmla="*/ 180 w 340"/>
                <a:gd name="T59" fmla="*/ 315 h 328"/>
                <a:gd name="T60" fmla="*/ 184 w 340"/>
                <a:gd name="T61" fmla="*/ 324 h 328"/>
                <a:gd name="T62" fmla="*/ 163 w 340"/>
                <a:gd name="T63" fmla="*/ 326 h 328"/>
                <a:gd name="T64" fmla="*/ 0 w 340"/>
                <a:gd name="T65" fmla="*/ 163 h 328"/>
                <a:gd name="T66" fmla="*/ 163 w 340"/>
                <a:gd name="T67" fmla="*/ 0 h 328"/>
                <a:gd name="T68" fmla="*/ 323 w 340"/>
                <a:gd name="T69" fmla="*/ 134 h 328"/>
                <a:gd name="T70" fmla="*/ 307 w 340"/>
                <a:gd name="T71" fmla="*/ 136 h 328"/>
                <a:gd name="T72" fmla="*/ 163 w 340"/>
                <a:gd name="T73" fmla="*/ 16 h 328"/>
                <a:gd name="T74" fmla="*/ 16 w 340"/>
                <a:gd name="T75" fmla="*/ 163 h 328"/>
                <a:gd name="T76" fmla="*/ 163 w 340"/>
                <a:gd name="T77" fmla="*/ 310 h 328"/>
                <a:gd name="T78" fmla="*/ 179 w 340"/>
                <a:gd name="T79" fmla="*/ 309 h 328"/>
                <a:gd name="T80" fmla="*/ 180 w 340"/>
                <a:gd name="T81" fmla="*/ 315 h 328"/>
                <a:gd name="T82" fmla="*/ 340 w 340"/>
                <a:gd name="T83" fmla="*/ 142 h 328"/>
                <a:gd name="T84" fmla="*/ 340 w 340"/>
                <a:gd name="T85" fmla="*/ 283 h 328"/>
                <a:gd name="T86" fmla="*/ 317 w 340"/>
                <a:gd name="T87" fmla="*/ 308 h 328"/>
                <a:gd name="T88" fmla="*/ 285 w 340"/>
                <a:gd name="T89" fmla="*/ 294 h 328"/>
                <a:gd name="T90" fmla="*/ 307 w 340"/>
                <a:gd name="T91" fmla="*/ 266 h 328"/>
                <a:gd name="T92" fmla="*/ 326 w 340"/>
                <a:gd name="T93" fmla="*/ 267 h 328"/>
                <a:gd name="T94" fmla="*/ 326 w 340"/>
                <a:gd name="T95" fmla="*/ 182 h 328"/>
                <a:gd name="T96" fmla="*/ 250 w 340"/>
                <a:gd name="T97" fmla="*/ 196 h 328"/>
                <a:gd name="T98" fmla="*/ 249 w 340"/>
                <a:gd name="T99" fmla="*/ 302 h 328"/>
                <a:gd name="T100" fmla="*/ 249 w 340"/>
                <a:gd name="T101" fmla="*/ 302 h 328"/>
                <a:gd name="T102" fmla="*/ 227 w 340"/>
                <a:gd name="T103" fmla="*/ 325 h 328"/>
                <a:gd name="T104" fmla="*/ 195 w 340"/>
                <a:gd name="T105" fmla="*/ 311 h 328"/>
                <a:gd name="T106" fmla="*/ 217 w 340"/>
                <a:gd name="T107" fmla="*/ 284 h 328"/>
                <a:gd name="T108" fmla="*/ 235 w 340"/>
                <a:gd name="T109" fmla="*/ 284 h 328"/>
                <a:gd name="T110" fmla="*/ 235 w 340"/>
                <a:gd name="T111" fmla="*/ 159 h 328"/>
                <a:gd name="T112" fmla="*/ 340 w 340"/>
                <a:gd name="T113" fmla="*/ 142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0" h="328">
                  <a:moveTo>
                    <a:pt x="220" y="272"/>
                  </a:moveTo>
                  <a:cubicBezTo>
                    <a:pt x="220" y="150"/>
                    <a:pt x="220" y="150"/>
                    <a:pt x="220" y="150"/>
                  </a:cubicBezTo>
                  <a:cubicBezTo>
                    <a:pt x="291" y="139"/>
                    <a:pt x="291" y="139"/>
                    <a:pt x="291" y="139"/>
                  </a:cubicBezTo>
                  <a:cubicBezTo>
                    <a:pt x="280" y="78"/>
                    <a:pt x="227" y="32"/>
                    <a:pt x="163" y="32"/>
                  </a:cubicBezTo>
                  <a:cubicBezTo>
                    <a:pt x="91" y="32"/>
                    <a:pt x="32" y="91"/>
                    <a:pt x="32" y="163"/>
                  </a:cubicBezTo>
                  <a:cubicBezTo>
                    <a:pt x="32" y="235"/>
                    <a:pt x="91" y="294"/>
                    <a:pt x="163" y="294"/>
                  </a:cubicBezTo>
                  <a:cubicBezTo>
                    <a:pt x="170" y="294"/>
                    <a:pt x="177" y="293"/>
                    <a:pt x="184" y="292"/>
                  </a:cubicBezTo>
                  <a:cubicBezTo>
                    <a:pt x="189" y="283"/>
                    <a:pt x="198" y="276"/>
                    <a:pt x="210" y="273"/>
                  </a:cubicBezTo>
                  <a:cubicBezTo>
                    <a:pt x="213" y="273"/>
                    <a:pt x="217" y="272"/>
                    <a:pt x="220" y="272"/>
                  </a:cubicBezTo>
                  <a:close/>
                  <a:moveTo>
                    <a:pt x="187" y="43"/>
                  </a:moveTo>
                  <a:cubicBezTo>
                    <a:pt x="173" y="104"/>
                    <a:pt x="173" y="104"/>
                    <a:pt x="173" y="104"/>
                  </a:cubicBezTo>
                  <a:cubicBezTo>
                    <a:pt x="159" y="104"/>
                    <a:pt x="159" y="104"/>
                    <a:pt x="159" y="104"/>
                  </a:cubicBezTo>
                  <a:cubicBezTo>
                    <a:pt x="149" y="43"/>
                    <a:pt x="149" y="43"/>
                    <a:pt x="149" y="43"/>
                  </a:cubicBezTo>
                  <a:cubicBezTo>
                    <a:pt x="164" y="36"/>
                    <a:pt x="187" y="43"/>
                    <a:pt x="187" y="43"/>
                  </a:cubicBezTo>
                  <a:close/>
                  <a:moveTo>
                    <a:pt x="163" y="212"/>
                  </a:moveTo>
                  <a:cubicBezTo>
                    <a:pt x="136" y="212"/>
                    <a:pt x="114" y="190"/>
                    <a:pt x="114" y="163"/>
                  </a:cubicBezTo>
                  <a:cubicBezTo>
                    <a:pt x="114" y="136"/>
                    <a:pt x="136" y="114"/>
                    <a:pt x="163" y="114"/>
                  </a:cubicBezTo>
                  <a:cubicBezTo>
                    <a:pt x="190" y="114"/>
                    <a:pt x="212" y="136"/>
                    <a:pt x="212" y="163"/>
                  </a:cubicBezTo>
                  <a:cubicBezTo>
                    <a:pt x="212" y="190"/>
                    <a:pt x="190" y="212"/>
                    <a:pt x="163" y="212"/>
                  </a:cubicBezTo>
                  <a:close/>
                  <a:moveTo>
                    <a:pt x="163" y="126"/>
                  </a:moveTo>
                  <a:cubicBezTo>
                    <a:pt x="143" y="126"/>
                    <a:pt x="126" y="143"/>
                    <a:pt x="126" y="163"/>
                  </a:cubicBezTo>
                  <a:cubicBezTo>
                    <a:pt x="126" y="183"/>
                    <a:pt x="143" y="200"/>
                    <a:pt x="163" y="200"/>
                  </a:cubicBezTo>
                  <a:cubicBezTo>
                    <a:pt x="183" y="200"/>
                    <a:pt x="200" y="183"/>
                    <a:pt x="200" y="163"/>
                  </a:cubicBezTo>
                  <a:cubicBezTo>
                    <a:pt x="200" y="143"/>
                    <a:pt x="183" y="126"/>
                    <a:pt x="163" y="126"/>
                  </a:cubicBezTo>
                  <a:close/>
                  <a:moveTo>
                    <a:pt x="163" y="189"/>
                  </a:moveTo>
                  <a:cubicBezTo>
                    <a:pt x="148" y="189"/>
                    <a:pt x="137" y="178"/>
                    <a:pt x="137" y="163"/>
                  </a:cubicBezTo>
                  <a:cubicBezTo>
                    <a:pt x="137" y="148"/>
                    <a:pt x="148" y="137"/>
                    <a:pt x="163" y="137"/>
                  </a:cubicBezTo>
                  <a:cubicBezTo>
                    <a:pt x="178" y="137"/>
                    <a:pt x="189" y="148"/>
                    <a:pt x="189" y="163"/>
                  </a:cubicBezTo>
                  <a:cubicBezTo>
                    <a:pt x="189" y="178"/>
                    <a:pt x="178" y="189"/>
                    <a:pt x="163" y="189"/>
                  </a:cubicBezTo>
                  <a:close/>
                  <a:moveTo>
                    <a:pt x="180" y="315"/>
                  </a:moveTo>
                  <a:cubicBezTo>
                    <a:pt x="180" y="318"/>
                    <a:pt x="182" y="321"/>
                    <a:pt x="184" y="324"/>
                  </a:cubicBezTo>
                  <a:cubicBezTo>
                    <a:pt x="177" y="325"/>
                    <a:pt x="170" y="326"/>
                    <a:pt x="163" y="326"/>
                  </a:cubicBezTo>
                  <a:cubicBezTo>
                    <a:pt x="73" y="326"/>
                    <a:pt x="0" y="253"/>
                    <a:pt x="0" y="163"/>
                  </a:cubicBezTo>
                  <a:cubicBezTo>
                    <a:pt x="0" y="73"/>
                    <a:pt x="73" y="0"/>
                    <a:pt x="163" y="0"/>
                  </a:cubicBezTo>
                  <a:cubicBezTo>
                    <a:pt x="243" y="0"/>
                    <a:pt x="309" y="58"/>
                    <a:pt x="323" y="134"/>
                  </a:cubicBezTo>
                  <a:cubicBezTo>
                    <a:pt x="307" y="136"/>
                    <a:pt x="307" y="136"/>
                    <a:pt x="307" y="136"/>
                  </a:cubicBezTo>
                  <a:cubicBezTo>
                    <a:pt x="294" y="68"/>
                    <a:pt x="235" y="16"/>
                    <a:pt x="163" y="16"/>
                  </a:cubicBezTo>
                  <a:cubicBezTo>
                    <a:pt x="82" y="16"/>
                    <a:pt x="16" y="82"/>
                    <a:pt x="16" y="163"/>
                  </a:cubicBezTo>
                  <a:cubicBezTo>
                    <a:pt x="16" y="244"/>
                    <a:pt x="82" y="310"/>
                    <a:pt x="163" y="310"/>
                  </a:cubicBezTo>
                  <a:cubicBezTo>
                    <a:pt x="168" y="310"/>
                    <a:pt x="174" y="309"/>
                    <a:pt x="179" y="309"/>
                  </a:cubicBezTo>
                  <a:cubicBezTo>
                    <a:pt x="179" y="311"/>
                    <a:pt x="179" y="313"/>
                    <a:pt x="180" y="315"/>
                  </a:cubicBezTo>
                  <a:close/>
                  <a:moveTo>
                    <a:pt x="340" y="142"/>
                  </a:moveTo>
                  <a:cubicBezTo>
                    <a:pt x="340" y="283"/>
                    <a:pt x="340" y="283"/>
                    <a:pt x="340" y="283"/>
                  </a:cubicBezTo>
                  <a:cubicBezTo>
                    <a:pt x="340" y="295"/>
                    <a:pt x="331" y="304"/>
                    <a:pt x="317" y="308"/>
                  </a:cubicBezTo>
                  <a:cubicBezTo>
                    <a:pt x="302" y="311"/>
                    <a:pt x="288" y="305"/>
                    <a:pt x="285" y="294"/>
                  </a:cubicBezTo>
                  <a:cubicBezTo>
                    <a:pt x="282" y="282"/>
                    <a:pt x="292" y="270"/>
                    <a:pt x="307" y="266"/>
                  </a:cubicBezTo>
                  <a:cubicBezTo>
                    <a:pt x="314" y="265"/>
                    <a:pt x="320" y="265"/>
                    <a:pt x="326" y="267"/>
                  </a:cubicBezTo>
                  <a:cubicBezTo>
                    <a:pt x="326" y="182"/>
                    <a:pt x="326" y="182"/>
                    <a:pt x="326" y="182"/>
                  </a:cubicBezTo>
                  <a:cubicBezTo>
                    <a:pt x="250" y="196"/>
                    <a:pt x="250" y="196"/>
                    <a:pt x="250" y="196"/>
                  </a:cubicBezTo>
                  <a:cubicBezTo>
                    <a:pt x="249" y="302"/>
                    <a:pt x="249" y="302"/>
                    <a:pt x="249" y="302"/>
                  </a:cubicBezTo>
                  <a:cubicBezTo>
                    <a:pt x="249" y="302"/>
                    <a:pt x="249" y="302"/>
                    <a:pt x="249" y="302"/>
                  </a:cubicBezTo>
                  <a:cubicBezTo>
                    <a:pt x="249" y="312"/>
                    <a:pt x="240" y="321"/>
                    <a:pt x="227" y="325"/>
                  </a:cubicBezTo>
                  <a:cubicBezTo>
                    <a:pt x="212" y="328"/>
                    <a:pt x="197" y="321"/>
                    <a:pt x="195" y="311"/>
                  </a:cubicBezTo>
                  <a:cubicBezTo>
                    <a:pt x="192" y="300"/>
                    <a:pt x="202" y="287"/>
                    <a:pt x="217" y="284"/>
                  </a:cubicBezTo>
                  <a:cubicBezTo>
                    <a:pt x="224" y="282"/>
                    <a:pt x="230" y="282"/>
                    <a:pt x="235" y="284"/>
                  </a:cubicBezTo>
                  <a:cubicBezTo>
                    <a:pt x="235" y="159"/>
                    <a:pt x="235" y="159"/>
                    <a:pt x="235" y="159"/>
                  </a:cubicBezTo>
                  <a:lnTo>
                    <a:pt x="34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pic>
          <p:nvPicPr>
            <p:cNvPr id="43" name="Group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22017" y="2752048"/>
              <a:ext cx="461963"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44" name="Group 3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65130" y="4666573"/>
              <a:ext cx="5429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45" name="椭圆 38"/>
            <p:cNvSpPr>
              <a:spLocks noChangeAspect="1" noChangeArrowheads="1"/>
            </p:cNvSpPr>
            <p:nvPr/>
          </p:nvSpPr>
          <p:spPr bwMode="auto">
            <a:xfrm>
              <a:off x="6017305" y="3179085"/>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3</a:t>
              </a:r>
              <a:endParaRPr lang="zh-CN" altLang="en-US" dirty="0">
                <a:solidFill>
                  <a:srgbClr val="3C2155"/>
                </a:solidFill>
                <a:latin typeface="+mn-lt"/>
              </a:endParaRPr>
            </a:p>
          </p:txBody>
        </p:sp>
        <p:grpSp>
          <p:nvGrpSpPr>
            <p:cNvPr id="46" name="组合 24"/>
            <p:cNvGrpSpPr/>
            <p:nvPr/>
          </p:nvGrpSpPr>
          <p:grpSpPr>
            <a:xfrm>
              <a:off x="1976210" y="2392441"/>
              <a:ext cx="2960916" cy="878719"/>
              <a:chOff x="2541254" y="1996460"/>
              <a:chExt cx="3066983" cy="878719"/>
            </a:xfrm>
          </p:grpSpPr>
          <p:sp>
            <p:nvSpPr>
              <p:cNvPr id="56"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7"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b="1" dirty="0">
                  <a:solidFill>
                    <a:srgbClr val="DA9F0C"/>
                  </a:solidFill>
                  <a:latin typeface="Microsoft YaHei" charset="-122"/>
                  <a:ea typeface="Microsoft YaHei" charset="-122"/>
                  <a:cs typeface="Microsoft YaHei" charset="-122"/>
                </a:endParaRPr>
              </a:p>
            </p:txBody>
          </p:sp>
        </p:grpSp>
        <p:grpSp>
          <p:nvGrpSpPr>
            <p:cNvPr id="47" name="组合 27"/>
            <p:cNvGrpSpPr/>
            <p:nvPr/>
          </p:nvGrpSpPr>
          <p:grpSpPr>
            <a:xfrm>
              <a:off x="6536418" y="2392441"/>
              <a:ext cx="2960916" cy="878719"/>
              <a:chOff x="2541254" y="1996460"/>
              <a:chExt cx="3066983" cy="878719"/>
            </a:xfrm>
          </p:grpSpPr>
          <p:sp>
            <p:nvSpPr>
              <p:cNvPr id="54"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5"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altLang="zh-CN" b="1" dirty="0">
                  <a:solidFill>
                    <a:srgbClr val="DA9F0C"/>
                  </a:solidFill>
                  <a:latin typeface="Microsoft YaHei" charset="-122"/>
                  <a:ea typeface="Microsoft YaHei" charset="-122"/>
                  <a:cs typeface="Microsoft YaHei" charset="-122"/>
                </a:endParaRPr>
              </a:p>
            </p:txBody>
          </p:sp>
        </p:grpSp>
        <p:grpSp>
          <p:nvGrpSpPr>
            <p:cNvPr id="48" name="组合 30"/>
            <p:cNvGrpSpPr/>
            <p:nvPr/>
          </p:nvGrpSpPr>
          <p:grpSpPr>
            <a:xfrm>
              <a:off x="4125685" y="4641252"/>
              <a:ext cx="2960916" cy="878719"/>
              <a:chOff x="2541254" y="1996460"/>
              <a:chExt cx="3066983" cy="878719"/>
            </a:xfrm>
          </p:grpSpPr>
          <p:sp>
            <p:nvSpPr>
              <p:cNvPr id="52"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texts.</a:t>
                </a:r>
              </a:p>
            </p:txBody>
          </p:sp>
          <p:sp>
            <p:nvSpPr>
              <p:cNvPr id="53"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nvGrpSpPr>
            <p:cNvPr id="49" name="组合 33"/>
            <p:cNvGrpSpPr/>
            <p:nvPr/>
          </p:nvGrpSpPr>
          <p:grpSpPr>
            <a:xfrm>
              <a:off x="8685893" y="4641252"/>
              <a:ext cx="2771816" cy="878719"/>
              <a:chOff x="2541254" y="1996460"/>
              <a:chExt cx="2871109" cy="878719"/>
            </a:xfrm>
          </p:grpSpPr>
          <p:sp>
            <p:nvSpPr>
              <p:cNvPr id="50" name="TextBox 11"/>
              <p:cNvSpPr txBox="1"/>
              <p:nvPr/>
            </p:nvSpPr>
            <p:spPr>
              <a:xfrm>
                <a:off x="2541255" y="2336570"/>
                <a:ext cx="2871108"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a:t>
                </a:r>
              </a:p>
            </p:txBody>
          </p:sp>
          <p:sp>
            <p:nvSpPr>
              <p:cNvPr id="51"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sp>
        <p:nvSpPr>
          <p:cNvPr id="58" name="文本框 57"/>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9" name="文本框 58"/>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2744946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55237" y="2836111"/>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02</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工作完成情况</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4282686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57287"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pic>
        <p:nvPicPr>
          <p:cNvPr id="3" name="图片占位符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130258"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3C2155"/>
            </a:solidFill>
          </a:ln>
        </p:spPr>
      </p:pic>
      <p:grpSp>
        <p:nvGrpSpPr>
          <p:cNvPr id="4" name="组合 14"/>
          <p:cNvGrpSpPr/>
          <p:nvPr/>
        </p:nvGrpSpPr>
        <p:grpSpPr>
          <a:xfrm>
            <a:off x="1422204" y="4253101"/>
            <a:ext cx="2771358" cy="896863"/>
            <a:chOff x="2024889" y="3689289"/>
            <a:chExt cx="2771358" cy="896863"/>
          </a:xfrm>
        </p:grpSpPr>
        <p:sp>
          <p:nvSpPr>
            <p:cNvPr id="5" name="矩形 4"/>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6" name="文本框 5"/>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grpSp>
        <p:nvGrpSpPr>
          <p:cNvPr id="7" name="组合 17"/>
          <p:cNvGrpSpPr/>
          <p:nvPr/>
        </p:nvGrpSpPr>
        <p:grpSpPr>
          <a:xfrm>
            <a:off x="4746065" y="4253101"/>
            <a:ext cx="2771358" cy="896863"/>
            <a:chOff x="2024889" y="3689289"/>
            <a:chExt cx="2771358" cy="896863"/>
          </a:xfrm>
        </p:grpSpPr>
        <p:sp>
          <p:nvSpPr>
            <p:cNvPr id="8" name="矩形 7"/>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sp>
          <p:nvSpPr>
            <p:cNvPr id="9" name="文本框 8"/>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3C2155"/>
                  </a:solidFill>
                  <a:latin typeface="Microsoft YaHei" charset="-122"/>
                  <a:ea typeface="Microsoft YaHei" charset="-122"/>
                  <a:cs typeface="Microsoft YaHei" charset="-122"/>
                </a:rPr>
                <a:t>添加标题</a:t>
              </a:r>
            </a:p>
          </p:txBody>
        </p:sp>
      </p:grpSp>
      <p:grpSp>
        <p:nvGrpSpPr>
          <p:cNvPr id="10" name="组合 20"/>
          <p:cNvGrpSpPr/>
          <p:nvPr/>
        </p:nvGrpSpPr>
        <p:grpSpPr>
          <a:xfrm>
            <a:off x="8019037" y="4253101"/>
            <a:ext cx="2771358" cy="896863"/>
            <a:chOff x="2024889" y="3689289"/>
            <a:chExt cx="2771358" cy="896863"/>
          </a:xfrm>
        </p:grpSpPr>
        <p:sp>
          <p:nvSpPr>
            <p:cNvPr id="11" name="矩形 10"/>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12" name="文本框 11"/>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pic>
        <p:nvPicPr>
          <p:cNvPr id="13" name="图片占位符 3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403230"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sp>
        <p:nvSpPr>
          <p:cNvPr id="14" name="文本框 13"/>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5" name="文本框 14"/>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8299497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 59"/>
          <p:cNvGrpSpPr/>
          <p:nvPr/>
        </p:nvGrpSpPr>
        <p:grpSpPr>
          <a:xfrm>
            <a:off x="383073" y="2119571"/>
            <a:ext cx="2689032" cy="3432274"/>
            <a:chOff x="383073" y="2119571"/>
            <a:chExt cx="2689032" cy="3432274"/>
          </a:xfrm>
        </p:grpSpPr>
        <p:grpSp>
          <p:nvGrpSpPr>
            <p:cNvPr id="30" name="组合 22">
              <a:extLst>
                <a:ext uri="{FF2B5EF4-FFF2-40B4-BE49-F238E27FC236}">
                  <a16:creationId xmlns="" xmlns:a16="http://schemas.microsoft.com/office/drawing/2014/main" id="{3E04BF09-E232-4E0B-8E35-067F1EA6E2C7}"/>
                </a:ext>
              </a:extLst>
            </p:cNvPr>
            <p:cNvGrpSpPr/>
            <p:nvPr/>
          </p:nvGrpSpPr>
          <p:grpSpPr>
            <a:xfrm>
              <a:off x="636830" y="2119571"/>
              <a:ext cx="2148468" cy="2148468"/>
              <a:chOff x="637322" y="1293541"/>
              <a:chExt cx="2174488" cy="2174488"/>
            </a:xfrm>
          </p:grpSpPr>
          <p:sp>
            <p:nvSpPr>
              <p:cNvPr id="31" name="弧形 23">
                <a:extLst>
                  <a:ext uri="{FF2B5EF4-FFF2-40B4-BE49-F238E27FC236}">
                    <a16:creationId xmlns="" xmlns:a16="http://schemas.microsoft.com/office/drawing/2014/main" id="{6F3B785F-8BDE-4FDA-84EC-86B40A44B672}"/>
                  </a:ext>
                </a:extLst>
              </p:cNvPr>
              <p:cNvSpPr/>
              <p:nvPr/>
            </p:nvSpPr>
            <p:spPr>
              <a:xfrm>
                <a:off x="637322" y="1293541"/>
                <a:ext cx="2174488" cy="2174488"/>
              </a:xfrm>
              <a:prstGeom prst="arc">
                <a:avLst>
                  <a:gd name="adj1" fmla="val 16200000"/>
                  <a:gd name="adj2" fmla="val 9990258"/>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2" name="椭圆 31">
                <a:extLst>
                  <a:ext uri="{FF2B5EF4-FFF2-40B4-BE49-F238E27FC236}">
                    <a16:creationId xmlns="" xmlns:a16="http://schemas.microsoft.com/office/drawing/2014/main" id="{377F55AC-45A5-4931-871A-4F522F35AD0F}"/>
                  </a:ext>
                </a:extLst>
              </p:cNvPr>
              <p:cNvSpPr/>
              <p:nvPr/>
            </p:nvSpPr>
            <p:spPr>
              <a:xfrm>
                <a:off x="882648" y="1527717"/>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3" name="文本框 7">
                <a:extLst>
                  <a:ext uri="{FF2B5EF4-FFF2-40B4-BE49-F238E27FC236}">
                    <a16:creationId xmlns="" xmlns:a16="http://schemas.microsoft.com/office/drawing/2014/main" id="{16CA33FD-5E84-4C00-A91D-F9A27C7F213D}"/>
                  </a:ext>
                </a:extLst>
              </p:cNvPr>
              <p:cNvSpPr txBox="1">
                <a:spLocks noChangeArrowheads="1"/>
              </p:cNvSpPr>
              <p:nvPr/>
            </p:nvSpPr>
            <p:spPr bwMode="auto">
              <a:xfrm>
                <a:off x="1181705"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83%</a:t>
                </a:r>
              </a:p>
            </p:txBody>
          </p:sp>
        </p:grpSp>
        <p:sp>
          <p:nvSpPr>
            <p:cNvPr id="46"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157563"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47" name="矩形 4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83073"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48" name="直接连接符 34"/>
            <p:cNvCxnSpPr/>
            <p:nvPr/>
          </p:nvCxnSpPr>
          <p:spPr>
            <a:xfrm>
              <a:off x="1609984"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 60"/>
          <p:cNvGrpSpPr/>
          <p:nvPr/>
        </p:nvGrpSpPr>
        <p:grpSpPr>
          <a:xfrm>
            <a:off x="3259823" y="2119571"/>
            <a:ext cx="2689032" cy="3432274"/>
            <a:chOff x="3259823" y="2119571"/>
            <a:chExt cx="2689032" cy="3432274"/>
          </a:xfrm>
        </p:grpSpPr>
        <p:grpSp>
          <p:nvGrpSpPr>
            <p:cNvPr id="34" name="组合 26">
              <a:extLst>
                <a:ext uri="{FF2B5EF4-FFF2-40B4-BE49-F238E27FC236}">
                  <a16:creationId xmlns="" xmlns:a16="http://schemas.microsoft.com/office/drawing/2014/main" id="{AB6B9ECB-91E4-486B-8DEB-CB07A612C007}"/>
                </a:ext>
              </a:extLst>
            </p:cNvPr>
            <p:cNvGrpSpPr/>
            <p:nvPr/>
          </p:nvGrpSpPr>
          <p:grpSpPr>
            <a:xfrm>
              <a:off x="3513055" y="2119571"/>
              <a:ext cx="2148468" cy="2148468"/>
              <a:chOff x="637322" y="1293541"/>
              <a:chExt cx="2174488" cy="2174488"/>
            </a:xfrm>
          </p:grpSpPr>
          <p:sp>
            <p:nvSpPr>
              <p:cNvPr id="35" name="弧形 27">
                <a:extLst>
                  <a:ext uri="{FF2B5EF4-FFF2-40B4-BE49-F238E27FC236}">
                    <a16:creationId xmlns="" xmlns:a16="http://schemas.microsoft.com/office/drawing/2014/main" id="{32AF5F0B-8A3C-4815-9CEA-3E74221AE490}"/>
                  </a:ext>
                </a:extLst>
              </p:cNvPr>
              <p:cNvSpPr/>
              <p:nvPr/>
            </p:nvSpPr>
            <p:spPr>
              <a:xfrm>
                <a:off x="637322" y="1293541"/>
                <a:ext cx="2174488" cy="2174488"/>
              </a:xfrm>
              <a:prstGeom prst="arc">
                <a:avLst>
                  <a:gd name="adj1" fmla="val 16200000"/>
                  <a:gd name="adj2" fmla="val 13035177"/>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6" name="椭圆 35">
                <a:extLst>
                  <a:ext uri="{FF2B5EF4-FFF2-40B4-BE49-F238E27FC236}">
                    <a16:creationId xmlns="" xmlns:a16="http://schemas.microsoft.com/office/drawing/2014/main" id="{3FC36FE1-289C-43DE-B0FB-D5411DABA885}"/>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7" name="文本框 7">
                <a:extLst>
                  <a:ext uri="{FF2B5EF4-FFF2-40B4-BE49-F238E27FC236}">
                    <a16:creationId xmlns="" xmlns:a16="http://schemas.microsoft.com/office/drawing/2014/main" id="{C29E1FF5-0B05-4A8C-84B1-31A8FFC8C5B7}"/>
                  </a:ext>
                </a:extLst>
              </p:cNvPr>
              <p:cNvSpPr txBox="1">
                <a:spLocks noChangeArrowheads="1"/>
              </p:cNvSpPr>
              <p:nvPr/>
            </p:nvSpPr>
            <p:spPr bwMode="auto">
              <a:xfrm>
                <a:off x="1198431" y="2065215"/>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91%</a:t>
                </a:r>
              </a:p>
            </p:txBody>
          </p:sp>
        </p:grpSp>
        <p:sp>
          <p:nvSpPr>
            <p:cNvPr id="49"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4034312"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0" name="矩形 49"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259823"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1" name="直接连接符 38"/>
            <p:cNvCxnSpPr/>
            <p:nvPr/>
          </p:nvCxnSpPr>
          <p:spPr>
            <a:xfrm>
              <a:off x="4486733"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2" name="组 61"/>
          <p:cNvGrpSpPr/>
          <p:nvPr/>
        </p:nvGrpSpPr>
        <p:grpSpPr>
          <a:xfrm>
            <a:off x="6172887" y="2119571"/>
            <a:ext cx="2689032" cy="3432274"/>
            <a:chOff x="6172887" y="2119571"/>
            <a:chExt cx="2689032" cy="3432274"/>
          </a:xfrm>
        </p:grpSpPr>
        <p:grpSp>
          <p:nvGrpSpPr>
            <p:cNvPr id="38" name="组合 48">
              <a:extLst>
                <a:ext uri="{FF2B5EF4-FFF2-40B4-BE49-F238E27FC236}">
                  <a16:creationId xmlns="" xmlns:a16="http://schemas.microsoft.com/office/drawing/2014/main" id="{0D86C527-E585-4F77-906F-7AF185C4669C}"/>
                </a:ext>
              </a:extLst>
            </p:cNvPr>
            <p:cNvGrpSpPr/>
            <p:nvPr/>
          </p:nvGrpSpPr>
          <p:grpSpPr>
            <a:xfrm>
              <a:off x="6389281" y="2119571"/>
              <a:ext cx="2148468" cy="2148468"/>
              <a:chOff x="637322" y="1293541"/>
              <a:chExt cx="2174488" cy="2174488"/>
            </a:xfrm>
          </p:grpSpPr>
          <p:sp>
            <p:nvSpPr>
              <p:cNvPr id="39" name="弧形 49">
                <a:extLst>
                  <a:ext uri="{FF2B5EF4-FFF2-40B4-BE49-F238E27FC236}">
                    <a16:creationId xmlns="" xmlns:a16="http://schemas.microsoft.com/office/drawing/2014/main" id="{130EB41C-F683-49E3-B407-5B8A59E00595}"/>
                  </a:ext>
                </a:extLst>
              </p:cNvPr>
              <p:cNvSpPr/>
              <p:nvPr/>
            </p:nvSpPr>
            <p:spPr>
              <a:xfrm>
                <a:off x="637322" y="1293541"/>
                <a:ext cx="2174488" cy="2174488"/>
              </a:xfrm>
              <a:prstGeom prst="arc">
                <a:avLst>
                  <a:gd name="adj1" fmla="val 16200000"/>
                  <a:gd name="adj2" fmla="val 6686712"/>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0" name="椭圆 39">
                <a:extLst>
                  <a:ext uri="{FF2B5EF4-FFF2-40B4-BE49-F238E27FC236}">
                    <a16:creationId xmlns="" xmlns:a16="http://schemas.microsoft.com/office/drawing/2014/main" id="{BCB96077-76FD-4291-AB01-2D5737A6B48F}"/>
                  </a:ext>
                </a:extLst>
              </p:cNvPr>
              <p:cNvSpPr/>
              <p:nvPr/>
            </p:nvSpPr>
            <p:spPr>
              <a:xfrm>
                <a:off x="882648" y="1527716"/>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1" name="文本框 7">
                <a:extLst>
                  <a:ext uri="{FF2B5EF4-FFF2-40B4-BE49-F238E27FC236}">
                    <a16:creationId xmlns="" xmlns:a16="http://schemas.microsoft.com/office/drawing/2014/main" id="{9C43383B-99D9-48BE-AB0E-EAE93CA560C7}"/>
                  </a:ext>
                </a:extLst>
              </p:cNvPr>
              <p:cNvSpPr txBox="1">
                <a:spLocks noChangeArrowheads="1"/>
              </p:cNvSpPr>
              <p:nvPr/>
            </p:nvSpPr>
            <p:spPr bwMode="auto">
              <a:xfrm>
                <a:off x="1198431"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54%</a:t>
                </a:r>
              </a:p>
            </p:txBody>
          </p:sp>
        </p:grpSp>
        <p:sp>
          <p:nvSpPr>
            <p:cNvPr id="52"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6947376"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53" name="矩形 5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6172887"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54" name="直接连接符 41"/>
            <p:cNvCxnSpPr/>
            <p:nvPr/>
          </p:nvCxnSpPr>
          <p:spPr>
            <a:xfrm>
              <a:off x="7399797"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3" name="组 62"/>
          <p:cNvGrpSpPr/>
          <p:nvPr/>
        </p:nvGrpSpPr>
        <p:grpSpPr>
          <a:xfrm>
            <a:off x="9085951" y="2119571"/>
            <a:ext cx="2689032" cy="3432274"/>
            <a:chOff x="9085951" y="2119571"/>
            <a:chExt cx="2689032" cy="3432274"/>
          </a:xfrm>
        </p:grpSpPr>
        <p:grpSp>
          <p:nvGrpSpPr>
            <p:cNvPr id="42" name="组合 52">
              <a:extLst>
                <a:ext uri="{FF2B5EF4-FFF2-40B4-BE49-F238E27FC236}">
                  <a16:creationId xmlns="" xmlns:a16="http://schemas.microsoft.com/office/drawing/2014/main" id="{48385FFB-7187-4556-B715-C2CD13E53B81}"/>
                </a:ext>
              </a:extLst>
            </p:cNvPr>
            <p:cNvGrpSpPr/>
            <p:nvPr/>
          </p:nvGrpSpPr>
          <p:grpSpPr>
            <a:xfrm>
              <a:off x="9265505" y="2119571"/>
              <a:ext cx="2148468" cy="2148468"/>
              <a:chOff x="637322" y="1293541"/>
              <a:chExt cx="2174488" cy="2174488"/>
            </a:xfrm>
          </p:grpSpPr>
          <p:sp>
            <p:nvSpPr>
              <p:cNvPr id="43" name="弧形 53">
                <a:extLst>
                  <a:ext uri="{FF2B5EF4-FFF2-40B4-BE49-F238E27FC236}">
                    <a16:creationId xmlns="" xmlns:a16="http://schemas.microsoft.com/office/drawing/2014/main" id="{80CECAFE-867F-4189-BDDB-2560F7C98954}"/>
                  </a:ext>
                </a:extLst>
              </p:cNvPr>
              <p:cNvSpPr/>
              <p:nvPr/>
            </p:nvSpPr>
            <p:spPr>
              <a:xfrm>
                <a:off x="637322" y="1293541"/>
                <a:ext cx="2174488" cy="2174488"/>
              </a:xfrm>
              <a:prstGeom prst="arc">
                <a:avLst>
                  <a:gd name="adj1" fmla="val 16200000"/>
                  <a:gd name="adj2" fmla="val 2968442"/>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4" name="椭圆 43">
                <a:extLst>
                  <a:ext uri="{FF2B5EF4-FFF2-40B4-BE49-F238E27FC236}">
                    <a16:creationId xmlns="" xmlns:a16="http://schemas.microsoft.com/office/drawing/2014/main" id="{7EF28412-686C-4F1D-B78D-6F83A1A6A806}"/>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5" name="文本框 7">
                <a:extLst>
                  <a:ext uri="{FF2B5EF4-FFF2-40B4-BE49-F238E27FC236}">
                    <a16:creationId xmlns="" xmlns:a16="http://schemas.microsoft.com/office/drawing/2014/main" id="{D6C9341C-FD00-42C7-A7F5-12438DE493C2}"/>
                  </a:ext>
                </a:extLst>
              </p:cNvPr>
              <p:cNvSpPr txBox="1">
                <a:spLocks noChangeArrowheads="1"/>
              </p:cNvSpPr>
              <p:nvPr/>
            </p:nvSpPr>
            <p:spPr bwMode="auto">
              <a:xfrm>
                <a:off x="1181705" y="2043997"/>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45%</a:t>
                </a:r>
              </a:p>
            </p:txBody>
          </p:sp>
        </p:grpSp>
        <p:sp>
          <p:nvSpPr>
            <p:cNvPr id="55"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9860440"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6" name="矩形 55"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9085951"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7" name="直接连接符 44"/>
            <p:cNvCxnSpPr/>
            <p:nvPr/>
          </p:nvCxnSpPr>
          <p:spPr>
            <a:xfrm>
              <a:off x="10312861"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8" name="文本框 57"/>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59" name="文本框 58"/>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47133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1000"/>
                                        <p:tgtEl>
                                          <p:spTgt spid="61"/>
                                        </p:tgtEl>
                                      </p:cBhvr>
                                    </p:animEffect>
                                    <p:anim calcmode="lin" valueType="num">
                                      <p:cBhvr>
                                        <p:cTn id="15" dur="1000" fill="hold"/>
                                        <p:tgtEl>
                                          <p:spTgt spid="61"/>
                                        </p:tgtEl>
                                        <p:attrNameLst>
                                          <p:attrName>ppt_x</p:attrName>
                                        </p:attrNameLst>
                                      </p:cBhvr>
                                      <p:tavLst>
                                        <p:tav tm="0">
                                          <p:val>
                                            <p:strVal val="#ppt_x"/>
                                          </p:val>
                                        </p:tav>
                                        <p:tav tm="100000">
                                          <p:val>
                                            <p:strVal val="#ppt_x"/>
                                          </p:val>
                                        </p:tav>
                                      </p:tavLst>
                                    </p:anim>
                                    <p:anim calcmode="lin" valueType="num">
                                      <p:cBhvr>
                                        <p:cTn id="16"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fade">
                                      <p:cBhvr>
                                        <p:cTn id="21" dur="1000"/>
                                        <p:tgtEl>
                                          <p:spTgt spid="62"/>
                                        </p:tgtEl>
                                      </p:cBhvr>
                                    </p:animEffect>
                                    <p:anim calcmode="lin" valueType="num">
                                      <p:cBhvr>
                                        <p:cTn id="22" dur="1000" fill="hold"/>
                                        <p:tgtEl>
                                          <p:spTgt spid="62"/>
                                        </p:tgtEl>
                                        <p:attrNameLst>
                                          <p:attrName>ppt_x</p:attrName>
                                        </p:attrNameLst>
                                      </p:cBhvr>
                                      <p:tavLst>
                                        <p:tav tm="0">
                                          <p:val>
                                            <p:strVal val="#ppt_x"/>
                                          </p:val>
                                        </p:tav>
                                        <p:tav tm="100000">
                                          <p:val>
                                            <p:strVal val="#ppt_x"/>
                                          </p:val>
                                        </p:tav>
                                      </p:tavLst>
                                    </p:anim>
                                    <p:anim calcmode="lin" valueType="num">
                                      <p:cBhvr>
                                        <p:cTn id="23"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1000"/>
                                        <p:tgtEl>
                                          <p:spTgt spid="63"/>
                                        </p:tgtEl>
                                      </p:cBhvr>
                                    </p:animEffect>
                                    <p:anim calcmode="lin" valueType="num">
                                      <p:cBhvr>
                                        <p:cTn id="29" dur="1000" fill="hold"/>
                                        <p:tgtEl>
                                          <p:spTgt spid="63"/>
                                        </p:tgtEl>
                                        <p:attrNameLst>
                                          <p:attrName>ppt_x</p:attrName>
                                        </p:attrNameLst>
                                      </p:cBhvr>
                                      <p:tavLst>
                                        <p:tav tm="0">
                                          <p:val>
                                            <p:strVal val="#ppt_x"/>
                                          </p:val>
                                        </p:tav>
                                        <p:tav tm="100000">
                                          <p:val>
                                            <p:strVal val="#ppt_x"/>
                                          </p:val>
                                        </p:tav>
                                      </p:tavLst>
                                    </p:anim>
                                    <p:anim calcmode="lin" valueType="num">
                                      <p:cBhvr>
                                        <p:cTn id="30"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704279" y="1953847"/>
            <a:ext cx="3266831" cy="3782645"/>
          </a:xfrm>
          <a:prstGeom prst="rect">
            <a:avLst/>
          </a:prstGeom>
          <a:solidFill>
            <a:srgbClr val="F4BC30"/>
          </a:solidFill>
          <a:ln w="19050">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5" name="矩形 4"/>
          <p:cNvSpPr/>
          <p:nvPr/>
        </p:nvSpPr>
        <p:spPr>
          <a:xfrm>
            <a:off x="4413902"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6" name="矩形 5"/>
          <p:cNvSpPr/>
          <p:nvPr/>
        </p:nvSpPr>
        <p:spPr>
          <a:xfrm>
            <a:off x="8123523"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7"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434533"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chemeClr val="bg1"/>
                </a:solidFill>
                <a:latin typeface="Microsoft YaHei" charset="-122"/>
                <a:ea typeface="Microsoft YaHei" charset="-122"/>
                <a:cs typeface="Microsoft YaHei" charset="-122"/>
              </a:rPr>
              <a:t>在此添加标题</a:t>
            </a:r>
            <a:endParaRPr lang="en-US" altLang="zh-CN" sz="1867" b="1" dirty="0">
              <a:solidFill>
                <a:schemeClr val="bg1"/>
              </a:solidFill>
              <a:latin typeface="Microsoft YaHei" charset="-122"/>
              <a:ea typeface="Microsoft YaHei" charset="-122"/>
              <a:cs typeface="Microsoft YaHei" charset="-122"/>
            </a:endParaRPr>
          </a:p>
        </p:txBody>
      </p:sp>
      <p:sp>
        <p:nvSpPr>
          <p:cNvPr id="8" name="矩形 7"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98888" y="4123749"/>
            <a:ext cx="2689032" cy="1477328"/>
          </a:xfrm>
          <a:prstGeom prst="rect">
            <a:avLst/>
          </a:prstGeom>
        </p:spPr>
        <p:txBody>
          <a:bodyPr wrap="square">
            <a:spAutoFit/>
          </a:bodyPr>
          <a:lstStyle/>
          <a:p>
            <a:pPr algn="ctr">
              <a:lnSpc>
                <a:spcPct val="150000"/>
              </a:lnSpc>
            </a:pPr>
            <a:r>
              <a:rPr lang="zh-CN" altLang="en-US" sz="1200" dirty="0">
                <a:solidFill>
                  <a:schemeClr val="bg1"/>
                </a:solidFill>
                <a:latin typeface="+mn-ea"/>
              </a:rPr>
              <a:t>用户可以在投影仪或者计算机上进行演示也可以将演示文稿打印</a:t>
            </a:r>
            <a:endParaRPr lang="en-US" altLang="zh-CN" sz="1200" dirty="0">
              <a:solidFill>
                <a:schemeClr val="bg1"/>
              </a:solidFill>
              <a:latin typeface="+mn-ea"/>
            </a:endParaRPr>
          </a:p>
          <a:p>
            <a:pPr algn="ctr">
              <a:lnSpc>
                <a:spcPct val="150000"/>
              </a:lnSpc>
            </a:pPr>
            <a:r>
              <a:rPr lang="zh-CN" altLang="en-US" sz="1200" dirty="0">
                <a:solidFill>
                  <a:schemeClr val="bg1"/>
                </a:solidFill>
                <a:latin typeface="+mn-ea"/>
              </a:rPr>
              <a:t>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cxnSp>
        <p:nvCxnSpPr>
          <p:cNvPr id="9" name="直接连接符 25"/>
          <p:cNvCxnSpPr/>
          <p:nvPr/>
        </p:nvCxnSpPr>
        <p:spPr>
          <a:xfrm>
            <a:off x="2125799" y="412374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5238441"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4702801"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2" name="直接连接符 28"/>
          <p:cNvCxnSpPr/>
          <p:nvPr/>
        </p:nvCxnSpPr>
        <p:spPr>
          <a:xfrm>
            <a:off x="5929712"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3"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97987"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362347"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5" name="直接连接符 31"/>
          <p:cNvCxnSpPr/>
          <p:nvPr/>
        </p:nvCxnSpPr>
        <p:spPr>
          <a:xfrm>
            <a:off x="9589257"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6" name="AutoShape 4"/>
          <p:cNvSpPr>
            <a:spLocks/>
          </p:cNvSpPr>
          <p:nvPr/>
        </p:nvSpPr>
        <p:spPr bwMode="auto">
          <a:xfrm>
            <a:off x="9382626" y="2736389"/>
            <a:ext cx="648473" cy="6514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nvGrpSpPr>
          <p:cNvPr id="17" name="组合 20"/>
          <p:cNvGrpSpPr/>
          <p:nvPr/>
        </p:nvGrpSpPr>
        <p:grpSpPr>
          <a:xfrm>
            <a:off x="5761035" y="2727143"/>
            <a:ext cx="669927" cy="669927"/>
            <a:chOff x="5394312" y="2141343"/>
            <a:chExt cx="359165" cy="359165"/>
          </a:xfrm>
          <a:solidFill>
            <a:srgbClr val="3C2155"/>
          </a:solidFill>
        </p:grpSpPr>
        <p:sp>
          <p:nvSpPr>
            <p:cNvPr id="18" name="AutoShape 56"/>
            <p:cNvSpPr>
              <a:spLocks/>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19" name="AutoShape 57"/>
            <p:cNvSpPr>
              <a:spLocks/>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20" name="AutoShape 58"/>
            <p:cNvSpPr>
              <a:spLocks/>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sp>
        <p:nvSpPr>
          <p:cNvPr id="21" name="AutoShape 59"/>
          <p:cNvSpPr>
            <a:spLocks/>
          </p:cNvSpPr>
          <p:nvPr/>
        </p:nvSpPr>
        <p:spPr bwMode="auto">
          <a:xfrm>
            <a:off x="1907324" y="2727507"/>
            <a:ext cx="672160" cy="6692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Tree>
    <p:extLst>
      <p:ext uri="{BB962C8B-B14F-4D97-AF65-F5344CB8AC3E}">
        <p14:creationId xmlns:p14="http://schemas.microsoft.com/office/powerpoint/2010/main" val="31517243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500"/>
                                        <p:tgtEl>
                                          <p:spTgt spid="9"/>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heckerboard(across)">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fltVal val="0"/>
                                          </p:val>
                                        </p:tav>
                                        <p:tav tm="100000">
                                          <p:val>
                                            <p:strVal val="#ppt_h"/>
                                          </p:val>
                                        </p:tav>
                                      </p:tavLst>
                                    </p:anim>
                                    <p:animEffect transition="in" filter="fade">
                                      <p:cBhvr>
                                        <p:cTn id="53" dur="500"/>
                                        <p:tgtEl>
                                          <p:spTgt spid="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10" grpId="0"/>
      <p:bldP spid="11" grpId="0"/>
      <p:bldP spid="13" grpId="0"/>
      <p:bldP spid="14" grpId="0"/>
      <p:bldP spid="16"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cxnSp>
        <p:nvCxnSpPr>
          <p:cNvPr id="4" name="直接箭头连接符 2"/>
          <p:cNvCxnSpPr/>
          <p:nvPr/>
        </p:nvCxnSpPr>
        <p:spPr>
          <a:xfrm>
            <a:off x="495191" y="3874504"/>
            <a:ext cx="11244701" cy="0"/>
          </a:xfrm>
          <a:prstGeom prst="straightConnector1">
            <a:avLst/>
          </a:prstGeom>
          <a:ln w="19050">
            <a:solidFill>
              <a:srgbClr val="3C2155"/>
            </a:solidFill>
            <a:tailEnd type="triangle"/>
          </a:ln>
        </p:spPr>
        <p:style>
          <a:lnRef idx="1">
            <a:schemeClr val="accent1"/>
          </a:lnRef>
          <a:fillRef idx="0">
            <a:schemeClr val="accent1"/>
          </a:fillRef>
          <a:effectRef idx="0">
            <a:schemeClr val="accent1"/>
          </a:effectRef>
          <a:fontRef idx="minor">
            <a:schemeClr val="tx1"/>
          </a:fontRef>
        </p:style>
      </p:cxnSp>
      <p:grpSp>
        <p:nvGrpSpPr>
          <p:cNvPr id="5" name="组合 16"/>
          <p:cNvGrpSpPr/>
          <p:nvPr/>
        </p:nvGrpSpPr>
        <p:grpSpPr>
          <a:xfrm>
            <a:off x="1232517" y="1867968"/>
            <a:ext cx="359953" cy="2006536"/>
            <a:chOff x="831668" y="1456012"/>
            <a:chExt cx="269965" cy="1504902"/>
          </a:xfrm>
          <a:solidFill>
            <a:srgbClr val="F4BC30"/>
          </a:solidFill>
        </p:grpSpPr>
        <p:cxnSp>
          <p:nvCxnSpPr>
            <p:cNvPr id="6" name="直接连接符 4"/>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7" name="组合 9"/>
            <p:cNvGrpSpPr/>
            <p:nvPr/>
          </p:nvGrpSpPr>
          <p:grpSpPr>
            <a:xfrm>
              <a:off x="831668" y="1456012"/>
              <a:ext cx="269965" cy="269965"/>
              <a:chOff x="6644640" y="1306286"/>
              <a:chExt cx="409303" cy="409303"/>
            </a:xfrm>
            <a:grpFill/>
          </p:grpSpPr>
          <p:sp>
            <p:nvSpPr>
              <p:cNvPr id="8" name="椭圆 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9" name="椭圆 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0" name="组合 11"/>
          <p:cNvGrpSpPr/>
          <p:nvPr/>
        </p:nvGrpSpPr>
        <p:grpSpPr>
          <a:xfrm flipV="1">
            <a:off x="3486085" y="3874504"/>
            <a:ext cx="359953" cy="2006536"/>
            <a:chOff x="2329542" y="1500776"/>
            <a:chExt cx="269965" cy="1504902"/>
          </a:xfrm>
          <a:solidFill>
            <a:srgbClr val="3C2155"/>
          </a:solidFill>
        </p:grpSpPr>
        <p:cxnSp>
          <p:nvCxnSpPr>
            <p:cNvPr id="11" name="直接连接符 12"/>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12" name="组合 13"/>
            <p:cNvGrpSpPr/>
            <p:nvPr/>
          </p:nvGrpSpPr>
          <p:grpSpPr>
            <a:xfrm>
              <a:off x="2329542" y="1500776"/>
              <a:ext cx="269965" cy="269965"/>
              <a:chOff x="6644640" y="1306286"/>
              <a:chExt cx="409303" cy="409303"/>
            </a:xfrm>
            <a:grpFill/>
          </p:grpSpPr>
          <p:sp>
            <p:nvSpPr>
              <p:cNvPr id="13" name="椭圆 1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4" name="椭圆 1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5" name="组合 24"/>
          <p:cNvGrpSpPr/>
          <p:nvPr/>
        </p:nvGrpSpPr>
        <p:grpSpPr>
          <a:xfrm>
            <a:off x="5739653" y="1867968"/>
            <a:ext cx="359953" cy="2006536"/>
            <a:chOff x="831668" y="1456012"/>
            <a:chExt cx="269965" cy="1504902"/>
          </a:xfrm>
          <a:solidFill>
            <a:srgbClr val="F4BC30"/>
          </a:solidFill>
        </p:grpSpPr>
        <p:cxnSp>
          <p:nvCxnSpPr>
            <p:cNvPr id="16" name="直接连接符 2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17" name="组合 26"/>
            <p:cNvGrpSpPr/>
            <p:nvPr/>
          </p:nvGrpSpPr>
          <p:grpSpPr>
            <a:xfrm>
              <a:off x="831668" y="1456012"/>
              <a:ext cx="269965" cy="269965"/>
              <a:chOff x="6644640" y="1306286"/>
              <a:chExt cx="409303" cy="409303"/>
            </a:xfrm>
            <a:grpFill/>
          </p:grpSpPr>
          <p:sp>
            <p:nvSpPr>
              <p:cNvPr id="18" name="椭圆 1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9" name="椭圆 1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0" name="组合 29"/>
          <p:cNvGrpSpPr/>
          <p:nvPr/>
        </p:nvGrpSpPr>
        <p:grpSpPr>
          <a:xfrm flipV="1">
            <a:off x="7993221" y="3874504"/>
            <a:ext cx="359953" cy="2006536"/>
            <a:chOff x="2329542" y="1500776"/>
            <a:chExt cx="269965" cy="1504902"/>
          </a:xfrm>
          <a:solidFill>
            <a:srgbClr val="3C2155"/>
          </a:solidFill>
        </p:grpSpPr>
        <p:cxnSp>
          <p:nvCxnSpPr>
            <p:cNvPr id="21" name="直接连接符 30"/>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22" name="组合 31"/>
            <p:cNvGrpSpPr/>
            <p:nvPr/>
          </p:nvGrpSpPr>
          <p:grpSpPr>
            <a:xfrm>
              <a:off x="2329542" y="1500776"/>
              <a:ext cx="269965" cy="269965"/>
              <a:chOff x="6644640" y="1306286"/>
              <a:chExt cx="409303" cy="409303"/>
            </a:xfrm>
            <a:grpFill/>
          </p:grpSpPr>
          <p:sp>
            <p:nvSpPr>
              <p:cNvPr id="23" name="椭圆 2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4" name="椭圆 2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5" name="组合 34"/>
          <p:cNvGrpSpPr/>
          <p:nvPr/>
        </p:nvGrpSpPr>
        <p:grpSpPr>
          <a:xfrm>
            <a:off x="10246789" y="1867968"/>
            <a:ext cx="359953" cy="2006536"/>
            <a:chOff x="831668" y="1456012"/>
            <a:chExt cx="269965" cy="1504902"/>
          </a:xfrm>
          <a:solidFill>
            <a:srgbClr val="F4BC30"/>
          </a:solidFill>
        </p:grpSpPr>
        <p:cxnSp>
          <p:nvCxnSpPr>
            <p:cNvPr id="26" name="直接连接符 3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27" name="组合 36"/>
            <p:cNvGrpSpPr/>
            <p:nvPr/>
          </p:nvGrpSpPr>
          <p:grpSpPr>
            <a:xfrm>
              <a:off x="831668" y="1456012"/>
              <a:ext cx="269965" cy="269965"/>
              <a:chOff x="6644640" y="1306286"/>
              <a:chExt cx="409303" cy="409303"/>
            </a:xfrm>
            <a:grpFill/>
          </p:grpSpPr>
          <p:sp>
            <p:nvSpPr>
              <p:cNvPr id="28" name="椭圆 2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9" name="椭圆 2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sp>
        <p:nvSpPr>
          <p:cNvPr id="30" name="矩形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868417"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1" name="矩形 3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0"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2" name="矩形 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3031996" y="2394027"/>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3" name="矩形 3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2163579" y="2685751"/>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
        <p:nvSpPr>
          <p:cNvPr id="34" name="矩形 3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5290693"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5" name="矩形 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4422276"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6" name="矩形 3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7629120" y="2399581"/>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7" name="矩形 3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6760703" y="2691306"/>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8" name="矩形 3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9823106"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9" name="矩形 3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8954689" y="4297354"/>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Tree>
    <p:extLst>
      <p:ext uri="{BB962C8B-B14F-4D97-AF65-F5344CB8AC3E}">
        <p14:creationId xmlns:p14="http://schemas.microsoft.com/office/powerpoint/2010/main" val="11954329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900" decel="100000" fill="hold"/>
                                        <p:tgtEl>
                                          <p:spTgt spid="3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900" decel="100000" fill="hold"/>
                                        <p:tgtEl>
                                          <p:spTgt spid="30"/>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900" decel="100000" fill="hold"/>
                                        <p:tgtEl>
                                          <p:spTgt spid="3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1000"/>
                                        <p:tgtEl>
                                          <p:spTgt spid="33"/>
                                        </p:tgtEl>
                                      </p:cBhvr>
                                    </p:animEffect>
                                    <p:anim calcmode="lin" valueType="num">
                                      <p:cBhvr>
                                        <p:cTn id="46" dur="1000" fill="hold"/>
                                        <p:tgtEl>
                                          <p:spTgt spid="33"/>
                                        </p:tgtEl>
                                        <p:attrNameLst>
                                          <p:attrName>ppt_x</p:attrName>
                                        </p:attrNameLst>
                                      </p:cBhvr>
                                      <p:tavLst>
                                        <p:tav tm="0">
                                          <p:val>
                                            <p:strVal val="#ppt_x"/>
                                          </p:val>
                                        </p:tav>
                                        <p:tav tm="100000">
                                          <p:val>
                                            <p:strVal val="#ppt_x"/>
                                          </p:val>
                                        </p:tav>
                                      </p:tavLst>
                                    </p:anim>
                                    <p:anim calcmode="lin" valueType="num">
                                      <p:cBhvr>
                                        <p:cTn id="47" dur="900" decel="100000" fill="hold"/>
                                        <p:tgtEl>
                                          <p:spTgt spid="33"/>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grpId="0" nodeType="click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1000"/>
                                        <p:tgtEl>
                                          <p:spTgt spid="34"/>
                                        </p:tgtEl>
                                      </p:cBhvr>
                                    </p:animEffect>
                                    <p:anim calcmode="lin" valueType="num">
                                      <p:cBhvr>
                                        <p:cTn id="60" dur="1000" fill="hold"/>
                                        <p:tgtEl>
                                          <p:spTgt spid="34"/>
                                        </p:tgtEl>
                                        <p:attrNameLst>
                                          <p:attrName>ppt_x</p:attrName>
                                        </p:attrNameLst>
                                      </p:cBhvr>
                                      <p:tavLst>
                                        <p:tav tm="0">
                                          <p:val>
                                            <p:strVal val="#ppt_x"/>
                                          </p:val>
                                        </p:tav>
                                        <p:tav tm="100000">
                                          <p:val>
                                            <p:strVal val="#ppt_x"/>
                                          </p:val>
                                        </p:tav>
                                      </p:tavLst>
                                    </p:anim>
                                    <p:anim calcmode="lin" valueType="num">
                                      <p:cBhvr>
                                        <p:cTn id="61" dur="900" decel="100000" fill="hold"/>
                                        <p:tgtEl>
                                          <p:spTgt spid="34"/>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900" decel="100000" fill="hold"/>
                                        <p:tgtEl>
                                          <p:spTgt spid="35"/>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7" presetClass="entr" presetSubtype="0" fill="hold" grpId="0"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900" decel="100000" fill="hold"/>
                                        <p:tgtEl>
                                          <p:spTgt spid="36"/>
                                        </p:tgtEl>
                                        <p:attrNameLst>
                                          <p:attrName>ppt_y</p:attrName>
                                        </p:attrNameLst>
                                      </p:cBhvr>
                                      <p:tavLst>
                                        <p:tav tm="0">
                                          <p:val>
                                            <p:strVal val="#ppt_y+1"/>
                                          </p:val>
                                        </p:tav>
                                        <p:tav tm="100000">
                                          <p:val>
                                            <p:strVal val="#ppt_y-.03"/>
                                          </p:val>
                                        </p:tav>
                                      </p:tavLst>
                                    </p:anim>
                                    <p:anim calcmode="lin" valueType="num">
                                      <p:cBhvr>
                                        <p:cTn id="82"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83" presetID="37" presetClass="entr" presetSubtype="0"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900" decel="100000" fill="hold"/>
                                        <p:tgtEl>
                                          <p:spTgt spid="37"/>
                                        </p:tgtEl>
                                        <p:attrNameLst>
                                          <p:attrName>ppt_y</p:attrName>
                                        </p:attrNameLst>
                                      </p:cBhvr>
                                      <p:tavLst>
                                        <p:tav tm="0">
                                          <p:val>
                                            <p:strVal val="#ppt_y+1"/>
                                          </p:val>
                                        </p:tav>
                                        <p:tav tm="100000">
                                          <p:val>
                                            <p:strVal val="#ppt_y-.03"/>
                                          </p:val>
                                        </p:tav>
                                      </p:tavLst>
                                    </p:anim>
                                    <p:anim calcmode="lin" valueType="num">
                                      <p:cBhvr>
                                        <p:cTn id="88"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1" fill="hold" nodeType="click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500" fill="hold"/>
                                        <p:tgtEl>
                                          <p:spTgt spid="25"/>
                                        </p:tgtEl>
                                        <p:attrNameLst>
                                          <p:attrName>ppt_x</p:attrName>
                                        </p:attrNameLst>
                                      </p:cBhvr>
                                      <p:tavLst>
                                        <p:tav tm="0">
                                          <p:val>
                                            <p:strVal val="#ppt_x"/>
                                          </p:val>
                                        </p:tav>
                                        <p:tav tm="100000">
                                          <p:val>
                                            <p:strVal val="#ppt_x"/>
                                          </p:val>
                                        </p:tav>
                                      </p:tavLst>
                                    </p:anim>
                                    <p:anim calcmode="lin" valueType="num">
                                      <p:cBhvr additive="base">
                                        <p:cTn id="9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37" presetClass="entr" presetSubtype="0" fill="hold" grpId="0" nodeType="click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0"/>
                                        <p:tgtEl>
                                          <p:spTgt spid="38"/>
                                        </p:tgtEl>
                                      </p:cBhvr>
                                    </p:animEffect>
                                    <p:anim calcmode="lin" valueType="num">
                                      <p:cBhvr>
                                        <p:cTn id="100" dur="1000" fill="hold"/>
                                        <p:tgtEl>
                                          <p:spTgt spid="38"/>
                                        </p:tgtEl>
                                        <p:attrNameLst>
                                          <p:attrName>ppt_x</p:attrName>
                                        </p:attrNameLst>
                                      </p:cBhvr>
                                      <p:tavLst>
                                        <p:tav tm="0">
                                          <p:val>
                                            <p:strVal val="#ppt_x"/>
                                          </p:val>
                                        </p:tav>
                                        <p:tav tm="100000">
                                          <p:val>
                                            <p:strVal val="#ppt_x"/>
                                          </p:val>
                                        </p:tav>
                                      </p:tavLst>
                                    </p:anim>
                                    <p:anim calcmode="lin" valueType="num">
                                      <p:cBhvr>
                                        <p:cTn id="101" dur="900" decel="100000" fill="hold"/>
                                        <p:tgtEl>
                                          <p:spTgt spid="38"/>
                                        </p:tgtEl>
                                        <p:attrNameLst>
                                          <p:attrName>ppt_y</p:attrName>
                                        </p:attrNameLst>
                                      </p:cBhvr>
                                      <p:tavLst>
                                        <p:tav tm="0">
                                          <p:val>
                                            <p:strVal val="#ppt_y+1"/>
                                          </p:val>
                                        </p:tav>
                                        <p:tav tm="100000">
                                          <p:val>
                                            <p:strVal val="#ppt_y-.03"/>
                                          </p:val>
                                        </p:tav>
                                      </p:tavLst>
                                    </p:anim>
                                    <p:anim calcmode="lin" valueType="num">
                                      <p:cBhvr>
                                        <p:cTn id="102"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103" presetID="37" presetClass="entr" presetSubtype="0" fill="hold" grpId="0" nodeType="with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1000"/>
                                        <p:tgtEl>
                                          <p:spTgt spid="39"/>
                                        </p:tgtEl>
                                      </p:cBhvr>
                                    </p:animEffect>
                                    <p:anim calcmode="lin" valueType="num">
                                      <p:cBhvr>
                                        <p:cTn id="106" dur="1000" fill="hold"/>
                                        <p:tgtEl>
                                          <p:spTgt spid="39"/>
                                        </p:tgtEl>
                                        <p:attrNameLst>
                                          <p:attrName>ppt_x</p:attrName>
                                        </p:attrNameLst>
                                      </p:cBhvr>
                                      <p:tavLst>
                                        <p:tav tm="0">
                                          <p:val>
                                            <p:strVal val="#ppt_x"/>
                                          </p:val>
                                        </p:tav>
                                        <p:tav tm="100000">
                                          <p:val>
                                            <p:strVal val="#ppt_x"/>
                                          </p:val>
                                        </p:tav>
                                      </p:tavLst>
                                    </p:anim>
                                    <p:anim calcmode="lin" valueType="num">
                                      <p:cBhvr>
                                        <p:cTn id="107" dur="900" decel="100000" fill="hold"/>
                                        <p:tgtEl>
                                          <p:spTgt spid="39"/>
                                        </p:tgtEl>
                                        <p:attrNameLst>
                                          <p:attrName>ppt_y</p:attrName>
                                        </p:attrNameLst>
                                      </p:cBhvr>
                                      <p:tavLst>
                                        <p:tav tm="0">
                                          <p:val>
                                            <p:strVal val="#ppt_y+1"/>
                                          </p:val>
                                        </p:tav>
                                        <p:tav tm="100000">
                                          <p:val>
                                            <p:strVal val="#ppt_y-.03"/>
                                          </p:val>
                                        </p:tav>
                                      </p:tavLst>
                                    </p:anim>
                                    <p:anim calcmode="lin" valueType="num">
                                      <p:cBhvr>
                                        <p:cTn id="108"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41789" y="270164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03</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工作不足之处</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229108156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7" name="组 6"/>
          <p:cNvGrpSpPr/>
          <p:nvPr/>
        </p:nvGrpSpPr>
        <p:grpSpPr>
          <a:xfrm>
            <a:off x="-1505430" y="1571548"/>
            <a:ext cx="8307733" cy="4877811"/>
            <a:chOff x="-199477" y="1450524"/>
            <a:chExt cx="8307733" cy="4877811"/>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1510" y="1777899"/>
              <a:ext cx="6268537" cy="3923654"/>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9477" y="1450524"/>
              <a:ext cx="8307733" cy="4877811"/>
            </a:xfrm>
            <a:prstGeom prst="rect">
              <a:avLst/>
            </a:prstGeom>
          </p:spPr>
        </p:pic>
      </p:grpSp>
      <p:grpSp>
        <p:nvGrpSpPr>
          <p:cNvPr id="24" name="组 23"/>
          <p:cNvGrpSpPr/>
          <p:nvPr/>
        </p:nvGrpSpPr>
        <p:grpSpPr>
          <a:xfrm>
            <a:off x="6900824" y="3847830"/>
            <a:ext cx="4673293" cy="1682487"/>
            <a:chOff x="6900824" y="3847830"/>
            <a:chExt cx="4673293" cy="1682487"/>
          </a:xfrm>
        </p:grpSpPr>
        <p:sp>
          <p:nvSpPr>
            <p:cNvPr id="9" name="矩形 8"/>
            <p:cNvSpPr/>
            <p:nvPr/>
          </p:nvSpPr>
          <p:spPr>
            <a:xfrm>
              <a:off x="6900824" y="3847830"/>
              <a:ext cx="1682487" cy="1682487"/>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408701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添加你的标题</a:t>
              </a:r>
              <a:endParaRPr lang="en-US" altLang="zh-CN" sz="1867" b="1" dirty="0">
                <a:solidFill>
                  <a:srgbClr val="DA9F0C"/>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4574208"/>
              <a:ext cx="2689032" cy="923330"/>
            </a:xfrm>
            <a:prstGeom prst="rect">
              <a:avLst/>
            </a:prstGeom>
          </p:spPr>
          <p:txBody>
            <a:bodyPr wrap="square">
              <a:spAutoFit/>
            </a:bodyPr>
            <a:lstStyle/>
            <a:p>
              <a:pPr>
                <a:lnSpc>
                  <a:spcPct val="150000"/>
                </a:lnSpc>
              </a:pPr>
              <a:r>
                <a:rPr lang="zh-CN" altLang="en-US" sz="1200" dirty="0">
                  <a:solidFill>
                    <a:srgbClr val="DA9F0C"/>
                  </a:solidFill>
                  <a:latin typeface="+mn-ea"/>
                </a:rPr>
                <a:t>用户可以在投影仪或者计算机上进行演示也可以将演示文稿打印</a:t>
              </a:r>
              <a:endParaRPr lang="en-US" altLang="zh-CN" sz="1200" dirty="0">
                <a:solidFill>
                  <a:srgbClr val="DA9F0C"/>
                </a:solidFill>
                <a:latin typeface="+mn-ea"/>
              </a:endParaRPr>
            </a:p>
            <a:p>
              <a:pPr>
                <a:lnSpc>
                  <a:spcPct val="150000"/>
                </a:lnSpc>
              </a:pPr>
              <a:r>
                <a:rPr lang="zh-CN" altLang="en-US" sz="1200" dirty="0">
                  <a:solidFill>
                    <a:srgbClr val="DA9F0C"/>
                  </a:solidFill>
                  <a:latin typeface="+mn-ea"/>
                </a:rPr>
                <a:t>用户可以在投影仪或者</a:t>
              </a:r>
            </a:p>
          </p:txBody>
        </p:sp>
        <p:cxnSp>
          <p:nvCxnSpPr>
            <p:cNvPr id="12" name="直接连接符 42"/>
            <p:cNvCxnSpPr/>
            <p:nvPr/>
          </p:nvCxnSpPr>
          <p:spPr>
            <a:xfrm>
              <a:off x="9024423" y="457420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 name="Group 213"/>
            <p:cNvGrpSpPr/>
            <p:nvPr/>
          </p:nvGrpSpPr>
          <p:grpSpPr>
            <a:xfrm>
              <a:off x="7368046" y="4299987"/>
              <a:ext cx="748040" cy="691125"/>
              <a:chOff x="2900363" y="5486400"/>
              <a:chExt cx="438150" cy="404813"/>
            </a:xfrm>
            <a:solidFill>
              <a:schemeClr val="bg1"/>
            </a:solidFill>
          </p:grpSpPr>
          <p:sp>
            <p:nvSpPr>
              <p:cNvPr id="17"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18"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grpSp>
        <p:nvGrpSpPr>
          <p:cNvPr id="23" name="组 22"/>
          <p:cNvGrpSpPr/>
          <p:nvPr/>
        </p:nvGrpSpPr>
        <p:grpSpPr>
          <a:xfrm>
            <a:off x="6900824" y="1962927"/>
            <a:ext cx="4673293" cy="1682487"/>
            <a:chOff x="6900824" y="1962927"/>
            <a:chExt cx="4673293" cy="1682487"/>
          </a:xfrm>
        </p:grpSpPr>
        <p:sp>
          <p:nvSpPr>
            <p:cNvPr id="8" name="矩形 7"/>
            <p:cNvSpPr/>
            <p:nvPr/>
          </p:nvSpPr>
          <p:spPr>
            <a:xfrm>
              <a:off x="6900824" y="1962927"/>
              <a:ext cx="1682487" cy="1682487"/>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文本框 1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215808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添加你的标题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2665994"/>
              <a:ext cx="2689032" cy="923330"/>
            </a:xfrm>
            <a:prstGeom prst="rect">
              <a:avLst/>
            </a:prstGeom>
          </p:spPr>
          <p:txBody>
            <a:bodyPr wrap="square">
              <a:spAutoFit/>
            </a:bodyPr>
            <a:lstStyle/>
            <a:p>
              <a:pP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nSpc>
                  <a:spcPct val="150000"/>
                </a:lnSpc>
              </a:pPr>
              <a:r>
                <a:rPr lang="zh-CN" altLang="en-US" sz="1200" dirty="0">
                  <a:solidFill>
                    <a:srgbClr val="3C2155"/>
                  </a:solidFill>
                  <a:latin typeface="+mn-ea"/>
                </a:rPr>
                <a:t>用户可以在投影仪或者</a:t>
              </a:r>
            </a:p>
          </p:txBody>
        </p:sp>
        <p:cxnSp>
          <p:nvCxnSpPr>
            <p:cNvPr id="15" name="直接连接符 45"/>
            <p:cNvCxnSpPr/>
            <p:nvPr/>
          </p:nvCxnSpPr>
          <p:spPr>
            <a:xfrm>
              <a:off x="9024423" y="2665993"/>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231"/>
            <p:cNvGrpSpPr/>
            <p:nvPr/>
          </p:nvGrpSpPr>
          <p:grpSpPr>
            <a:xfrm>
              <a:off x="7382952" y="2392204"/>
              <a:ext cx="718228" cy="804957"/>
              <a:chOff x="4608513" y="6291263"/>
              <a:chExt cx="420688" cy="471488"/>
            </a:xfrm>
            <a:solidFill>
              <a:schemeClr val="bg1"/>
            </a:solidFill>
          </p:grpSpPr>
          <p:sp>
            <p:nvSpPr>
              <p:cNvPr id="20" name="Freeform 218"/>
              <p:cNvSpPr>
                <a:spLocks/>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1"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2" name="Freeform 220"/>
              <p:cNvSpPr>
                <a:spLocks/>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spTree>
    <p:extLst>
      <p:ext uri="{BB962C8B-B14F-4D97-AF65-F5344CB8AC3E}">
        <p14:creationId xmlns:p14="http://schemas.microsoft.com/office/powerpoint/2010/main" val="2494785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1+#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4" name="Group 5"/>
          <p:cNvGrpSpPr/>
          <p:nvPr/>
        </p:nvGrpSpPr>
        <p:grpSpPr>
          <a:xfrm>
            <a:off x="1630710" y="1772816"/>
            <a:ext cx="523430" cy="489740"/>
            <a:chOff x="6964363" y="2108200"/>
            <a:chExt cx="690562" cy="646113"/>
          </a:xfrm>
          <a:solidFill>
            <a:srgbClr val="F4BC30"/>
          </a:solidFill>
        </p:grpSpPr>
        <p:sp>
          <p:nvSpPr>
            <p:cNvPr id="5"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6"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7" name="Group 10"/>
          <p:cNvGrpSpPr/>
          <p:nvPr/>
        </p:nvGrpSpPr>
        <p:grpSpPr>
          <a:xfrm>
            <a:off x="3711232" y="1779626"/>
            <a:ext cx="536970" cy="535735"/>
            <a:chOff x="4594225" y="2119313"/>
            <a:chExt cx="690563" cy="688975"/>
          </a:xfrm>
          <a:solidFill>
            <a:srgbClr val="3C2155"/>
          </a:solidFill>
        </p:grpSpPr>
        <p:sp>
          <p:nvSpPr>
            <p:cNvPr id="8"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9"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0"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11" name="Group 25"/>
          <p:cNvGrpSpPr/>
          <p:nvPr/>
        </p:nvGrpSpPr>
        <p:grpSpPr>
          <a:xfrm>
            <a:off x="7766377" y="1777646"/>
            <a:ext cx="541949" cy="541949"/>
            <a:chOff x="2005013" y="1077913"/>
            <a:chExt cx="688975" cy="688975"/>
          </a:xfrm>
          <a:solidFill>
            <a:srgbClr val="3C2155"/>
          </a:solidFill>
        </p:grpSpPr>
        <p:sp>
          <p:nvSpPr>
            <p:cNvPr id="12"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3"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4" name="Freeform 286"/>
          <p:cNvSpPr>
            <a:spLocks noEditPoints="1"/>
          </p:cNvSpPr>
          <p:nvPr/>
        </p:nvSpPr>
        <p:spPr bwMode="auto">
          <a:xfrm>
            <a:off x="5731258" y="1782172"/>
            <a:ext cx="526491" cy="527742"/>
          </a:xfrm>
          <a:custGeom>
            <a:avLst/>
            <a:gdLst>
              <a:gd name="T0" fmla="*/ 11438 w 16419"/>
              <a:gd name="T1" fmla="*/ 11992 h 16036"/>
              <a:gd name="T2" fmla="*/ 12051 w 16419"/>
              <a:gd name="T3" fmla="*/ 9611 h 16036"/>
              <a:gd name="T4" fmla="*/ 15080 w 16419"/>
              <a:gd name="T5" fmla="*/ 9931 h 16036"/>
              <a:gd name="T6" fmla="*/ 13248 w 16419"/>
              <a:gd name="T7" fmla="*/ 12967 h 16036"/>
              <a:gd name="T8" fmla="*/ 4590 w 16419"/>
              <a:gd name="T9" fmla="*/ 10655 h 16036"/>
              <a:gd name="T10" fmla="*/ 4429 w 16419"/>
              <a:gd name="T11" fmla="*/ 12231 h 16036"/>
              <a:gd name="T12" fmla="*/ 2147 w 16419"/>
              <a:gd name="T13" fmla="*/ 11712 h 16036"/>
              <a:gd name="T14" fmla="*/ 1073 w 16419"/>
              <a:gd name="T15" fmla="*/ 8277 h 16036"/>
              <a:gd name="T16" fmla="*/ 4139 w 16419"/>
              <a:gd name="T17" fmla="*/ 4183 h 16036"/>
              <a:gd name="T18" fmla="*/ 4533 w 16419"/>
              <a:gd name="T19" fmla="*/ 5582 h 16036"/>
              <a:gd name="T20" fmla="*/ 1073 w 16419"/>
              <a:gd name="T21" fmla="*/ 7759 h 16036"/>
              <a:gd name="T22" fmla="*/ 1997 w 16419"/>
              <a:gd name="T23" fmla="*/ 4578 h 16036"/>
              <a:gd name="T24" fmla="*/ 9313 w 16419"/>
              <a:gd name="T25" fmla="*/ 5095 h 16036"/>
              <a:gd name="T26" fmla="*/ 11066 w 16419"/>
              <a:gd name="T27" fmla="*/ 4695 h 16036"/>
              <a:gd name="T28" fmla="*/ 11565 w 16419"/>
              <a:gd name="T29" fmla="*/ 6759 h 16036"/>
              <a:gd name="T30" fmla="*/ 10152 w 16419"/>
              <a:gd name="T31" fmla="*/ 11598 h 16036"/>
              <a:gd name="T32" fmla="*/ 8474 w 16419"/>
              <a:gd name="T33" fmla="*/ 11394 h 16036"/>
              <a:gd name="T34" fmla="*/ 11313 w 16419"/>
              <a:gd name="T35" fmla="*/ 10543 h 16036"/>
              <a:gd name="T36" fmla="*/ 12142 w 16419"/>
              <a:gd name="T37" fmla="*/ 12889 h 16036"/>
              <a:gd name="T38" fmla="*/ 11354 w 16419"/>
              <a:gd name="T39" fmla="*/ 14282 h 16036"/>
              <a:gd name="T40" fmla="*/ 9710 w 16419"/>
              <a:gd name="T41" fmla="*/ 14564 h 16036"/>
              <a:gd name="T42" fmla="*/ 10935 w 16419"/>
              <a:gd name="T43" fmla="*/ 12871 h 16036"/>
              <a:gd name="T44" fmla="*/ 9524 w 16419"/>
              <a:gd name="T45" fmla="*/ 12005 h 16036"/>
              <a:gd name="T46" fmla="*/ 10393 w 16419"/>
              <a:gd name="T47" fmla="*/ 12757 h 16036"/>
              <a:gd name="T48" fmla="*/ 8904 w 16419"/>
              <a:gd name="T49" fmla="*/ 14636 h 16036"/>
              <a:gd name="T50" fmla="*/ 5284 w 16419"/>
              <a:gd name="T51" fmla="*/ 14382 h 16036"/>
              <a:gd name="T52" fmla="*/ 4071 w 16419"/>
              <a:gd name="T53" fmla="*/ 13005 h 16036"/>
              <a:gd name="T54" fmla="*/ 5783 w 16419"/>
              <a:gd name="T55" fmla="*/ 13367 h 16036"/>
              <a:gd name="T56" fmla="*/ 7945 w 16419"/>
              <a:gd name="T57" fmla="*/ 8277 h 16036"/>
              <a:gd name="T58" fmla="*/ 6342 w 16419"/>
              <a:gd name="T59" fmla="*/ 11582 h 16036"/>
              <a:gd name="T60" fmla="*/ 5136 w 16419"/>
              <a:gd name="T61" fmla="*/ 10650 h 16036"/>
              <a:gd name="T62" fmla="*/ 7945 w 16419"/>
              <a:gd name="T63" fmla="*/ 8277 h 16036"/>
              <a:gd name="T64" fmla="*/ 7024 w 16419"/>
              <a:gd name="T65" fmla="*/ 5084 h 16036"/>
              <a:gd name="T66" fmla="*/ 4843 w 16419"/>
              <a:gd name="T67" fmla="*/ 6857 h 16036"/>
              <a:gd name="T68" fmla="*/ 5321 w 16419"/>
              <a:gd name="T69" fmla="*/ 4784 h 16036"/>
              <a:gd name="T70" fmla="*/ 3667 w 16419"/>
              <a:gd name="T71" fmla="*/ 3305 h 16036"/>
              <a:gd name="T72" fmla="*/ 5215 w 16419"/>
              <a:gd name="T73" fmla="*/ 1684 h 16036"/>
              <a:gd name="T74" fmla="*/ 6448 w 16419"/>
              <a:gd name="T75" fmla="*/ 1771 h 16036"/>
              <a:gd name="T76" fmla="*/ 5148 w 16419"/>
              <a:gd name="T77" fmla="*/ 3833 h 16036"/>
              <a:gd name="T78" fmla="*/ 6569 w 16419"/>
              <a:gd name="T79" fmla="*/ 4486 h 16036"/>
              <a:gd name="T80" fmla="*/ 6014 w 16419"/>
              <a:gd name="T81" fmla="*/ 3301 h 16036"/>
              <a:gd name="T82" fmla="*/ 7732 w 16419"/>
              <a:gd name="T83" fmla="*/ 1205 h 16036"/>
              <a:gd name="T84" fmla="*/ 11565 w 16419"/>
              <a:gd name="T85" fmla="*/ 1859 h 16036"/>
              <a:gd name="T86" fmla="*/ 12421 w 16419"/>
              <a:gd name="T87" fmla="*/ 3513 h 16036"/>
              <a:gd name="T88" fmla="*/ 11123 w 16419"/>
              <a:gd name="T89" fmla="*/ 3527 h 16036"/>
              <a:gd name="T90" fmla="*/ 9758 w 16419"/>
              <a:gd name="T91" fmla="*/ 1525 h 16036"/>
              <a:gd name="T92" fmla="*/ 9852 w 16419"/>
              <a:gd name="T93" fmla="*/ 2463 h 16036"/>
              <a:gd name="T94" fmla="*/ 10437 w 16419"/>
              <a:gd name="T95" fmla="*/ 4348 h 16036"/>
              <a:gd name="T96" fmla="*/ 8786 w 16419"/>
              <a:gd name="T97" fmla="*/ 4626 h 16036"/>
              <a:gd name="T98" fmla="*/ 6848 w 16419"/>
              <a:gd name="T99" fmla="*/ 13930 h 16036"/>
              <a:gd name="T100" fmla="*/ 6020 w 16419"/>
              <a:gd name="T101" fmla="*/ 12187 h 16036"/>
              <a:gd name="T102" fmla="*/ 7521 w 16419"/>
              <a:gd name="T103" fmla="*/ 11934 h 16036"/>
              <a:gd name="T104" fmla="*/ 12063 w 16419"/>
              <a:gd name="T105" fmla="*/ 6494 h 16036"/>
              <a:gd name="T106" fmla="*/ 11695 w 16419"/>
              <a:gd name="T107" fmla="*/ 4461 h 16036"/>
              <a:gd name="T108" fmla="*/ 13078 w 16419"/>
              <a:gd name="T109" fmla="*/ 3710 h 16036"/>
              <a:gd name="T110" fmla="*/ 14700 w 16419"/>
              <a:gd name="T111" fmla="*/ 5106 h 16036"/>
              <a:gd name="T112" fmla="*/ 6960 w 16419"/>
              <a:gd name="T113" fmla="*/ 92 h 16036"/>
              <a:gd name="T114" fmla="*/ 498 w 16419"/>
              <a:gd name="T115" fmla="*/ 5261 h 16036"/>
              <a:gd name="T116" fmla="*/ 2132 w 16419"/>
              <a:gd name="T117" fmla="*/ 13409 h 16036"/>
              <a:gd name="T118" fmla="*/ 10261 w 16419"/>
              <a:gd name="T119" fmla="*/ 15783 h 16036"/>
              <a:gd name="T120" fmla="*/ 16160 w 16419"/>
              <a:gd name="T121" fmla="*/ 10021 h 16036"/>
              <a:gd name="T122" fmla="*/ 13729 w 16419"/>
              <a:gd name="T123" fmla="*/ 2083 h 1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19" h="16036">
                <a:moveTo>
                  <a:pt x="13248" y="12967"/>
                </a:moveTo>
                <a:lnTo>
                  <a:pt x="13139" y="12892"/>
                </a:lnTo>
                <a:lnTo>
                  <a:pt x="13030" y="12819"/>
                </a:lnTo>
                <a:lnTo>
                  <a:pt x="12919" y="12748"/>
                </a:lnTo>
                <a:lnTo>
                  <a:pt x="12807" y="12676"/>
                </a:lnTo>
                <a:lnTo>
                  <a:pt x="12693" y="12608"/>
                </a:lnTo>
                <a:lnTo>
                  <a:pt x="12579" y="12541"/>
                </a:lnTo>
                <a:lnTo>
                  <a:pt x="12463" y="12476"/>
                </a:lnTo>
                <a:lnTo>
                  <a:pt x="12347" y="12413"/>
                </a:lnTo>
                <a:lnTo>
                  <a:pt x="12229" y="12351"/>
                </a:lnTo>
                <a:lnTo>
                  <a:pt x="12110" y="12291"/>
                </a:lnTo>
                <a:lnTo>
                  <a:pt x="12051" y="12261"/>
                </a:lnTo>
                <a:lnTo>
                  <a:pt x="11990" y="12231"/>
                </a:lnTo>
                <a:lnTo>
                  <a:pt x="11930" y="12203"/>
                </a:lnTo>
                <a:lnTo>
                  <a:pt x="11869" y="12175"/>
                </a:lnTo>
                <a:lnTo>
                  <a:pt x="11808" y="12147"/>
                </a:lnTo>
                <a:lnTo>
                  <a:pt x="11747" y="12120"/>
                </a:lnTo>
                <a:lnTo>
                  <a:pt x="11686" y="12094"/>
                </a:lnTo>
                <a:lnTo>
                  <a:pt x="11625" y="12068"/>
                </a:lnTo>
                <a:lnTo>
                  <a:pt x="11562" y="12042"/>
                </a:lnTo>
                <a:lnTo>
                  <a:pt x="11499" y="12017"/>
                </a:lnTo>
                <a:lnTo>
                  <a:pt x="11438" y="11992"/>
                </a:lnTo>
                <a:lnTo>
                  <a:pt x="11374" y="11968"/>
                </a:lnTo>
                <a:lnTo>
                  <a:pt x="11419" y="11863"/>
                </a:lnTo>
                <a:lnTo>
                  <a:pt x="11463" y="11756"/>
                </a:lnTo>
                <a:lnTo>
                  <a:pt x="11505" y="11649"/>
                </a:lnTo>
                <a:lnTo>
                  <a:pt x="11546" y="11541"/>
                </a:lnTo>
                <a:lnTo>
                  <a:pt x="11585" y="11433"/>
                </a:lnTo>
                <a:lnTo>
                  <a:pt x="11624" y="11323"/>
                </a:lnTo>
                <a:lnTo>
                  <a:pt x="11661" y="11214"/>
                </a:lnTo>
                <a:lnTo>
                  <a:pt x="11696" y="11104"/>
                </a:lnTo>
                <a:lnTo>
                  <a:pt x="11731" y="10993"/>
                </a:lnTo>
                <a:lnTo>
                  <a:pt x="11765" y="10880"/>
                </a:lnTo>
                <a:lnTo>
                  <a:pt x="11798" y="10768"/>
                </a:lnTo>
                <a:lnTo>
                  <a:pt x="11829" y="10655"/>
                </a:lnTo>
                <a:lnTo>
                  <a:pt x="11859" y="10542"/>
                </a:lnTo>
                <a:lnTo>
                  <a:pt x="11887" y="10427"/>
                </a:lnTo>
                <a:lnTo>
                  <a:pt x="11914" y="10312"/>
                </a:lnTo>
                <a:lnTo>
                  <a:pt x="11941" y="10197"/>
                </a:lnTo>
                <a:lnTo>
                  <a:pt x="11965" y="10081"/>
                </a:lnTo>
                <a:lnTo>
                  <a:pt x="11988" y="9964"/>
                </a:lnTo>
                <a:lnTo>
                  <a:pt x="12010" y="9847"/>
                </a:lnTo>
                <a:lnTo>
                  <a:pt x="12031" y="9729"/>
                </a:lnTo>
                <a:lnTo>
                  <a:pt x="12051" y="9611"/>
                </a:lnTo>
                <a:lnTo>
                  <a:pt x="12068" y="9492"/>
                </a:lnTo>
                <a:lnTo>
                  <a:pt x="12084" y="9373"/>
                </a:lnTo>
                <a:lnTo>
                  <a:pt x="12100" y="9253"/>
                </a:lnTo>
                <a:lnTo>
                  <a:pt x="12113" y="9133"/>
                </a:lnTo>
                <a:lnTo>
                  <a:pt x="12126" y="9011"/>
                </a:lnTo>
                <a:lnTo>
                  <a:pt x="12137" y="8890"/>
                </a:lnTo>
                <a:lnTo>
                  <a:pt x="12147" y="8769"/>
                </a:lnTo>
                <a:lnTo>
                  <a:pt x="12155" y="8646"/>
                </a:lnTo>
                <a:lnTo>
                  <a:pt x="12161" y="8523"/>
                </a:lnTo>
                <a:lnTo>
                  <a:pt x="12166" y="8400"/>
                </a:lnTo>
                <a:lnTo>
                  <a:pt x="12171" y="8277"/>
                </a:lnTo>
                <a:lnTo>
                  <a:pt x="15347" y="8277"/>
                </a:lnTo>
                <a:lnTo>
                  <a:pt x="15337" y="8448"/>
                </a:lnTo>
                <a:lnTo>
                  <a:pt x="15325" y="8617"/>
                </a:lnTo>
                <a:lnTo>
                  <a:pt x="15309" y="8786"/>
                </a:lnTo>
                <a:lnTo>
                  <a:pt x="15287" y="8954"/>
                </a:lnTo>
                <a:lnTo>
                  <a:pt x="15262" y="9119"/>
                </a:lnTo>
                <a:lnTo>
                  <a:pt x="15234" y="9285"/>
                </a:lnTo>
                <a:lnTo>
                  <a:pt x="15201" y="9449"/>
                </a:lnTo>
                <a:lnTo>
                  <a:pt x="15164" y="9612"/>
                </a:lnTo>
                <a:lnTo>
                  <a:pt x="15124" y="9772"/>
                </a:lnTo>
                <a:lnTo>
                  <a:pt x="15080" y="9931"/>
                </a:lnTo>
                <a:lnTo>
                  <a:pt x="15032" y="10090"/>
                </a:lnTo>
                <a:lnTo>
                  <a:pt x="14980" y="10246"/>
                </a:lnTo>
                <a:lnTo>
                  <a:pt x="14925" y="10400"/>
                </a:lnTo>
                <a:lnTo>
                  <a:pt x="14866" y="10554"/>
                </a:lnTo>
                <a:lnTo>
                  <a:pt x="14804" y="10705"/>
                </a:lnTo>
                <a:lnTo>
                  <a:pt x="14738" y="10854"/>
                </a:lnTo>
                <a:lnTo>
                  <a:pt x="14668" y="11002"/>
                </a:lnTo>
                <a:lnTo>
                  <a:pt x="14596" y="11148"/>
                </a:lnTo>
                <a:lnTo>
                  <a:pt x="14521" y="11292"/>
                </a:lnTo>
                <a:lnTo>
                  <a:pt x="14441" y="11434"/>
                </a:lnTo>
                <a:lnTo>
                  <a:pt x="14358" y="11574"/>
                </a:lnTo>
                <a:lnTo>
                  <a:pt x="14272" y="11712"/>
                </a:lnTo>
                <a:lnTo>
                  <a:pt x="14183" y="11848"/>
                </a:lnTo>
                <a:lnTo>
                  <a:pt x="14092" y="11981"/>
                </a:lnTo>
                <a:lnTo>
                  <a:pt x="13996" y="12113"/>
                </a:lnTo>
                <a:lnTo>
                  <a:pt x="13898" y="12241"/>
                </a:lnTo>
                <a:lnTo>
                  <a:pt x="13797" y="12369"/>
                </a:lnTo>
                <a:lnTo>
                  <a:pt x="13693" y="12493"/>
                </a:lnTo>
                <a:lnTo>
                  <a:pt x="13586" y="12615"/>
                </a:lnTo>
                <a:lnTo>
                  <a:pt x="13476" y="12735"/>
                </a:lnTo>
                <a:lnTo>
                  <a:pt x="13364" y="12852"/>
                </a:lnTo>
                <a:lnTo>
                  <a:pt x="13248" y="12967"/>
                </a:lnTo>
                <a:close/>
                <a:moveTo>
                  <a:pt x="1073" y="8277"/>
                </a:moveTo>
                <a:lnTo>
                  <a:pt x="4248" y="8277"/>
                </a:lnTo>
                <a:lnTo>
                  <a:pt x="4253" y="8400"/>
                </a:lnTo>
                <a:lnTo>
                  <a:pt x="4258" y="8523"/>
                </a:lnTo>
                <a:lnTo>
                  <a:pt x="4265" y="8646"/>
                </a:lnTo>
                <a:lnTo>
                  <a:pt x="4273" y="8769"/>
                </a:lnTo>
                <a:lnTo>
                  <a:pt x="4282" y="8890"/>
                </a:lnTo>
                <a:lnTo>
                  <a:pt x="4294" y="9011"/>
                </a:lnTo>
                <a:lnTo>
                  <a:pt x="4306" y="9133"/>
                </a:lnTo>
                <a:lnTo>
                  <a:pt x="4319" y="9253"/>
                </a:lnTo>
                <a:lnTo>
                  <a:pt x="4335" y="9373"/>
                </a:lnTo>
                <a:lnTo>
                  <a:pt x="4351" y="9492"/>
                </a:lnTo>
                <a:lnTo>
                  <a:pt x="4370" y="9611"/>
                </a:lnTo>
                <a:lnTo>
                  <a:pt x="4388" y="9729"/>
                </a:lnTo>
                <a:lnTo>
                  <a:pt x="4410" y="9847"/>
                </a:lnTo>
                <a:lnTo>
                  <a:pt x="4431" y="9964"/>
                </a:lnTo>
                <a:lnTo>
                  <a:pt x="4455" y="10081"/>
                </a:lnTo>
                <a:lnTo>
                  <a:pt x="4479" y="10197"/>
                </a:lnTo>
                <a:lnTo>
                  <a:pt x="4505" y="10312"/>
                </a:lnTo>
                <a:lnTo>
                  <a:pt x="4533" y="10427"/>
                </a:lnTo>
                <a:lnTo>
                  <a:pt x="4560" y="10542"/>
                </a:lnTo>
                <a:lnTo>
                  <a:pt x="4590" y="10655"/>
                </a:lnTo>
                <a:lnTo>
                  <a:pt x="4622" y="10768"/>
                </a:lnTo>
                <a:lnTo>
                  <a:pt x="4654" y="10880"/>
                </a:lnTo>
                <a:lnTo>
                  <a:pt x="4688" y="10993"/>
                </a:lnTo>
                <a:lnTo>
                  <a:pt x="4723" y="11104"/>
                </a:lnTo>
                <a:lnTo>
                  <a:pt x="4758" y="11214"/>
                </a:lnTo>
                <a:lnTo>
                  <a:pt x="4795" y="11323"/>
                </a:lnTo>
                <a:lnTo>
                  <a:pt x="4834" y="11433"/>
                </a:lnTo>
                <a:lnTo>
                  <a:pt x="4874" y="11541"/>
                </a:lnTo>
                <a:lnTo>
                  <a:pt x="4915" y="11649"/>
                </a:lnTo>
                <a:lnTo>
                  <a:pt x="4958" y="11756"/>
                </a:lnTo>
                <a:lnTo>
                  <a:pt x="5001" y="11863"/>
                </a:lnTo>
                <a:lnTo>
                  <a:pt x="5045" y="11968"/>
                </a:lnTo>
                <a:lnTo>
                  <a:pt x="4982" y="11992"/>
                </a:lnTo>
                <a:lnTo>
                  <a:pt x="4920" y="12017"/>
                </a:lnTo>
                <a:lnTo>
                  <a:pt x="4857" y="12042"/>
                </a:lnTo>
                <a:lnTo>
                  <a:pt x="4795" y="12068"/>
                </a:lnTo>
                <a:lnTo>
                  <a:pt x="4734" y="12094"/>
                </a:lnTo>
                <a:lnTo>
                  <a:pt x="4672" y="12120"/>
                </a:lnTo>
                <a:lnTo>
                  <a:pt x="4611" y="12147"/>
                </a:lnTo>
                <a:lnTo>
                  <a:pt x="4550" y="12175"/>
                </a:lnTo>
                <a:lnTo>
                  <a:pt x="4490" y="12203"/>
                </a:lnTo>
                <a:lnTo>
                  <a:pt x="4429" y="12231"/>
                </a:lnTo>
                <a:lnTo>
                  <a:pt x="4370" y="12261"/>
                </a:lnTo>
                <a:lnTo>
                  <a:pt x="4309" y="12291"/>
                </a:lnTo>
                <a:lnTo>
                  <a:pt x="4191" y="12351"/>
                </a:lnTo>
                <a:lnTo>
                  <a:pt x="4073" y="12413"/>
                </a:lnTo>
                <a:lnTo>
                  <a:pt x="3956" y="12476"/>
                </a:lnTo>
                <a:lnTo>
                  <a:pt x="3841" y="12541"/>
                </a:lnTo>
                <a:lnTo>
                  <a:pt x="3726" y="12608"/>
                </a:lnTo>
                <a:lnTo>
                  <a:pt x="3613" y="12676"/>
                </a:lnTo>
                <a:lnTo>
                  <a:pt x="3501" y="12748"/>
                </a:lnTo>
                <a:lnTo>
                  <a:pt x="3389" y="12819"/>
                </a:lnTo>
                <a:lnTo>
                  <a:pt x="3280" y="12892"/>
                </a:lnTo>
                <a:lnTo>
                  <a:pt x="3171" y="12967"/>
                </a:lnTo>
                <a:lnTo>
                  <a:pt x="3056" y="12852"/>
                </a:lnTo>
                <a:lnTo>
                  <a:pt x="2943" y="12735"/>
                </a:lnTo>
                <a:lnTo>
                  <a:pt x="2833" y="12615"/>
                </a:lnTo>
                <a:lnTo>
                  <a:pt x="2727" y="12493"/>
                </a:lnTo>
                <a:lnTo>
                  <a:pt x="2623" y="12369"/>
                </a:lnTo>
                <a:lnTo>
                  <a:pt x="2521" y="12241"/>
                </a:lnTo>
                <a:lnTo>
                  <a:pt x="2423" y="12113"/>
                </a:lnTo>
                <a:lnTo>
                  <a:pt x="2328" y="11981"/>
                </a:lnTo>
                <a:lnTo>
                  <a:pt x="2236" y="11848"/>
                </a:lnTo>
                <a:lnTo>
                  <a:pt x="2147" y="11712"/>
                </a:lnTo>
                <a:lnTo>
                  <a:pt x="2062" y="11574"/>
                </a:lnTo>
                <a:lnTo>
                  <a:pt x="1978" y="11434"/>
                </a:lnTo>
                <a:lnTo>
                  <a:pt x="1899" y="11292"/>
                </a:lnTo>
                <a:lnTo>
                  <a:pt x="1824" y="11148"/>
                </a:lnTo>
                <a:lnTo>
                  <a:pt x="1751" y="11002"/>
                </a:lnTo>
                <a:lnTo>
                  <a:pt x="1682" y="10854"/>
                </a:lnTo>
                <a:lnTo>
                  <a:pt x="1615" y="10705"/>
                </a:lnTo>
                <a:lnTo>
                  <a:pt x="1554" y="10554"/>
                </a:lnTo>
                <a:lnTo>
                  <a:pt x="1494" y="10400"/>
                </a:lnTo>
                <a:lnTo>
                  <a:pt x="1440" y="10246"/>
                </a:lnTo>
                <a:lnTo>
                  <a:pt x="1387" y="10090"/>
                </a:lnTo>
                <a:lnTo>
                  <a:pt x="1340" y="9931"/>
                </a:lnTo>
                <a:lnTo>
                  <a:pt x="1296" y="9772"/>
                </a:lnTo>
                <a:lnTo>
                  <a:pt x="1255" y="9612"/>
                </a:lnTo>
                <a:lnTo>
                  <a:pt x="1219" y="9449"/>
                </a:lnTo>
                <a:lnTo>
                  <a:pt x="1186" y="9285"/>
                </a:lnTo>
                <a:lnTo>
                  <a:pt x="1158" y="9119"/>
                </a:lnTo>
                <a:lnTo>
                  <a:pt x="1132" y="8954"/>
                </a:lnTo>
                <a:lnTo>
                  <a:pt x="1111" y="8786"/>
                </a:lnTo>
                <a:lnTo>
                  <a:pt x="1095" y="8617"/>
                </a:lnTo>
                <a:lnTo>
                  <a:pt x="1082" y="8448"/>
                </a:lnTo>
                <a:lnTo>
                  <a:pt x="1073" y="8277"/>
                </a:lnTo>
                <a:close/>
                <a:moveTo>
                  <a:pt x="2878" y="3381"/>
                </a:moveTo>
                <a:lnTo>
                  <a:pt x="2935" y="3423"/>
                </a:lnTo>
                <a:lnTo>
                  <a:pt x="2992" y="3466"/>
                </a:lnTo>
                <a:lnTo>
                  <a:pt x="3050" y="3507"/>
                </a:lnTo>
                <a:lnTo>
                  <a:pt x="3107" y="3549"/>
                </a:lnTo>
                <a:lnTo>
                  <a:pt x="3165" y="3590"/>
                </a:lnTo>
                <a:lnTo>
                  <a:pt x="3223" y="3630"/>
                </a:lnTo>
                <a:lnTo>
                  <a:pt x="3282" y="3670"/>
                </a:lnTo>
                <a:lnTo>
                  <a:pt x="3341" y="3710"/>
                </a:lnTo>
                <a:lnTo>
                  <a:pt x="3401" y="3749"/>
                </a:lnTo>
                <a:lnTo>
                  <a:pt x="3460" y="3789"/>
                </a:lnTo>
                <a:lnTo>
                  <a:pt x="3521" y="3827"/>
                </a:lnTo>
                <a:lnTo>
                  <a:pt x="3581" y="3865"/>
                </a:lnTo>
                <a:lnTo>
                  <a:pt x="3642" y="3902"/>
                </a:lnTo>
                <a:lnTo>
                  <a:pt x="3702" y="3939"/>
                </a:lnTo>
                <a:lnTo>
                  <a:pt x="3764" y="3975"/>
                </a:lnTo>
                <a:lnTo>
                  <a:pt x="3826" y="4011"/>
                </a:lnTo>
                <a:lnTo>
                  <a:pt x="3887" y="4046"/>
                </a:lnTo>
                <a:lnTo>
                  <a:pt x="3950" y="4081"/>
                </a:lnTo>
                <a:lnTo>
                  <a:pt x="4012" y="4116"/>
                </a:lnTo>
                <a:lnTo>
                  <a:pt x="4076" y="4150"/>
                </a:lnTo>
                <a:lnTo>
                  <a:pt x="4139" y="4183"/>
                </a:lnTo>
                <a:lnTo>
                  <a:pt x="4202" y="4216"/>
                </a:lnTo>
                <a:lnTo>
                  <a:pt x="4267" y="4249"/>
                </a:lnTo>
                <a:lnTo>
                  <a:pt x="4331" y="4281"/>
                </a:lnTo>
                <a:lnTo>
                  <a:pt x="4395" y="4312"/>
                </a:lnTo>
                <a:lnTo>
                  <a:pt x="4461" y="4343"/>
                </a:lnTo>
                <a:lnTo>
                  <a:pt x="4525" y="4374"/>
                </a:lnTo>
                <a:lnTo>
                  <a:pt x="4591" y="4403"/>
                </a:lnTo>
                <a:lnTo>
                  <a:pt x="4657" y="4432"/>
                </a:lnTo>
                <a:lnTo>
                  <a:pt x="4724" y="4461"/>
                </a:lnTo>
                <a:lnTo>
                  <a:pt x="4789" y="4489"/>
                </a:lnTo>
                <a:lnTo>
                  <a:pt x="4856" y="4517"/>
                </a:lnTo>
                <a:lnTo>
                  <a:pt x="4822" y="4611"/>
                </a:lnTo>
                <a:lnTo>
                  <a:pt x="4789" y="4706"/>
                </a:lnTo>
                <a:lnTo>
                  <a:pt x="4756" y="4801"/>
                </a:lnTo>
                <a:lnTo>
                  <a:pt x="4726" y="4897"/>
                </a:lnTo>
                <a:lnTo>
                  <a:pt x="4695" y="4993"/>
                </a:lnTo>
                <a:lnTo>
                  <a:pt x="4665" y="5090"/>
                </a:lnTo>
                <a:lnTo>
                  <a:pt x="4637" y="5188"/>
                </a:lnTo>
                <a:lnTo>
                  <a:pt x="4610" y="5285"/>
                </a:lnTo>
                <a:lnTo>
                  <a:pt x="4583" y="5383"/>
                </a:lnTo>
                <a:lnTo>
                  <a:pt x="4557" y="5482"/>
                </a:lnTo>
                <a:lnTo>
                  <a:pt x="4533" y="5582"/>
                </a:lnTo>
                <a:lnTo>
                  <a:pt x="4509" y="5681"/>
                </a:lnTo>
                <a:lnTo>
                  <a:pt x="4486" y="5781"/>
                </a:lnTo>
                <a:lnTo>
                  <a:pt x="4465" y="5881"/>
                </a:lnTo>
                <a:lnTo>
                  <a:pt x="4444" y="5982"/>
                </a:lnTo>
                <a:lnTo>
                  <a:pt x="4425" y="6084"/>
                </a:lnTo>
                <a:lnTo>
                  <a:pt x="4406" y="6186"/>
                </a:lnTo>
                <a:lnTo>
                  <a:pt x="4388" y="6288"/>
                </a:lnTo>
                <a:lnTo>
                  <a:pt x="4372" y="6391"/>
                </a:lnTo>
                <a:lnTo>
                  <a:pt x="4356" y="6494"/>
                </a:lnTo>
                <a:lnTo>
                  <a:pt x="4342" y="6598"/>
                </a:lnTo>
                <a:lnTo>
                  <a:pt x="4328" y="6701"/>
                </a:lnTo>
                <a:lnTo>
                  <a:pt x="4315" y="6805"/>
                </a:lnTo>
                <a:lnTo>
                  <a:pt x="4304" y="6911"/>
                </a:lnTo>
                <a:lnTo>
                  <a:pt x="4294" y="7015"/>
                </a:lnTo>
                <a:lnTo>
                  <a:pt x="4284" y="7120"/>
                </a:lnTo>
                <a:lnTo>
                  <a:pt x="4275" y="7226"/>
                </a:lnTo>
                <a:lnTo>
                  <a:pt x="4268" y="7332"/>
                </a:lnTo>
                <a:lnTo>
                  <a:pt x="4262" y="7439"/>
                </a:lnTo>
                <a:lnTo>
                  <a:pt x="4257" y="7545"/>
                </a:lnTo>
                <a:lnTo>
                  <a:pt x="4253" y="7652"/>
                </a:lnTo>
                <a:lnTo>
                  <a:pt x="4248" y="7759"/>
                </a:lnTo>
                <a:lnTo>
                  <a:pt x="1073" y="7759"/>
                </a:lnTo>
                <a:lnTo>
                  <a:pt x="1081" y="7602"/>
                </a:lnTo>
                <a:lnTo>
                  <a:pt x="1092" y="7446"/>
                </a:lnTo>
                <a:lnTo>
                  <a:pt x="1107" y="7291"/>
                </a:lnTo>
                <a:lnTo>
                  <a:pt x="1125" y="7137"/>
                </a:lnTo>
                <a:lnTo>
                  <a:pt x="1146" y="6984"/>
                </a:lnTo>
                <a:lnTo>
                  <a:pt x="1171" y="6832"/>
                </a:lnTo>
                <a:lnTo>
                  <a:pt x="1200" y="6681"/>
                </a:lnTo>
                <a:lnTo>
                  <a:pt x="1231" y="6532"/>
                </a:lnTo>
                <a:lnTo>
                  <a:pt x="1265" y="6383"/>
                </a:lnTo>
                <a:lnTo>
                  <a:pt x="1304" y="6236"/>
                </a:lnTo>
                <a:lnTo>
                  <a:pt x="1345" y="6090"/>
                </a:lnTo>
                <a:lnTo>
                  <a:pt x="1389" y="5945"/>
                </a:lnTo>
                <a:lnTo>
                  <a:pt x="1437" y="5802"/>
                </a:lnTo>
                <a:lnTo>
                  <a:pt x="1487" y="5660"/>
                </a:lnTo>
                <a:lnTo>
                  <a:pt x="1540" y="5519"/>
                </a:lnTo>
                <a:lnTo>
                  <a:pt x="1597" y="5380"/>
                </a:lnTo>
                <a:lnTo>
                  <a:pt x="1656" y="5243"/>
                </a:lnTo>
                <a:lnTo>
                  <a:pt x="1719" y="5106"/>
                </a:lnTo>
                <a:lnTo>
                  <a:pt x="1785" y="4972"/>
                </a:lnTo>
                <a:lnTo>
                  <a:pt x="1852" y="4839"/>
                </a:lnTo>
                <a:lnTo>
                  <a:pt x="1923" y="4708"/>
                </a:lnTo>
                <a:lnTo>
                  <a:pt x="1997" y="4578"/>
                </a:lnTo>
                <a:lnTo>
                  <a:pt x="2074" y="4450"/>
                </a:lnTo>
                <a:lnTo>
                  <a:pt x="2153" y="4324"/>
                </a:lnTo>
                <a:lnTo>
                  <a:pt x="2234" y="4199"/>
                </a:lnTo>
                <a:lnTo>
                  <a:pt x="2319" y="4076"/>
                </a:lnTo>
                <a:lnTo>
                  <a:pt x="2405" y="3956"/>
                </a:lnTo>
                <a:lnTo>
                  <a:pt x="2496" y="3837"/>
                </a:lnTo>
                <a:lnTo>
                  <a:pt x="2587" y="3719"/>
                </a:lnTo>
                <a:lnTo>
                  <a:pt x="2681" y="3605"/>
                </a:lnTo>
                <a:lnTo>
                  <a:pt x="2779" y="3492"/>
                </a:lnTo>
                <a:lnTo>
                  <a:pt x="2878" y="3381"/>
                </a:lnTo>
                <a:close/>
                <a:moveTo>
                  <a:pt x="8474" y="7759"/>
                </a:moveTo>
                <a:lnTo>
                  <a:pt x="8474" y="5160"/>
                </a:lnTo>
                <a:lnTo>
                  <a:pt x="8559" y="5157"/>
                </a:lnTo>
                <a:lnTo>
                  <a:pt x="8644" y="5153"/>
                </a:lnTo>
                <a:lnTo>
                  <a:pt x="8728" y="5149"/>
                </a:lnTo>
                <a:lnTo>
                  <a:pt x="8812" y="5143"/>
                </a:lnTo>
                <a:lnTo>
                  <a:pt x="8896" y="5137"/>
                </a:lnTo>
                <a:lnTo>
                  <a:pt x="8980" y="5131"/>
                </a:lnTo>
                <a:lnTo>
                  <a:pt x="9063" y="5122"/>
                </a:lnTo>
                <a:lnTo>
                  <a:pt x="9146" y="5114"/>
                </a:lnTo>
                <a:lnTo>
                  <a:pt x="9230" y="5105"/>
                </a:lnTo>
                <a:lnTo>
                  <a:pt x="9313" y="5095"/>
                </a:lnTo>
                <a:lnTo>
                  <a:pt x="9395" y="5084"/>
                </a:lnTo>
                <a:lnTo>
                  <a:pt x="9477" y="5073"/>
                </a:lnTo>
                <a:lnTo>
                  <a:pt x="9559" y="5061"/>
                </a:lnTo>
                <a:lnTo>
                  <a:pt x="9641" y="5048"/>
                </a:lnTo>
                <a:lnTo>
                  <a:pt x="9723" y="5035"/>
                </a:lnTo>
                <a:lnTo>
                  <a:pt x="9804" y="5020"/>
                </a:lnTo>
                <a:lnTo>
                  <a:pt x="9885" y="5005"/>
                </a:lnTo>
                <a:lnTo>
                  <a:pt x="9965" y="4990"/>
                </a:lnTo>
                <a:lnTo>
                  <a:pt x="10046" y="4973"/>
                </a:lnTo>
                <a:lnTo>
                  <a:pt x="10126" y="4956"/>
                </a:lnTo>
                <a:lnTo>
                  <a:pt x="10206" y="4938"/>
                </a:lnTo>
                <a:lnTo>
                  <a:pt x="10287" y="4920"/>
                </a:lnTo>
                <a:lnTo>
                  <a:pt x="10366" y="4900"/>
                </a:lnTo>
                <a:lnTo>
                  <a:pt x="10445" y="4880"/>
                </a:lnTo>
                <a:lnTo>
                  <a:pt x="10524" y="4860"/>
                </a:lnTo>
                <a:lnTo>
                  <a:pt x="10602" y="4838"/>
                </a:lnTo>
                <a:lnTo>
                  <a:pt x="10681" y="4816"/>
                </a:lnTo>
                <a:lnTo>
                  <a:pt x="10759" y="4793"/>
                </a:lnTo>
                <a:lnTo>
                  <a:pt x="10836" y="4770"/>
                </a:lnTo>
                <a:lnTo>
                  <a:pt x="10914" y="4746"/>
                </a:lnTo>
                <a:lnTo>
                  <a:pt x="10990" y="4721"/>
                </a:lnTo>
                <a:lnTo>
                  <a:pt x="11066" y="4695"/>
                </a:lnTo>
                <a:lnTo>
                  <a:pt x="11099" y="4784"/>
                </a:lnTo>
                <a:lnTo>
                  <a:pt x="11130" y="4873"/>
                </a:lnTo>
                <a:lnTo>
                  <a:pt x="11161" y="4963"/>
                </a:lnTo>
                <a:lnTo>
                  <a:pt x="11191" y="5053"/>
                </a:lnTo>
                <a:lnTo>
                  <a:pt x="11219" y="5145"/>
                </a:lnTo>
                <a:lnTo>
                  <a:pt x="11247" y="5236"/>
                </a:lnTo>
                <a:lnTo>
                  <a:pt x="11274" y="5328"/>
                </a:lnTo>
                <a:lnTo>
                  <a:pt x="11299" y="5420"/>
                </a:lnTo>
                <a:lnTo>
                  <a:pt x="11325" y="5513"/>
                </a:lnTo>
                <a:lnTo>
                  <a:pt x="11349" y="5607"/>
                </a:lnTo>
                <a:lnTo>
                  <a:pt x="11372" y="5701"/>
                </a:lnTo>
                <a:lnTo>
                  <a:pt x="11395" y="5795"/>
                </a:lnTo>
                <a:lnTo>
                  <a:pt x="11415" y="5889"/>
                </a:lnTo>
                <a:lnTo>
                  <a:pt x="11436" y="5984"/>
                </a:lnTo>
                <a:lnTo>
                  <a:pt x="11455" y="6080"/>
                </a:lnTo>
                <a:lnTo>
                  <a:pt x="11474" y="6176"/>
                </a:lnTo>
                <a:lnTo>
                  <a:pt x="11491" y="6272"/>
                </a:lnTo>
                <a:lnTo>
                  <a:pt x="11509" y="6368"/>
                </a:lnTo>
                <a:lnTo>
                  <a:pt x="11524" y="6466"/>
                </a:lnTo>
                <a:lnTo>
                  <a:pt x="11538" y="6563"/>
                </a:lnTo>
                <a:lnTo>
                  <a:pt x="11553" y="6661"/>
                </a:lnTo>
                <a:lnTo>
                  <a:pt x="11565" y="6759"/>
                </a:lnTo>
                <a:lnTo>
                  <a:pt x="11577" y="6857"/>
                </a:lnTo>
                <a:lnTo>
                  <a:pt x="11589" y="6957"/>
                </a:lnTo>
                <a:lnTo>
                  <a:pt x="11598" y="7056"/>
                </a:lnTo>
                <a:lnTo>
                  <a:pt x="11607" y="7155"/>
                </a:lnTo>
                <a:lnTo>
                  <a:pt x="11615" y="7255"/>
                </a:lnTo>
                <a:lnTo>
                  <a:pt x="11623" y="7356"/>
                </a:lnTo>
                <a:lnTo>
                  <a:pt x="11629" y="7456"/>
                </a:lnTo>
                <a:lnTo>
                  <a:pt x="11634" y="7557"/>
                </a:lnTo>
                <a:lnTo>
                  <a:pt x="11638" y="7658"/>
                </a:lnTo>
                <a:lnTo>
                  <a:pt x="11641" y="7759"/>
                </a:lnTo>
                <a:lnTo>
                  <a:pt x="8474" y="7759"/>
                </a:lnTo>
                <a:close/>
                <a:moveTo>
                  <a:pt x="10879" y="11791"/>
                </a:moveTo>
                <a:lnTo>
                  <a:pt x="10807" y="11768"/>
                </a:lnTo>
                <a:lnTo>
                  <a:pt x="10735" y="11747"/>
                </a:lnTo>
                <a:lnTo>
                  <a:pt x="10663" y="11726"/>
                </a:lnTo>
                <a:lnTo>
                  <a:pt x="10590" y="11706"/>
                </a:lnTo>
                <a:lnTo>
                  <a:pt x="10518" y="11686"/>
                </a:lnTo>
                <a:lnTo>
                  <a:pt x="10446" y="11667"/>
                </a:lnTo>
                <a:lnTo>
                  <a:pt x="10373" y="11649"/>
                </a:lnTo>
                <a:lnTo>
                  <a:pt x="10299" y="11631"/>
                </a:lnTo>
                <a:lnTo>
                  <a:pt x="10226" y="11614"/>
                </a:lnTo>
                <a:lnTo>
                  <a:pt x="10152" y="11598"/>
                </a:lnTo>
                <a:lnTo>
                  <a:pt x="10078" y="11582"/>
                </a:lnTo>
                <a:lnTo>
                  <a:pt x="10003" y="11566"/>
                </a:lnTo>
                <a:lnTo>
                  <a:pt x="9929" y="11552"/>
                </a:lnTo>
                <a:lnTo>
                  <a:pt x="9854" y="11538"/>
                </a:lnTo>
                <a:lnTo>
                  <a:pt x="9780" y="11525"/>
                </a:lnTo>
                <a:lnTo>
                  <a:pt x="9704" y="11512"/>
                </a:lnTo>
                <a:lnTo>
                  <a:pt x="9629" y="11500"/>
                </a:lnTo>
                <a:lnTo>
                  <a:pt x="9553" y="11488"/>
                </a:lnTo>
                <a:lnTo>
                  <a:pt x="9477" y="11477"/>
                </a:lnTo>
                <a:lnTo>
                  <a:pt x="9401" y="11467"/>
                </a:lnTo>
                <a:lnTo>
                  <a:pt x="9325" y="11458"/>
                </a:lnTo>
                <a:lnTo>
                  <a:pt x="9249" y="11449"/>
                </a:lnTo>
                <a:lnTo>
                  <a:pt x="9172" y="11440"/>
                </a:lnTo>
                <a:lnTo>
                  <a:pt x="9095" y="11433"/>
                </a:lnTo>
                <a:lnTo>
                  <a:pt x="9018" y="11425"/>
                </a:lnTo>
                <a:lnTo>
                  <a:pt x="8941" y="11419"/>
                </a:lnTo>
                <a:lnTo>
                  <a:pt x="8864" y="11413"/>
                </a:lnTo>
                <a:lnTo>
                  <a:pt x="8786" y="11408"/>
                </a:lnTo>
                <a:lnTo>
                  <a:pt x="8708" y="11404"/>
                </a:lnTo>
                <a:lnTo>
                  <a:pt x="8630" y="11400"/>
                </a:lnTo>
                <a:lnTo>
                  <a:pt x="8552" y="11396"/>
                </a:lnTo>
                <a:lnTo>
                  <a:pt x="8474" y="11394"/>
                </a:lnTo>
                <a:lnTo>
                  <a:pt x="8474" y="8277"/>
                </a:lnTo>
                <a:lnTo>
                  <a:pt x="11641" y="8277"/>
                </a:lnTo>
                <a:lnTo>
                  <a:pt x="11637" y="8394"/>
                </a:lnTo>
                <a:lnTo>
                  <a:pt x="11632" y="8512"/>
                </a:lnTo>
                <a:lnTo>
                  <a:pt x="11626" y="8628"/>
                </a:lnTo>
                <a:lnTo>
                  <a:pt x="11617" y="8746"/>
                </a:lnTo>
                <a:lnTo>
                  <a:pt x="11608" y="8862"/>
                </a:lnTo>
                <a:lnTo>
                  <a:pt x="11598" y="8977"/>
                </a:lnTo>
                <a:lnTo>
                  <a:pt x="11586" y="9092"/>
                </a:lnTo>
                <a:lnTo>
                  <a:pt x="11572" y="9207"/>
                </a:lnTo>
                <a:lnTo>
                  <a:pt x="11558" y="9321"/>
                </a:lnTo>
                <a:lnTo>
                  <a:pt x="11542" y="9435"/>
                </a:lnTo>
                <a:lnTo>
                  <a:pt x="11525" y="9548"/>
                </a:lnTo>
                <a:lnTo>
                  <a:pt x="11506" y="9661"/>
                </a:lnTo>
                <a:lnTo>
                  <a:pt x="11486" y="9773"/>
                </a:lnTo>
                <a:lnTo>
                  <a:pt x="11466" y="9884"/>
                </a:lnTo>
                <a:lnTo>
                  <a:pt x="11443" y="9995"/>
                </a:lnTo>
                <a:lnTo>
                  <a:pt x="11419" y="10106"/>
                </a:lnTo>
                <a:lnTo>
                  <a:pt x="11395" y="10216"/>
                </a:lnTo>
                <a:lnTo>
                  <a:pt x="11368" y="10325"/>
                </a:lnTo>
                <a:lnTo>
                  <a:pt x="11341" y="10434"/>
                </a:lnTo>
                <a:lnTo>
                  <a:pt x="11313" y="10543"/>
                </a:lnTo>
                <a:lnTo>
                  <a:pt x="11283" y="10650"/>
                </a:lnTo>
                <a:lnTo>
                  <a:pt x="11252" y="10757"/>
                </a:lnTo>
                <a:lnTo>
                  <a:pt x="11220" y="10863"/>
                </a:lnTo>
                <a:lnTo>
                  <a:pt x="11186" y="10969"/>
                </a:lnTo>
                <a:lnTo>
                  <a:pt x="11152" y="11074"/>
                </a:lnTo>
                <a:lnTo>
                  <a:pt x="11117" y="11178"/>
                </a:lnTo>
                <a:lnTo>
                  <a:pt x="11080" y="11282"/>
                </a:lnTo>
                <a:lnTo>
                  <a:pt x="11042" y="11386"/>
                </a:lnTo>
                <a:lnTo>
                  <a:pt x="11003" y="11488"/>
                </a:lnTo>
                <a:lnTo>
                  <a:pt x="10962" y="11590"/>
                </a:lnTo>
                <a:lnTo>
                  <a:pt x="10921" y="11690"/>
                </a:lnTo>
                <a:lnTo>
                  <a:pt x="10879" y="11791"/>
                </a:lnTo>
                <a:close/>
                <a:moveTo>
                  <a:pt x="11162" y="12440"/>
                </a:moveTo>
                <a:lnTo>
                  <a:pt x="11275" y="12484"/>
                </a:lnTo>
                <a:lnTo>
                  <a:pt x="11387" y="12529"/>
                </a:lnTo>
                <a:lnTo>
                  <a:pt x="11497" y="12575"/>
                </a:lnTo>
                <a:lnTo>
                  <a:pt x="11606" y="12624"/>
                </a:lnTo>
                <a:lnTo>
                  <a:pt x="11715" y="12674"/>
                </a:lnTo>
                <a:lnTo>
                  <a:pt x="11824" y="12726"/>
                </a:lnTo>
                <a:lnTo>
                  <a:pt x="11930" y="12779"/>
                </a:lnTo>
                <a:lnTo>
                  <a:pt x="12036" y="12833"/>
                </a:lnTo>
                <a:lnTo>
                  <a:pt x="12142" y="12889"/>
                </a:lnTo>
                <a:lnTo>
                  <a:pt x="12245" y="12946"/>
                </a:lnTo>
                <a:lnTo>
                  <a:pt x="12349" y="13005"/>
                </a:lnTo>
                <a:lnTo>
                  <a:pt x="12451" y="13065"/>
                </a:lnTo>
                <a:lnTo>
                  <a:pt x="12552" y="13127"/>
                </a:lnTo>
                <a:lnTo>
                  <a:pt x="12653" y="13191"/>
                </a:lnTo>
                <a:lnTo>
                  <a:pt x="12751" y="13255"/>
                </a:lnTo>
                <a:lnTo>
                  <a:pt x="12850" y="13320"/>
                </a:lnTo>
                <a:lnTo>
                  <a:pt x="12759" y="13395"/>
                </a:lnTo>
                <a:lnTo>
                  <a:pt x="12666" y="13469"/>
                </a:lnTo>
                <a:lnTo>
                  <a:pt x="12573" y="13540"/>
                </a:lnTo>
                <a:lnTo>
                  <a:pt x="12477" y="13612"/>
                </a:lnTo>
                <a:lnTo>
                  <a:pt x="12381" y="13681"/>
                </a:lnTo>
                <a:lnTo>
                  <a:pt x="12283" y="13748"/>
                </a:lnTo>
                <a:lnTo>
                  <a:pt x="12185" y="13814"/>
                </a:lnTo>
                <a:lnTo>
                  <a:pt x="12084" y="13878"/>
                </a:lnTo>
                <a:lnTo>
                  <a:pt x="11984" y="13940"/>
                </a:lnTo>
                <a:lnTo>
                  <a:pt x="11881" y="14001"/>
                </a:lnTo>
                <a:lnTo>
                  <a:pt x="11779" y="14062"/>
                </a:lnTo>
                <a:lnTo>
                  <a:pt x="11674" y="14119"/>
                </a:lnTo>
                <a:lnTo>
                  <a:pt x="11568" y="14175"/>
                </a:lnTo>
                <a:lnTo>
                  <a:pt x="11461" y="14229"/>
                </a:lnTo>
                <a:lnTo>
                  <a:pt x="11354" y="14282"/>
                </a:lnTo>
                <a:lnTo>
                  <a:pt x="11245" y="14333"/>
                </a:lnTo>
                <a:lnTo>
                  <a:pt x="11136" y="14382"/>
                </a:lnTo>
                <a:lnTo>
                  <a:pt x="11025" y="14429"/>
                </a:lnTo>
                <a:lnTo>
                  <a:pt x="10914" y="14475"/>
                </a:lnTo>
                <a:lnTo>
                  <a:pt x="10802" y="14519"/>
                </a:lnTo>
                <a:lnTo>
                  <a:pt x="10688" y="14561"/>
                </a:lnTo>
                <a:lnTo>
                  <a:pt x="10573" y="14601"/>
                </a:lnTo>
                <a:lnTo>
                  <a:pt x="10458" y="14639"/>
                </a:lnTo>
                <a:lnTo>
                  <a:pt x="10342" y="14676"/>
                </a:lnTo>
                <a:lnTo>
                  <a:pt x="10225" y="14710"/>
                </a:lnTo>
                <a:lnTo>
                  <a:pt x="10107" y="14743"/>
                </a:lnTo>
                <a:lnTo>
                  <a:pt x="9989" y="14774"/>
                </a:lnTo>
                <a:lnTo>
                  <a:pt x="9869" y="14802"/>
                </a:lnTo>
                <a:lnTo>
                  <a:pt x="9749" y="14829"/>
                </a:lnTo>
                <a:lnTo>
                  <a:pt x="9628" y="14854"/>
                </a:lnTo>
                <a:lnTo>
                  <a:pt x="9507" y="14877"/>
                </a:lnTo>
                <a:lnTo>
                  <a:pt x="9383" y="14898"/>
                </a:lnTo>
                <a:lnTo>
                  <a:pt x="9450" y="14833"/>
                </a:lnTo>
                <a:lnTo>
                  <a:pt x="9516" y="14767"/>
                </a:lnTo>
                <a:lnTo>
                  <a:pt x="9582" y="14700"/>
                </a:lnTo>
                <a:lnTo>
                  <a:pt x="9645" y="14633"/>
                </a:lnTo>
                <a:lnTo>
                  <a:pt x="9710" y="14564"/>
                </a:lnTo>
                <a:lnTo>
                  <a:pt x="9772" y="14495"/>
                </a:lnTo>
                <a:lnTo>
                  <a:pt x="9835" y="14424"/>
                </a:lnTo>
                <a:lnTo>
                  <a:pt x="9897" y="14354"/>
                </a:lnTo>
                <a:lnTo>
                  <a:pt x="9958" y="14282"/>
                </a:lnTo>
                <a:lnTo>
                  <a:pt x="10019" y="14210"/>
                </a:lnTo>
                <a:lnTo>
                  <a:pt x="10078" y="14137"/>
                </a:lnTo>
                <a:lnTo>
                  <a:pt x="10138" y="14064"/>
                </a:lnTo>
                <a:lnTo>
                  <a:pt x="10195" y="13988"/>
                </a:lnTo>
                <a:lnTo>
                  <a:pt x="10254" y="13913"/>
                </a:lnTo>
                <a:lnTo>
                  <a:pt x="10310" y="13837"/>
                </a:lnTo>
                <a:lnTo>
                  <a:pt x="10367" y="13761"/>
                </a:lnTo>
                <a:lnTo>
                  <a:pt x="10422" y="13684"/>
                </a:lnTo>
                <a:lnTo>
                  <a:pt x="10476" y="13606"/>
                </a:lnTo>
                <a:lnTo>
                  <a:pt x="10531" y="13526"/>
                </a:lnTo>
                <a:lnTo>
                  <a:pt x="10584" y="13447"/>
                </a:lnTo>
                <a:lnTo>
                  <a:pt x="10636" y="13367"/>
                </a:lnTo>
                <a:lnTo>
                  <a:pt x="10688" y="13286"/>
                </a:lnTo>
                <a:lnTo>
                  <a:pt x="10739" y="13204"/>
                </a:lnTo>
                <a:lnTo>
                  <a:pt x="10789" y="13121"/>
                </a:lnTo>
                <a:lnTo>
                  <a:pt x="10839" y="13039"/>
                </a:lnTo>
                <a:lnTo>
                  <a:pt x="10888" y="12955"/>
                </a:lnTo>
                <a:lnTo>
                  <a:pt x="10935" y="12871"/>
                </a:lnTo>
                <a:lnTo>
                  <a:pt x="10982" y="12786"/>
                </a:lnTo>
                <a:lnTo>
                  <a:pt x="11028" y="12701"/>
                </a:lnTo>
                <a:lnTo>
                  <a:pt x="11074" y="12614"/>
                </a:lnTo>
                <a:lnTo>
                  <a:pt x="11119" y="12528"/>
                </a:lnTo>
                <a:lnTo>
                  <a:pt x="11162" y="12440"/>
                </a:lnTo>
                <a:close/>
                <a:moveTo>
                  <a:pt x="8474" y="14988"/>
                </a:moveTo>
                <a:lnTo>
                  <a:pt x="8474" y="11911"/>
                </a:lnTo>
                <a:lnTo>
                  <a:pt x="8545" y="11913"/>
                </a:lnTo>
                <a:lnTo>
                  <a:pt x="8616" y="11916"/>
                </a:lnTo>
                <a:lnTo>
                  <a:pt x="8687" y="11920"/>
                </a:lnTo>
                <a:lnTo>
                  <a:pt x="8757" y="11924"/>
                </a:lnTo>
                <a:lnTo>
                  <a:pt x="8828" y="11929"/>
                </a:lnTo>
                <a:lnTo>
                  <a:pt x="8899" y="11934"/>
                </a:lnTo>
                <a:lnTo>
                  <a:pt x="8969" y="11940"/>
                </a:lnTo>
                <a:lnTo>
                  <a:pt x="9039" y="11946"/>
                </a:lnTo>
                <a:lnTo>
                  <a:pt x="9108" y="11953"/>
                </a:lnTo>
                <a:lnTo>
                  <a:pt x="9178" y="11960"/>
                </a:lnTo>
                <a:lnTo>
                  <a:pt x="9248" y="11968"/>
                </a:lnTo>
                <a:lnTo>
                  <a:pt x="9317" y="11976"/>
                </a:lnTo>
                <a:lnTo>
                  <a:pt x="9387" y="11986"/>
                </a:lnTo>
                <a:lnTo>
                  <a:pt x="9455" y="11995"/>
                </a:lnTo>
                <a:lnTo>
                  <a:pt x="9524" y="12005"/>
                </a:lnTo>
                <a:lnTo>
                  <a:pt x="9593" y="12016"/>
                </a:lnTo>
                <a:lnTo>
                  <a:pt x="9661" y="12027"/>
                </a:lnTo>
                <a:lnTo>
                  <a:pt x="9729" y="12039"/>
                </a:lnTo>
                <a:lnTo>
                  <a:pt x="9797" y="12051"/>
                </a:lnTo>
                <a:lnTo>
                  <a:pt x="9865" y="12064"/>
                </a:lnTo>
                <a:lnTo>
                  <a:pt x="9932" y="12077"/>
                </a:lnTo>
                <a:lnTo>
                  <a:pt x="10000" y="12091"/>
                </a:lnTo>
                <a:lnTo>
                  <a:pt x="10067" y="12106"/>
                </a:lnTo>
                <a:lnTo>
                  <a:pt x="10134" y="12121"/>
                </a:lnTo>
                <a:lnTo>
                  <a:pt x="10200" y="12136"/>
                </a:lnTo>
                <a:lnTo>
                  <a:pt x="10267" y="12153"/>
                </a:lnTo>
                <a:lnTo>
                  <a:pt x="10334" y="12169"/>
                </a:lnTo>
                <a:lnTo>
                  <a:pt x="10399" y="12187"/>
                </a:lnTo>
                <a:lnTo>
                  <a:pt x="10465" y="12204"/>
                </a:lnTo>
                <a:lnTo>
                  <a:pt x="10531" y="12223"/>
                </a:lnTo>
                <a:lnTo>
                  <a:pt x="10596" y="12242"/>
                </a:lnTo>
                <a:lnTo>
                  <a:pt x="10661" y="12262"/>
                </a:lnTo>
                <a:lnTo>
                  <a:pt x="10610" y="12363"/>
                </a:lnTo>
                <a:lnTo>
                  <a:pt x="10557" y="12462"/>
                </a:lnTo>
                <a:lnTo>
                  <a:pt x="10504" y="12561"/>
                </a:lnTo>
                <a:lnTo>
                  <a:pt x="10450" y="12659"/>
                </a:lnTo>
                <a:lnTo>
                  <a:pt x="10393" y="12757"/>
                </a:lnTo>
                <a:lnTo>
                  <a:pt x="10337" y="12853"/>
                </a:lnTo>
                <a:lnTo>
                  <a:pt x="10279" y="12948"/>
                </a:lnTo>
                <a:lnTo>
                  <a:pt x="10220" y="13042"/>
                </a:lnTo>
                <a:lnTo>
                  <a:pt x="10159" y="13135"/>
                </a:lnTo>
                <a:lnTo>
                  <a:pt x="10099" y="13228"/>
                </a:lnTo>
                <a:lnTo>
                  <a:pt x="10036" y="13319"/>
                </a:lnTo>
                <a:lnTo>
                  <a:pt x="9972" y="13410"/>
                </a:lnTo>
                <a:lnTo>
                  <a:pt x="9909" y="13499"/>
                </a:lnTo>
                <a:lnTo>
                  <a:pt x="9843" y="13588"/>
                </a:lnTo>
                <a:lnTo>
                  <a:pt x="9776" y="13675"/>
                </a:lnTo>
                <a:lnTo>
                  <a:pt x="9710" y="13761"/>
                </a:lnTo>
                <a:lnTo>
                  <a:pt x="9641" y="13846"/>
                </a:lnTo>
                <a:lnTo>
                  <a:pt x="9571" y="13930"/>
                </a:lnTo>
                <a:lnTo>
                  <a:pt x="9501" y="14012"/>
                </a:lnTo>
                <a:lnTo>
                  <a:pt x="9430" y="14095"/>
                </a:lnTo>
                <a:lnTo>
                  <a:pt x="9358" y="14175"/>
                </a:lnTo>
                <a:lnTo>
                  <a:pt x="9284" y="14255"/>
                </a:lnTo>
                <a:lnTo>
                  <a:pt x="9210" y="14333"/>
                </a:lnTo>
                <a:lnTo>
                  <a:pt x="9135" y="14410"/>
                </a:lnTo>
                <a:lnTo>
                  <a:pt x="9059" y="14487"/>
                </a:lnTo>
                <a:lnTo>
                  <a:pt x="8982" y="14562"/>
                </a:lnTo>
                <a:lnTo>
                  <a:pt x="8904" y="14636"/>
                </a:lnTo>
                <a:lnTo>
                  <a:pt x="8825" y="14708"/>
                </a:lnTo>
                <a:lnTo>
                  <a:pt x="8746" y="14779"/>
                </a:lnTo>
                <a:lnTo>
                  <a:pt x="8666" y="14850"/>
                </a:lnTo>
                <a:lnTo>
                  <a:pt x="8584" y="14918"/>
                </a:lnTo>
                <a:lnTo>
                  <a:pt x="8502" y="14987"/>
                </a:lnTo>
                <a:lnTo>
                  <a:pt x="8474" y="14988"/>
                </a:lnTo>
                <a:close/>
                <a:moveTo>
                  <a:pt x="7036" y="14898"/>
                </a:moveTo>
                <a:lnTo>
                  <a:pt x="6913" y="14877"/>
                </a:lnTo>
                <a:lnTo>
                  <a:pt x="6791" y="14854"/>
                </a:lnTo>
                <a:lnTo>
                  <a:pt x="6670" y="14829"/>
                </a:lnTo>
                <a:lnTo>
                  <a:pt x="6550" y="14802"/>
                </a:lnTo>
                <a:lnTo>
                  <a:pt x="6431" y="14774"/>
                </a:lnTo>
                <a:lnTo>
                  <a:pt x="6312" y="14743"/>
                </a:lnTo>
                <a:lnTo>
                  <a:pt x="6194" y="14710"/>
                </a:lnTo>
                <a:lnTo>
                  <a:pt x="6077" y="14676"/>
                </a:lnTo>
                <a:lnTo>
                  <a:pt x="5961" y="14639"/>
                </a:lnTo>
                <a:lnTo>
                  <a:pt x="5846" y="14601"/>
                </a:lnTo>
                <a:lnTo>
                  <a:pt x="5731" y="14561"/>
                </a:lnTo>
                <a:lnTo>
                  <a:pt x="5618" y="14519"/>
                </a:lnTo>
                <a:lnTo>
                  <a:pt x="5505" y="14475"/>
                </a:lnTo>
                <a:lnTo>
                  <a:pt x="5395" y="14429"/>
                </a:lnTo>
                <a:lnTo>
                  <a:pt x="5284" y="14382"/>
                </a:lnTo>
                <a:lnTo>
                  <a:pt x="5174" y="14333"/>
                </a:lnTo>
                <a:lnTo>
                  <a:pt x="5065" y="14282"/>
                </a:lnTo>
                <a:lnTo>
                  <a:pt x="4958" y="14229"/>
                </a:lnTo>
                <a:lnTo>
                  <a:pt x="4851" y="14175"/>
                </a:lnTo>
                <a:lnTo>
                  <a:pt x="4746" y="14119"/>
                </a:lnTo>
                <a:lnTo>
                  <a:pt x="4641" y="14062"/>
                </a:lnTo>
                <a:lnTo>
                  <a:pt x="4538" y="14001"/>
                </a:lnTo>
                <a:lnTo>
                  <a:pt x="4436" y="13940"/>
                </a:lnTo>
                <a:lnTo>
                  <a:pt x="4335" y="13878"/>
                </a:lnTo>
                <a:lnTo>
                  <a:pt x="4235" y="13814"/>
                </a:lnTo>
                <a:lnTo>
                  <a:pt x="4137" y="13748"/>
                </a:lnTo>
                <a:lnTo>
                  <a:pt x="4038" y="13681"/>
                </a:lnTo>
                <a:lnTo>
                  <a:pt x="3943" y="13612"/>
                </a:lnTo>
                <a:lnTo>
                  <a:pt x="3847" y="13540"/>
                </a:lnTo>
                <a:lnTo>
                  <a:pt x="3753" y="13469"/>
                </a:lnTo>
                <a:lnTo>
                  <a:pt x="3660" y="13395"/>
                </a:lnTo>
                <a:lnTo>
                  <a:pt x="3569" y="13320"/>
                </a:lnTo>
                <a:lnTo>
                  <a:pt x="3668" y="13255"/>
                </a:lnTo>
                <a:lnTo>
                  <a:pt x="3767" y="13191"/>
                </a:lnTo>
                <a:lnTo>
                  <a:pt x="3867" y="13127"/>
                </a:lnTo>
                <a:lnTo>
                  <a:pt x="3968" y="13065"/>
                </a:lnTo>
                <a:lnTo>
                  <a:pt x="4071" y="13005"/>
                </a:lnTo>
                <a:lnTo>
                  <a:pt x="4174" y="12946"/>
                </a:lnTo>
                <a:lnTo>
                  <a:pt x="4278" y="12889"/>
                </a:lnTo>
                <a:lnTo>
                  <a:pt x="4383" y="12833"/>
                </a:lnTo>
                <a:lnTo>
                  <a:pt x="4489" y="12779"/>
                </a:lnTo>
                <a:lnTo>
                  <a:pt x="4596" y="12726"/>
                </a:lnTo>
                <a:lnTo>
                  <a:pt x="4704" y="12674"/>
                </a:lnTo>
                <a:lnTo>
                  <a:pt x="4813" y="12624"/>
                </a:lnTo>
                <a:lnTo>
                  <a:pt x="4923" y="12575"/>
                </a:lnTo>
                <a:lnTo>
                  <a:pt x="5033" y="12529"/>
                </a:lnTo>
                <a:lnTo>
                  <a:pt x="5144" y="12484"/>
                </a:lnTo>
                <a:lnTo>
                  <a:pt x="5257" y="12440"/>
                </a:lnTo>
                <a:lnTo>
                  <a:pt x="5301" y="12528"/>
                </a:lnTo>
                <a:lnTo>
                  <a:pt x="5345" y="12614"/>
                </a:lnTo>
                <a:lnTo>
                  <a:pt x="5391" y="12701"/>
                </a:lnTo>
                <a:lnTo>
                  <a:pt x="5437" y="12786"/>
                </a:lnTo>
                <a:lnTo>
                  <a:pt x="5484" y="12871"/>
                </a:lnTo>
                <a:lnTo>
                  <a:pt x="5532" y="12955"/>
                </a:lnTo>
                <a:lnTo>
                  <a:pt x="5580" y="13039"/>
                </a:lnTo>
                <a:lnTo>
                  <a:pt x="5630" y="13121"/>
                </a:lnTo>
                <a:lnTo>
                  <a:pt x="5680" y="13204"/>
                </a:lnTo>
                <a:lnTo>
                  <a:pt x="5731" y="13286"/>
                </a:lnTo>
                <a:lnTo>
                  <a:pt x="5783" y="13367"/>
                </a:lnTo>
                <a:lnTo>
                  <a:pt x="5835" y="13447"/>
                </a:lnTo>
                <a:lnTo>
                  <a:pt x="5888" y="13526"/>
                </a:lnTo>
                <a:lnTo>
                  <a:pt x="5943" y="13606"/>
                </a:lnTo>
                <a:lnTo>
                  <a:pt x="5997" y="13684"/>
                </a:lnTo>
                <a:lnTo>
                  <a:pt x="6052" y="13761"/>
                </a:lnTo>
                <a:lnTo>
                  <a:pt x="6109" y="13837"/>
                </a:lnTo>
                <a:lnTo>
                  <a:pt x="6166" y="13913"/>
                </a:lnTo>
                <a:lnTo>
                  <a:pt x="6224" y="13988"/>
                </a:lnTo>
                <a:lnTo>
                  <a:pt x="6282" y="14064"/>
                </a:lnTo>
                <a:lnTo>
                  <a:pt x="6341" y="14137"/>
                </a:lnTo>
                <a:lnTo>
                  <a:pt x="6400" y="14210"/>
                </a:lnTo>
                <a:lnTo>
                  <a:pt x="6461" y="14282"/>
                </a:lnTo>
                <a:lnTo>
                  <a:pt x="6522" y="14354"/>
                </a:lnTo>
                <a:lnTo>
                  <a:pt x="6584" y="14424"/>
                </a:lnTo>
                <a:lnTo>
                  <a:pt x="6647" y="14495"/>
                </a:lnTo>
                <a:lnTo>
                  <a:pt x="6710" y="14564"/>
                </a:lnTo>
                <a:lnTo>
                  <a:pt x="6774" y="14633"/>
                </a:lnTo>
                <a:lnTo>
                  <a:pt x="6839" y="14700"/>
                </a:lnTo>
                <a:lnTo>
                  <a:pt x="6903" y="14767"/>
                </a:lnTo>
                <a:lnTo>
                  <a:pt x="6969" y="14833"/>
                </a:lnTo>
                <a:lnTo>
                  <a:pt x="7036" y="14898"/>
                </a:lnTo>
                <a:close/>
                <a:moveTo>
                  <a:pt x="7945" y="8277"/>
                </a:moveTo>
                <a:lnTo>
                  <a:pt x="7945" y="11394"/>
                </a:lnTo>
                <a:lnTo>
                  <a:pt x="7867" y="11396"/>
                </a:lnTo>
                <a:lnTo>
                  <a:pt x="7789" y="11400"/>
                </a:lnTo>
                <a:lnTo>
                  <a:pt x="7711" y="11404"/>
                </a:lnTo>
                <a:lnTo>
                  <a:pt x="7633" y="11408"/>
                </a:lnTo>
                <a:lnTo>
                  <a:pt x="7555" y="11413"/>
                </a:lnTo>
                <a:lnTo>
                  <a:pt x="7478" y="11419"/>
                </a:lnTo>
                <a:lnTo>
                  <a:pt x="7401" y="11425"/>
                </a:lnTo>
                <a:lnTo>
                  <a:pt x="7324" y="11433"/>
                </a:lnTo>
                <a:lnTo>
                  <a:pt x="7247" y="11440"/>
                </a:lnTo>
                <a:lnTo>
                  <a:pt x="7170" y="11449"/>
                </a:lnTo>
                <a:lnTo>
                  <a:pt x="7094" y="11458"/>
                </a:lnTo>
                <a:lnTo>
                  <a:pt x="7018" y="11467"/>
                </a:lnTo>
                <a:lnTo>
                  <a:pt x="6942" y="11477"/>
                </a:lnTo>
                <a:lnTo>
                  <a:pt x="6866" y="11488"/>
                </a:lnTo>
                <a:lnTo>
                  <a:pt x="6790" y="11500"/>
                </a:lnTo>
                <a:lnTo>
                  <a:pt x="6715" y="11512"/>
                </a:lnTo>
                <a:lnTo>
                  <a:pt x="6640" y="11525"/>
                </a:lnTo>
                <a:lnTo>
                  <a:pt x="6565" y="11538"/>
                </a:lnTo>
                <a:lnTo>
                  <a:pt x="6491" y="11552"/>
                </a:lnTo>
                <a:lnTo>
                  <a:pt x="6416" y="11566"/>
                </a:lnTo>
                <a:lnTo>
                  <a:pt x="6342" y="11582"/>
                </a:lnTo>
                <a:lnTo>
                  <a:pt x="6268" y="11598"/>
                </a:lnTo>
                <a:lnTo>
                  <a:pt x="6194" y="11614"/>
                </a:lnTo>
                <a:lnTo>
                  <a:pt x="6120" y="11631"/>
                </a:lnTo>
                <a:lnTo>
                  <a:pt x="6047" y="11649"/>
                </a:lnTo>
                <a:lnTo>
                  <a:pt x="5973" y="11667"/>
                </a:lnTo>
                <a:lnTo>
                  <a:pt x="5901" y="11686"/>
                </a:lnTo>
                <a:lnTo>
                  <a:pt x="5829" y="11706"/>
                </a:lnTo>
                <a:lnTo>
                  <a:pt x="5756" y="11726"/>
                </a:lnTo>
                <a:lnTo>
                  <a:pt x="5684" y="11747"/>
                </a:lnTo>
                <a:lnTo>
                  <a:pt x="5612" y="11768"/>
                </a:lnTo>
                <a:lnTo>
                  <a:pt x="5540" y="11791"/>
                </a:lnTo>
                <a:lnTo>
                  <a:pt x="5498" y="11690"/>
                </a:lnTo>
                <a:lnTo>
                  <a:pt x="5457" y="11590"/>
                </a:lnTo>
                <a:lnTo>
                  <a:pt x="5417" y="11488"/>
                </a:lnTo>
                <a:lnTo>
                  <a:pt x="5377" y="11386"/>
                </a:lnTo>
                <a:lnTo>
                  <a:pt x="5339" y="11282"/>
                </a:lnTo>
                <a:lnTo>
                  <a:pt x="5303" y="11178"/>
                </a:lnTo>
                <a:lnTo>
                  <a:pt x="5267" y="11074"/>
                </a:lnTo>
                <a:lnTo>
                  <a:pt x="5233" y="10969"/>
                </a:lnTo>
                <a:lnTo>
                  <a:pt x="5200" y="10863"/>
                </a:lnTo>
                <a:lnTo>
                  <a:pt x="5167" y="10757"/>
                </a:lnTo>
                <a:lnTo>
                  <a:pt x="5136" y="10650"/>
                </a:lnTo>
                <a:lnTo>
                  <a:pt x="5106" y="10543"/>
                </a:lnTo>
                <a:lnTo>
                  <a:pt x="5079" y="10434"/>
                </a:lnTo>
                <a:lnTo>
                  <a:pt x="5051" y="10325"/>
                </a:lnTo>
                <a:lnTo>
                  <a:pt x="5025" y="10216"/>
                </a:lnTo>
                <a:lnTo>
                  <a:pt x="5000" y="10106"/>
                </a:lnTo>
                <a:lnTo>
                  <a:pt x="4976" y="9995"/>
                </a:lnTo>
                <a:lnTo>
                  <a:pt x="4954" y="9884"/>
                </a:lnTo>
                <a:lnTo>
                  <a:pt x="4933" y="9773"/>
                </a:lnTo>
                <a:lnTo>
                  <a:pt x="4913" y="9661"/>
                </a:lnTo>
                <a:lnTo>
                  <a:pt x="4895" y="9548"/>
                </a:lnTo>
                <a:lnTo>
                  <a:pt x="4877" y="9435"/>
                </a:lnTo>
                <a:lnTo>
                  <a:pt x="4861" y="9321"/>
                </a:lnTo>
                <a:lnTo>
                  <a:pt x="4847" y="9207"/>
                </a:lnTo>
                <a:lnTo>
                  <a:pt x="4833" y="9092"/>
                </a:lnTo>
                <a:lnTo>
                  <a:pt x="4822" y="8977"/>
                </a:lnTo>
                <a:lnTo>
                  <a:pt x="4811" y="8862"/>
                </a:lnTo>
                <a:lnTo>
                  <a:pt x="4802" y="8746"/>
                </a:lnTo>
                <a:lnTo>
                  <a:pt x="4794" y="8628"/>
                </a:lnTo>
                <a:lnTo>
                  <a:pt x="4787" y="8512"/>
                </a:lnTo>
                <a:lnTo>
                  <a:pt x="4782" y="8394"/>
                </a:lnTo>
                <a:lnTo>
                  <a:pt x="4779" y="8277"/>
                </a:lnTo>
                <a:lnTo>
                  <a:pt x="7945" y="8277"/>
                </a:lnTo>
                <a:close/>
                <a:moveTo>
                  <a:pt x="5353" y="4695"/>
                </a:moveTo>
                <a:lnTo>
                  <a:pt x="5430" y="4721"/>
                </a:lnTo>
                <a:lnTo>
                  <a:pt x="5507" y="4746"/>
                </a:lnTo>
                <a:lnTo>
                  <a:pt x="5583" y="4770"/>
                </a:lnTo>
                <a:lnTo>
                  <a:pt x="5661" y="4793"/>
                </a:lnTo>
                <a:lnTo>
                  <a:pt x="5739" y="4816"/>
                </a:lnTo>
                <a:lnTo>
                  <a:pt x="5817" y="4838"/>
                </a:lnTo>
                <a:lnTo>
                  <a:pt x="5896" y="4860"/>
                </a:lnTo>
                <a:lnTo>
                  <a:pt x="5974" y="4880"/>
                </a:lnTo>
                <a:lnTo>
                  <a:pt x="6053" y="4900"/>
                </a:lnTo>
                <a:lnTo>
                  <a:pt x="6134" y="4920"/>
                </a:lnTo>
                <a:lnTo>
                  <a:pt x="6213" y="4938"/>
                </a:lnTo>
                <a:lnTo>
                  <a:pt x="6293" y="4956"/>
                </a:lnTo>
                <a:lnTo>
                  <a:pt x="6373" y="4973"/>
                </a:lnTo>
                <a:lnTo>
                  <a:pt x="6454" y="4990"/>
                </a:lnTo>
                <a:lnTo>
                  <a:pt x="6535" y="5005"/>
                </a:lnTo>
                <a:lnTo>
                  <a:pt x="6615" y="5020"/>
                </a:lnTo>
                <a:lnTo>
                  <a:pt x="6697" y="5035"/>
                </a:lnTo>
                <a:lnTo>
                  <a:pt x="6778" y="5048"/>
                </a:lnTo>
                <a:lnTo>
                  <a:pt x="6860" y="5061"/>
                </a:lnTo>
                <a:lnTo>
                  <a:pt x="6942" y="5073"/>
                </a:lnTo>
                <a:lnTo>
                  <a:pt x="7024" y="5084"/>
                </a:lnTo>
                <a:lnTo>
                  <a:pt x="7106" y="5095"/>
                </a:lnTo>
                <a:lnTo>
                  <a:pt x="7189" y="5105"/>
                </a:lnTo>
                <a:lnTo>
                  <a:pt x="7273" y="5114"/>
                </a:lnTo>
                <a:lnTo>
                  <a:pt x="7356" y="5122"/>
                </a:lnTo>
                <a:lnTo>
                  <a:pt x="7439" y="5131"/>
                </a:lnTo>
                <a:lnTo>
                  <a:pt x="7523" y="5137"/>
                </a:lnTo>
                <a:lnTo>
                  <a:pt x="7607" y="5143"/>
                </a:lnTo>
                <a:lnTo>
                  <a:pt x="7691" y="5149"/>
                </a:lnTo>
                <a:lnTo>
                  <a:pt x="7775" y="5153"/>
                </a:lnTo>
                <a:lnTo>
                  <a:pt x="7860" y="5157"/>
                </a:lnTo>
                <a:lnTo>
                  <a:pt x="7945" y="5160"/>
                </a:lnTo>
                <a:lnTo>
                  <a:pt x="7945" y="7759"/>
                </a:lnTo>
                <a:lnTo>
                  <a:pt x="4779" y="7759"/>
                </a:lnTo>
                <a:lnTo>
                  <a:pt x="4782" y="7658"/>
                </a:lnTo>
                <a:lnTo>
                  <a:pt x="4786" y="7557"/>
                </a:lnTo>
                <a:lnTo>
                  <a:pt x="4791" y="7456"/>
                </a:lnTo>
                <a:lnTo>
                  <a:pt x="4797" y="7356"/>
                </a:lnTo>
                <a:lnTo>
                  <a:pt x="4805" y="7255"/>
                </a:lnTo>
                <a:lnTo>
                  <a:pt x="4812" y="7155"/>
                </a:lnTo>
                <a:lnTo>
                  <a:pt x="4821" y="7056"/>
                </a:lnTo>
                <a:lnTo>
                  <a:pt x="4831" y="6957"/>
                </a:lnTo>
                <a:lnTo>
                  <a:pt x="4843" y="6857"/>
                </a:lnTo>
                <a:lnTo>
                  <a:pt x="4854" y="6759"/>
                </a:lnTo>
                <a:lnTo>
                  <a:pt x="4867" y="6661"/>
                </a:lnTo>
                <a:lnTo>
                  <a:pt x="4881" y="6563"/>
                </a:lnTo>
                <a:lnTo>
                  <a:pt x="4896" y="6466"/>
                </a:lnTo>
                <a:lnTo>
                  <a:pt x="4911" y="6368"/>
                </a:lnTo>
                <a:lnTo>
                  <a:pt x="4928" y="6272"/>
                </a:lnTo>
                <a:lnTo>
                  <a:pt x="4945" y="6176"/>
                </a:lnTo>
                <a:lnTo>
                  <a:pt x="4964" y="6080"/>
                </a:lnTo>
                <a:lnTo>
                  <a:pt x="4983" y="5984"/>
                </a:lnTo>
                <a:lnTo>
                  <a:pt x="5004" y="5889"/>
                </a:lnTo>
                <a:lnTo>
                  <a:pt x="5025" y="5795"/>
                </a:lnTo>
                <a:lnTo>
                  <a:pt x="5048" y="5701"/>
                </a:lnTo>
                <a:lnTo>
                  <a:pt x="5070" y="5607"/>
                </a:lnTo>
                <a:lnTo>
                  <a:pt x="5095" y="5513"/>
                </a:lnTo>
                <a:lnTo>
                  <a:pt x="5120" y="5420"/>
                </a:lnTo>
                <a:lnTo>
                  <a:pt x="5145" y="5328"/>
                </a:lnTo>
                <a:lnTo>
                  <a:pt x="5172" y="5236"/>
                </a:lnTo>
                <a:lnTo>
                  <a:pt x="5201" y="5145"/>
                </a:lnTo>
                <a:lnTo>
                  <a:pt x="5228" y="5053"/>
                </a:lnTo>
                <a:lnTo>
                  <a:pt x="5258" y="4963"/>
                </a:lnTo>
                <a:lnTo>
                  <a:pt x="5289" y="4873"/>
                </a:lnTo>
                <a:lnTo>
                  <a:pt x="5321" y="4784"/>
                </a:lnTo>
                <a:lnTo>
                  <a:pt x="5353" y="4695"/>
                </a:lnTo>
                <a:close/>
                <a:moveTo>
                  <a:pt x="5056" y="4040"/>
                </a:moveTo>
                <a:lnTo>
                  <a:pt x="4994" y="4015"/>
                </a:lnTo>
                <a:lnTo>
                  <a:pt x="4934" y="3989"/>
                </a:lnTo>
                <a:lnTo>
                  <a:pt x="4873" y="3963"/>
                </a:lnTo>
                <a:lnTo>
                  <a:pt x="4813" y="3936"/>
                </a:lnTo>
                <a:lnTo>
                  <a:pt x="4753" y="3909"/>
                </a:lnTo>
                <a:lnTo>
                  <a:pt x="4693" y="3882"/>
                </a:lnTo>
                <a:lnTo>
                  <a:pt x="4633" y="3854"/>
                </a:lnTo>
                <a:lnTo>
                  <a:pt x="4575" y="3825"/>
                </a:lnTo>
                <a:lnTo>
                  <a:pt x="4515" y="3796"/>
                </a:lnTo>
                <a:lnTo>
                  <a:pt x="4457" y="3766"/>
                </a:lnTo>
                <a:lnTo>
                  <a:pt x="4398" y="3736"/>
                </a:lnTo>
                <a:lnTo>
                  <a:pt x="4341" y="3705"/>
                </a:lnTo>
                <a:lnTo>
                  <a:pt x="4282" y="3674"/>
                </a:lnTo>
                <a:lnTo>
                  <a:pt x="4225" y="3643"/>
                </a:lnTo>
                <a:lnTo>
                  <a:pt x="4168" y="3611"/>
                </a:lnTo>
                <a:lnTo>
                  <a:pt x="4111" y="3579"/>
                </a:lnTo>
                <a:lnTo>
                  <a:pt x="3998" y="3513"/>
                </a:lnTo>
                <a:lnTo>
                  <a:pt x="3886" y="3446"/>
                </a:lnTo>
                <a:lnTo>
                  <a:pt x="3776" y="3377"/>
                </a:lnTo>
                <a:lnTo>
                  <a:pt x="3667" y="3305"/>
                </a:lnTo>
                <a:lnTo>
                  <a:pt x="3559" y="3233"/>
                </a:lnTo>
                <a:lnTo>
                  <a:pt x="3451" y="3159"/>
                </a:lnTo>
                <a:lnTo>
                  <a:pt x="3345" y="3084"/>
                </a:lnTo>
                <a:lnTo>
                  <a:pt x="3241" y="3007"/>
                </a:lnTo>
                <a:lnTo>
                  <a:pt x="3337" y="2917"/>
                </a:lnTo>
                <a:lnTo>
                  <a:pt x="3436" y="2829"/>
                </a:lnTo>
                <a:lnTo>
                  <a:pt x="3535" y="2743"/>
                </a:lnTo>
                <a:lnTo>
                  <a:pt x="3637" y="2659"/>
                </a:lnTo>
                <a:lnTo>
                  <a:pt x="3740" y="2576"/>
                </a:lnTo>
                <a:lnTo>
                  <a:pt x="3845" y="2496"/>
                </a:lnTo>
                <a:lnTo>
                  <a:pt x="3951" y="2417"/>
                </a:lnTo>
                <a:lnTo>
                  <a:pt x="4059" y="2340"/>
                </a:lnTo>
                <a:lnTo>
                  <a:pt x="4168" y="2266"/>
                </a:lnTo>
                <a:lnTo>
                  <a:pt x="4279" y="2193"/>
                </a:lnTo>
                <a:lnTo>
                  <a:pt x="4391" y="2122"/>
                </a:lnTo>
                <a:lnTo>
                  <a:pt x="4505" y="2054"/>
                </a:lnTo>
                <a:lnTo>
                  <a:pt x="4620" y="1986"/>
                </a:lnTo>
                <a:lnTo>
                  <a:pt x="4736" y="1921"/>
                </a:lnTo>
                <a:lnTo>
                  <a:pt x="4854" y="1859"/>
                </a:lnTo>
                <a:lnTo>
                  <a:pt x="4973" y="1799"/>
                </a:lnTo>
                <a:lnTo>
                  <a:pt x="5093" y="1740"/>
                </a:lnTo>
                <a:lnTo>
                  <a:pt x="5215" y="1684"/>
                </a:lnTo>
                <a:lnTo>
                  <a:pt x="5338" y="1630"/>
                </a:lnTo>
                <a:lnTo>
                  <a:pt x="5461" y="1579"/>
                </a:lnTo>
                <a:lnTo>
                  <a:pt x="5587" y="1528"/>
                </a:lnTo>
                <a:lnTo>
                  <a:pt x="5714" y="1481"/>
                </a:lnTo>
                <a:lnTo>
                  <a:pt x="5841" y="1436"/>
                </a:lnTo>
                <a:lnTo>
                  <a:pt x="5969" y="1393"/>
                </a:lnTo>
                <a:lnTo>
                  <a:pt x="6100" y="1353"/>
                </a:lnTo>
                <a:lnTo>
                  <a:pt x="6230" y="1315"/>
                </a:lnTo>
                <a:lnTo>
                  <a:pt x="6362" y="1279"/>
                </a:lnTo>
                <a:lnTo>
                  <a:pt x="6495" y="1246"/>
                </a:lnTo>
                <a:lnTo>
                  <a:pt x="6628" y="1215"/>
                </a:lnTo>
                <a:lnTo>
                  <a:pt x="6764" y="1187"/>
                </a:lnTo>
                <a:lnTo>
                  <a:pt x="6899" y="1161"/>
                </a:lnTo>
                <a:lnTo>
                  <a:pt x="7036" y="1137"/>
                </a:lnTo>
                <a:lnTo>
                  <a:pt x="6960" y="1213"/>
                </a:lnTo>
                <a:lnTo>
                  <a:pt x="6884" y="1289"/>
                </a:lnTo>
                <a:lnTo>
                  <a:pt x="6809" y="1367"/>
                </a:lnTo>
                <a:lnTo>
                  <a:pt x="6735" y="1446"/>
                </a:lnTo>
                <a:lnTo>
                  <a:pt x="6662" y="1525"/>
                </a:lnTo>
                <a:lnTo>
                  <a:pt x="6589" y="1607"/>
                </a:lnTo>
                <a:lnTo>
                  <a:pt x="6518" y="1689"/>
                </a:lnTo>
                <a:lnTo>
                  <a:pt x="6448" y="1771"/>
                </a:lnTo>
                <a:lnTo>
                  <a:pt x="6379" y="1855"/>
                </a:lnTo>
                <a:lnTo>
                  <a:pt x="6310" y="1940"/>
                </a:lnTo>
                <a:lnTo>
                  <a:pt x="6242" y="2027"/>
                </a:lnTo>
                <a:lnTo>
                  <a:pt x="6176" y="2113"/>
                </a:lnTo>
                <a:lnTo>
                  <a:pt x="6110" y="2201"/>
                </a:lnTo>
                <a:lnTo>
                  <a:pt x="6045" y="2290"/>
                </a:lnTo>
                <a:lnTo>
                  <a:pt x="5982" y="2379"/>
                </a:lnTo>
                <a:lnTo>
                  <a:pt x="5919" y="2471"/>
                </a:lnTo>
                <a:lnTo>
                  <a:pt x="5857" y="2562"/>
                </a:lnTo>
                <a:lnTo>
                  <a:pt x="5797" y="2654"/>
                </a:lnTo>
                <a:lnTo>
                  <a:pt x="5736" y="2748"/>
                </a:lnTo>
                <a:lnTo>
                  <a:pt x="5678" y="2842"/>
                </a:lnTo>
                <a:lnTo>
                  <a:pt x="5620" y="2938"/>
                </a:lnTo>
                <a:lnTo>
                  <a:pt x="5564" y="3034"/>
                </a:lnTo>
                <a:lnTo>
                  <a:pt x="5508" y="3130"/>
                </a:lnTo>
                <a:lnTo>
                  <a:pt x="5453" y="3228"/>
                </a:lnTo>
                <a:lnTo>
                  <a:pt x="5400" y="3326"/>
                </a:lnTo>
                <a:lnTo>
                  <a:pt x="5347" y="3427"/>
                </a:lnTo>
                <a:lnTo>
                  <a:pt x="5296" y="3527"/>
                </a:lnTo>
                <a:lnTo>
                  <a:pt x="5246" y="3628"/>
                </a:lnTo>
                <a:lnTo>
                  <a:pt x="5197" y="3729"/>
                </a:lnTo>
                <a:lnTo>
                  <a:pt x="5148" y="3833"/>
                </a:lnTo>
                <a:lnTo>
                  <a:pt x="5102" y="3936"/>
                </a:lnTo>
                <a:lnTo>
                  <a:pt x="5056" y="4040"/>
                </a:lnTo>
                <a:close/>
                <a:moveTo>
                  <a:pt x="7945" y="1047"/>
                </a:moveTo>
                <a:lnTo>
                  <a:pt x="7945" y="4642"/>
                </a:lnTo>
                <a:lnTo>
                  <a:pt x="7867" y="4639"/>
                </a:lnTo>
                <a:lnTo>
                  <a:pt x="7789" y="4635"/>
                </a:lnTo>
                <a:lnTo>
                  <a:pt x="7711" y="4631"/>
                </a:lnTo>
                <a:lnTo>
                  <a:pt x="7633" y="4626"/>
                </a:lnTo>
                <a:lnTo>
                  <a:pt x="7556" y="4621"/>
                </a:lnTo>
                <a:lnTo>
                  <a:pt x="7478" y="4614"/>
                </a:lnTo>
                <a:lnTo>
                  <a:pt x="7401" y="4607"/>
                </a:lnTo>
                <a:lnTo>
                  <a:pt x="7325" y="4600"/>
                </a:lnTo>
                <a:lnTo>
                  <a:pt x="7248" y="4591"/>
                </a:lnTo>
                <a:lnTo>
                  <a:pt x="7172" y="4582"/>
                </a:lnTo>
                <a:lnTo>
                  <a:pt x="7095" y="4573"/>
                </a:lnTo>
                <a:lnTo>
                  <a:pt x="7020" y="4562"/>
                </a:lnTo>
                <a:lnTo>
                  <a:pt x="6944" y="4551"/>
                </a:lnTo>
                <a:lnTo>
                  <a:pt x="6868" y="4540"/>
                </a:lnTo>
                <a:lnTo>
                  <a:pt x="6793" y="4527"/>
                </a:lnTo>
                <a:lnTo>
                  <a:pt x="6718" y="4514"/>
                </a:lnTo>
                <a:lnTo>
                  <a:pt x="6644" y="4501"/>
                </a:lnTo>
                <a:lnTo>
                  <a:pt x="6569" y="4486"/>
                </a:lnTo>
                <a:lnTo>
                  <a:pt x="6495" y="4471"/>
                </a:lnTo>
                <a:lnTo>
                  <a:pt x="6421" y="4456"/>
                </a:lnTo>
                <a:lnTo>
                  <a:pt x="6347" y="4439"/>
                </a:lnTo>
                <a:lnTo>
                  <a:pt x="6273" y="4423"/>
                </a:lnTo>
                <a:lnTo>
                  <a:pt x="6200" y="4405"/>
                </a:lnTo>
                <a:lnTo>
                  <a:pt x="6127" y="4387"/>
                </a:lnTo>
                <a:lnTo>
                  <a:pt x="6055" y="4368"/>
                </a:lnTo>
                <a:lnTo>
                  <a:pt x="5982" y="4348"/>
                </a:lnTo>
                <a:lnTo>
                  <a:pt x="5910" y="4328"/>
                </a:lnTo>
                <a:lnTo>
                  <a:pt x="5838" y="4308"/>
                </a:lnTo>
                <a:lnTo>
                  <a:pt x="5766" y="4286"/>
                </a:lnTo>
                <a:lnTo>
                  <a:pt x="5694" y="4264"/>
                </a:lnTo>
                <a:lnTo>
                  <a:pt x="5624" y="4242"/>
                </a:lnTo>
                <a:lnTo>
                  <a:pt x="5553" y="4217"/>
                </a:lnTo>
                <a:lnTo>
                  <a:pt x="5605" y="4099"/>
                </a:lnTo>
                <a:lnTo>
                  <a:pt x="5658" y="3982"/>
                </a:lnTo>
                <a:lnTo>
                  <a:pt x="5714" y="3866"/>
                </a:lnTo>
                <a:lnTo>
                  <a:pt x="5771" y="3750"/>
                </a:lnTo>
                <a:lnTo>
                  <a:pt x="5830" y="3637"/>
                </a:lnTo>
                <a:lnTo>
                  <a:pt x="5889" y="3524"/>
                </a:lnTo>
                <a:lnTo>
                  <a:pt x="5951" y="3412"/>
                </a:lnTo>
                <a:lnTo>
                  <a:pt x="6014" y="3301"/>
                </a:lnTo>
                <a:lnTo>
                  <a:pt x="6078" y="3192"/>
                </a:lnTo>
                <a:lnTo>
                  <a:pt x="6144" y="3084"/>
                </a:lnTo>
                <a:lnTo>
                  <a:pt x="6212" y="2978"/>
                </a:lnTo>
                <a:lnTo>
                  <a:pt x="6279" y="2871"/>
                </a:lnTo>
                <a:lnTo>
                  <a:pt x="6349" y="2767"/>
                </a:lnTo>
                <a:lnTo>
                  <a:pt x="6421" y="2664"/>
                </a:lnTo>
                <a:lnTo>
                  <a:pt x="6494" y="2563"/>
                </a:lnTo>
                <a:lnTo>
                  <a:pt x="6568" y="2463"/>
                </a:lnTo>
                <a:lnTo>
                  <a:pt x="6643" y="2363"/>
                </a:lnTo>
                <a:lnTo>
                  <a:pt x="6718" y="2265"/>
                </a:lnTo>
                <a:lnTo>
                  <a:pt x="6796" y="2169"/>
                </a:lnTo>
                <a:lnTo>
                  <a:pt x="6875" y="2074"/>
                </a:lnTo>
                <a:lnTo>
                  <a:pt x="6955" y="1980"/>
                </a:lnTo>
                <a:lnTo>
                  <a:pt x="7038" y="1888"/>
                </a:lnTo>
                <a:lnTo>
                  <a:pt x="7121" y="1798"/>
                </a:lnTo>
                <a:lnTo>
                  <a:pt x="7204" y="1709"/>
                </a:lnTo>
                <a:lnTo>
                  <a:pt x="7289" y="1621"/>
                </a:lnTo>
                <a:lnTo>
                  <a:pt x="7375" y="1534"/>
                </a:lnTo>
                <a:lnTo>
                  <a:pt x="7463" y="1449"/>
                </a:lnTo>
                <a:lnTo>
                  <a:pt x="7552" y="1366"/>
                </a:lnTo>
                <a:lnTo>
                  <a:pt x="7642" y="1285"/>
                </a:lnTo>
                <a:lnTo>
                  <a:pt x="7732" y="1205"/>
                </a:lnTo>
                <a:lnTo>
                  <a:pt x="7825" y="1126"/>
                </a:lnTo>
                <a:lnTo>
                  <a:pt x="7918" y="1049"/>
                </a:lnTo>
                <a:lnTo>
                  <a:pt x="7931" y="1048"/>
                </a:lnTo>
                <a:lnTo>
                  <a:pt x="7945" y="1047"/>
                </a:lnTo>
                <a:close/>
                <a:moveTo>
                  <a:pt x="9383" y="1137"/>
                </a:moveTo>
                <a:lnTo>
                  <a:pt x="9520" y="1161"/>
                </a:lnTo>
                <a:lnTo>
                  <a:pt x="9656" y="1187"/>
                </a:lnTo>
                <a:lnTo>
                  <a:pt x="9791" y="1215"/>
                </a:lnTo>
                <a:lnTo>
                  <a:pt x="9924" y="1246"/>
                </a:lnTo>
                <a:lnTo>
                  <a:pt x="10058" y="1279"/>
                </a:lnTo>
                <a:lnTo>
                  <a:pt x="10189" y="1315"/>
                </a:lnTo>
                <a:lnTo>
                  <a:pt x="10320" y="1353"/>
                </a:lnTo>
                <a:lnTo>
                  <a:pt x="10450" y="1393"/>
                </a:lnTo>
                <a:lnTo>
                  <a:pt x="10578" y="1436"/>
                </a:lnTo>
                <a:lnTo>
                  <a:pt x="10706" y="1481"/>
                </a:lnTo>
                <a:lnTo>
                  <a:pt x="10832" y="1528"/>
                </a:lnTo>
                <a:lnTo>
                  <a:pt x="10958" y="1579"/>
                </a:lnTo>
                <a:lnTo>
                  <a:pt x="11082" y="1630"/>
                </a:lnTo>
                <a:lnTo>
                  <a:pt x="11205" y="1684"/>
                </a:lnTo>
                <a:lnTo>
                  <a:pt x="11326" y="1740"/>
                </a:lnTo>
                <a:lnTo>
                  <a:pt x="11446" y="1799"/>
                </a:lnTo>
                <a:lnTo>
                  <a:pt x="11565" y="1859"/>
                </a:lnTo>
                <a:lnTo>
                  <a:pt x="11683" y="1921"/>
                </a:lnTo>
                <a:lnTo>
                  <a:pt x="11799" y="1986"/>
                </a:lnTo>
                <a:lnTo>
                  <a:pt x="11914" y="2054"/>
                </a:lnTo>
                <a:lnTo>
                  <a:pt x="12028" y="2122"/>
                </a:lnTo>
                <a:lnTo>
                  <a:pt x="12140" y="2193"/>
                </a:lnTo>
                <a:lnTo>
                  <a:pt x="12251" y="2266"/>
                </a:lnTo>
                <a:lnTo>
                  <a:pt x="12360" y="2340"/>
                </a:lnTo>
                <a:lnTo>
                  <a:pt x="12468" y="2417"/>
                </a:lnTo>
                <a:lnTo>
                  <a:pt x="12574" y="2496"/>
                </a:lnTo>
                <a:lnTo>
                  <a:pt x="12679" y="2576"/>
                </a:lnTo>
                <a:lnTo>
                  <a:pt x="12782" y="2659"/>
                </a:lnTo>
                <a:lnTo>
                  <a:pt x="12884" y="2743"/>
                </a:lnTo>
                <a:lnTo>
                  <a:pt x="12983" y="2829"/>
                </a:lnTo>
                <a:lnTo>
                  <a:pt x="13082" y="2917"/>
                </a:lnTo>
                <a:lnTo>
                  <a:pt x="13178" y="3007"/>
                </a:lnTo>
                <a:lnTo>
                  <a:pt x="13074" y="3084"/>
                </a:lnTo>
                <a:lnTo>
                  <a:pt x="12968" y="3159"/>
                </a:lnTo>
                <a:lnTo>
                  <a:pt x="12861" y="3233"/>
                </a:lnTo>
                <a:lnTo>
                  <a:pt x="12752" y="3305"/>
                </a:lnTo>
                <a:lnTo>
                  <a:pt x="12644" y="3377"/>
                </a:lnTo>
                <a:lnTo>
                  <a:pt x="12533" y="3446"/>
                </a:lnTo>
                <a:lnTo>
                  <a:pt x="12421" y="3513"/>
                </a:lnTo>
                <a:lnTo>
                  <a:pt x="12308" y="3579"/>
                </a:lnTo>
                <a:lnTo>
                  <a:pt x="12252" y="3611"/>
                </a:lnTo>
                <a:lnTo>
                  <a:pt x="12194" y="3643"/>
                </a:lnTo>
                <a:lnTo>
                  <a:pt x="12137" y="3674"/>
                </a:lnTo>
                <a:lnTo>
                  <a:pt x="12078" y="3705"/>
                </a:lnTo>
                <a:lnTo>
                  <a:pt x="12021" y="3736"/>
                </a:lnTo>
                <a:lnTo>
                  <a:pt x="11962" y="3766"/>
                </a:lnTo>
                <a:lnTo>
                  <a:pt x="11904" y="3796"/>
                </a:lnTo>
                <a:lnTo>
                  <a:pt x="11844" y="3825"/>
                </a:lnTo>
                <a:lnTo>
                  <a:pt x="11786" y="3854"/>
                </a:lnTo>
                <a:lnTo>
                  <a:pt x="11726" y="3882"/>
                </a:lnTo>
                <a:lnTo>
                  <a:pt x="11667" y="3909"/>
                </a:lnTo>
                <a:lnTo>
                  <a:pt x="11606" y="3936"/>
                </a:lnTo>
                <a:lnTo>
                  <a:pt x="11546" y="3963"/>
                </a:lnTo>
                <a:lnTo>
                  <a:pt x="11485" y="3989"/>
                </a:lnTo>
                <a:lnTo>
                  <a:pt x="11425" y="4015"/>
                </a:lnTo>
                <a:lnTo>
                  <a:pt x="11363" y="4040"/>
                </a:lnTo>
                <a:lnTo>
                  <a:pt x="11317" y="3936"/>
                </a:lnTo>
                <a:lnTo>
                  <a:pt x="11271" y="3833"/>
                </a:lnTo>
                <a:lnTo>
                  <a:pt x="11222" y="3729"/>
                </a:lnTo>
                <a:lnTo>
                  <a:pt x="11173" y="3628"/>
                </a:lnTo>
                <a:lnTo>
                  <a:pt x="11123" y="3527"/>
                </a:lnTo>
                <a:lnTo>
                  <a:pt x="11072" y="3427"/>
                </a:lnTo>
                <a:lnTo>
                  <a:pt x="11019" y="3326"/>
                </a:lnTo>
                <a:lnTo>
                  <a:pt x="10966" y="3228"/>
                </a:lnTo>
                <a:lnTo>
                  <a:pt x="10911" y="3130"/>
                </a:lnTo>
                <a:lnTo>
                  <a:pt x="10855" y="3034"/>
                </a:lnTo>
                <a:lnTo>
                  <a:pt x="10799" y="2938"/>
                </a:lnTo>
                <a:lnTo>
                  <a:pt x="10741" y="2842"/>
                </a:lnTo>
                <a:lnTo>
                  <a:pt x="10683" y="2748"/>
                </a:lnTo>
                <a:lnTo>
                  <a:pt x="10623" y="2654"/>
                </a:lnTo>
                <a:lnTo>
                  <a:pt x="10562" y="2562"/>
                </a:lnTo>
                <a:lnTo>
                  <a:pt x="10500" y="2471"/>
                </a:lnTo>
                <a:lnTo>
                  <a:pt x="10437" y="2379"/>
                </a:lnTo>
                <a:lnTo>
                  <a:pt x="10374" y="2290"/>
                </a:lnTo>
                <a:lnTo>
                  <a:pt x="10309" y="2201"/>
                </a:lnTo>
                <a:lnTo>
                  <a:pt x="10243" y="2113"/>
                </a:lnTo>
                <a:lnTo>
                  <a:pt x="10177" y="2027"/>
                </a:lnTo>
                <a:lnTo>
                  <a:pt x="10109" y="1940"/>
                </a:lnTo>
                <a:lnTo>
                  <a:pt x="10041" y="1855"/>
                </a:lnTo>
                <a:lnTo>
                  <a:pt x="9971" y="1771"/>
                </a:lnTo>
                <a:lnTo>
                  <a:pt x="9901" y="1689"/>
                </a:lnTo>
                <a:lnTo>
                  <a:pt x="9830" y="1607"/>
                </a:lnTo>
                <a:lnTo>
                  <a:pt x="9758" y="1525"/>
                </a:lnTo>
                <a:lnTo>
                  <a:pt x="9685" y="1446"/>
                </a:lnTo>
                <a:lnTo>
                  <a:pt x="9610" y="1367"/>
                </a:lnTo>
                <a:lnTo>
                  <a:pt x="9536" y="1289"/>
                </a:lnTo>
                <a:lnTo>
                  <a:pt x="9460" y="1213"/>
                </a:lnTo>
                <a:lnTo>
                  <a:pt x="9383" y="1137"/>
                </a:lnTo>
                <a:close/>
                <a:moveTo>
                  <a:pt x="8502" y="1049"/>
                </a:moveTo>
                <a:lnTo>
                  <a:pt x="8595" y="1126"/>
                </a:lnTo>
                <a:lnTo>
                  <a:pt x="8687" y="1205"/>
                </a:lnTo>
                <a:lnTo>
                  <a:pt x="8778" y="1285"/>
                </a:lnTo>
                <a:lnTo>
                  <a:pt x="8867" y="1366"/>
                </a:lnTo>
                <a:lnTo>
                  <a:pt x="8957" y="1449"/>
                </a:lnTo>
                <a:lnTo>
                  <a:pt x="9044" y="1534"/>
                </a:lnTo>
                <a:lnTo>
                  <a:pt x="9130" y="1621"/>
                </a:lnTo>
                <a:lnTo>
                  <a:pt x="9215" y="1709"/>
                </a:lnTo>
                <a:lnTo>
                  <a:pt x="9299" y="1798"/>
                </a:lnTo>
                <a:lnTo>
                  <a:pt x="9382" y="1888"/>
                </a:lnTo>
                <a:lnTo>
                  <a:pt x="9464" y="1980"/>
                </a:lnTo>
                <a:lnTo>
                  <a:pt x="9544" y="2074"/>
                </a:lnTo>
                <a:lnTo>
                  <a:pt x="9623" y="2169"/>
                </a:lnTo>
                <a:lnTo>
                  <a:pt x="9701" y="2265"/>
                </a:lnTo>
                <a:lnTo>
                  <a:pt x="9778" y="2363"/>
                </a:lnTo>
                <a:lnTo>
                  <a:pt x="9852" y="2463"/>
                </a:lnTo>
                <a:lnTo>
                  <a:pt x="9926" y="2563"/>
                </a:lnTo>
                <a:lnTo>
                  <a:pt x="9999" y="2664"/>
                </a:lnTo>
                <a:lnTo>
                  <a:pt x="10070" y="2767"/>
                </a:lnTo>
                <a:lnTo>
                  <a:pt x="10140" y="2871"/>
                </a:lnTo>
                <a:lnTo>
                  <a:pt x="10209" y="2978"/>
                </a:lnTo>
                <a:lnTo>
                  <a:pt x="10275" y="3084"/>
                </a:lnTo>
                <a:lnTo>
                  <a:pt x="10341" y="3192"/>
                </a:lnTo>
                <a:lnTo>
                  <a:pt x="10406" y="3301"/>
                </a:lnTo>
                <a:lnTo>
                  <a:pt x="10468" y="3412"/>
                </a:lnTo>
                <a:lnTo>
                  <a:pt x="10530" y="3524"/>
                </a:lnTo>
                <a:lnTo>
                  <a:pt x="10589" y="3637"/>
                </a:lnTo>
                <a:lnTo>
                  <a:pt x="10648" y="3750"/>
                </a:lnTo>
                <a:lnTo>
                  <a:pt x="10705" y="3866"/>
                </a:lnTo>
                <a:lnTo>
                  <a:pt x="10761" y="3982"/>
                </a:lnTo>
                <a:lnTo>
                  <a:pt x="10815" y="4099"/>
                </a:lnTo>
                <a:lnTo>
                  <a:pt x="10867" y="4217"/>
                </a:lnTo>
                <a:lnTo>
                  <a:pt x="10797" y="4242"/>
                </a:lnTo>
                <a:lnTo>
                  <a:pt x="10725" y="4264"/>
                </a:lnTo>
                <a:lnTo>
                  <a:pt x="10654" y="4286"/>
                </a:lnTo>
                <a:lnTo>
                  <a:pt x="10582" y="4308"/>
                </a:lnTo>
                <a:lnTo>
                  <a:pt x="10510" y="4328"/>
                </a:lnTo>
                <a:lnTo>
                  <a:pt x="10437" y="4348"/>
                </a:lnTo>
                <a:lnTo>
                  <a:pt x="10366" y="4368"/>
                </a:lnTo>
                <a:lnTo>
                  <a:pt x="10293" y="4387"/>
                </a:lnTo>
                <a:lnTo>
                  <a:pt x="10219" y="4405"/>
                </a:lnTo>
                <a:lnTo>
                  <a:pt x="10146" y="4423"/>
                </a:lnTo>
                <a:lnTo>
                  <a:pt x="10072" y="4439"/>
                </a:lnTo>
                <a:lnTo>
                  <a:pt x="9998" y="4456"/>
                </a:lnTo>
                <a:lnTo>
                  <a:pt x="9924" y="4471"/>
                </a:lnTo>
                <a:lnTo>
                  <a:pt x="9850" y="4486"/>
                </a:lnTo>
                <a:lnTo>
                  <a:pt x="9775" y="4501"/>
                </a:lnTo>
                <a:lnTo>
                  <a:pt x="9701" y="4514"/>
                </a:lnTo>
                <a:lnTo>
                  <a:pt x="9626" y="4527"/>
                </a:lnTo>
                <a:lnTo>
                  <a:pt x="9551" y="4540"/>
                </a:lnTo>
                <a:lnTo>
                  <a:pt x="9475" y="4551"/>
                </a:lnTo>
                <a:lnTo>
                  <a:pt x="9400" y="4562"/>
                </a:lnTo>
                <a:lnTo>
                  <a:pt x="9324" y="4573"/>
                </a:lnTo>
                <a:lnTo>
                  <a:pt x="9247" y="4582"/>
                </a:lnTo>
                <a:lnTo>
                  <a:pt x="9171" y="4591"/>
                </a:lnTo>
                <a:lnTo>
                  <a:pt x="9094" y="4600"/>
                </a:lnTo>
                <a:lnTo>
                  <a:pt x="9018" y="4607"/>
                </a:lnTo>
                <a:lnTo>
                  <a:pt x="8940" y="4614"/>
                </a:lnTo>
                <a:lnTo>
                  <a:pt x="8863" y="4621"/>
                </a:lnTo>
                <a:lnTo>
                  <a:pt x="8786" y="4626"/>
                </a:lnTo>
                <a:lnTo>
                  <a:pt x="8708" y="4631"/>
                </a:lnTo>
                <a:lnTo>
                  <a:pt x="8630" y="4635"/>
                </a:lnTo>
                <a:lnTo>
                  <a:pt x="8552" y="4639"/>
                </a:lnTo>
                <a:lnTo>
                  <a:pt x="8474" y="4642"/>
                </a:lnTo>
                <a:lnTo>
                  <a:pt x="8474" y="1047"/>
                </a:lnTo>
                <a:lnTo>
                  <a:pt x="8489" y="1048"/>
                </a:lnTo>
                <a:lnTo>
                  <a:pt x="8502" y="1049"/>
                </a:lnTo>
                <a:close/>
                <a:moveTo>
                  <a:pt x="7917" y="14987"/>
                </a:moveTo>
                <a:lnTo>
                  <a:pt x="7835" y="14918"/>
                </a:lnTo>
                <a:lnTo>
                  <a:pt x="7754" y="14850"/>
                </a:lnTo>
                <a:lnTo>
                  <a:pt x="7673" y="14779"/>
                </a:lnTo>
                <a:lnTo>
                  <a:pt x="7594" y="14708"/>
                </a:lnTo>
                <a:lnTo>
                  <a:pt x="7515" y="14636"/>
                </a:lnTo>
                <a:lnTo>
                  <a:pt x="7437" y="14562"/>
                </a:lnTo>
                <a:lnTo>
                  <a:pt x="7360" y="14487"/>
                </a:lnTo>
                <a:lnTo>
                  <a:pt x="7284" y="14410"/>
                </a:lnTo>
                <a:lnTo>
                  <a:pt x="7209" y="14333"/>
                </a:lnTo>
                <a:lnTo>
                  <a:pt x="7135" y="14255"/>
                </a:lnTo>
                <a:lnTo>
                  <a:pt x="7061" y="14175"/>
                </a:lnTo>
                <a:lnTo>
                  <a:pt x="6989" y="14095"/>
                </a:lnTo>
                <a:lnTo>
                  <a:pt x="6919" y="14012"/>
                </a:lnTo>
                <a:lnTo>
                  <a:pt x="6848" y="13930"/>
                </a:lnTo>
                <a:lnTo>
                  <a:pt x="6778" y="13846"/>
                </a:lnTo>
                <a:lnTo>
                  <a:pt x="6710" y="13761"/>
                </a:lnTo>
                <a:lnTo>
                  <a:pt x="6643" y="13675"/>
                </a:lnTo>
                <a:lnTo>
                  <a:pt x="6576" y="13588"/>
                </a:lnTo>
                <a:lnTo>
                  <a:pt x="6511" y="13499"/>
                </a:lnTo>
                <a:lnTo>
                  <a:pt x="6447" y="13410"/>
                </a:lnTo>
                <a:lnTo>
                  <a:pt x="6383" y="13319"/>
                </a:lnTo>
                <a:lnTo>
                  <a:pt x="6321" y="13228"/>
                </a:lnTo>
                <a:lnTo>
                  <a:pt x="6260" y="13135"/>
                </a:lnTo>
                <a:lnTo>
                  <a:pt x="6199" y="13042"/>
                </a:lnTo>
                <a:lnTo>
                  <a:pt x="6141" y="12948"/>
                </a:lnTo>
                <a:lnTo>
                  <a:pt x="6082" y="12853"/>
                </a:lnTo>
                <a:lnTo>
                  <a:pt x="6026" y="12757"/>
                </a:lnTo>
                <a:lnTo>
                  <a:pt x="5969" y="12659"/>
                </a:lnTo>
                <a:lnTo>
                  <a:pt x="5915" y="12561"/>
                </a:lnTo>
                <a:lnTo>
                  <a:pt x="5862" y="12462"/>
                </a:lnTo>
                <a:lnTo>
                  <a:pt x="5809" y="12363"/>
                </a:lnTo>
                <a:lnTo>
                  <a:pt x="5758" y="12262"/>
                </a:lnTo>
                <a:lnTo>
                  <a:pt x="5823" y="12242"/>
                </a:lnTo>
                <a:lnTo>
                  <a:pt x="5888" y="12223"/>
                </a:lnTo>
                <a:lnTo>
                  <a:pt x="5954" y="12204"/>
                </a:lnTo>
                <a:lnTo>
                  <a:pt x="6020" y="12187"/>
                </a:lnTo>
                <a:lnTo>
                  <a:pt x="6086" y="12169"/>
                </a:lnTo>
                <a:lnTo>
                  <a:pt x="6152" y="12153"/>
                </a:lnTo>
                <a:lnTo>
                  <a:pt x="6219" y="12136"/>
                </a:lnTo>
                <a:lnTo>
                  <a:pt x="6285" y="12121"/>
                </a:lnTo>
                <a:lnTo>
                  <a:pt x="6352" y="12106"/>
                </a:lnTo>
                <a:lnTo>
                  <a:pt x="6420" y="12091"/>
                </a:lnTo>
                <a:lnTo>
                  <a:pt x="6487" y="12077"/>
                </a:lnTo>
                <a:lnTo>
                  <a:pt x="6554" y="12064"/>
                </a:lnTo>
                <a:lnTo>
                  <a:pt x="6622" y="12051"/>
                </a:lnTo>
                <a:lnTo>
                  <a:pt x="6691" y="12039"/>
                </a:lnTo>
                <a:lnTo>
                  <a:pt x="6758" y="12027"/>
                </a:lnTo>
                <a:lnTo>
                  <a:pt x="6827" y="12016"/>
                </a:lnTo>
                <a:lnTo>
                  <a:pt x="6895" y="12005"/>
                </a:lnTo>
                <a:lnTo>
                  <a:pt x="6964" y="11995"/>
                </a:lnTo>
                <a:lnTo>
                  <a:pt x="7033" y="11986"/>
                </a:lnTo>
                <a:lnTo>
                  <a:pt x="7102" y="11976"/>
                </a:lnTo>
                <a:lnTo>
                  <a:pt x="7171" y="11968"/>
                </a:lnTo>
                <a:lnTo>
                  <a:pt x="7241" y="11960"/>
                </a:lnTo>
                <a:lnTo>
                  <a:pt x="7311" y="11953"/>
                </a:lnTo>
                <a:lnTo>
                  <a:pt x="7380" y="11946"/>
                </a:lnTo>
                <a:lnTo>
                  <a:pt x="7450" y="11940"/>
                </a:lnTo>
                <a:lnTo>
                  <a:pt x="7521" y="11934"/>
                </a:lnTo>
                <a:lnTo>
                  <a:pt x="7591" y="11929"/>
                </a:lnTo>
                <a:lnTo>
                  <a:pt x="7662" y="11924"/>
                </a:lnTo>
                <a:lnTo>
                  <a:pt x="7732" y="11920"/>
                </a:lnTo>
                <a:lnTo>
                  <a:pt x="7803" y="11916"/>
                </a:lnTo>
                <a:lnTo>
                  <a:pt x="7874" y="11913"/>
                </a:lnTo>
                <a:lnTo>
                  <a:pt x="7945" y="11911"/>
                </a:lnTo>
                <a:lnTo>
                  <a:pt x="7945" y="14988"/>
                </a:lnTo>
                <a:lnTo>
                  <a:pt x="7917" y="14987"/>
                </a:lnTo>
                <a:close/>
                <a:moveTo>
                  <a:pt x="15347" y="7759"/>
                </a:moveTo>
                <a:lnTo>
                  <a:pt x="12171" y="7759"/>
                </a:lnTo>
                <a:lnTo>
                  <a:pt x="12168" y="7652"/>
                </a:lnTo>
                <a:lnTo>
                  <a:pt x="12163" y="7545"/>
                </a:lnTo>
                <a:lnTo>
                  <a:pt x="12157" y="7439"/>
                </a:lnTo>
                <a:lnTo>
                  <a:pt x="12151" y="7332"/>
                </a:lnTo>
                <a:lnTo>
                  <a:pt x="12144" y="7226"/>
                </a:lnTo>
                <a:lnTo>
                  <a:pt x="12136" y="7120"/>
                </a:lnTo>
                <a:lnTo>
                  <a:pt x="12126" y="7015"/>
                </a:lnTo>
                <a:lnTo>
                  <a:pt x="12115" y="6911"/>
                </a:lnTo>
                <a:lnTo>
                  <a:pt x="12104" y="6805"/>
                </a:lnTo>
                <a:lnTo>
                  <a:pt x="12092" y="6701"/>
                </a:lnTo>
                <a:lnTo>
                  <a:pt x="12078" y="6598"/>
                </a:lnTo>
                <a:lnTo>
                  <a:pt x="12063" y="6494"/>
                </a:lnTo>
                <a:lnTo>
                  <a:pt x="12047" y="6391"/>
                </a:lnTo>
                <a:lnTo>
                  <a:pt x="12031" y="6288"/>
                </a:lnTo>
                <a:lnTo>
                  <a:pt x="12014" y="6186"/>
                </a:lnTo>
                <a:lnTo>
                  <a:pt x="11995" y="6084"/>
                </a:lnTo>
                <a:lnTo>
                  <a:pt x="11976" y="5982"/>
                </a:lnTo>
                <a:lnTo>
                  <a:pt x="11954" y="5881"/>
                </a:lnTo>
                <a:lnTo>
                  <a:pt x="11933" y="5781"/>
                </a:lnTo>
                <a:lnTo>
                  <a:pt x="11910" y="5681"/>
                </a:lnTo>
                <a:lnTo>
                  <a:pt x="11886" y="5582"/>
                </a:lnTo>
                <a:lnTo>
                  <a:pt x="11862" y="5482"/>
                </a:lnTo>
                <a:lnTo>
                  <a:pt x="11836" y="5383"/>
                </a:lnTo>
                <a:lnTo>
                  <a:pt x="11810" y="5285"/>
                </a:lnTo>
                <a:lnTo>
                  <a:pt x="11783" y="5188"/>
                </a:lnTo>
                <a:lnTo>
                  <a:pt x="11754" y="5090"/>
                </a:lnTo>
                <a:lnTo>
                  <a:pt x="11724" y="4993"/>
                </a:lnTo>
                <a:lnTo>
                  <a:pt x="11694" y="4897"/>
                </a:lnTo>
                <a:lnTo>
                  <a:pt x="11663" y="4801"/>
                </a:lnTo>
                <a:lnTo>
                  <a:pt x="11630" y="4706"/>
                </a:lnTo>
                <a:lnTo>
                  <a:pt x="11597" y="4611"/>
                </a:lnTo>
                <a:lnTo>
                  <a:pt x="11563" y="4517"/>
                </a:lnTo>
                <a:lnTo>
                  <a:pt x="11630" y="4489"/>
                </a:lnTo>
                <a:lnTo>
                  <a:pt x="11695" y="4461"/>
                </a:lnTo>
                <a:lnTo>
                  <a:pt x="11762" y="4432"/>
                </a:lnTo>
                <a:lnTo>
                  <a:pt x="11828" y="4403"/>
                </a:lnTo>
                <a:lnTo>
                  <a:pt x="11894" y="4374"/>
                </a:lnTo>
                <a:lnTo>
                  <a:pt x="11959" y="4343"/>
                </a:lnTo>
                <a:lnTo>
                  <a:pt x="12024" y="4312"/>
                </a:lnTo>
                <a:lnTo>
                  <a:pt x="12088" y="4281"/>
                </a:lnTo>
                <a:lnTo>
                  <a:pt x="12153" y="4249"/>
                </a:lnTo>
                <a:lnTo>
                  <a:pt x="12217" y="4216"/>
                </a:lnTo>
                <a:lnTo>
                  <a:pt x="12280" y="4183"/>
                </a:lnTo>
                <a:lnTo>
                  <a:pt x="12344" y="4150"/>
                </a:lnTo>
                <a:lnTo>
                  <a:pt x="12407" y="4116"/>
                </a:lnTo>
                <a:lnTo>
                  <a:pt x="12469" y="4081"/>
                </a:lnTo>
                <a:lnTo>
                  <a:pt x="12532" y="4046"/>
                </a:lnTo>
                <a:lnTo>
                  <a:pt x="12593" y="4011"/>
                </a:lnTo>
                <a:lnTo>
                  <a:pt x="12655" y="3975"/>
                </a:lnTo>
                <a:lnTo>
                  <a:pt x="12717" y="3939"/>
                </a:lnTo>
                <a:lnTo>
                  <a:pt x="12778" y="3902"/>
                </a:lnTo>
                <a:lnTo>
                  <a:pt x="12839" y="3865"/>
                </a:lnTo>
                <a:lnTo>
                  <a:pt x="12899" y="3827"/>
                </a:lnTo>
                <a:lnTo>
                  <a:pt x="12959" y="3789"/>
                </a:lnTo>
                <a:lnTo>
                  <a:pt x="13019" y="3749"/>
                </a:lnTo>
                <a:lnTo>
                  <a:pt x="13078" y="3710"/>
                </a:lnTo>
                <a:lnTo>
                  <a:pt x="13137" y="3670"/>
                </a:lnTo>
                <a:lnTo>
                  <a:pt x="13196" y="3630"/>
                </a:lnTo>
                <a:lnTo>
                  <a:pt x="13254" y="3590"/>
                </a:lnTo>
                <a:lnTo>
                  <a:pt x="13313" y="3549"/>
                </a:lnTo>
                <a:lnTo>
                  <a:pt x="13370" y="3507"/>
                </a:lnTo>
                <a:lnTo>
                  <a:pt x="13428" y="3466"/>
                </a:lnTo>
                <a:lnTo>
                  <a:pt x="13485" y="3423"/>
                </a:lnTo>
                <a:lnTo>
                  <a:pt x="13542" y="3381"/>
                </a:lnTo>
                <a:lnTo>
                  <a:pt x="13641" y="3492"/>
                </a:lnTo>
                <a:lnTo>
                  <a:pt x="13738" y="3605"/>
                </a:lnTo>
                <a:lnTo>
                  <a:pt x="13832" y="3719"/>
                </a:lnTo>
                <a:lnTo>
                  <a:pt x="13924" y="3837"/>
                </a:lnTo>
                <a:lnTo>
                  <a:pt x="14014" y="3956"/>
                </a:lnTo>
                <a:lnTo>
                  <a:pt x="14101" y="4076"/>
                </a:lnTo>
                <a:lnTo>
                  <a:pt x="14185" y="4199"/>
                </a:lnTo>
                <a:lnTo>
                  <a:pt x="14266" y="4324"/>
                </a:lnTo>
                <a:lnTo>
                  <a:pt x="14346" y="4450"/>
                </a:lnTo>
                <a:lnTo>
                  <a:pt x="14422" y="4578"/>
                </a:lnTo>
                <a:lnTo>
                  <a:pt x="14496" y="4708"/>
                </a:lnTo>
                <a:lnTo>
                  <a:pt x="14567" y="4839"/>
                </a:lnTo>
                <a:lnTo>
                  <a:pt x="14634" y="4972"/>
                </a:lnTo>
                <a:lnTo>
                  <a:pt x="14700" y="5106"/>
                </a:lnTo>
                <a:lnTo>
                  <a:pt x="14763" y="5243"/>
                </a:lnTo>
                <a:lnTo>
                  <a:pt x="14822" y="5380"/>
                </a:lnTo>
                <a:lnTo>
                  <a:pt x="14879" y="5519"/>
                </a:lnTo>
                <a:lnTo>
                  <a:pt x="14932" y="5660"/>
                </a:lnTo>
                <a:lnTo>
                  <a:pt x="14982" y="5802"/>
                </a:lnTo>
                <a:lnTo>
                  <a:pt x="15031" y="5945"/>
                </a:lnTo>
                <a:lnTo>
                  <a:pt x="15075" y="6090"/>
                </a:lnTo>
                <a:lnTo>
                  <a:pt x="15116" y="6236"/>
                </a:lnTo>
                <a:lnTo>
                  <a:pt x="15154" y="6383"/>
                </a:lnTo>
                <a:lnTo>
                  <a:pt x="15189" y="6532"/>
                </a:lnTo>
                <a:lnTo>
                  <a:pt x="15220" y="6681"/>
                </a:lnTo>
                <a:lnTo>
                  <a:pt x="15248" y="6832"/>
                </a:lnTo>
                <a:lnTo>
                  <a:pt x="15273" y="6984"/>
                </a:lnTo>
                <a:lnTo>
                  <a:pt x="15294" y="7137"/>
                </a:lnTo>
                <a:lnTo>
                  <a:pt x="15313" y="7291"/>
                </a:lnTo>
                <a:lnTo>
                  <a:pt x="15327" y="7446"/>
                </a:lnTo>
                <a:lnTo>
                  <a:pt x="15338" y="7602"/>
                </a:lnTo>
                <a:lnTo>
                  <a:pt x="15347" y="7759"/>
                </a:lnTo>
                <a:close/>
                <a:moveTo>
                  <a:pt x="8210" y="0"/>
                </a:moveTo>
                <a:lnTo>
                  <a:pt x="7787" y="10"/>
                </a:lnTo>
                <a:lnTo>
                  <a:pt x="7370" y="41"/>
                </a:lnTo>
                <a:lnTo>
                  <a:pt x="6960" y="92"/>
                </a:lnTo>
                <a:lnTo>
                  <a:pt x="6555" y="162"/>
                </a:lnTo>
                <a:lnTo>
                  <a:pt x="6158" y="253"/>
                </a:lnTo>
                <a:lnTo>
                  <a:pt x="5768" y="361"/>
                </a:lnTo>
                <a:lnTo>
                  <a:pt x="5386" y="486"/>
                </a:lnTo>
                <a:lnTo>
                  <a:pt x="5014" y="630"/>
                </a:lnTo>
                <a:lnTo>
                  <a:pt x="4651" y="791"/>
                </a:lnTo>
                <a:lnTo>
                  <a:pt x="4297" y="967"/>
                </a:lnTo>
                <a:lnTo>
                  <a:pt x="3953" y="1161"/>
                </a:lnTo>
                <a:lnTo>
                  <a:pt x="3619" y="1369"/>
                </a:lnTo>
                <a:lnTo>
                  <a:pt x="3298" y="1593"/>
                </a:lnTo>
                <a:lnTo>
                  <a:pt x="2987" y="1831"/>
                </a:lnTo>
                <a:lnTo>
                  <a:pt x="2690" y="2083"/>
                </a:lnTo>
                <a:lnTo>
                  <a:pt x="2404" y="2348"/>
                </a:lnTo>
                <a:lnTo>
                  <a:pt x="2132" y="2627"/>
                </a:lnTo>
                <a:lnTo>
                  <a:pt x="1875" y="2918"/>
                </a:lnTo>
                <a:lnTo>
                  <a:pt x="1631" y="3220"/>
                </a:lnTo>
                <a:lnTo>
                  <a:pt x="1402" y="3535"/>
                </a:lnTo>
                <a:lnTo>
                  <a:pt x="1188" y="3861"/>
                </a:lnTo>
                <a:lnTo>
                  <a:pt x="991" y="4195"/>
                </a:lnTo>
                <a:lnTo>
                  <a:pt x="810" y="4541"/>
                </a:lnTo>
                <a:lnTo>
                  <a:pt x="645" y="4897"/>
                </a:lnTo>
                <a:lnTo>
                  <a:pt x="498" y="5261"/>
                </a:lnTo>
                <a:lnTo>
                  <a:pt x="369" y="5634"/>
                </a:lnTo>
                <a:lnTo>
                  <a:pt x="259" y="6014"/>
                </a:lnTo>
                <a:lnTo>
                  <a:pt x="167" y="6402"/>
                </a:lnTo>
                <a:lnTo>
                  <a:pt x="94" y="6797"/>
                </a:lnTo>
                <a:lnTo>
                  <a:pt x="42" y="7198"/>
                </a:lnTo>
                <a:lnTo>
                  <a:pt x="10" y="7605"/>
                </a:lnTo>
                <a:lnTo>
                  <a:pt x="0" y="8018"/>
                </a:lnTo>
                <a:lnTo>
                  <a:pt x="10" y="8431"/>
                </a:lnTo>
                <a:lnTo>
                  <a:pt x="42" y="8838"/>
                </a:lnTo>
                <a:lnTo>
                  <a:pt x="94" y="9239"/>
                </a:lnTo>
                <a:lnTo>
                  <a:pt x="167" y="9634"/>
                </a:lnTo>
                <a:lnTo>
                  <a:pt x="259" y="10021"/>
                </a:lnTo>
                <a:lnTo>
                  <a:pt x="369" y="10402"/>
                </a:lnTo>
                <a:lnTo>
                  <a:pt x="498" y="10774"/>
                </a:lnTo>
                <a:lnTo>
                  <a:pt x="645" y="11139"/>
                </a:lnTo>
                <a:lnTo>
                  <a:pt x="810" y="11494"/>
                </a:lnTo>
                <a:lnTo>
                  <a:pt x="991" y="11840"/>
                </a:lnTo>
                <a:lnTo>
                  <a:pt x="1188" y="12175"/>
                </a:lnTo>
                <a:lnTo>
                  <a:pt x="1402" y="12501"/>
                </a:lnTo>
                <a:lnTo>
                  <a:pt x="1631" y="12815"/>
                </a:lnTo>
                <a:lnTo>
                  <a:pt x="1875" y="13118"/>
                </a:lnTo>
                <a:lnTo>
                  <a:pt x="2132" y="13409"/>
                </a:lnTo>
                <a:lnTo>
                  <a:pt x="2404" y="13688"/>
                </a:lnTo>
                <a:lnTo>
                  <a:pt x="2690" y="13953"/>
                </a:lnTo>
                <a:lnTo>
                  <a:pt x="2987" y="14205"/>
                </a:lnTo>
                <a:lnTo>
                  <a:pt x="3298" y="14443"/>
                </a:lnTo>
                <a:lnTo>
                  <a:pt x="3619" y="14667"/>
                </a:lnTo>
                <a:lnTo>
                  <a:pt x="3953" y="14875"/>
                </a:lnTo>
                <a:lnTo>
                  <a:pt x="4297" y="15068"/>
                </a:lnTo>
                <a:lnTo>
                  <a:pt x="4651" y="15245"/>
                </a:lnTo>
                <a:lnTo>
                  <a:pt x="5014" y="15406"/>
                </a:lnTo>
                <a:lnTo>
                  <a:pt x="5386" y="15550"/>
                </a:lnTo>
                <a:lnTo>
                  <a:pt x="5768" y="15675"/>
                </a:lnTo>
                <a:lnTo>
                  <a:pt x="6158" y="15783"/>
                </a:lnTo>
                <a:lnTo>
                  <a:pt x="6555" y="15873"/>
                </a:lnTo>
                <a:lnTo>
                  <a:pt x="6960" y="15944"/>
                </a:lnTo>
                <a:lnTo>
                  <a:pt x="7370" y="15995"/>
                </a:lnTo>
                <a:lnTo>
                  <a:pt x="7787" y="16026"/>
                </a:lnTo>
                <a:lnTo>
                  <a:pt x="8210" y="16036"/>
                </a:lnTo>
                <a:lnTo>
                  <a:pt x="8632" y="16026"/>
                </a:lnTo>
                <a:lnTo>
                  <a:pt x="9049" y="15995"/>
                </a:lnTo>
                <a:lnTo>
                  <a:pt x="9459" y="15944"/>
                </a:lnTo>
                <a:lnTo>
                  <a:pt x="9864" y="15873"/>
                </a:lnTo>
                <a:lnTo>
                  <a:pt x="10261" y="15783"/>
                </a:lnTo>
                <a:lnTo>
                  <a:pt x="10651" y="15675"/>
                </a:lnTo>
                <a:lnTo>
                  <a:pt x="11033" y="15550"/>
                </a:lnTo>
                <a:lnTo>
                  <a:pt x="11405" y="15406"/>
                </a:lnTo>
                <a:lnTo>
                  <a:pt x="11768" y="15245"/>
                </a:lnTo>
                <a:lnTo>
                  <a:pt x="12122" y="15068"/>
                </a:lnTo>
                <a:lnTo>
                  <a:pt x="12466" y="14875"/>
                </a:lnTo>
                <a:lnTo>
                  <a:pt x="12800" y="14667"/>
                </a:lnTo>
                <a:lnTo>
                  <a:pt x="13122" y="14443"/>
                </a:lnTo>
                <a:lnTo>
                  <a:pt x="13432" y="14205"/>
                </a:lnTo>
                <a:lnTo>
                  <a:pt x="13729" y="13953"/>
                </a:lnTo>
                <a:lnTo>
                  <a:pt x="14015" y="13688"/>
                </a:lnTo>
                <a:lnTo>
                  <a:pt x="14287" y="13409"/>
                </a:lnTo>
                <a:lnTo>
                  <a:pt x="14544" y="13118"/>
                </a:lnTo>
                <a:lnTo>
                  <a:pt x="14788" y="12815"/>
                </a:lnTo>
                <a:lnTo>
                  <a:pt x="15017" y="12501"/>
                </a:lnTo>
                <a:lnTo>
                  <a:pt x="15231" y="12175"/>
                </a:lnTo>
                <a:lnTo>
                  <a:pt x="15428" y="11840"/>
                </a:lnTo>
                <a:lnTo>
                  <a:pt x="15609" y="11494"/>
                </a:lnTo>
                <a:lnTo>
                  <a:pt x="15774" y="11139"/>
                </a:lnTo>
                <a:lnTo>
                  <a:pt x="15921" y="10774"/>
                </a:lnTo>
                <a:lnTo>
                  <a:pt x="16050" y="10402"/>
                </a:lnTo>
                <a:lnTo>
                  <a:pt x="16160" y="10021"/>
                </a:lnTo>
                <a:lnTo>
                  <a:pt x="16253" y="9634"/>
                </a:lnTo>
                <a:lnTo>
                  <a:pt x="16325" y="9239"/>
                </a:lnTo>
                <a:lnTo>
                  <a:pt x="16377" y="8838"/>
                </a:lnTo>
                <a:lnTo>
                  <a:pt x="16409" y="8431"/>
                </a:lnTo>
                <a:lnTo>
                  <a:pt x="16419" y="8018"/>
                </a:lnTo>
                <a:lnTo>
                  <a:pt x="16409" y="7605"/>
                </a:lnTo>
                <a:lnTo>
                  <a:pt x="16377" y="7198"/>
                </a:lnTo>
                <a:lnTo>
                  <a:pt x="16325" y="6797"/>
                </a:lnTo>
                <a:lnTo>
                  <a:pt x="16253" y="6402"/>
                </a:lnTo>
                <a:lnTo>
                  <a:pt x="16160" y="6014"/>
                </a:lnTo>
                <a:lnTo>
                  <a:pt x="16050" y="5634"/>
                </a:lnTo>
                <a:lnTo>
                  <a:pt x="15921" y="5261"/>
                </a:lnTo>
                <a:lnTo>
                  <a:pt x="15774" y="4897"/>
                </a:lnTo>
                <a:lnTo>
                  <a:pt x="15609" y="4541"/>
                </a:lnTo>
                <a:lnTo>
                  <a:pt x="15428" y="4195"/>
                </a:lnTo>
                <a:lnTo>
                  <a:pt x="15231" y="3861"/>
                </a:lnTo>
                <a:lnTo>
                  <a:pt x="15017" y="3535"/>
                </a:lnTo>
                <a:lnTo>
                  <a:pt x="14788" y="3220"/>
                </a:lnTo>
                <a:lnTo>
                  <a:pt x="14544" y="2918"/>
                </a:lnTo>
                <a:lnTo>
                  <a:pt x="14287" y="2627"/>
                </a:lnTo>
                <a:lnTo>
                  <a:pt x="14015" y="2348"/>
                </a:lnTo>
                <a:lnTo>
                  <a:pt x="13729" y="2083"/>
                </a:lnTo>
                <a:lnTo>
                  <a:pt x="13432" y="1831"/>
                </a:lnTo>
                <a:lnTo>
                  <a:pt x="13122" y="1593"/>
                </a:lnTo>
                <a:lnTo>
                  <a:pt x="12800" y="1369"/>
                </a:lnTo>
                <a:lnTo>
                  <a:pt x="12466" y="1161"/>
                </a:lnTo>
                <a:lnTo>
                  <a:pt x="12122" y="967"/>
                </a:lnTo>
                <a:lnTo>
                  <a:pt x="11768" y="791"/>
                </a:lnTo>
                <a:lnTo>
                  <a:pt x="11405" y="630"/>
                </a:lnTo>
                <a:lnTo>
                  <a:pt x="11033" y="486"/>
                </a:lnTo>
                <a:lnTo>
                  <a:pt x="10651" y="361"/>
                </a:lnTo>
                <a:lnTo>
                  <a:pt x="10261" y="253"/>
                </a:lnTo>
                <a:lnTo>
                  <a:pt x="9864" y="162"/>
                </a:lnTo>
                <a:lnTo>
                  <a:pt x="9459" y="92"/>
                </a:lnTo>
                <a:lnTo>
                  <a:pt x="9049" y="41"/>
                </a:lnTo>
                <a:lnTo>
                  <a:pt x="8632" y="10"/>
                </a:lnTo>
                <a:lnTo>
                  <a:pt x="8210" y="0"/>
                </a:lnTo>
                <a:close/>
              </a:path>
            </a:pathLst>
          </a:custGeom>
          <a:solidFill>
            <a:srgbClr val="F4BC30"/>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nvGrpSpPr>
          <p:cNvPr id="15" name="Group 32"/>
          <p:cNvGrpSpPr/>
          <p:nvPr/>
        </p:nvGrpSpPr>
        <p:grpSpPr>
          <a:xfrm>
            <a:off x="9842386" y="1787957"/>
            <a:ext cx="626180" cy="509581"/>
            <a:chOff x="5245100" y="5103813"/>
            <a:chExt cx="690563" cy="561975"/>
          </a:xfrm>
          <a:solidFill>
            <a:srgbClr val="F4BC30"/>
          </a:solidFill>
        </p:grpSpPr>
        <p:sp>
          <p:nvSpPr>
            <p:cNvPr id="16" name="Freeform 290"/>
            <p:cNvSpPr>
              <a:spLocks noEditPoints="1"/>
            </p:cNvSpPr>
            <p:nvPr/>
          </p:nvSpPr>
          <p:spPr bwMode="auto">
            <a:xfrm>
              <a:off x="5719763" y="5276851"/>
              <a:ext cx="130175" cy="173038"/>
            </a:xfrm>
            <a:custGeom>
              <a:avLst/>
              <a:gdLst>
                <a:gd name="T0" fmla="*/ 503 w 3018"/>
                <a:gd name="T1" fmla="*/ 504 h 4030"/>
                <a:gd name="T2" fmla="*/ 2515 w 3018"/>
                <a:gd name="T3" fmla="*/ 3526 h 4030"/>
                <a:gd name="T4" fmla="*/ 1386 w 3018"/>
                <a:gd name="T5" fmla="*/ 175 h 4030"/>
                <a:gd name="T6" fmla="*/ 1320 w 3018"/>
                <a:gd name="T7" fmla="*/ 110 h 4030"/>
                <a:gd name="T8" fmla="*/ 1244 w 3018"/>
                <a:gd name="T9" fmla="*/ 60 h 4030"/>
                <a:gd name="T10" fmla="*/ 1159 w 3018"/>
                <a:gd name="T11" fmla="*/ 24 h 4030"/>
                <a:gd name="T12" fmla="*/ 1069 w 3018"/>
                <a:gd name="T13" fmla="*/ 3 h 4030"/>
                <a:gd name="T14" fmla="*/ 503 w 3018"/>
                <a:gd name="T15" fmla="*/ 0 h 4030"/>
                <a:gd name="T16" fmla="*/ 427 w 3018"/>
                <a:gd name="T17" fmla="*/ 6 h 4030"/>
                <a:gd name="T18" fmla="*/ 353 w 3018"/>
                <a:gd name="T19" fmla="*/ 23 h 4030"/>
                <a:gd name="T20" fmla="*/ 285 w 3018"/>
                <a:gd name="T21" fmla="*/ 50 h 4030"/>
                <a:gd name="T22" fmla="*/ 222 w 3018"/>
                <a:gd name="T23" fmla="*/ 86 h 4030"/>
                <a:gd name="T24" fmla="*/ 165 w 3018"/>
                <a:gd name="T25" fmla="*/ 130 h 4030"/>
                <a:gd name="T26" fmla="*/ 115 w 3018"/>
                <a:gd name="T27" fmla="*/ 183 h 4030"/>
                <a:gd name="T28" fmla="*/ 74 w 3018"/>
                <a:gd name="T29" fmla="*/ 242 h 4030"/>
                <a:gd name="T30" fmla="*/ 40 w 3018"/>
                <a:gd name="T31" fmla="*/ 308 h 4030"/>
                <a:gd name="T32" fmla="*/ 16 w 3018"/>
                <a:gd name="T33" fmla="*/ 377 h 4030"/>
                <a:gd name="T34" fmla="*/ 3 w 3018"/>
                <a:gd name="T35" fmla="*/ 452 h 4030"/>
                <a:gd name="T36" fmla="*/ 0 w 3018"/>
                <a:gd name="T37" fmla="*/ 3526 h 4030"/>
                <a:gd name="T38" fmla="*/ 6 w 3018"/>
                <a:gd name="T39" fmla="*/ 3604 h 4030"/>
                <a:gd name="T40" fmla="*/ 23 w 3018"/>
                <a:gd name="T41" fmla="*/ 3676 h 4030"/>
                <a:gd name="T42" fmla="*/ 50 w 3018"/>
                <a:gd name="T43" fmla="*/ 3745 h 4030"/>
                <a:gd name="T44" fmla="*/ 86 w 3018"/>
                <a:gd name="T45" fmla="*/ 3808 h 4030"/>
                <a:gd name="T46" fmla="*/ 131 w 3018"/>
                <a:gd name="T47" fmla="*/ 3866 h 4030"/>
                <a:gd name="T48" fmla="*/ 183 w 3018"/>
                <a:gd name="T49" fmla="*/ 3915 h 4030"/>
                <a:gd name="T50" fmla="*/ 243 w 3018"/>
                <a:gd name="T51" fmla="*/ 3957 h 4030"/>
                <a:gd name="T52" fmla="*/ 307 w 3018"/>
                <a:gd name="T53" fmla="*/ 3991 h 4030"/>
                <a:gd name="T54" fmla="*/ 378 w 3018"/>
                <a:gd name="T55" fmla="*/ 4015 h 4030"/>
                <a:gd name="T56" fmla="*/ 452 w 3018"/>
                <a:gd name="T57" fmla="*/ 4028 h 4030"/>
                <a:gd name="T58" fmla="*/ 2515 w 3018"/>
                <a:gd name="T59" fmla="*/ 4030 h 4030"/>
                <a:gd name="T60" fmla="*/ 2592 w 3018"/>
                <a:gd name="T61" fmla="*/ 4025 h 4030"/>
                <a:gd name="T62" fmla="*/ 2665 w 3018"/>
                <a:gd name="T63" fmla="*/ 4008 h 4030"/>
                <a:gd name="T64" fmla="*/ 2733 w 3018"/>
                <a:gd name="T65" fmla="*/ 3981 h 4030"/>
                <a:gd name="T66" fmla="*/ 2797 w 3018"/>
                <a:gd name="T67" fmla="*/ 3944 h 4030"/>
                <a:gd name="T68" fmla="*/ 2853 w 3018"/>
                <a:gd name="T69" fmla="*/ 3899 h 4030"/>
                <a:gd name="T70" fmla="*/ 2903 w 3018"/>
                <a:gd name="T71" fmla="*/ 3848 h 4030"/>
                <a:gd name="T72" fmla="*/ 2946 w 3018"/>
                <a:gd name="T73" fmla="*/ 3788 h 4030"/>
                <a:gd name="T74" fmla="*/ 2979 w 3018"/>
                <a:gd name="T75" fmla="*/ 3723 h 4030"/>
                <a:gd name="T76" fmla="*/ 3002 w 3018"/>
                <a:gd name="T77" fmla="*/ 3652 h 4030"/>
                <a:gd name="T78" fmla="*/ 3015 w 3018"/>
                <a:gd name="T79" fmla="*/ 3578 h 4030"/>
                <a:gd name="T80" fmla="*/ 3018 w 3018"/>
                <a:gd name="T81" fmla="*/ 2770 h 4030"/>
                <a:gd name="T82" fmla="*/ 3015 w 3018"/>
                <a:gd name="T83" fmla="*/ 2715 h 4030"/>
                <a:gd name="T84" fmla="*/ 3006 w 3018"/>
                <a:gd name="T85" fmla="*/ 2661 h 4030"/>
                <a:gd name="T86" fmla="*/ 2991 w 3018"/>
                <a:gd name="T87" fmla="*/ 2607 h 4030"/>
                <a:gd name="T88" fmla="*/ 2970 w 3018"/>
                <a:gd name="T89" fmla="*/ 2556 h 4030"/>
                <a:gd name="T90" fmla="*/ 2944 w 3018"/>
                <a:gd name="T91" fmla="*/ 2506 h 4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18" h="4030">
                  <a:moveTo>
                    <a:pt x="2515" y="3526"/>
                  </a:moveTo>
                  <a:lnTo>
                    <a:pt x="503" y="3526"/>
                  </a:lnTo>
                  <a:lnTo>
                    <a:pt x="503" y="504"/>
                  </a:lnTo>
                  <a:lnTo>
                    <a:pt x="1006" y="504"/>
                  </a:lnTo>
                  <a:lnTo>
                    <a:pt x="2515" y="2770"/>
                  </a:lnTo>
                  <a:lnTo>
                    <a:pt x="2515" y="3526"/>
                  </a:lnTo>
                  <a:close/>
                  <a:moveTo>
                    <a:pt x="1425" y="224"/>
                  </a:moveTo>
                  <a:lnTo>
                    <a:pt x="1407" y="199"/>
                  </a:lnTo>
                  <a:lnTo>
                    <a:pt x="1386" y="175"/>
                  </a:lnTo>
                  <a:lnTo>
                    <a:pt x="1365" y="152"/>
                  </a:lnTo>
                  <a:lnTo>
                    <a:pt x="1343" y="130"/>
                  </a:lnTo>
                  <a:lnTo>
                    <a:pt x="1320" y="110"/>
                  </a:lnTo>
                  <a:lnTo>
                    <a:pt x="1296" y="92"/>
                  </a:lnTo>
                  <a:lnTo>
                    <a:pt x="1270" y="75"/>
                  </a:lnTo>
                  <a:lnTo>
                    <a:pt x="1244" y="60"/>
                  </a:lnTo>
                  <a:lnTo>
                    <a:pt x="1216" y="46"/>
                  </a:lnTo>
                  <a:lnTo>
                    <a:pt x="1188" y="34"/>
                  </a:lnTo>
                  <a:lnTo>
                    <a:pt x="1159" y="24"/>
                  </a:lnTo>
                  <a:lnTo>
                    <a:pt x="1130" y="16"/>
                  </a:lnTo>
                  <a:lnTo>
                    <a:pt x="1100" y="9"/>
                  </a:lnTo>
                  <a:lnTo>
                    <a:pt x="1069" y="3"/>
                  </a:lnTo>
                  <a:lnTo>
                    <a:pt x="1037" y="1"/>
                  </a:lnTo>
                  <a:lnTo>
                    <a:pt x="1006" y="0"/>
                  </a:lnTo>
                  <a:lnTo>
                    <a:pt x="503" y="0"/>
                  </a:lnTo>
                  <a:lnTo>
                    <a:pt x="477" y="0"/>
                  </a:lnTo>
                  <a:lnTo>
                    <a:pt x="452" y="2"/>
                  </a:lnTo>
                  <a:lnTo>
                    <a:pt x="427" y="6"/>
                  </a:lnTo>
                  <a:lnTo>
                    <a:pt x="402" y="11"/>
                  </a:lnTo>
                  <a:lnTo>
                    <a:pt x="378" y="16"/>
                  </a:lnTo>
                  <a:lnTo>
                    <a:pt x="353" y="23"/>
                  </a:lnTo>
                  <a:lnTo>
                    <a:pt x="330" y="31"/>
                  </a:lnTo>
                  <a:lnTo>
                    <a:pt x="307" y="40"/>
                  </a:lnTo>
                  <a:lnTo>
                    <a:pt x="285" y="50"/>
                  </a:lnTo>
                  <a:lnTo>
                    <a:pt x="264" y="61"/>
                  </a:lnTo>
                  <a:lnTo>
                    <a:pt x="243" y="73"/>
                  </a:lnTo>
                  <a:lnTo>
                    <a:pt x="222" y="86"/>
                  </a:lnTo>
                  <a:lnTo>
                    <a:pt x="203" y="100"/>
                  </a:lnTo>
                  <a:lnTo>
                    <a:pt x="183" y="115"/>
                  </a:lnTo>
                  <a:lnTo>
                    <a:pt x="165" y="130"/>
                  </a:lnTo>
                  <a:lnTo>
                    <a:pt x="148" y="148"/>
                  </a:lnTo>
                  <a:lnTo>
                    <a:pt x="131" y="165"/>
                  </a:lnTo>
                  <a:lnTo>
                    <a:pt x="115" y="183"/>
                  </a:lnTo>
                  <a:lnTo>
                    <a:pt x="100" y="202"/>
                  </a:lnTo>
                  <a:lnTo>
                    <a:pt x="86" y="222"/>
                  </a:lnTo>
                  <a:lnTo>
                    <a:pt x="74" y="242"/>
                  </a:lnTo>
                  <a:lnTo>
                    <a:pt x="61" y="263"/>
                  </a:lnTo>
                  <a:lnTo>
                    <a:pt x="50" y="286"/>
                  </a:lnTo>
                  <a:lnTo>
                    <a:pt x="40" y="308"/>
                  </a:lnTo>
                  <a:lnTo>
                    <a:pt x="31" y="331"/>
                  </a:lnTo>
                  <a:lnTo>
                    <a:pt x="23" y="354"/>
                  </a:lnTo>
                  <a:lnTo>
                    <a:pt x="16" y="377"/>
                  </a:lnTo>
                  <a:lnTo>
                    <a:pt x="10" y="403"/>
                  </a:lnTo>
                  <a:lnTo>
                    <a:pt x="6" y="427"/>
                  </a:lnTo>
                  <a:lnTo>
                    <a:pt x="3" y="452"/>
                  </a:lnTo>
                  <a:lnTo>
                    <a:pt x="1" y="478"/>
                  </a:lnTo>
                  <a:lnTo>
                    <a:pt x="0" y="504"/>
                  </a:lnTo>
                  <a:lnTo>
                    <a:pt x="0" y="3526"/>
                  </a:lnTo>
                  <a:lnTo>
                    <a:pt x="1" y="3552"/>
                  </a:lnTo>
                  <a:lnTo>
                    <a:pt x="3" y="3578"/>
                  </a:lnTo>
                  <a:lnTo>
                    <a:pt x="6" y="3604"/>
                  </a:lnTo>
                  <a:lnTo>
                    <a:pt x="10" y="3628"/>
                  </a:lnTo>
                  <a:lnTo>
                    <a:pt x="16" y="3652"/>
                  </a:lnTo>
                  <a:lnTo>
                    <a:pt x="23" y="3676"/>
                  </a:lnTo>
                  <a:lnTo>
                    <a:pt x="31" y="3699"/>
                  </a:lnTo>
                  <a:lnTo>
                    <a:pt x="40" y="3723"/>
                  </a:lnTo>
                  <a:lnTo>
                    <a:pt x="50" y="3745"/>
                  </a:lnTo>
                  <a:lnTo>
                    <a:pt x="61" y="3767"/>
                  </a:lnTo>
                  <a:lnTo>
                    <a:pt x="74" y="3788"/>
                  </a:lnTo>
                  <a:lnTo>
                    <a:pt x="86" y="3808"/>
                  </a:lnTo>
                  <a:lnTo>
                    <a:pt x="100" y="3828"/>
                  </a:lnTo>
                  <a:lnTo>
                    <a:pt x="115" y="3848"/>
                  </a:lnTo>
                  <a:lnTo>
                    <a:pt x="131" y="3866"/>
                  </a:lnTo>
                  <a:lnTo>
                    <a:pt x="148" y="3883"/>
                  </a:lnTo>
                  <a:lnTo>
                    <a:pt x="165" y="3899"/>
                  </a:lnTo>
                  <a:lnTo>
                    <a:pt x="183" y="3915"/>
                  </a:lnTo>
                  <a:lnTo>
                    <a:pt x="203" y="3930"/>
                  </a:lnTo>
                  <a:lnTo>
                    <a:pt x="222" y="3944"/>
                  </a:lnTo>
                  <a:lnTo>
                    <a:pt x="243" y="3957"/>
                  </a:lnTo>
                  <a:lnTo>
                    <a:pt x="264" y="3969"/>
                  </a:lnTo>
                  <a:lnTo>
                    <a:pt x="285" y="3981"/>
                  </a:lnTo>
                  <a:lnTo>
                    <a:pt x="307" y="3991"/>
                  </a:lnTo>
                  <a:lnTo>
                    <a:pt x="330" y="4000"/>
                  </a:lnTo>
                  <a:lnTo>
                    <a:pt x="353" y="4008"/>
                  </a:lnTo>
                  <a:lnTo>
                    <a:pt x="378" y="4015"/>
                  </a:lnTo>
                  <a:lnTo>
                    <a:pt x="402" y="4020"/>
                  </a:lnTo>
                  <a:lnTo>
                    <a:pt x="427" y="4025"/>
                  </a:lnTo>
                  <a:lnTo>
                    <a:pt x="452" y="4028"/>
                  </a:lnTo>
                  <a:lnTo>
                    <a:pt x="477" y="4030"/>
                  </a:lnTo>
                  <a:lnTo>
                    <a:pt x="503" y="4030"/>
                  </a:lnTo>
                  <a:lnTo>
                    <a:pt x="2515" y="4030"/>
                  </a:lnTo>
                  <a:lnTo>
                    <a:pt x="2541" y="4030"/>
                  </a:lnTo>
                  <a:lnTo>
                    <a:pt x="2566" y="4028"/>
                  </a:lnTo>
                  <a:lnTo>
                    <a:pt x="2592" y="4025"/>
                  </a:lnTo>
                  <a:lnTo>
                    <a:pt x="2617" y="4020"/>
                  </a:lnTo>
                  <a:lnTo>
                    <a:pt x="2641" y="4015"/>
                  </a:lnTo>
                  <a:lnTo>
                    <a:pt x="2665" y="4008"/>
                  </a:lnTo>
                  <a:lnTo>
                    <a:pt x="2688" y="4000"/>
                  </a:lnTo>
                  <a:lnTo>
                    <a:pt x="2711" y="3991"/>
                  </a:lnTo>
                  <a:lnTo>
                    <a:pt x="2733" y="3981"/>
                  </a:lnTo>
                  <a:lnTo>
                    <a:pt x="2756" y="3969"/>
                  </a:lnTo>
                  <a:lnTo>
                    <a:pt x="2777" y="3957"/>
                  </a:lnTo>
                  <a:lnTo>
                    <a:pt x="2797" y="3944"/>
                  </a:lnTo>
                  <a:lnTo>
                    <a:pt x="2816" y="3930"/>
                  </a:lnTo>
                  <a:lnTo>
                    <a:pt x="2835" y="3915"/>
                  </a:lnTo>
                  <a:lnTo>
                    <a:pt x="2853" y="3899"/>
                  </a:lnTo>
                  <a:lnTo>
                    <a:pt x="2871" y="3883"/>
                  </a:lnTo>
                  <a:lnTo>
                    <a:pt x="2887" y="3866"/>
                  </a:lnTo>
                  <a:lnTo>
                    <a:pt x="2903" y="3848"/>
                  </a:lnTo>
                  <a:lnTo>
                    <a:pt x="2919" y="3828"/>
                  </a:lnTo>
                  <a:lnTo>
                    <a:pt x="2933" y="3808"/>
                  </a:lnTo>
                  <a:lnTo>
                    <a:pt x="2946" y="3788"/>
                  </a:lnTo>
                  <a:lnTo>
                    <a:pt x="2958" y="3767"/>
                  </a:lnTo>
                  <a:lnTo>
                    <a:pt x="2969" y="3745"/>
                  </a:lnTo>
                  <a:lnTo>
                    <a:pt x="2979" y="3723"/>
                  </a:lnTo>
                  <a:lnTo>
                    <a:pt x="2988" y="3699"/>
                  </a:lnTo>
                  <a:lnTo>
                    <a:pt x="2996" y="3676"/>
                  </a:lnTo>
                  <a:lnTo>
                    <a:pt x="3002" y="3652"/>
                  </a:lnTo>
                  <a:lnTo>
                    <a:pt x="3008" y="3628"/>
                  </a:lnTo>
                  <a:lnTo>
                    <a:pt x="3012" y="3604"/>
                  </a:lnTo>
                  <a:lnTo>
                    <a:pt x="3015" y="3578"/>
                  </a:lnTo>
                  <a:lnTo>
                    <a:pt x="3017" y="3552"/>
                  </a:lnTo>
                  <a:lnTo>
                    <a:pt x="3018" y="3526"/>
                  </a:lnTo>
                  <a:lnTo>
                    <a:pt x="3018" y="2770"/>
                  </a:lnTo>
                  <a:lnTo>
                    <a:pt x="3018" y="2752"/>
                  </a:lnTo>
                  <a:lnTo>
                    <a:pt x="3017" y="2734"/>
                  </a:lnTo>
                  <a:lnTo>
                    <a:pt x="3015" y="2715"/>
                  </a:lnTo>
                  <a:lnTo>
                    <a:pt x="3013" y="2697"/>
                  </a:lnTo>
                  <a:lnTo>
                    <a:pt x="3010" y="2679"/>
                  </a:lnTo>
                  <a:lnTo>
                    <a:pt x="3006" y="2661"/>
                  </a:lnTo>
                  <a:lnTo>
                    <a:pt x="3002" y="2642"/>
                  </a:lnTo>
                  <a:lnTo>
                    <a:pt x="2997" y="2625"/>
                  </a:lnTo>
                  <a:lnTo>
                    <a:pt x="2991" y="2607"/>
                  </a:lnTo>
                  <a:lnTo>
                    <a:pt x="2985" y="2590"/>
                  </a:lnTo>
                  <a:lnTo>
                    <a:pt x="2978" y="2573"/>
                  </a:lnTo>
                  <a:lnTo>
                    <a:pt x="2970" y="2556"/>
                  </a:lnTo>
                  <a:lnTo>
                    <a:pt x="2962" y="2540"/>
                  </a:lnTo>
                  <a:lnTo>
                    <a:pt x="2953" y="2523"/>
                  </a:lnTo>
                  <a:lnTo>
                    <a:pt x="2944" y="2506"/>
                  </a:lnTo>
                  <a:lnTo>
                    <a:pt x="2934" y="2491"/>
                  </a:lnTo>
                  <a:lnTo>
                    <a:pt x="1425"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7" name="Freeform 291"/>
            <p:cNvSpPr>
              <a:spLocks noEditPoints="1"/>
            </p:cNvSpPr>
            <p:nvPr/>
          </p:nvSpPr>
          <p:spPr bwMode="auto">
            <a:xfrm>
              <a:off x="5245100" y="5103813"/>
              <a:ext cx="690563" cy="561975"/>
            </a:xfrm>
            <a:custGeom>
              <a:avLst/>
              <a:gdLst>
                <a:gd name="T0" fmla="*/ 14958 w 16095"/>
                <a:gd name="T1" fmla="*/ 10414 h 13098"/>
                <a:gd name="T2" fmla="*/ 14612 w 16095"/>
                <a:gd name="T3" fmla="*/ 10578 h 13098"/>
                <a:gd name="T4" fmla="*/ 13430 w 16095"/>
                <a:gd name="T5" fmla="*/ 9605 h 13098"/>
                <a:gd name="T6" fmla="*/ 12244 w 16095"/>
                <a:gd name="T7" fmla="*/ 9076 h 13098"/>
                <a:gd name="T8" fmla="*/ 10967 w 16095"/>
                <a:gd name="T9" fmla="*/ 9402 h 13098"/>
                <a:gd name="T10" fmla="*/ 10179 w 16095"/>
                <a:gd name="T11" fmla="*/ 10419 h 13098"/>
                <a:gd name="T12" fmla="*/ 6951 w 16095"/>
                <a:gd name="T13" fmla="*/ 9661 h 13098"/>
                <a:gd name="T14" fmla="*/ 5791 w 16095"/>
                <a:gd name="T15" fmla="*/ 9085 h 13098"/>
                <a:gd name="T16" fmla="*/ 4497 w 16095"/>
                <a:gd name="T17" fmla="*/ 9359 h 13098"/>
                <a:gd name="T18" fmla="*/ 3670 w 16095"/>
                <a:gd name="T19" fmla="*/ 10341 h 13098"/>
                <a:gd name="T20" fmla="*/ 2737 w 16095"/>
                <a:gd name="T21" fmla="*/ 10493 h 13098"/>
                <a:gd name="T22" fmla="*/ 2526 w 16095"/>
                <a:gd name="T23" fmla="*/ 10177 h 13098"/>
                <a:gd name="T24" fmla="*/ 9773 w 16095"/>
                <a:gd name="T25" fmla="*/ 8381 h 13098"/>
                <a:gd name="T26" fmla="*/ 10495 w 16095"/>
                <a:gd name="T27" fmla="*/ 7502 h 13098"/>
                <a:gd name="T28" fmla="*/ 12812 w 16095"/>
                <a:gd name="T29" fmla="*/ 3586 h 13098"/>
                <a:gd name="T30" fmla="*/ 15062 w 16095"/>
                <a:gd name="T31" fmla="*/ 6889 h 13098"/>
                <a:gd name="T32" fmla="*/ 11820 w 16095"/>
                <a:gd name="T33" fmla="*/ 12058 h 13098"/>
                <a:gd name="T34" fmla="*/ 11211 w 16095"/>
                <a:gd name="T35" fmla="*/ 11606 h 13098"/>
                <a:gd name="T36" fmla="*/ 11098 w 16095"/>
                <a:gd name="T37" fmla="*/ 10831 h 13098"/>
                <a:gd name="T38" fmla="*/ 11550 w 16095"/>
                <a:gd name="T39" fmla="*/ 10221 h 13098"/>
                <a:gd name="T40" fmla="*/ 12323 w 16095"/>
                <a:gd name="T41" fmla="*/ 10107 h 13098"/>
                <a:gd name="T42" fmla="*/ 12931 w 16095"/>
                <a:gd name="T43" fmla="*/ 10561 h 13098"/>
                <a:gd name="T44" fmla="*/ 13046 w 16095"/>
                <a:gd name="T45" fmla="*/ 11335 h 13098"/>
                <a:gd name="T46" fmla="*/ 12593 w 16095"/>
                <a:gd name="T47" fmla="*/ 11944 h 13098"/>
                <a:gd name="T48" fmla="*/ 5330 w 16095"/>
                <a:gd name="T49" fmla="*/ 12070 h 13098"/>
                <a:gd name="T50" fmla="*/ 4699 w 16095"/>
                <a:gd name="T51" fmla="*/ 11646 h 13098"/>
                <a:gd name="T52" fmla="*/ 4548 w 16095"/>
                <a:gd name="T53" fmla="*/ 10880 h 13098"/>
                <a:gd name="T54" fmla="*/ 4970 w 16095"/>
                <a:gd name="T55" fmla="*/ 10247 h 13098"/>
                <a:gd name="T56" fmla="*/ 5736 w 16095"/>
                <a:gd name="T57" fmla="*/ 10096 h 13098"/>
                <a:gd name="T58" fmla="*/ 6368 w 16095"/>
                <a:gd name="T59" fmla="*/ 10520 h 13098"/>
                <a:gd name="T60" fmla="*/ 6518 w 16095"/>
                <a:gd name="T61" fmla="*/ 11286 h 13098"/>
                <a:gd name="T62" fmla="*/ 6095 w 16095"/>
                <a:gd name="T63" fmla="*/ 11918 h 13098"/>
                <a:gd name="T64" fmla="*/ 1432 w 16095"/>
                <a:gd name="T65" fmla="*/ 7551 h 13098"/>
                <a:gd name="T66" fmla="*/ 1106 w 16095"/>
                <a:gd name="T67" fmla="*/ 7355 h 13098"/>
                <a:gd name="T68" fmla="*/ 1009 w 16095"/>
                <a:gd name="T69" fmla="*/ 1460 h 13098"/>
                <a:gd name="T70" fmla="*/ 1189 w 16095"/>
                <a:gd name="T71" fmla="*/ 1122 h 13098"/>
                <a:gd name="T72" fmla="*/ 9080 w 16095"/>
                <a:gd name="T73" fmla="*/ 1008 h 13098"/>
                <a:gd name="T74" fmla="*/ 9426 w 16095"/>
                <a:gd name="T75" fmla="*/ 1172 h 13098"/>
                <a:gd name="T76" fmla="*/ 9556 w 16095"/>
                <a:gd name="T77" fmla="*/ 2519 h 13098"/>
                <a:gd name="T78" fmla="*/ 9442 w 16095"/>
                <a:gd name="T79" fmla="*/ 7374 h 13098"/>
                <a:gd name="T80" fmla="*/ 9105 w 16095"/>
                <a:gd name="T81" fmla="*/ 7554 h 13098"/>
                <a:gd name="T82" fmla="*/ 13480 w 16095"/>
                <a:gd name="T83" fmla="*/ 2820 h 13098"/>
                <a:gd name="T84" fmla="*/ 12808 w 16095"/>
                <a:gd name="T85" fmla="*/ 2537 h 13098"/>
                <a:gd name="T86" fmla="*/ 10413 w 16095"/>
                <a:gd name="T87" fmla="*/ 856 h 13098"/>
                <a:gd name="T88" fmla="*/ 9571 w 16095"/>
                <a:gd name="T89" fmla="*/ 92 h 13098"/>
                <a:gd name="T90" fmla="*/ 922 w 16095"/>
                <a:gd name="T91" fmla="*/ 119 h 13098"/>
                <a:gd name="T92" fmla="*/ 119 w 16095"/>
                <a:gd name="T93" fmla="*/ 924 h 13098"/>
                <a:gd name="T94" fmla="*/ 92 w 16095"/>
                <a:gd name="T95" fmla="*/ 7572 h 13098"/>
                <a:gd name="T96" fmla="*/ 855 w 16095"/>
                <a:gd name="T97" fmla="*/ 8415 h 13098"/>
                <a:gd name="T98" fmla="*/ 1557 w 16095"/>
                <a:gd name="T99" fmla="*/ 10453 h 13098"/>
                <a:gd name="T100" fmla="*/ 2236 w 16095"/>
                <a:gd name="T101" fmla="*/ 11368 h 13098"/>
                <a:gd name="T102" fmla="*/ 3702 w 16095"/>
                <a:gd name="T103" fmla="*/ 11901 h 13098"/>
                <a:gd name="T104" fmla="*/ 4567 w 16095"/>
                <a:gd name="T105" fmla="*/ 12848 h 13098"/>
                <a:gd name="T106" fmla="*/ 5876 w 16095"/>
                <a:gd name="T107" fmla="*/ 13069 h 13098"/>
                <a:gd name="T108" fmla="*/ 7006 w 16095"/>
                <a:gd name="T109" fmla="*/ 12446 h 13098"/>
                <a:gd name="T110" fmla="*/ 10208 w 16095"/>
                <a:gd name="T111" fmla="*/ 11824 h 13098"/>
                <a:gd name="T112" fmla="*/ 11035 w 16095"/>
                <a:gd name="T113" fmla="*/ 12807 h 13098"/>
                <a:gd name="T114" fmla="*/ 12330 w 16095"/>
                <a:gd name="T115" fmla="*/ 13081 h 13098"/>
                <a:gd name="T116" fmla="*/ 13489 w 16095"/>
                <a:gd name="T117" fmla="*/ 12505 h 13098"/>
                <a:gd name="T118" fmla="*/ 14740 w 16095"/>
                <a:gd name="T119" fmla="*/ 11579 h 13098"/>
                <a:gd name="T120" fmla="*/ 15750 w 16095"/>
                <a:gd name="T121" fmla="*/ 11036 h 13098"/>
                <a:gd name="T122" fmla="*/ 16095 w 16095"/>
                <a:gd name="T123" fmla="*/ 7025 h 13098"/>
                <a:gd name="T124" fmla="*/ 16023 w 16095"/>
                <a:gd name="T125" fmla="*/ 6588 h 13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3098">
                  <a:moveTo>
                    <a:pt x="15089" y="10075"/>
                  </a:moveTo>
                  <a:lnTo>
                    <a:pt x="15088" y="10101"/>
                  </a:lnTo>
                  <a:lnTo>
                    <a:pt x="15087" y="10127"/>
                  </a:lnTo>
                  <a:lnTo>
                    <a:pt x="15083" y="10152"/>
                  </a:lnTo>
                  <a:lnTo>
                    <a:pt x="15079" y="10177"/>
                  </a:lnTo>
                  <a:lnTo>
                    <a:pt x="15073" y="10201"/>
                  </a:lnTo>
                  <a:lnTo>
                    <a:pt x="15067" y="10225"/>
                  </a:lnTo>
                  <a:lnTo>
                    <a:pt x="15059" y="10248"/>
                  </a:lnTo>
                  <a:lnTo>
                    <a:pt x="15050" y="10272"/>
                  </a:lnTo>
                  <a:lnTo>
                    <a:pt x="15040" y="10294"/>
                  </a:lnTo>
                  <a:lnTo>
                    <a:pt x="15029" y="10316"/>
                  </a:lnTo>
                  <a:lnTo>
                    <a:pt x="15017" y="10337"/>
                  </a:lnTo>
                  <a:lnTo>
                    <a:pt x="15004" y="10357"/>
                  </a:lnTo>
                  <a:lnTo>
                    <a:pt x="14989" y="10376"/>
                  </a:lnTo>
                  <a:lnTo>
                    <a:pt x="14974" y="10396"/>
                  </a:lnTo>
                  <a:lnTo>
                    <a:pt x="14958" y="10414"/>
                  </a:lnTo>
                  <a:lnTo>
                    <a:pt x="14942" y="10432"/>
                  </a:lnTo>
                  <a:lnTo>
                    <a:pt x="14924" y="10448"/>
                  </a:lnTo>
                  <a:lnTo>
                    <a:pt x="14906" y="10464"/>
                  </a:lnTo>
                  <a:lnTo>
                    <a:pt x="14887" y="10479"/>
                  </a:lnTo>
                  <a:lnTo>
                    <a:pt x="14868" y="10493"/>
                  </a:lnTo>
                  <a:lnTo>
                    <a:pt x="14848" y="10506"/>
                  </a:lnTo>
                  <a:lnTo>
                    <a:pt x="14827" y="10519"/>
                  </a:lnTo>
                  <a:lnTo>
                    <a:pt x="14804" y="10530"/>
                  </a:lnTo>
                  <a:lnTo>
                    <a:pt x="14782" y="10540"/>
                  </a:lnTo>
                  <a:lnTo>
                    <a:pt x="14759" y="10549"/>
                  </a:lnTo>
                  <a:lnTo>
                    <a:pt x="14736" y="10557"/>
                  </a:lnTo>
                  <a:lnTo>
                    <a:pt x="14712" y="10563"/>
                  </a:lnTo>
                  <a:lnTo>
                    <a:pt x="14688" y="10569"/>
                  </a:lnTo>
                  <a:lnTo>
                    <a:pt x="14663" y="10573"/>
                  </a:lnTo>
                  <a:lnTo>
                    <a:pt x="14637" y="10577"/>
                  </a:lnTo>
                  <a:lnTo>
                    <a:pt x="14612" y="10578"/>
                  </a:lnTo>
                  <a:lnTo>
                    <a:pt x="14586" y="10579"/>
                  </a:lnTo>
                  <a:lnTo>
                    <a:pt x="14012" y="10579"/>
                  </a:lnTo>
                  <a:lnTo>
                    <a:pt x="13989" y="10498"/>
                  </a:lnTo>
                  <a:lnTo>
                    <a:pt x="13962" y="10419"/>
                  </a:lnTo>
                  <a:lnTo>
                    <a:pt x="13934" y="10341"/>
                  </a:lnTo>
                  <a:lnTo>
                    <a:pt x="13902" y="10266"/>
                  </a:lnTo>
                  <a:lnTo>
                    <a:pt x="13867" y="10191"/>
                  </a:lnTo>
                  <a:lnTo>
                    <a:pt x="13829" y="10117"/>
                  </a:lnTo>
                  <a:lnTo>
                    <a:pt x="13788" y="10047"/>
                  </a:lnTo>
                  <a:lnTo>
                    <a:pt x="13745" y="9977"/>
                  </a:lnTo>
                  <a:lnTo>
                    <a:pt x="13699" y="9910"/>
                  </a:lnTo>
                  <a:lnTo>
                    <a:pt x="13650" y="9844"/>
                  </a:lnTo>
                  <a:lnTo>
                    <a:pt x="13598" y="9781"/>
                  </a:lnTo>
                  <a:lnTo>
                    <a:pt x="13545" y="9719"/>
                  </a:lnTo>
                  <a:lnTo>
                    <a:pt x="13489" y="9661"/>
                  </a:lnTo>
                  <a:lnTo>
                    <a:pt x="13430" y="9605"/>
                  </a:lnTo>
                  <a:lnTo>
                    <a:pt x="13370" y="9550"/>
                  </a:lnTo>
                  <a:lnTo>
                    <a:pt x="13308" y="9499"/>
                  </a:lnTo>
                  <a:lnTo>
                    <a:pt x="13242" y="9449"/>
                  </a:lnTo>
                  <a:lnTo>
                    <a:pt x="13176" y="9402"/>
                  </a:lnTo>
                  <a:lnTo>
                    <a:pt x="13107" y="9359"/>
                  </a:lnTo>
                  <a:lnTo>
                    <a:pt x="13036" y="9317"/>
                  </a:lnTo>
                  <a:lnTo>
                    <a:pt x="12964" y="9279"/>
                  </a:lnTo>
                  <a:lnTo>
                    <a:pt x="12890" y="9244"/>
                  </a:lnTo>
                  <a:lnTo>
                    <a:pt x="12815" y="9212"/>
                  </a:lnTo>
                  <a:lnTo>
                    <a:pt x="12737" y="9182"/>
                  </a:lnTo>
                  <a:lnTo>
                    <a:pt x="12658" y="9156"/>
                  </a:lnTo>
                  <a:lnTo>
                    <a:pt x="12578" y="9133"/>
                  </a:lnTo>
                  <a:lnTo>
                    <a:pt x="12497" y="9113"/>
                  </a:lnTo>
                  <a:lnTo>
                    <a:pt x="12413" y="9097"/>
                  </a:lnTo>
                  <a:lnTo>
                    <a:pt x="12330" y="9085"/>
                  </a:lnTo>
                  <a:lnTo>
                    <a:pt x="12244" y="9076"/>
                  </a:lnTo>
                  <a:lnTo>
                    <a:pt x="12159" y="9070"/>
                  </a:lnTo>
                  <a:lnTo>
                    <a:pt x="12071" y="9068"/>
                  </a:lnTo>
                  <a:lnTo>
                    <a:pt x="11984" y="9070"/>
                  </a:lnTo>
                  <a:lnTo>
                    <a:pt x="11898" y="9076"/>
                  </a:lnTo>
                  <a:lnTo>
                    <a:pt x="11813" y="9085"/>
                  </a:lnTo>
                  <a:lnTo>
                    <a:pt x="11729" y="9097"/>
                  </a:lnTo>
                  <a:lnTo>
                    <a:pt x="11646" y="9113"/>
                  </a:lnTo>
                  <a:lnTo>
                    <a:pt x="11564" y="9133"/>
                  </a:lnTo>
                  <a:lnTo>
                    <a:pt x="11484" y="9156"/>
                  </a:lnTo>
                  <a:lnTo>
                    <a:pt x="11405" y="9182"/>
                  </a:lnTo>
                  <a:lnTo>
                    <a:pt x="11328" y="9212"/>
                  </a:lnTo>
                  <a:lnTo>
                    <a:pt x="11252" y="9244"/>
                  </a:lnTo>
                  <a:lnTo>
                    <a:pt x="11178" y="9279"/>
                  </a:lnTo>
                  <a:lnTo>
                    <a:pt x="11106" y="9317"/>
                  </a:lnTo>
                  <a:lnTo>
                    <a:pt x="11035" y="9359"/>
                  </a:lnTo>
                  <a:lnTo>
                    <a:pt x="10967" y="9402"/>
                  </a:lnTo>
                  <a:lnTo>
                    <a:pt x="10899" y="9449"/>
                  </a:lnTo>
                  <a:lnTo>
                    <a:pt x="10835" y="9499"/>
                  </a:lnTo>
                  <a:lnTo>
                    <a:pt x="10772" y="9550"/>
                  </a:lnTo>
                  <a:lnTo>
                    <a:pt x="10711" y="9605"/>
                  </a:lnTo>
                  <a:lnTo>
                    <a:pt x="10653" y="9661"/>
                  </a:lnTo>
                  <a:lnTo>
                    <a:pt x="10597" y="9719"/>
                  </a:lnTo>
                  <a:lnTo>
                    <a:pt x="10543" y="9781"/>
                  </a:lnTo>
                  <a:lnTo>
                    <a:pt x="10492" y="9844"/>
                  </a:lnTo>
                  <a:lnTo>
                    <a:pt x="10444" y="9910"/>
                  </a:lnTo>
                  <a:lnTo>
                    <a:pt x="10397" y="9977"/>
                  </a:lnTo>
                  <a:lnTo>
                    <a:pt x="10354" y="10047"/>
                  </a:lnTo>
                  <a:lnTo>
                    <a:pt x="10313" y="10117"/>
                  </a:lnTo>
                  <a:lnTo>
                    <a:pt x="10275" y="10191"/>
                  </a:lnTo>
                  <a:lnTo>
                    <a:pt x="10240" y="10266"/>
                  </a:lnTo>
                  <a:lnTo>
                    <a:pt x="10208" y="10341"/>
                  </a:lnTo>
                  <a:lnTo>
                    <a:pt x="10179" y="10419"/>
                  </a:lnTo>
                  <a:lnTo>
                    <a:pt x="10153" y="10498"/>
                  </a:lnTo>
                  <a:lnTo>
                    <a:pt x="10131" y="10579"/>
                  </a:lnTo>
                  <a:lnTo>
                    <a:pt x="7473" y="10579"/>
                  </a:lnTo>
                  <a:lnTo>
                    <a:pt x="7450" y="10498"/>
                  </a:lnTo>
                  <a:lnTo>
                    <a:pt x="7425" y="10419"/>
                  </a:lnTo>
                  <a:lnTo>
                    <a:pt x="7396" y="10341"/>
                  </a:lnTo>
                  <a:lnTo>
                    <a:pt x="7363" y="10266"/>
                  </a:lnTo>
                  <a:lnTo>
                    <a:pt x="7328" y="10191"/>
                  </a:lnTo>
                  <a:lnTo>
                    <a:pt x="7290" y="10117"/>
                  </a:lnTo>
                  <a:lnTo>
                    <a:pt x="7250" y="10047"/>
                  </a:lnTo>
                  <a:lnTo>
                    <a:pt x="7207" y="9977"/>
                  </a:lnTo>
                  <a:lnTo>
                    <a:pt x="7160" y="9910"/>
                  </a:lnTo>
                  <a:lnTo>
                    <a:pt x="7112" y="9844"/>
                  </a:lnTo>
                  <a:lnTo>
                    <a:pt x="7061" y="9781"/>
                  </a:lnTo>
                  <a:lnTo>
                    <a:pt x="7006" y="9719"/>
                  </a:lnTo>
                  <a:lnTo>
                    <a:pt x="6951" y="9661"/>
                  </a:lnTo>
                  <a:lnTo>
                    <a:pt x="6892" y="9605"/>
                  </a:lnTo>
                  <a:lnTo>
                    <a:pt x="6831" y="9550"/>
                  </a:lnTo>
                  <a:lnTo>
                    <a:pt x="6769" y="9499"/>
                  </a:lnTo>
                  <a:lnTo>
                    <a:pt x="6705" y="9449"/>
                  </a:lnTo>
                  <a:lnTo>
                    <a:pt x="6637" y="9402"/>
                  </a:lnTo>
                  <a:lnTo>
                    <a:pt x="6569" y="9359"/>
                  </a:lnTo>
                  <a:lnTo>
                    <a:pt x="6498" y="9317"/>
                  </a:lnTo>
                  <a:lnTo>
                    <a:pt x="6426" y="9279"/>
                  </a:lnTo>
                  <a:lnTo>
                    <a:pt x="6351" y="9244"/>
                  </a:lnTo>
                  <a:lnTo>
                    <a:pt x="6276" y="9212"/>
                  </a:lnTo>
                  <a:lnTo>
                    <a:pt x="6199" y="9182"/>
                  </a:lnTo>
                  <a:lnTo>
                    <a:pt x="6120" y="9156"/>
                  </a:lnTo>
                  <a:lnTo>
                    <a:pt x="6040" y="9133"/>
                  </a:lnTo>
                  <a:lnTo>
                    <a:pt x="5958" y="9113"/>
                  </a:lnTo>
                  <a:lnTo>
                    <a:pt x="5876" y="9097"/>
                  </a:lnTo>
                  <a:lnTo>
                    <a:pt x="5791" y="9085"/>
                  </a:lnTo>
                  <a:lnTo>
                    <a:pt x="5707" y="9076"/>
                  </a:lnTo>
                  <a:lnTo>
                    <a:pt x="5620" y="9070"/>
                  </a:lnTo>
                  <a:lnTo>
                    <a:pt x="5533" y="9068"/>
                  </a:lnTo>
                  <a:lnTo>
                    <a:pt x="5446" y="9070"/>
                  </a:lnTo>
                  <a:lnTo>
                    <a:pt x="5360" y="9076"/>
                  </a:lnTo>
                  <a:lnTo>
                    <a:pt x="5274" y="9085"/>
                  </a:lnTo>
                  <a:lnTo>
                    <a:pt x="5191" y="9097"/>
                  </a:lnTo>
                  <a:lnTo>
                    <a:pt x="5107" y="9113"/>
                  </a:lnTo>
                  <a:lnTo>
                    <a:pt x="5026" y="9133"/>
                  </a:lnTo>
                  <a:lnTo>
                    <a:pt x="4946" y="9156"/>
                  </a:lnTo>
                  <a:lnTo>
                    <a:pt x="4867" y="9182"/>
                  </a:lnTo>
                  <a:lnTo>
                    <a:pt x="4789" y="9212"/>
                  </a:lnTo>
                  <a:lnTo>
                    <a:pt x="4714" y="9244"/>
                  </a:lnTo>
                  <a:lnTo>
                    <a:pt x="4639" y="9279"/>
                  </a:lnTo>
                  <a:lnTo>
                    <a:pt x="4567" y="9317"/>
                  </a:lnTo>
                  <a:lnTo>
                    <a:pt x="4497" y="9359"/>
                  </a:lnTo>
                  <a:lnTo>
                    <a:pt x="4428" y="9402"/>
                  </a:lnTo>
                  <a:lnTo>
                    <a:pt x="4361" y="9449"/>
                  </a:lnTo>
                  <a:lnTo>
                    <a:pt x="4296" y="9499"/>
                  </a:lnTo>
                  <a:lnTo>
                    <a:pt x="4233" y="9550"/>
                  </a:lnTo>
                  <a:lnTo>
                    <a:pt x="4173" y="9605"/>
                  </a:lnTo>
                  <a:lnTo>
                    <a:pt x="4114" y="9661"/>
                  </a:lnTo>
                  <a:lnTo>
                    <a:pt x="4059" y="9719"/>
                  </a:lnTo>
                  <a:lnTo>
                    <a:pt x="4005" y="9781"/>
                  </a:lnTo>
                  <a:lnTo>
                    <a:pt x="3953" y="9844"/>
                  </a:lnTo>
                  <a:lnTo>
                    <a:pt x="3905" y="9910"/>
                  </a:lnTo>
                  <a:lnTo>
                    <a:pt x="3859" y="9977"/>
                  </a:lnTo>
                  <a:lnTo>
                    <a:pt x="3816" y="10047"/>
                  </a:lnTo>
                  <a:lnTo>
                    <a:pt x="3774" y="10117"/>
                  </a:lnTo>
                  <a:lnTo>
                    <a:pt x="3737" y="10191"/>
                  </a:lnTo>
                  <a:lnTo>
                    <a:pt x="3702" y="10266"/>
                  </a:lnTo>
                  <a:lnTo>
                    <a:pt x="3670" y="10341"/>
                  </a:lnTo>
                  <a:lnTo>
                    <a:pt x="3640" y="10419"/>
                  </a:lnTo>
                  <a:lnTo>
                    <a:pt x="3614" y="10498"/>
                  </a:lnTo>
                  <a:lnTo>
                    <a:pt x="3592" y="10579"/>
                  </a:lnTo>
                  <a:lnTo>
                    <a:pt x="3018" y="10579"/>
                  </a:lnTo>
                  <a:lnTo>
                    <a:pt x="2993" y="10578"/>
                  </a:lnTo>
                  <a:lnTo>
                    <a:pt x="2967" y="10577"/>
                  </a:lnTo>
                  <a:lnTo>
                    <a:pt x="2941" y="10573"/>
                  </a:lnTo>
                  <a:lnTo>
                    <a:pt x="2917" y="10569"/>
                  </a:lnTo>
                  <a:lnTo>
                    <a:pt x="2892" y="10563"/>
                  </a:lnTo>
                  <a:lnTo>
                    <a:pt x="2869" y="10557"/>
                  </a:lnTo>
                  <a:lnTo>
                    <a:pt x="2845" y="10549"/>
                  </a:lnTo>
                  <a:lnTo>
                    <a:pt x="2823" y="10540"/>
                  </a:lnTo>
                  <a:lnTo>
                    <a:pt x="2800" y="10530"/>
                  </a:lnTo>
                  <a:lnTo>
                    <a:pt x="2778" y="10519"/>
                  </a:lnTo>
                  <a:lnTo>
                    <a:pt x="2757" y="10506"/>
                  </a:lnTo>
                  <a:lnTo>
                    <a:pt x="2737" y="10493"/>
                  </a:lnTo>
                  <a:lnTo>
                    <a:pt x="2717" y="10479"/>
                  </a:lnTo>
                  <a:lnTo>
                    <a:pt x="2698" y="10464"/>
                  </a:lnTo>
                  <a:lnTo>
                    <a:pt x="2680" y="10448"/>
                  </a:lnTo>
                  <a:lnTo>
                    <a:pt x="2663" y="10432"/>
                  </a:lnTo>
                  <a:lnTo>
                    <a:pt x="2646" y="10414"/>
                  </a:lnTo>
                  <a:lnTo>
                    <a:pt x="2630" y="10396"/>
                  </a:lnTo>
                  <a:lnTo>
                    <a:pt x="2615" y="10376"/>
                  </a:lnTo>
                  <a:lnTo>
                    <a:pt x="2601" y="10357"/>
                  </a:lnTo>
                  <a:lnTo>
                    <a:pt x="2588" y="10337"/>
                  </a:lnTo>
                  <a:lnTo>
                    <a:pt x="2576" y="10316"/>
                  </a:lnTo>
                  <a:lnTo>
                    <a:pt x="2565" y="10294"/>
                  </a:lnTo>
                  <a:lnTo>
                    <a:pt x="2555" y="10272"/>
                  </a:lnTo>
                  <a:lnTo>
                    <a:pt x="2546" y="10248"/>
                  </a:lnTo>
                  <a:lnTo>
                    <a:pt x="2538" y="10225"/>
                  </a:lnTo>
                  <a:lnTo>
                    <a:pt x="2531" y="10201"/>
                  </a:lnTo>
                  <a:lnTo>
                    <a:pt x="2526" y="10177"/>
                  </a:lnTo>
                  <a:lnTo>
                    <a:pt x="2521" y="10152"/>
                  </a:lnTo>
                  <a:lnTo>
                    <a:pt x="2518" y="10127"/>
                  </a:lnTo>
                  <a:lnTo>
                    <a:pt x="2516" y="10101"/>
                  </a:lnTo>
                  <a:lnTo>
                    <a:pt x="2515" y="10075"/>
                  </a:lnTo>
                  <a:lnTo>
                    <a:pt x="2515" y="8564"/>
                  </a:lnTo>
                  <a:lnTo>
                    <a:pt x="9053" y="8564"/>
                  </a:lnTo>
                  <a:lnTo>
                    <a:pt x="9131" y="8562"/>
                  </a:lnTo>
                  <a:lnTo>
                    <a:pt x="9207" y="8557"/>
                  </a:lnTo>
                  <a:lnTo>
                    <a:pt x="9283" y="8547"/>
                  </a:lnTo>
                  <a:lnTo>
                    <a:pt x="9357" y="8533"/>
                  </a:lnTo>
                  <a:lnTo>
                    <a:pt x="9431" y="8516"/>
                  </a:lnTo>
                  <a:lnTo>
                    <a:pt x="9502" y="8496"/>
                  </a:lnTo>
                  <a:lnTo>
                    <a:pt x="9571" y="8472"/>
                  </a:lnTo>
                  <a:lnTo>
                    <a:pt x="9641" y="8445"/>
                  </a:lnTo>
                  <a:lnTo>
                    <a:pt x="9707" y="8415"/>
                  </a:lnTo>
                  <a:lnTo>
                    <a:pt x="9773" y="8381"/>
                  </a:lnTo>
                  <a:lnTo>
                    <a:pt x="9835" y="8345"/>
                  </a:lnTo>
                  <a:lnTo>
                    <a:pt x="9896" y="8306"/>
                  </a:lnTo>
                  <a:lnTo>
                    <a:pt x="9956" y="8263"/>
                  </a:lnTo>
                  <a:lnTo>
                    <a:pt x="10013" y="8218"/>
                  </a:lnTo>
                  <a:lnTo>
                    <a:pt x="10067" y="8171"/>
                  </a:lnTo>
                  <a:lnTo>
                    <a:pt x="10120" y="8120"/>
                  </a:lnTo>
                  <a:lnTo>
                    <a:pt x="10170" y="8068"/>
                  </a:lnTo>
                  <a:lnTo>
                    <a:pt x="10217" y="8014"/>
                  </a:lnTo>
                  <a:lnTo>
                    <a:pt x="10263" y="7956"/>
                  </a:lnTo>
                  <a:lnTo>
                    <a:pt x="10305" y="7897"/>
                  </a:lnTo>
                  <a:lnTo>
                    <a:pt x="10344" y="7836"/>
                  </a:lnTo>
                  <a:lnTo>
                    <a:pt x="10380" y="7773"/>
                  </a:lnTo>
                  <a:lnTo>
                    <a:pt x="10413" y="7707"/>
                  </a:lnTo>
                  <a:lnTo>
                    <a:pt x="10444" y="7641"/>
                  </a:lnTo>
                  <a:lnTo>
                    <a:pt x="10471" y="7572"/>
                  </a:lnTo>
                  <a:lnTo>
                    <a:pt x="10495" y="7502"/>
                  </a:lnTo>
                  <a:lnTo>
                    <a:pt x="10515" y="7430"/>
                  </a:lnTo>
                  <a:lnTo>
                    <a:pt x="10532" y="7357"/>
                  </a:lnTo>
                  <a:lnTo>
                    <a:pt x="10545" y="7283"/>
                  </a:lnTo>
                  <a:lnTo>
                    <a:pt x="10554" y="7207"/>
                  </a:lnTo>
                  <a:lnTo>
                    <a:pt x="10560" y="7131"/>
                  </a:lnTo>
                  <a:lnTo>
                    <a:pt x="10562" y="7052"/>
                  </a:lnTo>
                  <a:lnTo>
                    <a:pt x="10562" y="3527"/>
                  </a:lnTo>
                  <a:lnTo>
                    <a:pt x="12574" y="3527"/>
                  </a:lnTo>
                  <a:lnTo>
                    <a:pt x="12605" y="3528"/>
                  </a:lnTo>
                  <a:lnTo>
                    <a:pt x="12637" y="3530"/>
                  </a:lnTo>
                  <a:lnTo>
                    <a:pt x="12668" y="3535"/>
                  </a:lnTo>
                  <a:lnTo>
                    <a:pt x="12698" y="3542"/>
                  </a:lnTo>
                  <a:lnTo>
                    <a:pt x="12727" y="3550"/>
                  </a:lnTo>
                  <a:lnTo>
                    <a:pt x="12756" y="3560"/>
                  </a:lnTo>
                  <a:lnTo>
                    <a:pt x="12784" y="3572"/>
                  </a:lnTo>
                  <a:lnTo>
                    <a:pt x="12812" y="3586"/>
                  </a:lnTo>
                  <a:lnTo>
                    <a:pt x="12838" y="3601"/>
                  </a:lnTo>
                  <a:lnTo>
                    <a:pt x="12864" y="3618"/>
                  </a:lnTo>
                  <a:lnTo>
                    <a:pt x="12888" y="3636"/>
                  </a:lnTo>
                  <a:lnTo>
                    <a:pt x="12911" y="3657"/>
                  </a:lnTo>
                  <a:lnTo>
                    <a:pt x="12933" y="3678"/>
                  </a:lnTo>
                  <a:lnTo>
                    <a:pt x="12954" y="3701"/>
                  </a:lnTo>
                  <a:lnTo>
                    <a:pt x="12975" y="3725"/>
                  </a:lnTo>
                  <a:lnTo>
                    <a:pt x="12993" y="3750"/>
                  </a:lnTo>
                  <a:lnTo>
                    <a:pt x="15005" y="6773"/>
                  </a:lnTo>
                  <a:lnTo>
                    <a:pt x="15015" y="6788"/>
                  </a:lnTo>
                  <a:lnTo>
                    <a:pt x="15024" y="6804"/>
                  </a:lnTo>
                  <a:lnTo>
                    <a:pt x="15033" y="6822"/>
                  </a:lnTo>
                  <a:lnTo>
                    <a:pt x="15041" y="6838"/>
                  </a:lnTo>
                  <a:lnTo>
                    <a:pt x="15049" y="6855"/>
                  </a:lnTo>
                  <a:lnTo>
                    <a:pt x="15056" y="6872"/>
                  </a:lnTo>
                  <a:lnTo>
                    <a:pt x="15062" y="6889"/>
                  </a:lnTo>
                  <a:lnTo>
                    <a:pt x="15067" y="6907"/>
                  </a:lnTo>
                  <a:lnTo>
                    <a:pt x="15072" y="6924"/>
                  </a:lnTo>
                  <a:lnTo>
                    <a:pt x="15077" y="6942"/>
                  </a:lnTo>
                  <a:lnTo>
                    <a:pt x="15081" y="6961"/>
                  </a:lnTo>
                  <a:lnTo>
                    <a:pt x="15084" y="6979"/>
                  </a:lnTo>
                  <a:lnTo>
                    <a:pt x="15086" y="6997"/>
                  </a:lnTo>
                  <a:lnTo>
                    <a:pt x="15088" y="7016"/>
                  </a:lnTo>
                  <a:lnTo>
                    <a:pt x="15089" y="7034"/>
                  </a:lnTo>
                  <a:lnTo>
                    <a:pt x="15089" y="7052"/>
                  </a:lnTo>
                  <a:lnTo>
                    <a:pt x="15089" y="10075"/>
                  </a:lnTo>
                  <a:close/>
                  <a:moveTo>
                    <a:pt x="12071" y="12090"/>
                  </a:moveTo>
                  <a:lnTo>
                    <a:pt x="12020" y="12089"/>
                  </a:lnTo>
                  <a:lnTo>
                    <a:pt x="11969" y="12085"/>
                  </a:lnTo>
                  <a:lnTo>
                    <a:pt x="11918" y="12078"/>
                  </a:lnTo>
                  <a:lnTo>
                    <a:pt x="11869" y="12070"/>
                  </a:lnTo>
                  <a:lnTo>
                    <a:pt x="11820" y="12058"/>
                  </a:lnTo>
                  <a:lnTo>
                    <a:pt x="11772" y="12045"/>
                  </a:lnTo>
                  <a:lnTo>
                    <a:pt x="11725" y="12029"/>
                  </a:lnTo>
                  <a:lnTo>
                    <a:pt x="11680" y="12011"/>
                  </a:lnTo>
                  <a:lnTo>
                    <a:pt x="11636" y="11991"/>
                  </a:lnTo>
                  <a:lnTo>
                    <a:pt x="11591" y="11968"/>
                  </a:lnTo>
                  <a:lnTo>
                    <a:pt x="11550" y="11944"/>
                  </a:lnTo>
                  <a:lnTo>
                    <a:pt x="11509" y="11918"/>
                  </a:lnTo>
                  <a:lnTo>
                    <a:pt x="11470" y="11890"/>
                  </a:lnTo>
                  <a:lnTo>
                    <a:pt x="11431" y="11861"/>
                  </a:lnTo>
                  <a:lnTo>
                    <a:pt x="11395" y="11828"/>
                  </a:lnTo>
                  <a:lnTo>
                    <a:pt x="11360" y="11795"/>
                  </a:lnTo>
                  <a:lnTo>
                    <a:pt x="11327" y="11760"/>
                  </a:lnTo>
                  <a:lnTo>
                    <a:pt x="11295" y="11724"/>
                  </a:lnTo>
                  <a:lnTo>
                    <a:pt x="11265" y="11685"/>
                  </a:lnTo>
                  <a:lnTo>
                    <a:pt x="11237" y="11646"/>
                  </a:lnTo>
                  <a:lnTo>
                    <a:pt x="11211" y="11606"/>
                  </a:lnTo>
                  <a:lnTo>
                    <a:pt x="11187" y="11563"/>
                  </a:lnTo>
                  <a:lnTo>
                    <a:pt x="11165" y="11520"/>
                  </a:lnTo>
                  <a:lnTo>
                    <a:pt x="11145" y="11475"/>
                  </a:lnTo>
                  <a:lnTo>
                    <a:pt x="11127" y="11429"/>
                  </a:lnTo>
                  <a:lnTo>
                    <a:pt x="11111" y="11382"/>
                  </a:lnTo>
                  <a:lnTo>
                    <a:pt x="11098" y="11335"/>
                  </a:lnTo>
                  <a:lnTo>
                    <a:pt x="11086" y="11286"/>
                  </a:lnTo>
                  <a:lnTo>
                    <a:pt x="11077" y="11236"/>
                  </a:lnTo>
                  <a:lnTo>
                    <a:pt x="11070" y="11186"/>
                  </a:lnTo>
                  <a:lnTo>
                    <a:pt x="11067" y="11135"/>
                  </a:lnTo>
                  <a:lnTo>
                    <a:pt x="11065" y="11083"/>
                  </a:lnTo>
                  <a:lnTo>
                    <a:pt x="11067" y="11031"/>
                  </a:lnTo>
                  <a:lnTo>
                    <a:pt x="11070" y="10980"/>
                  </a:lnTo>
                  <a:lnTo>
                    <a:pt x="11077" y="10930"/>
                  </a:lnTo>
                  <a:lnTo>
                    <a:pt x="11086" y="10880"/>
                  </a:lnTo>
                  <a:lnTo>
                    <a:pt x="11098" y="10831"/>
                  </a:lnTo>
                  <a:lnTo>
                    <a:pt x="11111" y="10784"/>
                  </a:lnTo>
                  <a:lnTo>
                    <a:pt x="11127" y="10736"/>
                  </a:lnTo>
                  <a:lnTo>
                    <a:pt x="11145" y="10691"/>
                  </a:lnTo>
                  <a:lnTo>
                    <a:pt x="11165" y="10646"/>
                  </a:lnTo>
                  <a:lnTo>
                    <a:pt x="11187" y="10603"/>
                  </a:lnTo>
                  <a:lnTo>
                    <a:pt x="11211" y="10561"/>
                  </a:lnTo>
                  <a:lnTo>
                    <a:pt x="11237" y="10520"/>
                  </a:lnTo>
                  <a:lnTo>
                    <a:pt x="11265" y="10480"/>
                  </a:lnTo>
                  <a:lnTo>
                    <a:pt x="11295" y="10442"/>
                  </a:lnTo>
                  <a:lnTo>
                    <a:pt x="11327" y="10406"/>
                  </a:lnTo>
                  <a:lnTo>
                    <a:pt x="11360" y="10370"/>
                  </a:lnTo>
                  <a:lnTo>
                    <a:pt x="11395" y="10337"/>
                  </a:lnTo>
                  <a:lnTo>
                    <a:pt x="11431" y="10306"/>
                  </a:lnTo>
                  <a:lnTo>
                    <a:pt x="11470" y="10276"/>
                  </a:lnTo>
                  <a:lnTo>
                    <a:pt x="11509" y="10247"/>
                  </a:lnTo>
                  <a:lnTo>
                    <a:pt x="11550" y="10221"/>
                  </a:lnTo>
                  <a:lnTo>
                    <a:pt x="11591" y="10197"/>
                  </a:lnTo>
                  <a:lnTo>
                    <a:pt x="11636" y="10175"/>
                  </a:lnTo>
                  <a:lnTo>
                    <a:pt x="11680" y="10155"/>
                  </a:lnTo>
                  <a:lnTo>
                    <a:pt x="11725" y="10137"/>
                  </a:lnTo>
                  <a:lnTo>
                    <a:pt x="11772" y="10120"/>
                  </a:lnTo>
                  <a:lnTo>
                    <a:pt x="11820" y="10107"/>
                  </a:lnTo>
                  <a:lnTo>
                    <a:pt x="11869" y="10096"/>
                  </a:lnTo>
                  <a:lnTo>
                    <a:pt x="11918" y="10087"/>
                  </a:lnTo>
                  <a:lnTo>
                    <a:pt x="11969" y="10080"/>
                  </a:lnTo>
                  <a:lnTo>
                    <a:pt x="12020" y="10076"/>
                  </a:lnTo>
                  <a:lnTo>
                    <a:pt x="12071" y="10075"/>
                  </a:lnTo>
                  <a:lnTo>
                    <a:pt x="12124" y="10076"/>
                  </a:lnTo>
                  <a:lnTo>
                    <a:pt x="12174" y="10080"/>
                  </a:lnTo>
                  <a:lnTo>
                    <a:pt x="12224" y="10087"/>
                  </a:lnTo>
                  <a:lnTo>
                    <a:pt x="12274" y="10096"/>
                  </a:lnTo>
                  <a:lnTo>
                    <a:pt x="12323" y="10107"/>
                  </a:lnTo>
                  <a:lnTo>
                    <a:pt x="12370" y="10120"/>
                  </a:lnTo>
                  <a:lnTo>
                    <a:pt x="12417" y="10137"/>
                  </a:lnTo>
                  <a:lnTo>
                    <a:pt x="12463" y="10155"/>
                  </a:lnTo>
                  <a:lnTo>
                    <a:pt x="12508" y="10175"/>
                  </a:lnTo>
                  <a:lnTo>
                    <a:pt x="12551" y="10197"/>
                  </a:lnTo>
                  <a:lnTo>
                    <a:pt x="12593" y="10221"/>
                  </a:lnTo>
                  <a:lnTo>
                    <a:pt x="12634" y="10247"/>
                  </a:lnTo>
                  <a:lnTo>
                    <a:pt x="12673" y="10276"/>
                  </a:lnTo>
                  <a:lnTo>
                    <a:pt x="12711" y="10306"/>
                  </a:lnTo>
                  <a:lnTo>
                    <a:pt x="12747" y="10337"/>
                  </a:lnTo>
                  <a:lnTo>
                    <a:pt x="12782" y="10370"/>
                  </a:lnTo>
                  <a:lnTo>
                    <a:pt x="12816" y="10406"/>
                  </a:lnTo>
                  <a:lnTo>
                    <a:pt x="12848" y="10442"/>
                  </a:lnTo>
                  <a:lnTo>
                    <a:pt x="12877" y="10480"/>
                  </a:lnTo>
                  <a:lnTo>
                    <a:pt x="12905" y="10520"/>
                  </a:lnTo>
                  <a:lnTo>
                    <a:pt x="12931" y="10561"/>
                  </a:lnTo>
                  <a:lnTo>
                    <a:pt x="12955" y="10603"/>
                  </a:lnTo>
                  <a:lnTo>
                    <a:pt x="12978" y="10646"/>
                  </a:lnTo>
                  <a:lnTo>
                    <a:pt x="12999" y="10691"/>
                  </a:lnTo>
                  <a:lnTo>
                    <a:pt x="13016" y="10736"/>
                  </a:lnTo>
                  <a:lnTo>
                    <a:pt x="13032" y="10784"/>
                  </a:lnTo>
                  <a:lnTo>
                    <a:pt x="13046" y="10831"/>
                  </a:lnTo>
                  <a:lnTo>
                    <a:pt x="13057" y="10880"/>
                  </a:lnTo>
                  <a:lnTo>
                    <a:pt x="13066" y="10930"/>
                  </a:lnTo>
                  <a:lnTo>
                    <a:pt x="13072" y="10980"/>
                  </a:lnTo>
                  <a:lnTo>
                    <a:pt x="13076" y="11031"/>
                  </a:lnTo>
                  <a:lnTo>
                    <a:pt x="13077" y="11083"/>
                  </a:lnTo>
                  <a:lnTo>
                    <a:pt x="13076" y="11135"/>
                  </a:lnTo>
                  <a:lnTo>
                    <a:pt x="13072" y="11186"/>
                  </a:lnTo>
                  <a:lnTo>
                    <a:pt x="13066" y="11236"/>
                  </a:lnTo>
                  <a:lnTo>
                    <a:pt x="13057" y="11286"/>
                  </a:lnTo>
                  <a:lnTo>
                    <a:pt x="13046" y="11335"/>
                  </a:lnTo>
                  <a:lnTo>
                    <a:pt x="13032" y="11382"/>
                  </a:lnTo>
                  <a:lnTo>
                    <a:pt x="13016" y="11429"/>
                  </a:lnTo>
                  <a:lnTo>
                    <a:pt x="12999" y="11475"/>
                  </a:lnTo>
                  <a:lnTo>
                    <a:pt x="12978" y="11520"/>
                  </a:lnTo>
                  <a:lnTo>
                    <a:pt x="12955" y="11563"/>
                  </a:lnTo>
                  <a:lnTo>
                    <a:pt x="12931" y="11606"/>
                  </a:lnTo>
                  <a:lnTo>
                    <a:pt x="12905" y="11646"/>
                  </a:lnTo>
                  <a:lnTo>
                    <a:pt x="12877" y="11685"/>
                  </a:lnTo>
                  <a:lnTo>
                    <a:pt x="12848" y="11724"/>
                  </a:lnTo>
                  <a:lnTo>
                    <a:pt x="12816" y="11760"/>
                  </a:lnTo>
                  <a:lnTo>
                    <a:pt x="12782" y="11795"/>
                  </a:lnTo>
                  <a:lnTo>
                    <a:pt x="12747" y="11828"/>
                  </a:lnTo>
                  <a:lnTo>
                    <a:pt x="12711" y="11861"/>
                  </a:lnTo>
                  <a:lnTo>
                    <a:pt x="12673" y="11890"/>
                  </a:lnTo>
                  <a:lnTo>
                    <a:pt x="12634" y="11918"/>
                  </a:lnTo>
                  <a:lnTo>
                    <a:pt x="12593" y="11944"/>
                  </a:lnTo>
                  <a:lnTo>
                    <a:pt x="12551" y="11968"/>
                  </a:lnTo>
                  <a:lnTo>
                    <a:pt x="12508" y="11991"/>
                  </a:lnTo>
                  <a:lnTo>
                    <a:pt x="12463" y="12011"/>
                  </a:lnTo>
                  <a:lnTo>
                    <a:pt x="12417" y="12029"/>
                  </a:lnTo>
                  <a:lnTo>
                    <a:pt x="12370" y="12045"/>
                  </a:lnTo>
                  <a:lnTo>
                    <a:pt x="12323" y="12058"/>
                  </a:lnTo>
                  <a:lnTo>
                    <a:pt x="12274" y="12070"/>
                  </a:lnTo>
                  <a:lnTo>
                    <a:pt x="12224" y="12078"/>
                  </a:lnTo>
                  <a:lnTo>
                    <a:pt x="12174" y="12085"/>
                  </a:lnTo>
                  <a:lnTo>
                    <a:pt x="12124" y="12089"/>
                  </a:lnTo>
                  <a:lnTo>
                    <a:pt x="12071" y="12090"/>
                  </a:lnTo>
                  <a:close/>
                  <a:moveTo>
                    <a:pt x="5533" y="12090"/>
                  </a:moveTo>
                  <a:lnTo>
                    <a:pt x="5481" y="12089"/>
                  </a:lnTo>
                  <a:lnTo>
                    <a:pt x="5430" y="12085"/>
                  </a:lnTo>
                  <a:lnTo>
                    <a:pt x="5380" y="12078"/>
                  </a:lnTo>
                  <a:lnTo>
                    <a:pt x="5330" y="12070"/>
                  </a:lnTo>
                  <a:lnTo>
                    <a:pt x="5281" y="12058"/>
                  </a:lnTo>
                  <a:lnTo>
                    <a:pt x="5234" y="12045"/>
                  </a:lnTo>
                  <a:lnTo>
                    <a:pt x="5187" y="12029"/>
                  </a:lnTo>
                  <a:lnTo>
                    <a:pt x="5141" y="12011"/>
                  </a:lnTo>
                  <a:lnTo>
                    <a:pt x="5097" y="11991"/>
                  </a:lnTo>
                  <a:lnTo>
                    <a:pt x="5054" y="11968"/>
                  </a:lnTo>
                  <a:lnTo>
                    <a:pt x="5012" y="11944"/>
                  </a:lnTo>
                  <a:lnTo>
                    <a:pt x="4970" y="11918"/>
                  </a:lnTo>
                  <a:lnTo>
                    <a:pt x="4931" y="11890"/>
                  </a:lnTo>
                  <a:lnTo>
                    <a:pt x="4893" y="11861"/>
                  </a:lnTo>
                  <a:lnTo>
                    <a:pt x="4857" y="11828"/>
                  </a:lnTo>
                  <a:lnTo>
                    <a:pt x="4821" y="11795"/>
                  </a:lnTo>
                  <a:lnTo>
                    <a:pt x="4788" y="11760"/>
                  </a:lnTo>
                  <a:lnTo>
                    <a:pt x="4757" y="11724"/>
                  </a:lnTo>
                  <a:lnTo>
                    <a:pt x="4727" y="11685"/>
                  </a:lnTo>
                  <a:lnTo>
                    <a:pt x="4699" y="11646"/>
                  </a:lnTo>
                  <a:lnTo>
                    <a:pt x="4673" y="11606"/>
                  </a:lnTo>
                  <a:lnTo>
                    <a:pt x="4648" y="11563"/>
                  </a:lnTo>
                  <a:lnTo>
                    <a:pt x="4626" y="11520"/>
                  </a:lnTo>
                  <a:lnTo>
                    <a:pt x="4606" y="11475"/>
                  </a:lnTo>
                  <a:lnTo>
                    <a:pt x="4588" y="11429"/>
                  </a:lnTo>
                  <a:lnTo>
                    <a:pt x="4572" y="11382"/>
                  </a:lnTo>
                  <a:lnTo>
                    <a:pt x="4559" y="11335"/>
                  </a:lnTo>
                  <a:lnTo>
                    <a:pt x="4548" y="11286"/>
                  </a:lnTo>
                  <a:lnTo>
                    <a:pt x="4539" y="11236"/>
                  </a:lnTo>
                  <a:lnTo>
                    <a:pt x="4533" y="11186"/>
                  </a:lnTo>
                  <a:lnTo>
                    <a:pt x="4529" y="11135"/>
                  </a:lnTo>
                  <a:lnTo>
                    <a:pt x="4527" y="11083"/>
                  </a:lnTo>
                  <a:lnTo>
                    <a:pt x="4529" y="11031"/>
                  </a:lnTo>
                  <a:lnTo>
                    <a:pt x="4533" y="10980"/>
                  </a:lnTo>
                  <a:lnTo>
                    <a:pt x="4539" y="10930"/>
                  </a:lnTo>
                  <a:lnTo>
                    <a:pt x="4548" y="10880"/>
                  </a:lnTo>
                  <a:lnTo>
                    <a:pt x="4559" y="10831"/>
                  </a:lnTo>
                  <a:lnTo>
                    <a:pt x="4572" y="10784"/>
                  </a:lnTo>
                  <a:lnTo>
                    <a:pt x="4588" y="10736"/>
                  </a:lnTo>
                  <a:lnTo>
                    <a:pt x="4606" y="10691"/>
                  </a:lnTo>
                  <a:lnTo>
                    <a:pt x="4626" y="10646"/>
                  </a:lnTo>
                  <a:lnTo>
                    <a:pt x="4648" y="10603"/>
                  </a:lnTo>
                  <a:lnTo>
                    <a:pt x="4673" y="10561"/>
                  </a:lnTo>
                  <a:lnTo>
                    <a:pt x="4699" y="10520"/>
                  </a:lnTo>
                  <a:lnTo>
                    <a:pt x="4727" y="10480"/>
                  </a:lnTo>
                  <a:lnTo>
                    <a:pt x="4757" y="10442"/>
                  </a:lnTo>
                  <a:lnTo>
                    <a:pt x="4788" y="10406"/>
                  </a:lnTo>
                  <a:lnTo>
                    <a:pt x="4821" y="10370"/>
                  </a:lnTo>
                  <a:lnTo>
                    <a:pt x="4857" y="10337"/>
                  </a:lnTo>
                  <a:lnTo>
                    <a:pt x="4893" y="10306"/>
                  </a:lnTo>
                  <a:lnTo>
                    <a:pt x="4931" y="10276"/>
                  </a:lnTo>
                  <a:lnTo>
                    <a:pt x="4970" y="10247"/>
                  </a:lnTo>
                  <a:lnTo>
                    <a:pt x="5012" y="10221"/>
                  </a:lnTo>
                  <a:lnTo>
                    <a:pt x="5054" y="10197"/>
                  </a:lnTo>
                  <a:lnTo>
                    <a:pt x="5097" y="10175"/>
                  </a:lnTo>
                  <a:lnTo>
                    <a:pt x="5141" y="10155"/>
                  </a:lnTo>
                  <a:lnTo>
                    <a:pt x="5187" y="10137"/>
                  </a:lnTo>
                  <a:lnTo>
                    <a:pt x="5234" y="10120"/>
                  </a:lnTo>
                  <a:lnTo>
                    <a:pt x="5281" y="10107"/>
                  </a:lnTo>
                  <a:lnTo>
                    <a:pt x="5330" y="10096"/>
                  </a:lnTo>
                  <a:lnTo>
                    <a:pt x="5380" y="10087"/>
                  </a:lnTo>
                  <a:lnTo>
                    <a:pt x="5430" y="10080"/>
                  </a:lnTo>
                  <a:lnTo>
                    <a:pt x="5481" y="10076"/>
                  </a:lnTo>
                  <a:lnTo>
                    <a:pt x="5533" y="10075"/>
                  </a:lnTo>
                  <a:lnTo>
                    <a:pt x="5585" y="10076"/>
                  </a:lnTo>
                  <a:lnTo>
                    <a:pt x="5636" y="10080"/>
                  </a:lnTo>
                  <a:lnTo>
                    <a:pt x="5687" y="10087"/>
                  </a:lnTo>
                  <a:lnTo>
                    <a:pt x="5736" y="10096"/>
                  </a:lnTo>
                  <a:lnTo>
                    <a:pt x="5784" y="10107"/>
                  </a:lnTo>
                  <a:lnTo>
                    <a:pt x="5832" y="10120"/>
                  </a:lnTo>
                  <a:lnTo>
                    <a:pt x="5879" y="10137"/>
                  </a:lnTo>
                  <a:lnTo>
                    <a:pt x="5924" y="10155"/>
                  </a:lnTo>
                  <a:lnTo>
                    <a:pt x="5969" y="10175"/>
                  </a:lnTo>
                  <a:lnTo>
                    <a:pt x="6012" y="10197"/>
                  </a:lnTo>
                  <a:lnTo>
                    <a:pt x="6055" y="10221"/>
                  </a:lnTo>
                  <a:lnTo>
                    <a:pt x="6095" y="10247"/>
                  </a:lnTo>
                  <a:lnTo>
                    <a:pt x="6135" y="10276"/>
                  </a:lnTo>
                  <a:lnTo>
                    <a:pt x="6172" y="10306"/>
                  </a:lnTo>
                  <a:lnTo>
                    <a:pt x="6210" y="10337"/>
                  </a:lnTo>
                  <a:lnTo>
                    <a:pt x="6244" y="10370"/>
                  </a:lnTo>
                  <a:lnTo>
                    <a:pt x="6277" y="10406"/>
                  </a:lnTo>
                  <a:lnTo>
                    <a:pt x="6309" y="10442"/>
                  </a:lnTo>
                  <a:lnTo>
                    <a:pt x="6339" y="10480"/>
                  </a:lnTo>
                  <a:lnTo>
                    <a:pt x="6368" y="10520"/>
                  </a:lnTo>
                  <a:lnTo>
                    <a:pt x="6394" y="10561"/>
                  </a:lnTo>
                  <a:lnTo>
                    <a:pt x="6418" y="10603"/>
                  </a:lnTo>
                  <a:lnTo>
                    <a:pt x="6440" y="10646"/>
                  </a:lnTo>
                  <a:lnTo>
                    <a:pt x="6460" y="10691"/>
                  </a:lnTo>
                  <a:lnTo>
                    <a:pt x="6478" y="10736"/>
                  </a:lnTo>
                  <a:lnTo>
                    <a:pt x="6493" y="10784"/>
                  </a:lnTo>
                  <a:lnTo>
                    <a:pt x="6507" y="10831"/>
                  </a:lnTo>
                  <a:lnTo>
                    <a:pt x="6518" y="10880"/>
                  </a:lnTo>
                  <a:lnTo>
                    <a:pt x="6528" y="10930"/>
                  </a:lnTo>
                  <a:lnTo>
                    <a:pt x="6534" y="10980"/>
                  </a:lnTo>
                  <a:lnTo>
                    <a:pt x="6538" y="11031"/>
                  </a:lnTo>
                  <a:lnTo>
                    <a:pt x="6539" y="11083"/>
                  </a:lnTo>
                  <a:lnTo>
                    <a:pt x="6538" y="11135"/>
                  </a:lnTo>
                  <a:lnTo>
                    <a:pt x="6534" y="11186"/>
                  </a:lnTo>
                  <a:lnTo>
                    <a:pt x="6528" y="11236"/>
                  </a:lnTo>
                  <a:lnTo>
                    <a:pt x="6518" y="11286"/>
                  </a:lnTo>
                  <a:lnTo>
                    <a:pt x="6507" y="11335"/>
                  </a:lnTo>
                  <a:lnTo>
                    <a:pt x="6493" y="11382"/>
                  </a:lnTo>
                  <a:lnTo>
                    <a:pt x="6478" y="11429"/>
                  </a:lnTo>
                  <a:lnTo>
                    <a:pt x="6460" y="11475"/>
                  </a:lnTo>
                  <a:lnTo>
                    <a:pt x="6440" y="11520"/>
                  </a:lnTo>
                  <a:lnTo>
                    <a:pt x="6418" y="11563"/>
                  </a:lnTo>
                  <a:lnTo>
                    <a:pt x="6394" y="11606"/>
                  </a:lnTo>
                  <a:lnTo>
                    <a:pt x="6368" y="11646"/>
                  </a:lnTo>
                  <a:lnTo>
                    <a:pt x="6339" y="11685"/>
                  </a:lnTo>
                  <a:lnTo>
                    <a:pt x="6309" y="11724"/>
                  </a:lnTo>
                  <a:lnTo>
                    <a:pt x="6277" y="11760"/>
                  </a:lnTo>
                  <a:lnTo>
                    <a:pt x="6244" y="11795"/>
                  </a:lnTo>
                  <a:lnTo>
                    <a:pt x="6210" y="11828"/>
                  </a:lnTo>
                  <a:lnTo>
                    <a:pt x="6172" y="11861"/>
                  </a:lnTo>
                  <a:lnTo>
                    <a:pt x="6135" y="11890"/>
                  </a:lnTo>
                  <a:lnTo>
                    <a:pt x="6095" y="11918"/>
                  </a:lnTo>
                  <a:lnTo>
                    <a:pt x="6055" y="11944"/>
                  </a:lnTo>
                  <a:lnTo>
                    <a:pt x="6012" y="11968"/>
                  </a:lnTo>
                  <a:lnTo>
                    <a:pt x="5969" y="11991"/>
                  </a:lnTo>
                  <a:lnTo>
                    <a:pt x="5924" y="12011"/>
                  </a:lnTo>
                  <a:lnTo>
                    <a:pt x="5879" y="12029"/>
                  </a:lnTo>
                  <a:lnTo>
                    <a:pt x="5832" y="12045"/>
                  </a:lnTo>
                  <a:lnTo>
                    <a:pt x="5784" y="12058"/>
                  </a:lnTo>
                  <a:lnTo>
                    <a:pt x="5736" y="12070"/>
                  </a:lnTo>
                  <a:lnTo>
                    <a:pt x="5687" y="12078"/>
                  </a:lnTo>
                  <a:lnTo>
                    <a:pt x="5636" y="12085"/>
                  </a:lnTo>
                  <a:lnTo>
                    <a:pt x="5585" y="12089"/>
                  </a:lnTo>
                  <a:lnTo>
                    <a:pt x="5533" y="12090"/>
                  </a:lnTo>
                  <a:close/>
                  <a:moveTo>
                    <a:pt x="1509" y="7556"/>
                  </a:moveTo>
                  <a:lnTo>
                    <a:pt x="1483" y="7556"/>
                  </a:lnTo>
                  <a:lnTo>
                    <a:pt x="1458" y="7554"/>
                  </a:lnTo>
                  <a:lnTo>
                    <a:pt x="1432" y="7551"/>
                  </a:lnTo>
                  <a:lnTo>
                    <a:pt x="1407" y="7546"/>
                  </a:lnTo>
                  <a:lnTo>
                    <a:pt x="1383" y="7541"/>
                  </a:lnTo>
                  <a:lnTo>
                    <a:pt x="1359" y="7534"/>
                  </a:lnTo>
                  <a:lnTo>
                    <a:pt x="1336" y="7526"/>
                  </a:lnTo>
                  <a:lnTo>
                    <a:pt x="1313" y="7517"/>
                  </a:lnTo>
                  <a:lnTo>
                    <a:pt x="1291" y="7507"/>
                  </a:lnTo>
                  <a:lnTo>
                    <a:pt x="1269" y="7496"/>
                  </a:lnTo>
                  <a:lnTo>
                    <a:pt x="1248" y="7484"/>
                  </a:lnTo>
                  <a:lnTo>
                    <a:pt x="1228" y="7470"/>
                  </a:lnTo>
                  <a:lnTo>
                    <a:pt x="1208" y="7456"/>
                  </a:lnTo>
                  <a:lnTo>
                    <a:pt x="1189" y="7441"/>
                  </a:lnTo>
                  <a:lnTo>
                    <a:pt x="1171" y="7426"/>
                  </a:lnTo>
                  <a:lnTo>
                    <a:pt x="1154" y="7409"/>
                  </a:lnTo>
                  <a:lnTo>
                    <a:pt x="1137" y="7392"/>
                  </a:lnTo>
                  <a:lnTo>
                    <a:pt x="1121" y="7374"/>
                  </a:lnTo>
                  <a:lnTo>
                    <a:pt x="1106" y="7355"/>
                  </a:lnTo>
                  <a:lnTo>
                    <a:pt x="1091" y="7334"/>
                  </a:lnTo>
                  <a:lnTo>
                    <a:pt x="1078" y="7314"/>
                  </a:lnTo>
                  <a:lnTo>
                    <a:pt x="1066" y="7293"/>
                  </a:lnTo>
                  <a:lnTo>
                    <a:pt x="1055" y="7271"/>
                  </a:lnTo>
                  <a:lnTo>
                    <a:pt x="1045" y="7249"/>
                  </a:lnTo>
                  <a:lnTo>
                    <a:pt x="1036" y="7226"/>
                  </a:lnTo>
                  <a:lnTo>
                    <a:pt x="1029" y="7202"/>
                  </a:lnTo>
                  <a:lnTo>
                    <a:pt x="1022" y="7179"/>
                  </a:lnTo>
                  <a:lnTo>
                    <a:pt x="1016" y="7154"/>
                  </a:lnTo>
                  <a:lnTo>
                    <a:pt x="1012" y="7130"/>
                  </a:lnTo>
                  <a:lnTo>
                    <a:pt x="1009" y="7105"/>
                  </a:lnTo>
                  <a:lnTo>
                    <a:pt x="1007" y="7079"/>
                  </a:lnTo>
                  <a:lnTo>
                    <a:pt x="1006" y="7052"/>
                  </a:lnTo>
                  <a:lnTo>
                    <a:pt x="1006" y="1511"/>
                  </a:lnTo>
                  <a:lnTo>
                    <a:pt x="1007" y="1485"/>
                  </a:lnTo>
                  <a:lnTo>
                    <a:pt x="1009" y="1460"/>
                  </a:lnTo>
                  <a:lnTo>
                    <a:pt x="1012" y="1435"/>
                  </a:lnTo>
                  <a:lnTo>
                    <a:pt x="1016" y="1410"/>
                  </a:lnTo>
                  <a:lnTo>
                    <a:pt x="1022" y="1385"/>
                  </a:lnTo>
                  <a:lnTo>
                    <a:pt x="1029" y="1361"/>
                  </a:lnTo>
                  <a:lnTo>
                    <a:pt x="1036" y="1338"/>
                  </a:lnTo>
                  <a:lnTo>
                    <a:pt x="1045" y="1315"/>
                  </a:lnTo>
                  <a:lnTo>
                    <a:pt x="1055" y="1293"/>
                  </a:lnTo>
                  <a:lnTo>
                    <a:pt x="1066" y="1271"/>
                  </a:lnTo>
                  <a:lnTo>
                    <a:pt x="1078" y="1249"/>
                  </a:lnTo>
                  <a:lnTo>
                    <a:pt x="1091" y="1229"/>
                  </a:lnTo>
                  <a:lnTo>
                    <a:pt x="1106" y="1209"/>
                  </a:lnTo>
                  <a:lnTo>
                    <a:pt x="1121" y="1191"/>
                  </a:lnTo>
                  <a:lnTo>
                    <a:pt x="1137" y="1172"/>
                  </a:lnTo>
                  <a:lnTo>
                    <a:pt x="1154" y="1155"/>
                  </a:lnTo>
                  <a:lnTo>
                    <a:pt x="1171" y="1138"/>
                  </a:lnTo>
                  <a:lnTo>
                    <a:pt x="1189" y="1122"/>
                  </a:lnTo>
                  <a:lnTo>
                    <a:pt x="1208" y="1107"/>
                  </a:lnTo>
                  <a:lnTo>
                    <a:pt x="1228" y="1093"/>
                  </a:lnTo>
                  <a:lnTo>
                    <a:pt x="1248" y="1080"/>
                  </a:lnTo>
                  <a:lnTo>
                    <a:pt x="1269" y="1068"/>
                  </a:lnTo>
                  <a:lnTo>
                    <a:pt x="1291" y="1057"/>
                  </a:lnTo>
                  <a:lnTo>
                    <a:pt x="1313" y="1047"/>
                  </a:lnTo>
                  <a:lnTo>
                    <a:pt x="1336" y="1038"/>
                  </a:lnTo>
                  <a:lnTo>
                    <a:pt x="1359" y="1030"/>
                  </a:lnTo>
                  <a:lnTo>
                    <a:pt x="1383" y="1023"/>
                  </a:lnTo>
                  <a:lnTo>
                    <a:pt x="1407" y="1018"/>
                  </a:lnTo>
                  <a:lnTo>
                    <a:pt x="1432" y="1013"/>
                  </a:lnTo>
                  <a:lnTo>
                    <a:pt x="1458" y="1010"/>
                  </a:lnTo>
                  <a:lnTo>
                    <a:pt x="1483" y="1008"/>
                  </a:lnTo>
                  <a:lnTo>
                    <a:pt x="1509" y="1008"/>
                  </a:lnTo>
                  <a:lnTo>
                    <a:pt x="9053" y="1008"/>
                  </a:lnTo>
                  <a:lnTo>
                    <a:pt x="9080" y="1008"/>
                  </a:lnTo>
                  <a:lnTo>
                    <a:pt x="9105" y="1010"/>
                  </a:lnTo>
                  <a:lnTo>
                    <a:pt x="9131" y="1013"/>
                  </a:lnTo>
                  <a:lnTo>
                    <a:pt x="9155" y="1018"/>
                  </a:lnTo>
                  <a:lnTo>
                    <a:pt x="9179" y="1023"/>
                  </a:lnTo>
                  <a:lnTo>
                    <a:pt x="9203" y="1030"/>
                  </a:lnTo>
                  <a:lnTo>
                    <a:pt x="9226" y="1038"/>
                  </a:lnTo>
                  <a:lnTo>
                    <a:pt x="9250" y="1047"/>
                  </a:lnTo>
                  <a:lnTo>
                    <a:pt x="9272" y="1057"/>
                  </a:lnTo>
                  <a:lnTo>
                    <a:pt x="9294" y="1068"/>
                  </a:lnTo>
                  <a:lnTo>
                    <a:pt x="9315" y="1080"/>
                  </a:lnTo>
                  <a:lnTo>
                    <a:pt x="9335" y="1093"/>
                  </a:lnTo>
                  <a:lnTo>
                    <a:pt x="9355" y="1107"/>
                  </a:lnTo>
                  <a:lnTo>
                    <a:pt x="9373" y="1122"/>
                  </a:lnTo>
                  <a:lnTo>
                    <a:pt x="9392" y="1138"/>
                  </a:lnTo>
                  <a:lnTo>
                    <a:pt x="9410" y="1155"/>
                  </a:lnTo>
                  <a:lnTo>
                    <a:pt x="9426" y="1172"/>
                  </a:lnTo>
                  <a:lnTo>
                    <a:pt x="9442" y="1191"/>
                  </a:lnTo>
                  <a:lnTo>
                    <a:pt x="9457" y="1209"/>
                  </a:lnTo>
                  <a:lnTo>
                    <a:pt x="9471" y="1229"/>
                  </a:lnTo>
                  <a:lnTo>
                    <a:pt x="9484" y="1249"/>
                  </a:lnTo>
                  <a:lnTo>
                    <a:pt x="9496" y="1271"/>
                  </a:lnTo>
                  <a:lnTo>
                    <a:pt x="9507" y="1293"/>
                  </a:lnTo>
                  <a:lnTo>
                    <a:pt x="9517" y="1315"/>
                  </a:lnTo>
                  <a:lnTo>
                    <a:pt x="9526" y="1338"/>
                  </a:lnTo>
                  <a:lnTo>
                    <a:pt x="9534" y="1361"/>
                  </a:lnTo>
                  <a:lnTo>
                    <a:pt x="9541" y="1385"/>
                  </a:lnTo>
                  <a:lnTo>
                    <a:pt x="9546" y="1410"/>
                  </a:lnTo>
                  <a:lnTo>
                    <a:pt x="9550" y="1435"/>
                  </a:lnTo>
                  <a:lnTo>
                    <a:pt x="9554" y="1460"/>
                  </a:lnTo>
                  <a:lnTo>
                    <a:pt x="9556" y="1485"/>
                  </a:lnTo>
                  <a:lnTo>
                    <a:pt x="9556" y="1511"/>
                  </a:lnTo>
                  <a:lnTo>
                    <a:pt x="9556" y="2519"/>
                  </a:lnTo>
                  <a:lnTo>
                    <a:pt x="9556" y="3527"/>
                  </a:lnTo>
                  <a:lnTo>
                    <a:pt x="9556" y="7052"/>
                  </a:lnTo>
                  <a:lnTo>
                    <a:pt x="9556" y="7079"/>
                  </a:lnTo>
                  <a:lnTo>
                    <a:pt x="9554" y="7105"/>
                  </a:lnTo>
                  <a:lnTo>
                    <a:pt x="9550" y="7130"/>
                  </a:lnTo>
                  <a:lnTo>
                    <a:pt x="9546" y="7154"/>
                  </a:lnTo>
                  <a:lnTo>
                    <a:pt x="9541" y="7179"/>
                  </a:lnTo>
                  <a:lnTo>
                    <a:pt x="9534" y="7202"/>
                  </a:lnTo>
                  <a:lnTo>
                    <a:pt x="9526" y="7226"/>
                  </a:lnTo>
                  <a:lnTo>
                    <a:pt x="9517" y="7249"/>
                  </a:lnTo>
                  <a:lnTo>
                    <a:pt x="9507" y="7271"/>
                  </a:lnTo>
                  <a:lnTo>
                    <a:pt x="9496" y="7293"/>
                  </a:lnTo>
                  <a:lnTo>
                    <a:pt x="9484" y="7314"/>
                  </a:lnTo>
                  <a:lnTo>
                    <a:pt x="9471" y="7334"/>
                  </a:lnTo>
                  <a:lnTo>
                    <a:pt x="9457" y="7355"/>
                  </a:lnTo>
                  <a:lnTo>
                    <a:pt x="9442" y="7374"/>
                  </a:lnTo>
                  <a:lnTo>
                    <a:pt x="9426" y="7392"/>
                  </a:lnTo>
                  <a:lnTo>
                    <a:pt x="9410" y="7409"/>
                  </a:lnTo>
                  <a:lnTo>
                    <a:pt x="9392" y="7426"/>
                  </a:lnTo>
                  <a:lnTo>
                    <a:pt x="9373" y="7441"/>
                  </a:lnTo>
                  <a:lnTo>
                    <a:pt x="9355" y="7456"/>
                  </a:lnTo>
                  <a:lnTo>
                    <a:pt x="9335" y="7470"/>
                  </a:lnTo>
                  <a:lnTo>
                    <a:pt x="9315" y="7484"/>
                  </a:lnTo>
                  <a:lnTo>
                    <a:pt x="9294" y="7496"/>
                  </a:lnTo>
                  <a:lnTo>
                    <a:pt x="9272" y="7507"/>
                  </a:lnTo>
                  <a:lnTo>
                    <a:pt x="9250" y="7517"/>
                  </a:lnTo>
                  <a:lnTo>
                    <a:pt x="9226" y="7526"/>
                  </a:lnTo>
                  <a:lnTo>
                    <a:pt x="9203" y="7534"/>
                  </a:lnTo>
                  <a:lnTo>
                    <a:pt x="9179" y="7541"/>
                  </a:lnTo>
                  <a:lnTo>
                    <a:pt x="9155" y="7546"/>
                  </a:lnTo>
                  <a:lnTo>
                    <a:pt x="9131" y="7551"/>
                  </a:lnTo>
                  <a:lnTo>
                    <a:pt x="9105" y="7554"/>
                  </a:lnTo>
                  <a:lnTo>
                    <a:pt x="9080" y="7556"/>
                  </a:lnTo>
                  <a:lnTo>
                    <a:pt x="9053" y="7556"/>
                  </a:lnTo>
                  <a:lnTo>
                    <a:pt x="1509" y="7556"/>
                  </a:lnTo>
                  <a:close/>
                  <a:moveTo>
                    <a:pt x="15842" y="6214"/>
                  </a:moveTo>
                  <a:lnTo>
                    <a:pt x="13830" y="3192"/>
                  </a:lnTo>
                  <a:lnTo>
                    <a:pt x="13802" y="3153"/>
                  </a:lnTo>
                  <a:lnTo>
                    <a:pt x="13774" y="3115"/>
                  </a:lnTo>
                  <a:lnTo>
                    <a:pt x="13746" y="3077"/>
                  </a:lnTo>
                  <a:lnTo>
                    <a:pt x="13716" y="3042"/>
                  </a:lnTo>
                  <a:lnTo>
                    <a:pt x="13685" y="3007"/>
                  </a:lnTo>
                  <a:lnTo>
                    <a:pt x="13653" y="2973"/>
                  </a:lnTo>
                  <a:lnTo>
                    <a:pt x="13619" y="2940"/>
                  </a:lnTo>
                  <a:lnTo>
                    <a:pt x="13586" y="2909"/>
                  </a:lnTo>
                  <a:lnTo>
                    <a:pt x="13551" y="2878"/>
                  </a:lnTo>
                  <a:lnTo>
                    <a:pt x="13516" y="2849"/>
                  </a:lnTo>
                  <a:lnTo>
                    <a:pt x="13480" y="2820"/>
                  </a:lnTo>
                  <a:lnTo>
                    <a:pt x="13442" y="2793"/>
                  </a:lnTo>
                  <a:lnTo>
                    <a:pt x="13404" y="2768"/>
                  </a:lnTo>
                  <a:lnTo>
                    <a:pt x="13366" y="2743"/>
                  </a:lnTo>
                  <a:lnTo>
                    <a:pt x="13326" y="2720"/>
                  </a:lnTo>
                  <a:lnTo>
                    <a:pt x="13286" y="2697"/>
                  </a:lnTo>
                  <a:lnTo>
                    <a:pt x="13245" y="2676"/>
                  </a:lnTo>
                  <a:lnTo>
                    <a:pt x="13204" y="2656"/>
                  </a:lnTo>
                  <a:lnTo>
                    <a:pt x="13162" y="2638"/>
                  </a:lnTo>
                  <a:lnTo>
                    <a:pt x="13119" y="2621"/>
                  </a:lnTo>
                  <a:lnTo>
                    <a:pt x="13076" y="2605"/>
                  </a:lnTo>
                  <a:lnTo>
                    <a:pt x="13033" y="2590"/>
                  </a:lnTo>
                  <a:lnTo>
                    <a:pt x="12989" y="2576"/>
                  </a:lnTo>
                  <a:lnTo>
                    <a:pt x="12944" y="2564"/>
                  </a:lnTo>
                  <a:lnTo>
                    <a:pt x="12899" y="2554"/>
                  </a:lnTo>
                  <a:lnTo>
                    <a:pt x="12854" y="2544"/>
                  </a:lnTo>
                  <a:lnTo>
                    <a:pt x="12808" y="2537"/>
                  </a:lnTo>
                  <a:lnTo>
                    <a:pt x="12761" y="2530"/>
                  </a:lnTo>
                  <a:lnTo>
                    <a:pt x="12715" y="2525"/>
                  </a:lnTo>
                  <a:lnTo>
                    <a:pt x="12669" y="2522"/>
                  </a:lnTo>
                  <a:lnTo>
                    <a:pt x="12621" y="2519"/>
                  </a:lnTo>
                  <a:lnTo>
                    <a:pt x="12574" y="2519"/>
                  </a:lnTo>
                  <a:lnTo>
                    <a:pt x="10562" y="2519"/>
                  </a:lnTo>
                  <a:lnTo>
                    <a:pt x="10562" y="1511"/>
                  </a:lnTo>
                  <a:lnTo>
                    <a:pt x="10560" y="1434"/>
                  </a:lnTo>
                  <a:lnTo>
                    <a:pt x="10554" y="1357"/>
                  </a:lnTo>
                  <a:lnTo>
                    <a:pt x="10545" y="1282"/>
                  </a:lnTo>
                  <a:lnTo>
                    <a:pt x="10532" y="1207"/>
                  </a:lnTo>
                  <a:lnTo>
                    <a:pt x="10515" y="1134"/>
                  </a:lnTo>
                  <a:lnTo>
                    <a:pt x="10495" y="1062"/>
                  </a:lnTo>
                  <a:lnTo>
                    <a:pt x="10471" y="993"/>
                  </a:lnTo>
                  <a:lnTo>
                    <a:pt x="10444" y="924"/>
                  </a:lnTo>
                  <a:lnTo>
                    <a:pt x="10413" y="856"/>
                  </a:lnTo>
                  <a:lnTo>
                    <a:pt x="10380" y="791"/>
                  </a:lnTo>
                  <a:lnTo>
                    <a:pt x="10344" y="729"/>
                  </a:lnTo>
                  <a:lnTo>
                    <a:pt x="10305" y="667"/>
                  </a:lnTo>
                  <a:lnTo>
                    <a:pt x="10263" y="608"/>
                  </a:lnTo>
                  <a:lnTo>
                    <a:pt x="10217" y="550"/>
                  </a:lnTo>
                  <a:lnTo>
                    <a:pt x="10170" y="496"/>
                  </a:lnTo>
                  <a:lnTo>
                    <a:pt x="10120" y="443"/>
                  </a:lnTo>
                  <a:lnTo>
                    <a:pt x="10067" y="393"/>
                  </a:lnTo>
                  <a:lnTo>
                    <a:pt x="10013" y="346"/>
                  </a:lnTo>
                  <a:lnTo>
                    <a:pt x="9956" y="300"/>
                  </a:lnTo>
                  <a:lnTo>
                    <a:pt x="9896" y="258"/>
                  </a:lnTo>
                  <a:lnTo>
                    <a:pt x="9835" y="219"/>
                  </a:lnTo>
                  <a:lnTo>
                    <a:pt x="9773" y="182"/>
                  </a:lnTo>
                  <a:lnTo>
                    <a:pt x="9707" y="149"/>
                  </a:lnTo>
                  <a:lnTo>
                    <a:pt x="9641" y="119"/>
                  </a:lnTo>
                  <a:lnTo>
                    <a:pt x="9571" y="92"/>
                  </a:lnTo>
                  <a:lnTo>
                    <a:pt x="9502" y="69"/>
                  </a:lnTo>
                  <a:lnTo>
                    <a:pt x="9431" y="47"/>
                  </a:lnTo>
                  <a:lnTo>
                    <a:pt x="9357" y="31"/>
                  </a:lnTo>
                  <a:lnTo>
                    <a:pt x="9283" y="17"/>
                  </a:lnTo>
                  <a:lnTo>
                    <a:pt x="9207" y="8"/>
                  </a:lnTo>
                  <a:lnTo>
                    <a:pt x="9131" y="2"/>
                  </a:lnTo>
                  <a:lnTo>
                    <a:pt x="9053" y="0"/>
                  </a:lnTo>
                  <a:lnTo>
                    <a:pt x="1509" y="0"/>
                  </a:lnTo>
                  <a:lnTo>
                    <a:pt x="1431" y="2"/>
                  </a:lnTo>
                  <a:lnTo>
                    <a:pt x="1355" y="8"/>
                  </a:lnTo>
                  <a:lnTo>
                    <a:pt x="1280" y="17"/>
                  </a:lnTo>
                  <a:lnTo>
                    <a:pt x="1205" y="31"/>
                  </a:lnTo>
                  <a:lnTo>
                    <a:pt x="1133" y="47"/>
                  </a:lnTo>
                  <a:lnTo>
                    <a:pt x="1060" y="69"/>
                  </a:lnTo>
                  <a:lnTo>
                    <a:pt x="991" y="92"/>
                  </a:lnTo>
                  <a:lnTo>
                    <a:pt x="922" y="119"/>
                  </a:lnTo>
                  <a:lnTo>
                    <a:pt x="855" y="149"/>
                  </a:lnTo>
                  <a:lnTo>
                    <a:pt x="791" y="182"/>
                  </a:lnTo>
                  <a:lnTo>
                    <a:pt x="727" y="219"/>
                  </a:lnTo>
                  <a:lnTo>
                    <a:pt x="666" y="258"/>
                  </a:lnTo>
                  <a:lnTo>
                    <a:pt x="607" y="300"/>
                  </a:lnTo>
                  <a:lnTo>
                    <a:pt x="549" y="346"/>
                  </a:lnTo>
                  <a:lnTo>
                    <a:pt x="495" y="393"/>
                  </a:lnTo>
                  <a:lnTo>
                    <a:pt x="443" y="443"/>
                  </a:lnTo>
                  <a:lnTo>
                    <a:pt x="392" y="496"/>
                  </a:lnTo>
                  <a:lnTo>
                    <a:pt x="345" y="550"/>
                  </a:lnTo>
                  <a:lnTo>
                    <a:pt x="300" y="608"/>
                  </a:lnTo>
                  <a:lnTo>
                    <a:pt x="259" y="667"/>
                  </a:lnTo>
                  <a:lnTo>
                    <a:pt x="218" y="729"/>
                  </a:lnTo>
                  <a:lnTo>
                    <a:pt x="182" y="791"/>
                  </a:lnTo>
                  <a:lnTo>
                    <a:pt x="149" y="856"/>
                  </a:lnTo>
                  <a:lnTo>
                    <a:pt x="119" y="924"/>
                  </a:lnTo>
                  <a:lnTo>
                    <a:pt x="92" y="993"/>
                  </a:lnTo>
                  <a:lnTo>
                    <a:pt x="68" y="1062"/>
                  </a:lnTo>
                  <a:lnTo>
                    <a:pt x="47" y="1134"/>
                  </a:lnTo>
                  <a:lnTo>
                    <a:pt x="31" y="1207"/>
                  </a:lnTo>
                  <a:lnTo>
                    <a:pt x="17" y="1282"/>
                  </a:lnTo>
                  <a:lnTo>
                    <a:pt x="8" y="1357"/>
                  </a:lnTo>
                  <a:lnTo>
                    <a:pt x="2" y="1434"/>
                  </a:lnTo>
                  <a:lnTo>
                    <a:pt x="0" y="1511"/>
                  </a:lnTo>
                  <a:lnTo>
                    <a:pt x="0" y="7052"/>
                  </a:lnTo>
                  <a:lnTo>
                    <a:pt x="2" y="7131"/>
                  </a:lnTo>
                  <a:lnTo>
                    <a:pt x="8" y="7207"/>
                  </a:lnTo>
                  <a:lnTo>
                    <a:pt x="17" y="7283"/>
                  </a:lnTo>
                  <a:lnTo>
                    <a:pt x="31" y="7357"/>
                  </a:lnTo>
                  <a:lnTo>
                    <a:pt x="47" y="7430"/>
                  </a:lnTo>
                  <a:lnTo>
                    <a:pt x="68" y="7502"/>
                  </a:lnTo>
                  <a:lnTo>
                    <a:pt x="92" y="7572"/>
                  </a:lnTo>
                  <a:lnTo>
                    <a:pt x="119" y="7641"/>
                  </a:lnTo>
                  <a:lnTo>
                    <a:pt x="149" y="7707"/>
                  </a:lnTo>
                  <a:lnTo>
                    <a:pt x="182" y="7773"/>
                  </a:lnTo>
                  <a:lnTo>
                    <a:pt x="218" y="7836"/>
                  </a:lnTo>
                  <a:lnTo>
                    <a:pt x="259" y="7897"/>
                  </a:lnTo>
                  <a:lnTo>
                    <a:pt x="300" y="7956"/>
                  </a:lnTo>
                  <a:lnTo>
                    <a:pt x="345" y="8014"/>
                  </a:lnTo>
                  <a:lnTo>
                    <a:pt x="392" y="8068"/>
                  </a:lnTo>
                  <a:lnTo>
                    <a:pt x="443" y="8120"/>
                  </a:lnTo>
                  <a:lnTo>
                    <a:pt x="495" y="8171"/>
                  </a:lnTo>
                  <a:lnTo>
                    <a:pt x="549" y="8218"/>
                  </a:lnTo>
                  <a:lnTo>
                    <a:pt x="607" y="8263"/>
                  </a:lnTo>
                  <a:lnTo>
                    <a:pt x="666" y="8306"/>
                  </a:lnTo>
                  <a:lnTo>
                    <a:pt x="727" y="8345"/>
                  </a:lnTo>
                  <a:lnTo>
                    <a:pt x="791" y="8381"/>
                  </a:lnTo>
                  <a:lnTo>
                    <a:pt x="855" y="8415"/>
                  </a:lnTo>
                  <a:lnTo>
                    <a:pt x="922" y="8445"/>
                  </a:lnTo>
                  <a:lnTo>
                    <a:pt x="991" y="8472"/>
                  </a:lnTo>
                  <a:lnTo>
                    <a:pt x="1060" y="8496"/>
                  </a:lnTo>
                  <a:lnTo>
                    <a:pt x="1133" y="8516"/>
                  </a:lnTo>
                  <a:lnTo>
                    <a:pt x="1205" y="8533"/>
                  </a:lnTo>
                  <a:lnTo>
                    <a:pt x="1280" y="8547"/>
                  </a:lnTo>
                  <a:lnTo>
                    <a:pt x="1355" y="8557"/>
                  </a:lnTo>
                  <a:lnTo>
                    <a:pt x="1431" y="8562"/>
                  </a:lnTo>
                  <a:lnTo>
                    <a:pt x="1509" y="8564"/>
                  </a:lnTo>
                  <a:lnTo>
                    <a:pt x="1509" y="8564"/>
                  </a:lnTo>
                  <a:lnTo>
                    <a:pt x="1509" y="10075"/>
                  </a:lnTo>
                  <a:lnTo>
                    <a:pt x="1511" y="10153"/>
                  </a:lnTo>
                  <a:lnTo>
                    <a:pt x="1517" y="10229"/>
                  </a:lnTo>
                  <a:lnTo>
                    <a:pt x="1527" y="10305"/>
                  </a:lnTo>
                  <a:lnTo>
                    <a:pt x="1540" y="10379"/>
                  </a:lnTo>
                  <a:lnTo>
                    <a:pt x="1557" y="10453"/>
                  </a:lnTo>
                  <a:lnTo>
                    <a:pt x="1577" y="10525"/>
                  </a:lnTo>
                  <a:lnTo>
                    <a:pt x="1601" y="10594"/>
                  </a:lnTo>
                  <a:lnTo>
                    <a:pt x="1629" y="10663"/>
                  </a:lnTo>
                  <a:lnTo>
                    <a:pt x="1659" y="10730"/>
                  </a:lnTo>
                  <a:lnTo>
                    <a:pt x="1692" y="10795"/>
                  </a:lnTo>
                  <a:lnTo>
                    <a:pt x="1728" y="10858"/>
                  </a:lnTo>
                  <a:lnTo>
                    <a:pt x="1767" y="10920"/>
                  </a:lnTo>
                  <a:lnTo>
                    <a:pt x="1810" y="10979"/>
                  </a:lnTo>
                  <a:lnTo>
                    <a:pt x="1854" y="11036"/>
                  </a:lnTo>
                  <a:lnTo>
                    <a:pt x="1901" y="11091"/>
                  </a:lnTo>
                  <a:lnTo>
                    <a:pt x="1952" y="11143"/>
                  </a:lnTo>
                  <a:lnTo>
                    <a:pt x="2004" y="11194"/>
                  </a:lnTo>
                  <a:lnTo>
                    <a:pt x="2059" y="11241"/>
                  </a:lnTo>
                  <a:lnTo>
                    <a:pt x="2115" y="11286"/>
                  </a:lnTo>
                  <a:lnTo>
                    <a:pt x="2175" y="11329"/>
                  </a:lnTo>
                  <a:lnTo>
                    <a:pt x="2236" y="11368"/>
                  </a:lnTo>
                  <a:lnTo>
                    <a:pt x="2300" y="11404"/>
                  </a:lnTo>
                  <a:lnTo>
                    <a:pt x="2365" y="11437"/>
                  </a:lnTo>
                  <a:lnTo>
                    <a:pt x="2431" y="11468"/>
                  </a:lnTo>
                  <a:lnTo>
                    <a:pt x="2500" y="11495"/>
                  </a:lnTo>
                  <a:lnTo>
                    <a:pt x="2570" y="11519"/>
                  </a:lnTo>
                  <a:lnTo>
                    <a:pt x="2642" y="11539"/>
                  </a:lnTo>
                  <a:lnTo>
                    <a:pt x="2714" y="11556"/>
                  </a:lnTo>
                  <a:lnTo>
                    <a:pt x="2788" y="11569"/>
                  </a:lnTo>
                  <a:lnTo>
                    <a:pt x="2864" y="11579"/>
                  </a:lnTo>
                  <a:lnTo>
                    <a:pt x="2940" y="11585"/>
                  </a:lnTo>
                  <a:lnTo>
                    <a:pt x="3018" y="11587"/>
                  </a:lnTo>
                  <a:lnTo>
                    <a:pt x="3592" y="11587"/>
                  </a:lnTo>
                  <a:lnTo>
                    <a:pt x="3614" y="11667"/>
                  </a:lnTo>
                  <a:lnTo>
                    <a:pt x="3640" y="11747"/>
                  </a:lnTo>
                  <a:lnTo>
                    <a:pt x="3670" y="11824"/>
                  </a:lnTo>
                  <a:lnTo>
                    <a:pt x="3702" y="11901"/>
                  </a:lnTo>
                  <a:lnTo>
                    <a:pt x="3737" y="11976"/>
                  </a:lnTo>
                  <a:lnTo>
                    <a:pt x="3774" y="12048"/>
                  </a:lnTo>
                  <a:lnTo>
                    <a:pt x="3816" y="12120"/>
                  </a:lnTo>
                  <a:lnTo>
                    <a:pt x="3859" y="12188"/>
                  </a:lnTo>
                  <a:lnTo>
                    <a:pt x="3905" y="12256"/>
                  </a:lnTo>
                  <a:lnTo>
                    <a:pt x="3953" y="12321"/>
                  </a:lnTo>
                  <a:lnTo>
                    <a:pt x="4005" y="12385"/>
                  </a:lnTo>
                  <a:lnTo>
                    <a:pt x="4059" y="12446"/>
                  </a:lnTo>
                  <a:lnTo>
                    <a:pt x="4114" y="12505"/>
                  </a:lnTo>
                  <a:lnTo>
                    <a:pt x="4173" y="12561"/>
                  </a:lnTo>
                  <a:lnTo>
                    <a:pt x="4233" y="12615"/>
                  </a:lnTo>
                  <a:lnTo>
                    <a:pt x="4296" y="12668"/>
                  </a:lnTo>
                  <a:lnTo>
                    <a:pt x="4361" y="12717"/>
                  </a:lnTo>
                  <a:lnTo>
                    <a:pt x="4428" y="12763"/>
                  </a:lnTo>
                  <a:lnTo>
                    <a:pt x="4497" y="12807"/>
                  </a:lnTo>
                  <a:lnTo>
                    <a:pt x="4567" y="12848"/>
                  </a:lnTo>
                  <a:lnTo>
                    <a:pt x="4639" y="12886"/>
                  </a:lnTo>
                  <a:lnTo>
                    <a:pt x="4714" y="12922"/>
                  </a:lnTo>
                  <a:lnTo>
                    <a:pt x="4789" y="12955"/>
                  </a:lnTo>
                  <a:lnTo>
                    <a:pt x="4867" y="12984"/>
                  </a:lnTo>
                  <a:lnTo>
                    <a:pt x="4946" y="13010"/>
                  </a:lnTo>
                  <a:lnTo>
                    <a:pt x="5026" y="13033"/>
                  </a:lnTo>
                  <a:lnTo>
                    <a:pt x="5107" y="13053"/>
                  </a:lnTo>
                  <a:lnTo>
                    <a:pt x="5191" y="13069"/>
                  </a:lnTo>
                  <a:lnTo>
                    <a:pt x="5274" y="13081"/>
                  </a:lnTo>
                  <a:lnTo>
                    <a:pt x="5360" y="13091"/>
                  </a:lnTo>
                  <a:lnTo>
                    <a:pt x="5446" y="13096"/>
                  </a:lnTo>
                  <a:lnTo>
                    <a:pt x="5533" y="13098"/>
                  </a:lnTo>
                  <a:lnTo>
                    <a:pt x="5620" y="13096"/>
                  </a:lnTo>
                  <a:lnTo>
                    <a:pt x="5707" y="13091"/>
                  </a:lnTo>
                  <a:lnTo>
                    <a:pt x="5791" y="13081"/>
                  </a:lnTo>
                  <a:lnTo>
                    <a:pt x="5876" y="13069"/>
                  </a:lnTo>
                  <a:lnTo>
                    <a:pt x="5958" y="13053"/>
                  </a:lnTo>
                  <a:lnTo>
                    <a:pt x="6040" y="13033"/>
                  </a:lnTo>
                  <a:lnTo>
                    <a:pt x="6120" y="13010"/>
                  </a:lnTo>
                  <a:lnTo>
                    <a:pt x="6199" y="12984"/>
                  </a:lnTo>
                  <a:lnTo>
                    <a:pt x="6276" y="12955"/>
                  </a:lnTo>
                  <a:lnTo>
                    <a:pt x="6351" y="12922"/>
                  </a:lnTo>
                  <a:lnTo>
                    <a:pt x="6426" y="12886"/>
                  </a:lnTo>
                  <a:lnTo>
                    <a:pt x="6498" y="12848"/>
                  </a:lnTo>
                  <a:lnTo>
                    <a:pt x="6569" y="12807"/>
                  </a:lnTo>
                  <a:lnTo>
                    <a:pt x="6637" y="12763"/>
                  </a:lnTo>
                  <a:lnTo>
                    <a:pt x="6705" y="12717"/>
                  </a:lnTo>
                  <a:lnTo>
                    <a:pt x="6769" y="12668"/>
                  </a:lnTo>
                  <a:lnTo>
                    <a:pt x="6831" y="12615"/>
                  </a:lnTo>
                  <a:lnTo>
                    <a:pt x="6892" y="12561"/>
                  </a:lnTo>
                  <a:lnTo>
                    <a:pt x="6951" y="12505"/>
                  </a:lnTo>
                  <a:lnTo>
                    <a:pt x="7006" y="12446"/>
                  </a:lnTo>
                  <a:lnTo>
                    <a:pt x="7061" y="12385"/>
                  </a:lnTo>
                  <a:lnTo>
                    <a:pt x="7112" y="12321"/>
                  </a:lnTo>
                  <a:lnTo>
                    <a:pt x="7160" y="12256"/>
                  </a:lnTo>
                  <a:lnTo>
                    <a:pt x="7207" y="12188"/>
                  </a:lnTo>
                  <a:lnTo>
                    <a:pt x="7250" y="12120"/>
                  </a:lnTo>
                  <a:lnTo>
                    <a:pt x="7290" y="12048"/>
                  </a:lnTo>
                  <a:lnTo>
                    <a:pt x="7328" y="11976"/>
                  </a:lnTo>
                  <a:lnTo>
                    <a:pt x="7363" y="11901"/>
                  </a:lnTo>
                  <a:lnTo>
                    <a:pt x="7396" y="11824"/>
                  </a:lnTo>
                  <a:lnTo>
                    <a:pt x="7425" y="11747"/>
                  </a:lnTo>
                  <a:lnTo>
                    <a:pt x="7450" y="11667"/>
                  </a:lnTo>
                  <a:lnTo>
                    <a:pt x="7473" y="11587"/>
                  </a:lnTo>
                  <a:lnTo>
                    <a:pt x="10131" y="11587"/>
                  </a:lnTo>
                  <a:lnTo>
                    <a:pt x="10153" y="11667"/>
                  </a:lnTo>
                  <a:lnTo>
                    <a:pt x="10179" y="11747"/>
                  </a:lnTo>
                  <a:lnTo>
                    <a:pt x="10208" y="11824"/>
                  </a:lnTo>
                  <a:lnTo>
                    <a:pt x="10240" y="11901"/>
                  </a:lnTo>
                  <a:lnTo>
                    <a:pt x="10275" y="11976"/>
                  </a:lnTo>
                  <a:lnTo>
                    <a:pt x="10313" y="12048"/>
                  </a:lnTo>
                  <a:lnTo>
                    <a:pt x="10354" y="12120"/>
                  </a:lnTo>
                  <a:lnTo>
                    <a:pt x="10397" y="12188"/>
                  </a:lnTo>
                  <a:lnTo>
                    <a:pt x="10444" y="12256"/>
                  </a:lnTo>
                  <a:lnTo>
                    <a:pt x="10492" y="12321"/>
                  </a:lnTo>
                  <a:lnTo>
                    <a:pt x="10543" y="12385"/>
                  </a:lnTo>
                  <a:lnTo>
                    <a:pt x="10597" y="12446"/>
                  </a:lnTo>
                  <a:lnTo>
                    <a:pt x="10653" y="12505"/>
                  </a:lnTo>
                  <a:lnTo>
                    <a:pt x="10711" y="12561"/>
                  </a:lnTo>
                  <a:lnTo>
                    <a:pt x="10772" y="12615"/>
                  </a:lnTo>
                  <a:lnTo>
                    <a:pt x="10835" y="12668"/>
                  </a:lnTo>
                  <a:lnTo>
                    <a:pt x="10899" y="12717"/>
                  </a:lnTo>
                  <a:lnTo>
                    <a:pt x="10967" y="12763"/>
                  </a:lnTo>
                  <a:lnTo>
                    <a:pt x="11035" y="12807"/>
                  </a:lnTo>
                  <a:lnTo>
                    <a:pt x="11106" y="12848"/>
                  </a:lnTo>
                  <a:lnTo>
                    <a:pt x="11178" y="12886"/>
                  </a:lnTo>
                  <a:lnTo>
                    <a:pt x="11252" y="12922"/>
                  </a:lnTo>
                  <a:lnTo>
                    <a:pt x="11328" y="12955"/>
                  </a:lnTo>
                  <a:lnTo>
                    <a:pt x="11405" y="12984"/>
                  </a:lnTo>
                  <a:lnTo>
                    <a:pt x="11484" y="13010"/>
                  </a:lnTo>
                  <a:lnTo>
                    <a:pt x="11564" y="13033"/>
                  </a:lnTo>
                  <a:lnTo>
                    <a:pt x="11646" y="13053"/>
                  </a:lnTo>
                  <a:lnTo>
                    <a:pt x="11729" y="13069"/>
                  </a:lnTo>
                  <a:lnTo>
                    <a:pt x="11813" y="13081"/>
                  </a:lnTo>
                  <a:lnTo>
                    <a:pt x="11898" y="13091"/>
                  </a:lnTo>
                  <a:lnTo>
                    <a:pt x="11984" y="13096"/>
                  </a:lnTo>
                  <a:lnTo>
                    <a:pt x="12071" y="13098"/>
                  </a:lnTo>
                  <a:lnTo>
                    <a:pt x="12159" y="13096"/>
                  </a:lnTo>
                  <a:lnTo>
                    <a:pt x="12244" y="13091"/>
                  </a:lnTo>
                  <a:lnTo>
                    <a:pt x="12330" y="13081"/>
                  </a:lnTo>
                  <a:lnTo>
                    <a:pt x="12413" y="13069"/>
                  </a:lnTo>
                  <a:lnTo>
                    <a:pt x="12497" y="13053"/>
                  </a:lnTo>
                  <a:lnTo>
                    <a:pt x="12578" y="13033"/>
                  </a:lnTo>
                  <a:lnTo>
                    <a:pt x="12658" y="13010"/>
                  </a:lnTo>
                  <a:lnTo>
                    <a:pt x="12737" y="12984"/>
                  </a:lnTo>
                  <a:lnTo>
                    <a:pt x="12815" y="12955"/>
                  </a:lnTo>
                  <a:lnTo>
                    <a:pt x="12890" y="12922"/>
                  </a:lnTo>
                  <a:lnTo>
                    <a:pt x="12964" y="12886"/>
                  </a:lnTo>
                  <a:lnTo>
                    <a:pt x="13036" y="12848"/>
                  </a:lnTo>
                  <a:lnTo>
                    <a:pt x="13107" y="12807"/>
                  </a:lnTo>
                  <a:lnTo>
                    <a:pt x="13176" y="12763"/>
                  </a:lnTo>
                  <a:lnTo>
                    <a:pt x="13242" y="12717"/>
                  </a:lnTo>
                  <a:lnTo>
                    <a:pt x="13308" y="12668"/>
                  </a:lnTo>
                  <a:lnTo>
                    <a:pt x="13370" y="12615"/>
                  </a:lnTo>
                  <a:lnTo>
                    <a:pt x="13430" y="12561"/>
                  </a:lnTo>
                  <a:lnTo>
                    <a:pt x="13489" y="12505"/>
                  </a:lnTo>
                  <a:lnTo>
                    <a:pt x="13545" y="12446"/>
                  </a:lnTo>
                  <a:lnTo>
                    <a:pt x="13598" y="12385"/>
                  </a:lnTo>
                  <a:lnTo>
                    <a:pt x="13650" y="12321"/>
                  </a:lnTo>
                  <a:lnTo>
                    <a:pt x="13699" y="12256"/>
                  </a:lnTo>
                  <a:lnTo>
                    <a:pt x="13745" y="12188"/>
                  </a:lnTo>
                  <a:lnTo>
                    <a:pt x="13788" y="12120"/>
                  </a:lnTo>
                  <a:lnTo>
                    <a:pt x="13829" y="12048"/>
                  </a:lnTo>
                  <a:lnTo>
                    <a:pt x="13867" y="11976"/>
                  </a:lnTo>
                  <a:lnTo>
                    <a:pt x="13902" y="11901"/>
                  </a:lnTo>
                  <a:lnTo>
                    <a:pt x="13934" y="11824"/>
                  </a:lnTo>
                  <a:lnTo>
                    <a:pt x="13962" y="11747"/>
                  </a:lnTo>
                  <a:lnTo>
                    <a:pt x="13989" y="11667"/>
                  </a:lnTo>
                  <a:lnTo>
                    <a:pt x="14012" y="11587"/>
                  </a:lnTo>
                  <a:lnTo>
                    <a:pt x="14586" y="11587"/>
                  </a:lnTo>
                  <a:lnTo>
                    <a:pt x="14664" y="11585"/>
                  </a:lnTo>
                  <a:lnTo>
                    <a:pt x="14740" y="11579"/>
                  </a:lnTo>
                  <a:lnTo>
                    <a:pt x="14815" y="11569"/>
                  </a:lnTo>
                  <a:lnTo>
                    <a:pt x="14890" y="11556"/>
                  </a:lnTo>
                  <a:lnTo>
                    <a:pt x="14962" y="11539"/>
                  </a:lnTo>
                  <a:lnTo>
                    <a:pt x="15035" y="11519"/>
                  </a:lnTo>
                  <a:lnTo>
                    <a:pt x="15104" y="11495"/>
                  </a:lnTo>
                  <a:lnTo>
                    <a:pt x="15173" y="11468"/>
                  </a:lnTo>
                  <a:lnTo>
                    <a:pt x="15240" y="11437"/>
                  </a:lnTo>
                  <a:lnTo>
                    <a:pt x="15304" y="11404"/>
                  </a:lnTo>
                  <a:lnTo>
                    <a:pt x="15368" y="11368"/>
                  </a:lnTo>
                  <a:lnTo>
                    <a:pt x="15429" y="11329"/>
                  </a:lnTo>
                  <a:lnTo>
                    <a:pt x="15488" y="11286"/>
                  </a:lnTo>
                  <a:lnTo>
                    <a:pt x="15546" y="11241"/>
                  </a:lnTo>
                  <a:lnTo>
                    <a:pt x="15600" y="11194"/>
                  </a:lnTo>
                  <a:lnTo>
                    <a:pt x="15652" y="11143"/>
                  </a:lnTo>
                  <a:lnTo>
                    <a:pt x="15703" y="11091"/>
                  </a:lnTo>
                  <a:lnTo>
                    <a:pt x="15750" y="11036"/>
                  </a:lnTo>
                  <a:lnTo>
                    <a:pt x="15795" y="10979"/>
                  </a:lnTo>
                  <a:lnTo>
                    <a:pt x="15836" y="10920"/>
                  </a:lnTo>
                  <a:lnTo>
                    <a:pt x="15877" y="10858"/>
                  </a:lnTo>
                  <a:lnTo>
                    <a:pt x="15913" y="10795"/>
                  </a:lnTo>
                  <a:lnTo>
                    <a:pt x="15946" y="10730"/>
                  </a:lnTo>
                  <a:lnTo>
                    <a:pt x="15976" y="10663"/>
                  </a:lnTo>
                  <a:lnTo>
                    <a:pt x="16003" y="10594"/>
                  </a:lnTo>
                  <a:lnTo>
                    <a:pt x="16027" y="10525"/>
                  </a:lnTo>
                  <a:lnTo>
                    <a:pt x="16048" y="10453"/>
                  </a:lnTo>
                  <a:lnTo>
                    <a:pt x="16064" y="10379"/>
                  </a:lnTo>
                  <a:lnTo>
                    <a:pt x="16078" y="10305"/>
                  </a:lnTo>
                  <a:lnTo>
                    <a:pt x="16087" y="10229"/>
                  </a:lnTo>
                  <a:lnTo>
                    <a:pt x="16093" y="10153"/>
                  </a:lnTo>
                  <a:lnTo>
                    <a:pt x="16095" y="10075"/>
                  </a:lnTo>
                  <a:lnTo>
                    <a:pt x="16095" y="7052"/>
                  </a:lnTo>
                  <a:lnTo>
                    <a:pt x="16095" y="7025"/>
                  </a:lnTo>
                  <a:lnTo>
                    <a:pt x="16094" y="6997"/>
                  </a:lnTo>
                  <a:lnTo>
                    <a:pt x="16093" y="6969"/>
                  </a:lnTo>
                  <a:lnTo>
                    <a:pt x="16091" y="6941"/>
                  </a:lnTo>
                  <a:lnTo>
                    <a:pt x="16089" y="6913"/>
                  </a:lnTo>
                  <a:lnTo>
                    <a:pt x="16086" y="6885"/>
                  </a:lnTo>
                  <a:lnTo>
                    <a:pt x="16083" y="6858"/>
                  </a:lnTo>
                  <a:lnTo>
                    <a:pt x="16079" y="6831"/>
                  </a:lnTo>
                  <a:lnTo>
                    <a:pt x="16075" y="6803"/>
                  </a:lnTo>
                  <a:lnTo>
                    <a:pt x="16070" y="6776"/>
                  </a:lnTo>
                  <a:lnTo>
                    <a:pt x="16065" y="6749"/>
                  </a:lnTo>
                  <a:lnTo>
                    <a:pt x="16059" y="6722"/>
                  </a:lnTo>
                  <a:lnTo>
                    <a:pt x="16053" y="6695"/>
                  </a:lnTo>
                  <a:lnTo>
                    <a:pt x="16046" y="6667"/>
                  </a:lnTo>
                  <a:lnTo>
                    <a:pt x="16039" y="6641"/>
                  </a:lnTo>
                  <a:lnTo>
                    <a:pt x="16031" y="6615"/>
                  </a:lnTo>
                  <a:lnTo>
                    <a:pt x="16023" y="6588"/>
                  </a:lnTo>
                  <a:lnTo>
                    <a:pt x="16014" y="6562"/>
                  </a:lnTo>
                  <a:lnTo>
                    <a:pt x="16004" y="6536"/>
                  </a:lnTo>
                  <a:lnTo>
                    <a:pt x="15994" y="6510"/>
                  </a:lnTo>
                  <a:lnTo>
                    <a:pt x="15984" y="6484"/>
                  </a:lnTo>
                  <a:lnTo>
                    <a:pt x="15974" y="6459"/>
                  </a:lnTo>
                  <a:lnTo>
                    <a:pt x="15963" y="6434"/>
                  </a:lnTo>
                  <a:lnTo>
                    <a:pt x="15951" y="6408"/>
                  </a:lnTo>
                  <a:lnTo>
                    <a:pt x="15939" y="6383"/>
                  </a:lnTo>
                  <a:lnTo>
                    <a:pt x="15927" y="6358"/>
                  </a:lnTo>
                  <a:lnTo>
                    <a:pt x="15914" y="6334"/>
                  </a:lnTo>
                  <a:lnTo>
                    <a:pt x="15900" y="6310"/>
                  </a:lnTo>
                  <a:lnTo>
                    <a:pt x="15886" y="6286"/>
                  </a:lnTo>
                  <a:lnTo>
                    <a:pt x="15872" y="6261"/>
                  </a:lnTo>
                  <a:lnTo>
                    <a:pt x="15857" y="6238"/>
                  </a:lnTo>
                  <a:lnTo>
                    <a:pt x="15842" y="6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1467566" y="2996952"/>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1971622" y="3573016"/>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 Box 7"/>
          <p:cNvSpPr txBox="1">
            <a:spLocks noChangeArrowheads="1"/>
          </p:cNvSpPr>
          <p:nvPr/>
        </p:nvSpPr>
        <p:spPr bwMode="gray">
          <a:xfrm>
            <a:off x="1323550" y="2679883"/>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1" name="Text Box 7"/>
          <p:cNvSpPr txBox="1">
            <a:spLocks noChangeArrowheads="1"/>
          </p:cNvSpPr>
          <p:nvPr/>
        </p:nvSpPr>
        <p:spPr bwMode="gray">
          <a:xfrm>
            <a:off x="1899614" y="3255947"/>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2" name="Text Box 7"/>
          <p:cNvSpPr txBox="1">
            <a:spLocks noChangeArrowheads="1"/>
          </p:cNvSpPr>
          <p:nvPr/>
        </p:nvSpPr>
        <p:spPr bwMode="gray">
          <a:xfrm>
            <a:off x="1395558" y="4787860"/>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23" name="Text Box 7"/>
          <p:cNvSpPr txBox="1">
            <a:spLocks noChangeArrowheads="1"/>
          </p:cNvSpPr>
          <p:nvPr/>
        </p:nvSpPr>
        <p:spPr bwMode="gray">
          <a:xfrm>
            <a:off x="189961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24" name="Group 3"/>
          <p:cNvGrpSpPr/>
          <p:nvPr/>
        </p:nvGrpSpPr>
        <p:grpSpPr>
          <a:xfrm>
            <a:off x="694606" y="5218982"/>
            <a:ext cx="2717176" cy="875661"/>
            <a:chOff x="8163822" y="2318337"/>
            <a:chExt cx="2321270" cy="875661"/>
          </a:xfrm>
        </p:grpSpPr>
        <p:sp>
          <p:nvSpPr>
            <p:cNvPr id="25" name="TextBox 26"/>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26" name="TextBox 27"/>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27" name="矩形 26"/>
          <p:cNvSpPr/>
          <p:nvPr/>
        </p:nvSpPr>
        <p:spPr>
          <a:xfrm>
            <a:off x="3555798"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059854"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9" name="Text Box 7"/>
          <p:cNvSpPr txBox="1">
            <a:spLocks noChangeArrowheads="1"/>
          </p:cNvSpPr>
          <p:nvPr/>
        </p:nvSpPr>
        <p:spPr bwMode="gray">
          <a:xfrm>
            <a:off x="3411782"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0" name="Text Box 7"/>
          <p:cNvSpPr txBox="1">
            <a:spLocks noChangeArrowheads="1"/>
          </p:cNvSpPr>
          <p:nvPr/>
        </p:nvSpPr>
        <p:spPr bwMode="gray">
          <a:xfrm>
            <a:off x="3987846"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1" name="Text Box 7"/>
          <p:cNvSpPr txBox="1">
            <a:spLocks noChangeArrowheads="1"/>
          </p:cNvSpPr>
          <p:nvPr/>
        </p:nvSpPr>
        <p:spPr bwMode="gray">
          <a:xfrm>
            <a:off x="3483790"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32" name="Text Box 7"/>
          <p:cNvSpPr txBox="1">
            <a:spLocks noChangeArrowheads="1"/>
          </p:cNvSpPr>
          <p:nvPr/>
        </p:nvSpPr>
        <p:spPr bwMode="gray">
          <a:xfrm>
            <a:off x="3987846"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33" name="Group 3"/>
          <p:cNvGrpSpPr/>
          <p:nvPr/>
        </p:nvGrpSpPr>
        <p:grpSpPr>
          <a:xfrm>
            <a:off x="2782838" y="5228274"/>
            <a:ext cx="2717176" cy="875661"/>
            <a:chOff x="8163822" y="2318337"/>
            <a:chExt cx="2321270" cy="875661"/>
          </a:xfrm>
        </p:grpSpPr>
        <p:sp>
          <p:nvSpPr>
            <p:cNvPr id="34" name="TextBox 35"/>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35" name="TextBox 36"/>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36" name="矩形 35"/>
          <p:cNvSpPr/>
          <p:nvPr/>
        </p:nvSpPr>
        <p:spPr>
          <a:xfrm>
            <a:off x="5644030"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6148086"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Text Box 7"/>
          <p:cNvSpPr txBox="1">
            <a:spLocks noChangeArrowheads="1"/>
          </p:cNvSpPr>
          <p:nvPr/>
        </p:nvSpPr>
        <p:spPr bwMode="gray">
          <a:xfrm>
            <a:off x="5500014"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9" name="Text Box 7"/>
          <p:cNvSpPr txBox="1">
            <a:spLocks noChangeArrowheads="1"/>
          </p:cNvSpPr>
          <p:nvPr/>
        </p:nvSpPr>
        <p:spPr bwMode="gray">
          <a:xfrm>
            <a:off x="6076078"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0" name="Text Box 7"/>
          <p:cNvSpPr txBox="1">
            <a:spLocks noChangeArrowheads="1"/>
          </p:cNvSpPr>
          <p:nvPr/>
        </p:nvSpPr>
        <p:spPr bwMode="gray">
          <a:xfrm>
            <a:off x="5572022"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41" name="Text Box 7"/>
          <p:cNvSpPr txBox="1">
            <a:spLocks noChangeArrowheads="1"/>
          </p:cNvSpPr>
          <p:nvPr/>
        </p:nvSpPr>
        <p:spPr bwMode="gray">
          <a:xfrm>
            <a:off x="6076078"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42" name="Group 3"/>
          <p:cNvGrpSpPr/>
          <p:nvPr/>
        </p:nvGrpSpPr>
        <p:grpSpPr>
          <a:xfrm>
            <a:off x="4871070" y="5228274"/>
            <a:ext cx="2717176" cy="875661"/>
            <a:chOff x="8163822" y="2318337"/>
            <a:chExt cx="2321270" cy="875661"/>
          </a:xfrm>
        </p:grpSpPr>
        <p:sp>
          <p:nvSpPr>
            <p:cNvPr id="43" name="TextBox 44"/>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44" name="TextBox 45"/>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45" name="矩形 44"/>
          <p:cNvSpPr/>
          <p:nvPr/>
        </p:nvSpPr>
        <p:spPr>
          <a:xfrm>
            <a:off x="7732262"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8236318"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7" name="Text Box 7"/>
          <p:cNvSpPr txBox="1">
            <a:spLocks noChangeArrowheads="1"/>
          </p:cNvSpPr>
          <p:nvPr/>
        </p:nvSpPr>
        <p:spPr bwMode="gray">
          <a:xfrm>
            <a:off x="7588246"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8" name="Text Box 7"/>
          <p:cNvSpPr txBox="1">
            <a:spLocks noChangeArrowheads="1"/>
          </p:cNvSpPr>
          <p:nvPr/>
        </p:nvSpPr>
        <p:spPr bwMode="gray">
          <a:xfrm>
            <a:off x="8164310"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9" name="Text Box 7"/>
          <p:cNvSpPr txBox="1">
            <a:spLocks noChangeArrowheads="1"/>
          </p:cNvSpPr>
          <p:nvPr/>
        </p:nvSpPr>
        <p:spPr bwMode="gray">
          <a:xfrm>
            <a:off x="766025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0" name="Text Box 7"/>
          <p:cNvSpPr txBox="1">
            <a:spLocks noChangeArrowheads="1"/>
          </p:cNvSpPr>
          <p:nvPr/>
        </p:nvSpPr>
        <p:spPr bwMode="gray">
          <a:xfrm>
            <a:off x="8164310"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51" name="Group 3"/>
          <p:cNvGrpSpPr/>
          <p:nvPr/>
        </p:nvGrpSpPr>
        <p:grpSpPr>
          <a:xfrm>
            <a:off x="6959302" y="5228274"/>
            <a:ext cx="2717176" cy="875661"/>
            <a:chOff x="8163822" y="2318337"/>
            <a:chExt cx="2321270" cy="875661"/>
          </a:xfrm>
        </p:grpSpPr>
        <p:sp>
          <p:nvSpPr>
            <p:cNvPr id="52" name="TextBox 53"/>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53" name="TextBox 54"/>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54" name="矩形 53"/>
          <p:cNvSpPr/>
          <p:nvPr/>
        </p:nvSpPr>
        <p:spPr>
          <a:xfrm>
            <a:off x="9820494"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5" name="矩形 54"/>
          <p:cNvSpPr/>
          <p:nvPr/>
        </p:nvSpPr>
        <p:spPr>
          <a:xfrm>
            <a:off x="10324550"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Text Box 7"/>
          <p:cNvSpPr txBox="1">
            <a:spLocks noChangeArrowheads="1"/>
          </p:cNvSpPr>
          <p:nvPr/>
        </p:nvSpPr>
        <p:spPr bwMode="gray">
          <a:xfrm>
            <a:off x="9676478"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7" name="Text Box 7"/>
          <p:cNvSpPr txBox="1">
            <a:spLocks noChangeArrowheads="1"/>
          </p:cNvSpPr>
          <p:nvPr/>
        </p:nvSpPr>
        <p:spPr bwMode="gray">
          <a:xfrm>
            <a:off x="10252542"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8" name="Text Box 7"/>
          <p:cNvSpPr txBox="1">
            <a:spLocks noChangeArrowheads="1"/>
          </p:cNvSpPr>
          <p:nvPr/>
        </p:nvSpPr>
        <p:spPr bwMode="gray">
          <a:xfrm>
            <a:off x="9748486"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9" name="Text Box 7"/>
          <p:cNvSpPr txBox="1">
            <a:spLocks noChangeArrowheads="1"/>
          </p:cNvSpPr>
          <p:nvPr/>
        </p:nvSpPr>
        <p:spPr bwMode="gray">
          <a:xfrm>
            <a:off x="10252542"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60" name="Group 3"/>
          <p:cNvGrpSpPr/>
          <p:nvPr/>
        </p:nvGrpSpPr>
        <p:grpSpPr>
          <a:xfrm>
            <a:off x="9047534" y="5228274"/>
            <a:ext cx="2717176" cy="875661"/>
            <a:chOff x="8163822" y="2318337"/>
            <a:chExt cx="2321270" cy="875661"/>
          </a:xfrm>
        </p:grpSpPr>
        <p:sp>
          <p:nvSpPr>
            <p:cNvPr id="61" name="TextBox 62"/>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62" name="TextBox 63"/>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Tree>
    <p:extLst>
      <p:ext uri="{BB962C8B-B14F-4D97-AF65-F5344CB8AC3E}">
        <p14:creationId xmlns:p14="http://schemas.microsoft.com/office/powerpoint/2010/main" val="8035589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1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22" presetClass="entr" presetSubtype="4"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4" fill="hold" grpId="0" nodeType="withEffect">
                                  <p:stCondLst>
                                    <p:cond delay="500"/>
                                  </p:stCondLst>
                                  <p:childTnLst>
                                    <p:set>
                                      <p:cBhvr>
                                        <p:cTn id="47" dur="1" fill="hold">
                                          <p:stCondLst>
                                            <p:cond delay="0"/>
                                          </p:stCondLst>
                                        </p:cTn>
                                        <p:tgtEl>
                                          <p:spTgt spid="27"/>
                                        </p:tgtEl>
                                        <p:attrNameLst>
                                          <p:attrName>style.visibility</p:attrName>
                                        </p:attrNameLst>
                                      </p:cBhvr>
                                      <p:to>
                                        <p:strVal val="visible"/>
                                      </p:to>
                                    </p:set>
                                    <p:animEffect transition="in" filter="wipe(down)">
                                      <p:cBhvr>
                                        <p:cTn id="48" dur="500"/>
                                        <p:tgtEl>
                                          <p:spTgt spid="27"/>
                                        </p:tgtEl>
                                      </p:cBhvr>
                                    </p:animEffect>
                                  </p:childTnLst>
                                </p:cTn>
                              </p:par>
                              <p:par>
                                <p:cTn id="49" presetID="22" presetClass="entr" presetSubtype="4" fill="hold" grpId="0" nodeType="withEffect">
                                  <p:stCondLst>
                                    <p:cond delay="50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wipe(left)">
                                      <p:cBhvr>
                                        <p:cTn id="59" dur="500"/>
                                        <p:tgtEl>
                                          <p:spTgt spid="30"/>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wipe(left)">
                                      <p:cBhvr>
                                        <p:cTn id="67" dur="500"/>
                                        <p:tgtEl>
                                          <p:spTgt spid="32"/>
                                        </p:tgtEl>
                                      </p:cBhvr>
                                    </p:animEffect>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wipe(left)">
                                      <p:cBhvr>
                                        <p:cTn id="71" dur="500"/>
                                        <p:tgtEl>
                                          <p:spTgt spid="33"/>
                                        </p:tgtEl>
                                      </p:cBhvr>
                                    </p:animEffect>
                                  </p:childTnLst>
                                </p:cTn>
                              </p:par>
                              <p:par>
                                <p:cTn id="72" presetID="22" presetClass="entr" presetSubtype="4"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Effect transition="in" filter="wipe(down)">
                                      <p:cBhvr>
                                        <p:cTn id="74" dur="500"/>
                                        <p:tgtEl>
                                          <p:spTgt spid="36"/>
                                        </p:tgtEl>
                                      </p:cBhvr>
                                    </p:animEffect>
                                  </p:childTnLst>
                                </p:cTn>
                              </p:par>
                              <p:par>
                                <p:cTn id="75" presetID="22" presetClass="entr" presetSubtype="4" fill="hold" grpId="0" nodeType="withEffect">
                                  <p:stCondLst>
                                    <p:cond delay="500"/>
                                  </p:stCondLst>
                                  <p:childTnLst>
                                    <p:set>
                                      <p:cBhvr>
                                        <p:cTn id="76" dur="1" fill="hold">
                                          <p:stCondLst>
                                            <p:cond delay="0"/>
                                          </p:stCondLst>
                                        </p:cTn>
                                        <p:tgtEl>
                                          <p:spTgt spid="37"/>
                                        </p:tgtEl>
                                        <p:attrNameLst>
                                          <p:attrName>style.visibility</p:attrName>
                                        </p:attrNameLst>
                                      </p:cBhvr>
                                      <p:to>
                                        <p:strVal val="visible"/>
                                      </p:to>
                                    </p:set>
                                    <p:animEffect transition="in" filter="wipe(down)">
                                      <p:cBhvr>
                                        <p:cTn id="77" dur="500"/>
                                        <p:tgtEl>
                                          <p:spTgt spid="37"/>
                                        </p:tgtEl>
                                      </p:cBhvr>
                                    </p:animEffect>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par>
                          <p:cTn id="82" fill="hold">
                            <p:stCondLst>
                              <p:cond delay="80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8500"/>
                            </p:stCondLst>
                            <p:childTnLst>
                              <p:par>
                                <p:cTn id="87" presetID="22" presetClass="entr" presetSubtype="8"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wipe(left)">
                                      <p:cBhvr>
                                        <p:cTn id="89" dur="500"/>
                                        <p:tgtEl>
                                          <p:spTgt spid="40"/>
                                        </p:tgtEl>
                                      </p:cBhvr>
                                    </p:animEffect>
                                  </p:childTnLst>
                                </p:cTn>
                              </p:par>
                            </p:childTnLst>
                          </p:cTn>
                        </p:par>
                        <p:par>
                          <p:cTn id="90" fill="hold">
                            <p:stCondLst>
                              <p:cond delay="9000"/>
                            </p:stCondLst>
                            <p:childTnLst>
                              <p:par>
                                <p:cTn id="91" presetID="22" presetClass="entr" presetSubtype="8"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childTnLst>
                          </p:cTn>
                        </p:par>
                        <p:par>
                          <p:cTn id="94" fill="hold">
                            <p:stCondLst>
                              <p:cond delay="9500"/>
                            </p:stCondLst>
                            <p:childTnLst>
                              <p:par>
                                <p:cTn id="95" presetID="22" presetClass="entr" presetSubtype="8"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par>
                                <p:cTn id="98" presetID="22" presetClass="entr" presetSubtype="4" fill="hold" grpId="0" nodeType="withEffect">
                                  <p:stCondLst>
                                    <p:cond delay="500"/>
                                  </p:stCondLst>
                                  <p:childTnLst>
                                    <p:set>
                                      <p:cBhvr>
                                        <p:cTn id="99" dur="1" fill="hold">
                                          <p:stCondLst>
                                            <p:cond delay="0"/>
                                          </p:stCondLst>
                                        </p:cTn>
                                        <p:tgtEl>
                                          <p:spTgt spid="45"/>
                                        </p:tgtEl>
                                        <p:attrNameLst>
                                          <p:attrName>style.visibility</p:attrName>
                                        </p:attrNameLst>
                                      </p:cBhvr>
                                      <p:to>
                                        <p:strVal val="visible"/>
                                      </p:to>
                                    </p:set>
                                    <p:animEffect transition="in" filter="wipe(down)">
                                      <p:cBhvr>
                                        <p:cTn id="100" dur="500"/>
                                        <p:tgtEl>
                                          <p:spTgt spid="45"/>
                                        </p:tgtEl>
                                      </p:cBhvr>
                                    </p:animEffect>
                                  </p:childTnLst>
                                </p:cTn>
                              </p:par>
                              <p:par>
                                <p:cTn id="101" presetID="22" presetClass="entr" presetSubtype="4" fill="hold" grpId="0" nodeType="withEffect">
                                  <p:stCondLst>
                                    <p:cond delay="500"/>
                                  </p:stCondLst>
                                  <p:childTnLst>
                                    <p:set>
                                      <p:cBhvr>
                                        <p:cTn id="102" dur="1" fill="hold">
                                          <p:stCondLst>
                                            <p:cond delay="0"/>
                                          </p:stCondLst>
                                        </p:cTn>
                                        <p:tgtEl>
                                          <p:spTgt spid="46"/>
                                        </p:tgtEl>
                                        <p:attrNameLst>
                                          <p:attrName>style.visibility</p:attrName>
                                        </p:attrNameLst>
                                      </p:cBhvr>
                                      <p:to>
                                        <p:strVal val="visible"/>
                                      </p:to>
                                    </p:set>
                                    <p:animEffect transition="in" filter="wipe(down)">
                                      <p:cBhvr>
                                        <p:cTn id="103" dur="500"/>
                                        <p:tgtEl>
                                          <p:spTgt spid="46"/>
                                        </p:tgtEl>
                                      </p:cBhvr>
                                    </p:animEffect>
                                  </p:childTnLst>
                                </p:cTn>
                              </p:par>
                            </p:childTnLst>
                          </p:cTn>
                        </p:par>
                        <p:par>
                          <p:cTn id="104" fill="hold">
                            <p:stCondLst>
                              <p:cond delay="10500"/>
                            </p:stCondLst>
                            <p:childTnLst>
                              <p:par>
                                <p:cTn id="105" presetID="22" presetClass="entr" presetSubtype="8" fill="hold" grpId="0" nodeType="after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wipe(left)">
                                      <p:cBhvr>
                                        <p:cTn id="107" dur="500"/>
                                        <p:tgtEl>
                                          <p:spTgt spid="47"/>
                                        </p:tgtEl>
                                      </p:cBhvr>
                                    </p:animEffect>
                                  </p:childTnLst>
                                </p:cTn>
                              </p:par>
                            </p:childTnLst>
                          </p:cTn>
                        </p:par>
                        <p:par>
                          <p:cTn id="108" fill="hold">
                            <p:stCondLst>
                              <p:cond delay="11000"/>
                            </p:stCondLst>
                            <p:childTnLst>
                              <p:par>
                                <p:cTn id="109" presetID="22" presetClass="entr" presetSubtype="8"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left)">
                                      <p:cBhvr>
                                        <p:cTn id="111" dur="500"/>
                                        <p:tgtEl>
                                          <p:spTgt spid="48"/>
                                        </p:tgtEl>
                                      </p:cBhvr>
                                    </p:animEffect>
                                  </p:childTnLst>
                                </p:cTn>
                              </p:par>
                            </p:childTnLst>
                          </p:cTn>
                        </p:par>
                        <p:par>
                          <p:cTn id="112" fill="hold">
                            <p:stCondLst>
                              <p:cond delay="11500"/>
                            </p:stCondLst>
                            <p:childTnLst>
                              <p:par>
                                <p:cTn id="113" presetID="22" presetClass="entr" presetSubtype="8" fill="hold" grpId="0"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12000"/>
                            </p:stCondLst>
                            <p:childTnLst>
                              <p:par>
                                <p:cTn id="117" presetID="22" presetClass="entr" presetSubtype="8"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wipe(left)">
                                      <p:cBhvr>
                                        <p:cTn id="119" dur="500"/>
                                        <p:tgtEl>
                                          <p:spTgt spid="50"/>
                                        </p:tgtEl>
                                      </p:cBhvr>
                                    </p:animEffect>
                                  </p:childTnLst>
                                </p:cTn>
                              </p:par>
                            </p:childTnLst>
                          </p:cTn>
                        </p:par>
                        <p:par>
                          <p:cTn id="120" fill="hold">
                            <p:stCondLst>
                              <p:cond delay="12500"/>
                            </p:stCondLst>
                            <p:childTnLst>
                              <p:par>
                                <p:cTn id="121" presetID="22" presetClass="entr" presetSubtype="8" fill="hold" nodeType="afterEffect">
                                  <p:stCondLst>
                                    <p:cond delay="0"/>
                                  </p:stCondLst>
                                  <p:childTnLst>
                                    <p:set>
                                      <p:cBhvr>
                                        <p:cTn id="122" dur="1" fill="hold">
                                          <p:stCondLst>
                                            <p:cond delay="0"/>
                                          </p:stCondLst>
                                        </p:cTn>
                                        <p:tgtEl>
                                          <p:spTgt spid="51"/>
                                        </p:tgtEl>
                                        <p:attrNameLst>
                                          <p:attrName>style.visibility</p:attrName>
                                        </p:attrNameLst>
                                      </p:cBhvr>
                                      <p:to>
                                        <p:strVal val="visible"/>
                                      </p:to>
                                    </p:set>
                                    <p:animEffect transition="in" filter="wipe(left)">
                                      <p:cBhvr>
                                        <p:cTn id="123" dur="500"/>
                                        <p:tgtEl>
                                          <p:spTgt spid="51"/>
                                        </p:tgtEl>
                                      </p:cBhvr>
                                    </p:animEffect>
                                  </p:childTnLst>
                                </p:cTn>
                              </p:par>
                              <p:par>
                                <p:cTn id="124" presetID="22" presetClass="entr" presetSubtype="4" fill="hold" grpId="0" nodeType="withEffect">
                                  <p:stCondLst>
                                    <p:cond delay="500"/>
                                  </p:stCondLst>
                                  <p:childTnLst>
                                    <p:set>
                                      <p:cBhvr>
                                        <p:cTn id="125" dur="1" fill="hold">
                                          <p:stCondLst>
                                            <p:cond delay="0"/>
                                          </p:stCondLst>
                                        </p:cTn>
                                        <p:tgtEl>
                                          <p:spTgt spid="54"/>
                                        </p:tgtEl>
                                        <p:attrNameLst>
                                          <p:attrName>style.visibility</p:attrName>
                                        </p:attrNameLst>
                                      </p:cBhvr>
                                      <p:to>
                                        <p:strVal val="visible"/>
                                      </p:to>
                                    </p:set>
                                    <p:animEffect transition="in" filter="wipe(down)">
                                      <p:cBhvr>
                                        <p:cTn id="126" dur="500"/>
                                        <p:tgtEl>
                                          <p:spTgt spid="54"/>
                                        </p:tgtEl>
                                      </p:cBhvr>
                                    </p:animEffect>
                                  </p:childTnLst>
                                </p:cTn>
                              </p:par>
                              <p:par>
                                <p:cTn id="127" presetID="22" presetClass="entr" presetSubtype="4" fill="hold" grpId="0" nodeType="withEffect">
                                  <p:stCondLst>
                                    <p:cond delay="500"/>
                                  </p:stCondLst>
                                  <p:childTnLst>
                                    <p:set>
                                      <p:cBhvr>
                                        <p:cTn id="128" dur="1" fill="hold">
                                          <p:stCondLst>
                                            <p:cond delay="0"/>
                                          </p:stCondLst>
                                        </p:cTn>
                                        <p:tgtEl>
                                          <p:spTgt spid="55"/>
                                        </p:tgtEl>
                                        <p:attrNameLst>
                                          <p:attrName>style.visibility</p:attrName>
                                        </p:attrNameLst>
                                      </p:cBhvr>
                                      <p:to>
                                        <p:strVal val="visible"/>
                                      </p:to>
                                    </p:set>
                                    <p:animEffect transition="in" filter="wipe(down)">
                                      <p:cBhvr>
                                        <p:cTn id="129" dur="500"/>
                                        <p:tgtEl>
                                          <p:spTgt spid="55"/>
                                        </p:tgtEl>
                                      </p:cBhvr>
                                    </p:animEffect>
                                  </p:childTnLst>
                                </p:cTn>
                              </p:par>
                            </p:childTnLst>
                          </p:cTn>
                        </p:par>
                        <p:par>
                          <p:cTn id="130" fill="hold">
                            <p:stCondLst>
                              <p:cond delay="13500"/>
                            </p:stCondLst>
                            <p:childTnLst>
                              <p:par>
                                <p:cTn id="131" presetID="22" presetClass="entr" presetSubtype="8" fill="hold" grpId="0" nodeType="after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wipe(left)">
                                      <p:cBhvr>
                                        <p:cTn id="133" dur="500"/>
                                        <p:tgtEl>
                                          <p:spTgt spid="56"/>
                                        </p:tgtEl>
                                      </p:cBhvr>
                                    </p:animEffect>
                                  </p:childTnLst>
                                </p:cTn>
                              </p:par>
                            </p:childTnLst>
                          </p:cTn>
                        </p:par>
                        <p:par>
                          <p:cTn id="134" fill="hold">
                            <p:stCondLst>
                              <p:cond delay="14000"/>
                            </p:stCondLst>
                            <p:childTnLst>
                              <p:par>
                                <p:cTn id="135" presetID="22" presetClass="entr" presetSubtype="8" fill="hold" grpId="0" nodeType="after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childTnLst>
                          </p:cTn>
                        </p:par>
                        <p:par>
                          <p:cTn id="138" fill="hold">
                            <p:stCondLst>
                              <p:cond delay="14500"/>
                            </p:stCondLst>
                            <p:childTnLst>
                              <p:par>
                                <p:cTn id="139" presetID="22" presetClass="entr" presetSubtype="8" fill="hold" grpId="0" nodeType="afterEffect">
                                  <p:stCondLst>
                                    <p:cond delay="0"/>
                                  </p:stCondLst>
                                  <p:childTnLst>
                                    <p:set>
                                      <p:cBhvr>
                                        <p:cTn id="140" dur="1" fill="hold">
                                          <p:stCondLst>
                                            <p:cond delay="0"/>
                                          </p:stCondLst>
                                        </p:cTn>
                                        <p:tgtEl>
                                          <p:spTgt spid="58"/>
                                        </p:tgtEl>
                                        <p:attrNameLst>
                                          <p:attrName>style.visibility</p:attrName>
                                        </p:attrNameLst>
                                      </p:cBhvr>
                                      <p:to>
                                        <p:strVal val="visible"/>
                                      </p:to>
                                    </p:set>
                                    <p:animEffect transition="in" filter="wipe(left)">
                                      <p:cBhvr>
                                        <p:cTn id="141" dur="500"/>
                                        <p:tgtEl>
                                          <p:spTgt spid="58"/>
                                        </p:tgtEl>
                                      </p:cBhvr>
                                    </p:animEffect>
                                  </p:childTnLst>
                                </p:cTn>
                              </p:par>
                            </p:childTnLst>
                          </p:cTn>
                        </p:par>
                        <p:par>
                          <p:cTn id="142" fill="hold">
                            <p:stCondLst>
                              <p:cond delay="15000"/>
                            </p:stCondLst>
                            <p:childTnLst>
                              <p:par>
                                <p:cTn id="143" presetID="22" presetClass="entr" presetSubtype="8" fill="hold" grpId="0" nodeType="afterEffect">
                                  <p:stCondLst>
                                    <p:cond delay="0"/>
                                  </p:stCondLst>
                                  <p:childTnLst>
                                    <p:set>
                                      <p:cBhvr>
                                        <p:cTn id="144" dur="1" fill="hold">
                                          <p:stCondLst>
                                            <p:cond delay="0"/>
                                          </p:stCondLst>
                                        </p:cTn>
                                        <p:tgtEl>
                                          <p:spTgt spid="59"/>
                                        </p:tgtEl>
                                        <p:attrNameLst>
                                          <p:attrName>style.visibility</p:attrName>
                                        </p:attrNameLst>
                                      </p:cBhvr>
                                      <p:to>
                                        <p:strVal val="visible"/>
                                      </p:to>
                                    </p:set>
                                    <p:animEffect transition="in" filter="wipe(left)">
                                      <p:cBhvr>
                                        <p:cTn id="145" dur="500"/>
                                        <p:tgtEl>
                                          <p:spTgt spid="59"/>
                                        </p:tgtEl>
                                      </p:cBhvr>
                                    </p:animEffect>
                                  </p:childTnLst>
                                </p:cTn>
                              </p:par>
                            </p:childTnLst>
                          </p:cTn>
                        </p:par>
                        <p:par>
                          <p:cTn id="146" fill="hold">
                            <p:stCondLst>
                              <p:cond delay="15500"/>
                            </p:stCondLst>
                            <p:childTnLst>
                              <p:par>
                                <p:cTn id="147" presetID="22" presetClass="entr" presetSubtype="8" fill="hold" nodeType="afterEffect">
                                  <p:stCondLst>
                                    <p:cond delay="0"/>
                                  </p:stCondLst>
                                  <p:childTnLst>
                                    <p:set>
                                      <p:cBhvr>
                                        <p:cTn id="148" dur="1" fill="hold">
                                          <p:stCondLst>
                                            <p:cond delay="0"/>
                                          </p:stCondLst>
                                        </p:cTn>
                                        <p:tgtEl>
                                          <p:spTgt spid="60"/>
                                        </p:tgtEl>
                                        <p:attrNameLst>
                                          <p:attrName>style.visibility</p:attrName>
                                        </p:attrNameLst>
                                      </p:cBhvr>
                                      <p:to>
                                        <p:strVal val="visible"/>
                                      </p:to>
                                    </p:set>
                                    <p:animEffect transition="in" filter="wipe(left)">
                                      <p:cBhvr>
                                        <p:cTn id="1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9" grpId="0" animBg="1"/>
      <p:bldP spid="20" grpId="0"/>
      <p:bldP spid="21" grpId="0"/>
      <p:bldP spid="22" grpId="0"/>
      <p:bldP spid="23" grpId="0"/>
      <p:bldP spid="27" grpId="0" animBg="1"/>
      <p:bldP spid="28" grpId="0" animBg="1"/>
      <p:bldP spid="29" grpId="0"/>
      <p:bldP spid="30" grpId="0"/>
      <p:bldP spid="31" grpId="0"/>
      <p:bldP spid="32" grpId="0"/>
      <p:bldP spid="36" grpId="0" animBg="1"/>
      <p:bldP spid="37" grpId="0" animBg="1"/>
      <p:bldP spid="38" grpId="0"/>
      <p:bldP spid="39" grpId="0"/>
      <p:bldP spid="40" grpId="0"/>
      <p:bldP spid="41" grpId="0"/>
      <p:bldP spid="45" grpId="0" animBg="1"/>
      <p:bldP spid="46" grpId="0" animBg="1"/>
      <p:bldP spid="47" grpId="0"/>
      <p:bldP spid="48" grpId="0"/>
      <p:bldP spid="49" grpId="0"/>
      <p:bldP spid="50" grpId="0"/>
      <p:bldP spid="54" grpId="0" animBg="1"/>
      <p:bldP spid="55" grpId="0" animBg="1"/>
      <p:bldP spid="56" grpId="0"/>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6" name="组合 6"/>
          <p:cNvGrpSpPr/>
          <p:nvPr/>
        </p:nvGrpSpPr>
        <p:grpSpPr>
          <a:xfrm>
            <a:off x="666841" y="2079068"/>
            <a:ext cx="1532266" cy="1532266"/>
            <a:chOff x="478582" y="2098174"/>
            <a:chExt cx="1532266" cy="1532266"/>
          </a:xfrm>
        </p:grpSpPr>
        <p:sp>
          <p:nvSpPr>
            <p:cNvPr id="7" name="矩形 6"/>
            <p:cNvSpPr/>
            <p:nvPr/>
          </p:nvSpPr>
          <p:spPr>
            <a:xfrm>
              <a:off x="478582" y="2098174"/>
              <a:ext cx="1532266" cy="1532266"/>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14"/>
            <p:cNvSpPr>
              <a:spLocks noEditPoints="1"/>
            </p:cNvSpPr>
            <p:nvPr/>
          </p:nvSpPr>
          <p:spPr bwMode="auto">
            <a:xfrm>
              <a:off x="1087620" y="2674532"/>
              <a:ext cx="314188" cy="379548"/>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 name="组合 11"/>
          <p:cNvGrpSpPr/>
          <p:nvPr/>
        </p:nvGrpSpPr>
        <p:grpSpPr>
          <a:xfrm>
            <a:off x="666841" y="3787162"/>
            <a:ext cx="1532266" cy="1532266"/>
            <a:chOff x="478582" y="3840950"/>
            <a:chExt cx="1532266" cy="1532266"/>
          </a:xfrm>
        </p:grpSpPr>
        <p:sp>
          <p:nvSpPr>
            <p:cNvPr id="10" name="矩形 9"/>
            <p:cNvSpPr/>
            <p:nvPr/>
          </p:nvSpPr>
          <p:spPr>
            <a:xfrm>
              <a:off x="478582" y="3840950"/>
              <a:ext cx="1532266" cy="1532266"/>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9"/>
            <p:cNvSpPr>
              <a:spLocks noEditPoints="1"/>
            </p:cNvSpPr>
            <p:nvPr/>
          </p:nvSpPr>
          <p:spPr bwMode="auto">
            <a:xfrm>
              <a:off x="1055514" y="4415588"/>
              <a:ext cx="379548" cy="382988"/>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 name="Text Box 7"/>
          <p:cNvSpPr txBox="1">
            <a:spLocks noChangeArrowheads="1"/>
          </p:cNvSpPr>
          <p:nvPr/>
        </p:nvSpPr>
        <p:spPr bwMode="gray">
          <a:xfrm>
            <a:off x="2378647" y="2079068"/>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Rectangle 5"/>
          <p:cNvSpPr>
            <a:spLocks/>
          </p:cNvSpPr>
          <p:nvPr/>
        </p:nvSpPr>
        <p:spPr bwMode="auto">
          <a:xfrm>
            <a:off x="2452155" y="2479179"/>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3C2155"/>
              </a:solidFill>
              <a:latin typeface="微软雅黑" panose="020B0503020204020204" pitchFamily="34" charset="-122"/>
              <a:ea typeface="微软雅黑" panose="020B0503020204020204" pitchFamily="34" charset="-122"/>
              <a:sym typeface="Gill Sans" charset="0"/>
            </a:endParaRPr>
          </a:p>
        </p:txBody>
      </p:sp>
      <p:sp>
        <p:nvSpPr>
          <p:cNvPr id="14" name="Text Box 7"/>
          <p:cNvSpPr txBox="1">
            <a:spLocks noChangeArrowheads="1"/>
          </p:cNvSpPr>
          <p:nvPr/>
        </p:nvSpPr>
        <p:spPr bwMode="gray">
          <a:xfrm>
            <a:off x="2395033" y="384271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DA9F0C"/>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2468541" y="4242828"/>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nvGrpSpPr>
          <p:cNvPr id="18" name="组 17"/>
          <p:cNvGrpSpPr/>
          <p:nvPr/>
        </p:nvGrpSpPr>
        <p:grpSpPr>
          <a:xfrm>
            <a:off x="6281253" y="1760851"/>
            <a:ext cx="6130382" cy="4869536"/>
            <a:chOff x="6281253" y="1760851"/>
            <a:chExt cx="6130382" cy="4869536"/>
          </a:xfrm>
        </p:grpSpPr>
        <p:sp>
          <p:nvSpPr>
            <p:cNvPr id="17" name="矩形 16"/>
            <p:cNvSpPr/>
            <p:nvPr/>
          </p:nvSpPr>
          <p:spPr>
            <a:xfrm>
              <a:off x="8700247" y="2427813"/>
              <a:ext cx="3711388" cy="420257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1253" y="1760851"/>
              <a:ext cx="5551447" cy="3700965"/>
            </a:xfrm>
            <a:prstGeom prst="rect">
              <a:avLst/>
            </a:prstGeom>
            <a:ln w="38100">
              <a:solidFill>
                <a:srgbClr val="F4BC30"/>
              </a:solidFill>
            </a:ln>
          </p:spPr>
        </p:pic>
      </p:grpSp>
    </p:spTree>
    <p:extLst>
      <p:ext uri="{BB962C8B-B14F-4D97-AF65-F5344CB8AC3E}">
        <p14:creationId xmlns:p14="http://schemas.microsoft.com/office/powerpoint/2010/main" val="9450003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1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8" fill="hold" grpId="0" nodeType="withEffect">
                                  <p:stCondLst>
                                    <p:cond delay="50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TextBox 59"/>
          <p:cNvSpPr>
            <a:spLocks noChangeArrowheads="1"/>
          </p:cNvSpPr>
          <p:nvPr/>
        </p:nvSpPr>
        <p:spPr bwMode="auto">
          <a:xfrm flipH="1">
            <a:off x="768202" y="1553864"/>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A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5" name="圆角矩形 4"/>
          <p:cNvSpPr/>
          <p:nvPr/>
        </p:nvSpPr>
        <p:spPr>
          <a:xfrm>
            <a:off x="830238" y="2015529"/>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6" name="圆角矩形 5"/>
          <p:cNvSpPr/>
          <p:nvPr/>
        </p:nvSpPr>
        <p:spPr>
          <a:xfrm>
            <a:off x="838622" y="2015529"/>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7" name="文本框 83"/>
          <p:cNvSpPr txBox="1"/>
          <p:nvPr/>
        </p:nvSpPr>
        <p:spPr bwMode="auto">
          <a:xfrm>
            <a:off x="724970" y="2231553"/>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8" name="TextBox 59"/>
          <p:cNvSpPr>
            <a:spLocks noChangeArrowheads="1"/>
          </p:cNvSpPr>
          <p:nvPr/>
        </p:nvSpPr>
        <p:spPr bwMode="auto">
          <a:xfrm flipH="1">
            <a:off x="768202" y="3213648"/>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B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9" name="圆角矩形 8"/>
          <p:cNvSpPr/>
          <p:nvPr/>
        </p:nvSpPr>
        <p:spPr>
          <a:xfrm>
            <a:off x="830238" y="3675313"/>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838622" y="3675313"/>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文本框 83"/>
          <p:cNvSpPr txBox="1"/>
          <p:nvPr/>
        </p:nvSpPr>
        <p:spPr bwMode="auto">
          <a:xfrm>
            <a:off x="724970" y="3891337"/>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12" name="TextBox 59"/>
          <p:cNvSpPr>
            <a:spLocks noChangeArrowheads="1"/>
          </p:cNvSpPr>
          <p:nvPr/>
        </p:nvSpPr>
        <p:spPr bwMode="auto">
          <a:xfrm flipH="1">
            <a:off x="768202" y="4823841"/>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C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圆角矩形 12"/>
          <p:cNvSpPr/>
          <p:nvPr/>
        </p:nvSpPr>
        <p:spPr>
          <a:xfrm>
            <a:off x="830238" y="5285506"/>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838622" y="5285506"/>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文本框 83"/>
          <p:cNvSpPr txBox="1"/>
          <p:nvPr/>
        </p:nvSpPr>
        <p:spPr bwMode="auto">
          <a:xfrm>
            <a:off x="724970" y="5501530"/>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Tree>
    <p:extLst>
      <p:ext uri="{BB962C8B-B14F-4D97-AF65-F5344CB8AC3E}">
        <p14:creationId xmlns:p14="http://schemas.microsoft.com/office/powerpoint/2010/main" val="23505916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Effect transition="in" filter="fade">
                                      <p:cBhvr>
                                        <p:cTn id="21" dur="1000"/>
                                        <p:tgtEl>
                                          <p:spTgt spid="7"/>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55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childTnLst>
                          </p:cTn>
                        </p:par>
                        <p:par>
                          <p:cTn id="52" fill="hold">
                            <p:stCondLst>
                              <p:cond delay="65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Effect transition="in" filter="fade">
                                      <p:cBhvr>
                                        <p:cTn id="5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P spid="9" grpId="0" animBg="1"/>
      <p:bldP spid="10" grpId="0" animBg="1"/>
      <p:bldP spid="11" grpId="0"/>
      <p:bldP spid="12" grpId="0"/>
      <p:bldP spid="13" grpId="0" animBg="1"/>
      <p:bldP spid="14"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107319" y="2674745"/>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04</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明年工作计划</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17343198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 35"/>
          <p:cNvGrpSpPr/>
          <p:nvPr/>
        </p:nvGrpSpPr>
        <p:grpSpPr>
          <a:xfrm>
            <a:off x="490873" y="1791346"/>
            <a:ext cx="4359426" cy="3935583"/>
            <a:chOff x="490873" y="1791346"/>
            <a:chExt cx="4359426" cy="3935583"/>
          </a:xfrm>
        </p:grpSpPr>
        <p:sp>
          <p:nvSpPr>
            <p:cNvPr id="34" name="椭圆 33"/>
            <p:cNvSpPr/>
            <p:nvPr/>
          </p:nvSpPr>
          <p:spPr>
            <a:xfrm>
              <a:off x="3183918" y="3664229"/>
              <a:ext cx="1666381" cy="1666381"/>
            </a:xfrm>
            <a:prstGeom prst="ellipse">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a:off x="2866931" y="4869671"/>
              <a:ext cx="857258" cy="857258"/>
            </a:xfrm>
            <a:prstGeom prst="ellipse">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0873" y="1791346"/>
              <a:ext cx="3638502" cy="3638502"/>
            </a:xfrm>
            <a:prstGeom prst="ellipse">
              <a:avLst/>
            </a:prstGeom>
            <a:ln w="63500">
              <a:solidFill>
                <a:srgbClr val="3C2155"/>
              </a:solidFill>
            </a:ln>
          </p:spPr>
        </p:pic>
      </p:gr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23" name="Group 3"/>
          <p:cNvGrpSpPr/>
          <p:nvPr/>
        </p:nvGrpSpPr>
        <p:grpSpPr>
          <a:xfrm>
            <a:off x="5563311" y="1670812"/>
            <a:ext cx="6264696" cy="2748138"/>
            <a:chOff x="8370955" y="2132856"/>
            <a:chExt cx="5351899" cy="2748138"/>
          </a:xfrm>
        </p:grpSpPr>
        <p:sp>
          <p:nvSpPr>
            <p:cNvPr id="24" name="TextBox 11"/>
            <p:cNvSpPr txBox="1"/>
            <p:nvPr/>
          </p:nvSpPr>
          <p:spPr>
            <a:xfrm>
              <a:off x="8370955" y="2132856"/>
              <a:ext cx="2321270" cy="400110"/>
            </a:xfrm>
            <a:prstGeom prst="rect">
              <a:avLst/>
            </a:prstGeom>
            <a:solidFill>
              <a:srgbClr val="3C215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20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25" name="TextBox 12"/>
            <p:cNvSpPr txBox="1"/>
            <p:nvPr/>
          </p:nvSpPr>
          <p:spPr>
            <a:xfrm>
              <a:off x="8370956" y="2607295"/>
              <a:ext cx="5351898" cy="2273699"/>
            </a:xfrm>
            <a:prstGeom prst="rect">
              <a:avLst/>
            </a:prstGeom>
            <a:noFill/>
          </p:spPr>
          <p:txBody>
            <a:bodyPr wrap="square" rtlCol="0">
              <a:spAutoFit/>
            </a:bodyPr>
            <a:lstStyle/>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语言描述尽量简洁语言描述尽量简洁尽量简洁生动。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此处添加详细文本描述，建议与标题相关并符合整体语言本描述，建议与标题相关并语言风格 。此处添加详细文本描述，建议与标题相关并符合整体语言风格。此处添加详细文本描述，建议与标题相关并符合整体语言风格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26" name="圆角矩形 3"/>
          <p:cNvSpPr>
            <a:spLocks noChangeAspect="1" noChangeArrowheads="1"/>
          </p:cNvSpPr>
          <p:nvPr/>
        </p:nvSpPr>
        <p:spPr bwMode="auto">
          <a:xfrm>
            <a:off x="5635320" y="4250490"/>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1</a:t>
            </a:r>
            <a:endParaRPr lang="zh-CN" altLang="en-US" sz="2800" dirty="0">
              <a:solidFill>
                <a:schemeClr val="bg1"/>
              </a:solidFill>
              <a:latin typeface="Impact MT Std" pitchFamily="34" charset="0"/>
            </a:endParaRPr>
          </a:p>
        </p:txBody>
      </p:sp>
      <p:sp>
        <p:nvSpPr>
          <p:cNvPr id="27" name="文本框 7"/>
          <p:cNvSpPr txBox="1">
            <a:spLocks noChangeArrowheads="1"/>
          </p:cNvSpPr>
          <p:nvPr/>
        </p:nvSpPr>
        <p:spPr bwMode="auto">
          <a:xfrm>
            <a:off x="6284236" y="419599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cs typeface="Arial Unicode MS" panose="020B0604020202020204" pitchFamily="34" charset="-122"/>
              <a:sym typeface="方正兰亭黑_GBK" pitchFamily="2" charset="-122"/>
            </a:endParaRPr>
          </a:p>
        </p:txBody>
      </p:sp>
      <p:sp>
        <p:nvSpPr>
          <p:cNvPr id="28" name="文本框 8"/>
          <p:cNvSpPr txBox="1">
            <a:spLocks noChangeArrowheads="1"/>
          </p:cNvSpPr>
          <p:nvPr/>
        </p:nvSpPr>
        <p:spPr bwMode="auto">
          <a:xfrm>
            <a:off x="6284235" y="454519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3C2155"/>
              </a:solidFill>
              <a:latin typeface="微软雅黑" panose="020B0503020204020204" pitchFamily="34" charset="-122"/>
              <a:sym typeface="Gill Sans" charset="0"/>
            </a:endParaRPr>
          </a:p>
        </p:txBody>
      </p:sp>
      <p:sp>
        <p:nvSpPr>
          <p:cNvPr id="29" name="圆角矩形 3"/>
          <p:cNvSpPr>
            <a:spLocks noChangeAspect="1" noChangeArrowheads="1"/>
          </p:cNvSpPr>
          <p:nvPr/>
        </p:nvSpPr>
        <p:spPr bwMode="auto">
          <a:xfrm>
            <a:off x="5635320" y="5330610"/>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2</a:t>
            </a:r>
            <a:endParaRPr lang="zh-CN" altLang="en-US" sz="2800" dirty="0">
              <a:solidFill>
                <a:schemeClr val="bg1"/>
              </a:solidFill>
              <a:latin typeface="Impact MT Std" pitchFamily="34" charset="0"/>
            </a:endParaRPr>
          </a:p>
        </p:txBody>
      </p:sp>
      <p:sp>
        <p:nvSpPr>
          <p:cNvPr id="30" name="文本框 7"/>
          <p:cNvSpPr txBox="1">
            <a:spLocks noChangeArrowheads="1"/>
          </p:cNvSpPr>
          <p:nvPr/>
        </p:nvSpPr>
        <p:spPr bwMode="auto">
          <a:xfrm>
            <a:off x="6284236" y="533392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cs typeface="Arial Unicode MS" panose="020B0604020202020204" pitchFamily="34" charset="-122"/>
              <a:sym typeface="方正兰亭黑_GBK" pitchFamily="2" charset="-122"/>
            </a:endParaRPr>
          </a:p>
        </p:txBody>
      </p:sp>
      <p:sp>
        <p:nvSpPr>
          <p:cNvPr id="31" name="文本框 8"/>
          <p:cNvSpPr txBox="1">
            <a:spLocks noChangeArrowheads="1"/>
          </p:cNvSpPr>
          <p:nvPr/>
        </p:nvSpPr>
        <p:spPr bwMode="auto">
          <a:xfrm>
            <a:off x="6284235" y="562531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DA9F0C"/>
              </a:solidFill>
              <a:latin typeface="微软雅黑" panose="020B0503020204020204" pitchFamily="34" charset="-122"/>
              <a:sym typeface="Gill Sans" charset="0"/>
            </a:endParaRPr>
          </a:p>
        </p:txBody>
      </p:sp>
    </p:spTree>
    <p:extLst>
      <p:ext uri="{BB962C8B-B14F-4D97-AF65-F5344CB8AC3E}">
        <p14:creationId xmlns:p14="http://schemas.microsoft.com/office/powerpoint/2010/main" val="21253850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31"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 calcmode="lin" valueType="num">
                                      <p:cBhvr>
                                        <p:cTn id="10" dur="1000" fill="hold"/>
                                        <p:tgtEl>
                                          <p:spTgt spid="26"/>
                                        </p:tgtEl>
                                        <p:attrNameLst>
                                          <p:attrName>ppt_w</p:attrName>
                                        </p:attrNameLst>
                                      </p:cBhvr>
                                      <p:tavLst>
                                        <p:tav tm="0">
                                          <p:val>
                                            <p:fltVal val="0"/>
                                          </p:val>
                                        </p:tav>
                                        <p:tav tm="100000">
                                          <p:val>
                                            <p:strVal val="#ppt_w"/>
                                          </p:val>
                                        </p:tav>
                                      </p:tavLst>
                                    </p:anim>
                                    <p:anim calcmode="lin" valueType="num">
                                      <p:cBhvr>
                                        <p:cTn id="11" dur="1000" fill="hold"/>
                                        <p:tgtEl>
                                          <p:spTgt spid="26"/>
                                        </p:tgtEl>
                                        <p:attrNameLst>
                                          <p:attrName>ppt_h</p:attrName>
                                        </p:attrNameLst>
                                      </p:cBhvr>
                                      <p:tavLst>
                                        <p:tav tm="0">
                                          <p:val>
                                            <p:fltVal val="0"/>
                                          </p:val>
                                        </p:tav>
                                        <p:tav tm="100000">
                                          <p:val>
                                            <p:strVal val="#ppt_h"/>
                                          </p:val>
                                        </p:tav>
                                      </p:tavLst>
                                    </p:anim>
                                    <p:anim calcmode="lin" valueType="num">
                                      <p:cBhvr>
                                        <p:cTn id="12" dur="1000" fill="hold"/>
                                        <p:tgtEl>
                                          <p:spTgt spid="26"/>
                                        </p:tgtEl>
                                        <p:attrNameLst>
                                          <p:attrName>style.rotation</p:attrName>
                                        </p:attrNameLst>
                                      </p:cBhvr>
                                      <p:tavLst>
                                        <p:tav tm="0">
                                          <p:val>
                                            <p:fltVal val="90"/>
                                          </p:val>
                                        </p:tav>
                                        <p:tav tm="100000">
                                          <p:val>
                                            <p:fltVal val="0"/>
                                          </p:val>
                                        </p:tav>
                                      </p:tavLst>
                                    </p:anim>
                                    <p:animEffect transition="in" filter="fade">
                                      <p:cBhvr>
                                        <p:cTn id="13" dur="1000"/>
                                        <p:tgtEl>
                                          <p:spTgt spid="26"/>
                                        </p:tgtEl>
                                      </p:cBhvr>
                                    </p:animEffect>
                                  </p:childTnLst>
                                </p:cTn>
                              </p:par>
                              <p:par>
                                <p:cTn id="14" presetID="53" presetClass="entr" presetSubtype="16" fill="hold" grpId="0" nodeType="withEffect">
                                  <p:stCondLst>
                                    <p:cond delay="10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childTnLst>
                                </p:cTn>
                              </p:par>
                              <p:par>
                                <p:cTn id="19" presetID="42" presetClass="entr" presetSubtype="0" fill="hold" grpId="0" nodeType="withEffect">
                                  <p:stCondLst>
                                    <p:cond delay="1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1000"/>
                                        <p:tgtEl>
                                          <p:spTgt spid="28"/>
                                        </p:tgtEl>
                                      </p:cBhvr>
                                    </p:animEffect>
                                    <p:anim calcmode="lin" valueType="num">
                                      <p:cBhvr>
                                        <p:cTn id="22" dur="1000" fill="hold"/>
                                        <p:tgtEl>
                                          <p:spTgt spid="28"/>
                                        </p:tgtEl>
                                        <p:attrNameLst>
                                          <p:attrName>ppt_x</p:attrName>
                                        </p:attrNameLst>
                                      </p:cBhvr>
                                      <p:tavLst>
                                        <p:tav tm="0">
                                          <p:val>
                                            <p:strVal val="#ppt_x"/>
                                          </p:val>
                                        </p:tav>
                                        <p:tav tm="100000">
                                          <p:val>
                                            <p:strVal val="#ppt_x"/>
                                          </p:val>
                                        </p:tav>
                                      </p:tavLst>
                                    </p:anim>
                                    <p:anim calcmode="lin" valueType="num">
                                      <p:cBhvr>
                                        <p:cTn id="23" dur="1000" fill="hold"/>
                                        <p:tgtEl>
                                          <p:spTgt spid="28"/>
                                        </p:tgtEl>
                                        <p:attrNameLst>
                                          <p:attrName>ppt_y</p:attrName>
                                        </p:attrNameLst>
                                      </p:cBhvr>
                                      <p:tavLst>
                                        <p:tav tm="0">
                                          <p:val>
                                            <p:strVal val="#ppt_y+.1"/>
                                          </p:val>
                                        </p:tav>
                                        <p:tav tm="100000">
                                          <p:val>
                                            <p:strVal val="#ppt_y"/>
                                          </p:val>
                                        </p:tav>
                                      </p:tavLst>
                                    </p:anim>
                                  </p:childTnLst>
                                </p:cTn>
                              </p:par>
                              <p:par>
                                <p:cTn id="24" presetID="31" presetClass="entr" presetSubtype="0"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0" fill="hold"/>
                                        <p:tgtEl>
                                          <p:spTgt spid="29"/>
                                        </p:tgtEl>
                                        <p:attrNameLst>
                                          <p:attrName>ppt_w</p:attrName>
                                        </p:attrNameLst>
                                      </p:cBhvr>
                                      <p:tavLst>
                                        <p:tav tm="0">
                                          <p:val>
                                            <p:fltVal val="0"/>
                                          </p:val>
                                        </p:tav>
                                        <p:tav tm="100000">
                                          <p:val>
                                            <p:strVal val="#ppt_w"/>
                                          </p:val>
                                        </p:tav>
                                      </p:tavLst>
                                    </p:anim>
                                    <p:anim calcmode="lin" valueType="num">
                                      <p:cBhvr>
                                        <p:cTn id="27" dur="1000" fill="hold"/>
                                        <p:tgtEl>
                                          <p:spTgt spid="29"/>
                                        </p:tgtEl>
                                        <p:attrNameLst>
                                          <p:attrName>ppt_h</p:attrName>
                                        </p:attrNameLst>
                                      </p:cBhvr>
                                      <p:tavLst>
                                        <p:tav tm="0">
                                          <p:val>
                                            <p:fltVal val="0"/>
                                          </p:val>
                                        </p:tav>
                                        <p:tav tm="100000">
                                          <p:val>
                                            <p:strVal val="#ppt_h"/>
                                          </p:val>
                                        </p:tav>
                                      </p:tavLst>
                                    </p:anim>
                                    <p:anim calcmode="lin" valueType="num">
                                      <p:cBhvr>
                                        <p:cTn id="28" dur="1000" fill="hold"/>
                                        <p:tgtEl>
                                          <p:spTgt spid="29"/>
                                        </p:tgtEl>
                                        <p:attrNameLst>
                                          <p:attrName>style.rotation</p:attrName>
                                        </p:attrNameLst>
                                      </p:cBhvr>
                                      <p:tavLst>
                                        <p:tav tm="0">
                                          <p:val>
                                            <p:fltVal val="90"/>
                                          </p:val>
                                        </p:tav>
                                        <p:tav tm="100000">
                                          <p:val>
                                            <p:fltVal val="0"/>
                                          </p:val>
                                        </p:tav>
                                      </p:tavLst>
                                    </p:anim>
                                    <p:animEffect transition="in" filter="fade">
                                      <p:cBhvr>
                                        <p:cTn id="29" dur="1000"/>
                                        <p:tgtEl>
                                          <p:spTgt spid="29"/>
                                        </p:tgtEl>
                                      </p:cBhvr>
                                    </p:animEffect>
                                  </p:childTnLst>
                                </p:cTn>
                              </p:par>
                              <p:par>
                                <p:cTn id="30" presetID="53" presetClass="entr" presetSubtype="16" fill="hold" grpId="0" nodeType="withEffect">
                                  <p:stCondLst>
                                    <p:cond delay="100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transition="in" filter="fade">
                                      <p:cBhvr>
                                        <p:cTn id="34" dur="500"/>
                                        <p:tgtEl>
                                          <p:spTgt spid="30"/>
                                        </p:tgtEl>
                                      </p:cBhvr>
                                    </p:animEffect>
                                  </p:childTnLst>
                                </p:cTn>
                              </p:par>
                              <p:par>
                                <p:cTn id="35" presetID="42" presetClass="entr" presetSubtype="0" fill="hold" grpId="0" nodeType="withEffect">
                                  <p:stCondLst>
                                    <p:cond delay="150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29" grpId="0" animBg="1"/>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圆角矩形 3"/>
          <p:cNvSpPr>
            <a:spLocks noChangeAspect="1" noChangeArrowheads="1"/>
          </p:cNvSpPr>
          <p:nvPr/>
        </p:nvSpPr>
        <p:spPr bwMode="auto">
          <a:xfrm>
            <a:off x="970701" y="2182589"/>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dirty="0">
                <a:solidFill>
                  <a:schemeClr val="bg1"/>
                </a:solidFill>
                <a:latin typeface="Impact MT Std" pitchFamily="34" charset="0"/>
              </a:rPr>
              <a:t>1</a:t>
            </a:r>
            <a:endParaRPr lang="zh-CN" altLang="en-US" sz="2400" dirty="0">
              <a:solidFill>
                <a:schemeClr val="bg1"/>
              </a:solidFill>
              <a:latin typeface="Impact MT Std" pitchFamily="34" charset="0"/>
            </a:endParaRPr>
          </a:p>
        </p:txBody>
      </p:sp>
      <p:sp>
        <p:nvSpPr>
          <p:cNvPr id="5" name="圆角矩形 4"/>
          <p:cNvSpPr>
            <a:spLocks noChangeAspect="1" noChangeArrowheads="1"/>
          </p:cNvSpPr>
          <p:nvPr/>
        </p:nvSpPr>
        <p:spPr bwMode="auto">
          <a:xfrm>
            <a:off x="970701" y="3520851"/>
            <a:ext cx="539750" cy="541338"/>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2</a:t>
            </a:r>
            <a:endParaRPr lang="zh-CN" altLang="en-US" sz="2400">
              <a:solidFill>
                <a:schemeClr val="bg1"/>
              </a:solidFill>
              <a:latin typeface="Impact MT Std" pitchFamily="34" charset="0"/>
            </a:endParaRPr>
          </a:p>
        </p:txBody>
      </p:sp>
      <p:sp>
        <p:nvSpPr>
          <p:cNvPr id="6" name="圆角矩形 5"/>
          <p:cNvSpPr>
            <a:spLocks noChangeAspect="1" noChangeArrowheads="1"/>
          </p:cNvSpPr>
          <p:nvPr/>
        </p:nvSpPr>
        <p:spPr bwMode="auto">
          <a:xfrm>
            <a:off x="970701" y="4860701"/>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3</a:t>
            </a:r>
            <a:endParaRPr lang="zh-CN" altLang="en-US" sz="2400">
              <a:solidFill>
                <a:schemeClr val="bg1"/>
              </a:solidFill>
              <a:latin typeface="Impact MT Std" pitchFamily="34" charset="0"/>
            </a:endParaRPr>
          </a:p>
        </p:txBody>
      </p:sp>
      <p:sp>
        <p:nvSpPr>
          <p:cNvPr id="7" name="文本框 7"/>
          <p:cNvSpPr txBox="1">
            <a:spLocks noChangeArrowheads="1"/>
          </p:cNvSpPr>
          <p:nvPr/>
        </p:nvSpPr>
        <p:spPr bwMode="auto">
          <a:xfrm>
            <a:off x="1547609"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eaLnBrk="1" hangingPunct="1"/>
            <a:r>
              <a:rPr lang="zh-CN" altLang="en-US" b="1" dirty="0">
                <a:solidFill>
                  <a:srgbClr val="3C2155"/>
                </a:solidFill>
                <a:latin typeface="微软雅黑" panose="020B0503020204020204" pitchFamily="34" charset="-122"/>
              </a:rPr>
              <a:t>添加标题内容</a:t>
            </a:r>
          </a:p>
        </p:txBody>
      </p:sp>
      <p:sp>
        <p:nvSpPr>
          <p:cNvPr id="8" name="文本框 8"/>
          <p:cNvSpPr txBox="1">
            <a:spLocks noChangeArrowheads="1"/>
          </p:cNvSpPr>
          <p:nvPr/>
        </p:nvSpPr>
        <p:spPr bwMode="auto">
          <a:xfrm>
            <a:off x="1547609"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9" name="文本框 9"/>
          <p:cNvSpPr txBox="1">
            <a:spLocks noChangeArrowheads="1"/>
          </p:cNvSpPr>
          <p:nvPr/>
        </p:nvSpPr>
        <p:spPr bwMode="auto">
          <a:xfrm>
            <a:off x="1547609"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0"/>
          <p:cNvSpPr txBox="1">
            <a:spLocks noChangeArrowheads="1"/>
          </p:cNvSpPr>
          <p:nvPr/>
        </p:nvSpPr>
        <p:spPr bwMode="auto">
          <a:xfrm>
            <a:off x="1547609"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1"/>
          <p:cNvSpPr txBox="1">
            <a:spLocks noChangeArrowheads="1"/>
          </p:cNvSpPr>
          <p:nvPr/>
        </p:nvSpPr>
        <p:spPr bwMode="auto">
          <a:xfrm>
            <a:off x="1547609"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2" name="文本框 12"/>
          <p:cNvSpPr txBox="1">
            <a:spLocks noChangeArrowheads="1"/>
          </p:cNvSpPr>
          <p:nvPr/>
        </p:nvSpPr>
        <p:spPr bwMode="auto">
          <a:xfrm>
            <a:off x="1547609"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3" name="圆角矩形 13"/>
          <p:cNvSpPr>
            <a:spLocks noChangeAspect="1" noChangeArrowheads="1"/>
          </p:cNvSpPr>
          <p:nvPr/>
        </p:nvSpPr>
        <p:spPr bwMode="auto">
          <a:xfrm>
            <a:off x="6485327" y="2182589"/>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4</a:t>
            </a:r>
            <a:endParaRPr lang="zh-CN" altLang="en-US" sz="2400">
              <a:solidFill>
                <a:schemeClr val="bg1"/>
              </a:solidFill>
              <a:latin typeface="Impact MT Std" pitchFamily="34" charset="0"/>
            </a:endParaRPr>
          </a:p>
        </p:txBody>
      </p:sp>
      <p:sp>
        <p:nvSpPr>
          <p:cNvPr id="14" name="圆角矩形 14"/>
          <p:cNvSpPr>
            <a:spLocks noChangeAspect="1" noChangeArrowheads="1"/>
          </p:cNvSpPr>
          <p:nvPr/>
        </p:nvSpPr>
        <p:spPr bwMode="auto">
          <a:xfrm>
            <a:off x="6485327" y="4860701"/>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6</a:t>
            </a:r>
            <a:endParaRPr lang="zh-CN" altLang="en-US" sz="2400">
              <a:solidFill>
                <a:schemeClr val="bg1"/>
              </a:solidFill>
              <a:latin typeface="Impact MT Std" pitchFamily="34" charset="0"/>
            </a:endParaRPr>
          </a:p>
        </p:txBody>
      </p:sp>
      <p:sp>
        <p:nvSpPr>
          <p:cNvPr id="15" name="文本框 15"/>
          <p:cNvSpPr txBox="1">
            <a:spLocks noChangeArrowheads="1"/>
          </p:cNvSpPr>
          <p:nvPr/>
        </p:nvSpPr>
        <p:spPr bwMode="auto">
          <a:xfrm>
            <a:off x="7062235"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6" name="文本框 16"/>
          <p:cNvSpPr txBox="1">
            <a:spLocks noChangeArrowheads="1"/>
          </p:cNvSpPr>
          <p:nvPr/>
        </p:nvSpPr>
        <p:spPr bwMode="auto">
          <a:xfrm>
            <a:off x="7062235"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7" name="文本框 17"/>
          <p:cNvSpPr txBox="1">
            <a:spLocks noChangeArrowheads="1"/>
          </p:cNvSpPr>
          <p:nvPr/>
        </p:nvSpPr>
        <p:spPr bwMode="auto">
          <a:xfrm>
            <a:off x="7062235"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8" name="文本框 18"/>
          <p:cNvSpPr txBox="1">
            <a:spLocks noChangeArrowheads="1"/>
          </p:cNvSpPr>
          <p:nvPr/>
        </p:nvSpPr>
        <p:spPr bwMode="auto">
          <a:xfrm>
            <a:off x="7062235"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9" name="文本框 19"/>
          <p:cNvSpPr txBox="1">
            <a:spLocks noChangeArrowheads="1"/>
          </p:cNvSpPr>
          <p:nvPr/>
        </p:nvSpPr>
        <p:spPr bwMode="auto">
          <a:xfrm>
            <a:off x="7062235"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20" name="文本框 20"/>
          <p:cNvSpPr txBox="1">
            <a:spLocks noChangeArrowheads="1"/>
          </p:cNvSpPr>
          <p:nvPr/>
        </p:nvSpPr>
        <p:spPr bwMode="auto">
          <a:xfrm>
            <a:off x="7062235"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21" name="圆角矩形 21"/>
          <p:cNvSpPr>
            <a:spLocks noChangeAspect="1" noChangeArrowheads="1"/>
          </p:cNvSpPr>
          <p:nvPr/>
        </p:nvSpPr>
        <p:spPr bwMode="auto">
          <a:xfrm>
            <a:off x="6485327" y="3520851"/>
            <a:ext cx="539750" cy="541338"/>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5</a:t>
            </a:r>
            <a:endParaRPr lang="zh-CN" altLang="en-US" sz="2400">
              <a:solidFill>
                <a:schemeClr val="bg1"/>
              </a:solidFill>
              <a:latin typeface="Impact MT Std" pitchFamily="34" charset="0"/>
            </a:endParaRPr>
          </a:p>
        </p:txBody>
      </p:sp>
    </p:spTree>
    <p:extLst>
      <p:ext uri="{BB962C8B-B14F-4D97-AF65-F5344CB8AC3E}">
        <p14:creationId xmlns:p14="http://schemas.microsoft.com/office/powerpoint/2010/main" val="16207449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1000" fill="hold"/>
                                        <p:tgtEl>
                                          <p:spTgt spid="13"/>
                                        </p:tgtEl>
                                        <p:attrNameLst>
                                          <p:attrName>ppt_w</p:attrName>
                                        </p:attrNameLst>
                                      </p:cBhvr>
                                      <p:tavLst>
                                        <p:tav tm="0">
                                          <p:val>
                                            <p:fltVal val="0"/>
                                          </p:val>
                                        </p:tav>
                                        <p:tav tm="100000">
                                          <p:val>
                                            <p:strVal val="#ppt_w"/>
                                          </p:val>
                                        </p:tav>
                                      </p:tavLst>
                                    </p:anim>
                                    <p:anim calcmode="lin" valueType="num">
                                      <p:cBhvr>
                                        <p:cTn id="26" dur="1000" fill="hold"/>
                                        <p:tgtEl>
                                          <p:spTgt spid="13"/>
                                        </p:tgtEl>
                                        <p:attrNameLst>
                                          <p:attrName>ppt_h</p:attrName>
                                        </p:attrNameLst>
                                      </p:cBhvr>
                                      <p:tavLst>
                                        <p:tav tm="0">
                                          <p:val>
                                            <p:fltVal val="0"/>
                                          </p:val>
                                        </p:tav>
                                        <p:tav tm="100000">
                                          <p:val>
                                            <p:strVal val="#ppt_h"/>
                                          </p:val>
                                        </p:tav>
                                      </p:tavLst>
                                    </p:anim>
                                    <p:anim calcmode="lin" valueType="num">
                                      <p:cBhvr>
                                        <p:cTn id="27" dur="1000" fill="hold"/>
                                        <p:tgtEl>
                                          <p:spTgt spid="13"/>
                                        </p:tgtEl>
                                        <p:attrNameLst>
                                          <p:attrName>style.rotation</p:attrName>
                                        </p:attrNameLst>
                                      </p:cBhvr>
                                      <p:tavLst>
                                        <p:tav tm="0">
                                          <p:val>
                                            <p:fltVal val="90"/>
                                          </p:val>
                                        </p:tav>
                                        <p:tav tm="100000">
                                          <p:val>
                                            <p:fltVal val="0"/>
                                          </p:val>
                                        </p:tav>
                                      </p:tavLst>
                                    </p:anim>
                                    <p:animEffect transition="in" filter="fade">
                                      <p:cBhvr>
                                        <p:cTn id="28" dur="1000"/>
                                        <p:tgtEl>
                                          <p:spTgt spid="13"/>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1000" fill="hold"/>
                                        <p:tgtEl>
                                          <p:spTgt spid="21"/>
                                        </p:tgtEl>
                                        <p:attrNameLst>
                                          <p:attrName>ppt_w</p:attrName>
                                        </p:attrNameLst>
                                      </p:cBhvr>
                                      <p:tavLst>
                                        <p:tav tm="0">
                                          <p:val>
                                            <p:fltVal val="0"/>
                                          </p:val>
                                        </p:tav>
                                        <p:tav tm="100000">
                                          <p:val>
                                            <p:strVal val="#ppt_w"/>
                                          </p:val>
                                        </p:tav>
                                      </p:tavLst>
                                    </p:anim>
                                    <p:anim calcmode="lin" valueType="num">
                                      <p:cBhvr>
                                        <p:cTn id="38" dur="1000" fill="hold"/>
                                        <p:tgtEl>
                                          <p:spTgt spid="21"/>
                                        </p:tgtEl>
                                        <p:attrNameLst>
                                          <p:attrName>ppt_h</p:attrName>
                                        </p:attrNameLst>
                                      </p:cBhvr>
                                      <p:tavLst>
                                        <p:tav tm="0">
                                          <p:val>
                                            <p:fltVal val="0"/>
                                          </p:val>
                                        </p:tav>
                                        <p:tav tm="100000">
                                          <p:val>
                                            <p:strVal val="#ppt_h"/>
                                          </p:val>
                                        </p:tav>
                                      </p:tavLst>
                                    </p:anim>
                                    <p:anim calcmode="lin" valueType="num">
                                      <p:cBhvr>
                                        <p:cTn id="39" dur="1000" fill="hold"/>
                                        <p:tgtEl>
                                          <p:spTgt spid="21"/>
                                        </p:tgtEl>
                                        <p:attrNameLst>
                                          <p:attrName>style.rotation</p:attrName>
                                        </p:attrNameLst>
                                      </p:cBhvr>
                                      <p:tavLst>
                                        <p:tav tm="0">
                                          <p:val>
                                            <p:fltVal val="90"/>
                                          </p:val>
                                        </p:tav>
                                        <p:tav tm="100000">
                                          <p:val>
                                            <p:fltVal val="0"/>
                                          </p:val>
                                        </p:tav>
                                      </p:tavLst>
                                    </p:anim>
                                    <p:animEffect transition="in" filter="fade">
                                      <p:cBhvr>
                                        <p:cTn id="40" dur="1000"/>
                                        <p:tgtEl>
                                          <p:spTgt spid="21"/>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par>
                                <p:cTn id="46" presetID="53" presetClass="entr" presetSubtype="16" fill="hold" grpId="0" nodeType="withEffect">
                                  <p:stCondLst>
                                    <p:cond delay="100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100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53" presetClass="entr" presetSubtype="16" fill="hold" grpId="0" nodeType="withEffect">
                                  <p:stCondLst>
                                    <p:cond delay="100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par>
                                <p:cTn id="61" presetID="53" presetClass="entr" presetSubtype="16" fill="hold" grpId="0" nodeType="withEffect">
                                  <p:stCondLst>
                                    <p:cond delay="10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par>
                                <p:cTn id="66" presetID="53" presetClass="entr" presetSubtype="16" fill="hold" grpId="0" nodeType="withEffect">
                                  <p:stCondLst>
                                    <p:cond delay="1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42" presetClass="entr" presetSubtype="0" fill="hold" grpId="0" nodeType="withEffect">
                                  <p:stCondLst>
                                    <p:cond delay="150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
                                          </p:val>
                                        </p:tav>
                                        <p:tav tm="100000">
                                          <p:val>
                                            <p:strVal val="#ppt_x"/>
                                          </p:val>
                                        </p:tav>
                                      </p:tavLst>
                                    </p:anim>
                                    <p:anim calcmode="lin" valueType="num">
                                      <p:cBhvr>
                                        <p:cTn id="75" dur="1000" fill="hold"/>
                                        <p:tgtEl>
                                          <p:spTgt spid="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500"/>
                                  </p:stCondLst>
                                  <p:childTnLst>
                                    <p:set>
                                      <p:cBhvr>
                                        <p:cTn id="77" dur="1" fill="hold">
                                          <p:stCondLst>
                                            <p:cond delay="0"/>
                                          </p:stCondLst>
                                        </p:cTn>
                                        <p:tgtEl>
                                          <p:spTgt spid="10"/>
                                        </p:tgtEl>
                                        <p:attrNameLst>
                                          <p:attrName>style.visibility</p:attrName>
                                        </p:attrNameLst>
                                      </p:cBhvr>
                                      <p:to>
                                        <p:strVal val="visible"/>
                                      </p:to>
                                    </p:set>
                                    <p:animEffect transition="in" filter="fade">
                                      <p:cBhvr>
                                        <p:cTn id="78" dur="1000"/>
                                        <p:tgtEl>
                                          <p:spTgt spid="10"/>
                                        </p:tgtEl>
                                      </p:cBhvr>
                                    </p:animEffect>
                                    <p:anim calcmode="lin" valueType="num">
                                      <p:cBhvr>
                                        <p:cTn id="79" dur="1000" fill="hold"/>
                                        <p:tgtEl>
                                          <p:spTgt spid="10"/>
                                        </p:tgtEl>
                                        <p:attrNameLst>
                                          <p:attrName>ppt_x</p:attrName>
                                        </p:attrNameLst>
                                      </p:cBhvr>
                                      <p:tavLst>
                                        <p:tav tm="0">
                                          <p:val>
                                            <p:strVal val="#ppt_x"/>
                                          </p:val>
                                        </p:tav>
                                        <p:tav tm="100000">
                                          <p:val>
                                            <p:strVal val="#ppt_x"/>
                                          </p:val>
                                        </p:tav>
                                      </p:tavLst>
                                    </p:anim>
                                    <p:anim calcmode="lin" valueType="num">
                                      <p:cBhvr>
                                        <p:cTn id="80" dur="1000" fill="hold"/>
                                        <p:tgtEl>
                                          <p:spTgt spid="10"/>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150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1000"/>
                                        <p:tgtEl>
                                          <p:spTgt spid="12"/>
                                        </p:tgtEl>
                                      </p:cBhvr>
                                    </p:animEffect>
                                    <p:anim calcmode="lin" valueType="num">
                                      <p:cBhvr>
                                        <p:cTn id="84" dur="1000" fill="hold"/>
                                        <p:tgtEl>
                                          <p:spTgt spid="12"/>
                                        </p:tgtEl>
                                        <p:attrNameLst>
                                          <p:attrName>ppt_x</p:attrName>
                                        </p:attrNameLst>
                                      </p:cBhvr>
                                      <p:tavLst>
                                        <p:tav tm="0">
                                          <p:val>
                                            <p:strVal val="#ppt_x"/>
                                          </p:val>
                                        </p:tav>
                                        <p:tav tm="100000">
                                          <p:val>
                                            <p:strVal val="#ppt_x"/>
                                          </p:val>
                                        </p:tav>
                                      </p:tavLst>
                                    </p:anim>
                                    <p:anim calcmode="lin" valueType="num">
                                      <p:cBhvr>
                                        <p:cTn id="85" dur="1000" fill="hold"/>
                                        <p:tgtEl>
                                          <p:spTgt spid="1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150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150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ppt_x</p:attrName>
                                        </p:attrNameLst>
                                      </p:cBhvr>
                                      <p:tavLst>
                                        <p:tav tm="0">
                                          <p:val>
                                            <p:strVal val="#ppt_x"/>
                                          </p:val>
                                        </p:tav>
                                        <p:tav tm="100000">
                                          <p:val>
                                            <p:strVal val="#ppt_x"/>
                                          </p:val>
                                        </p:tav>
                                      </p:tavLst>
                                    </p:anim>
                                    <p:anim calcmode="lin" valueType="num">
                                      <p:cBhvr>
                                        <p:cTn id="95" dur="1000" fill="hold"/>
                                        <p:tgtEl>
                                          <p:spTgt spid="1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150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1" grpId="0"/>
      <p:bldP spid="12" grpId="0"/>
      <p:bldP spid="13" grpId="0" animBg="1"/>
      <p:bldP spid="14" grpId="0" animBg="1"/>
      <p:bldP spid="15" grpId="0"/>
      <p:bldP spid="16" grpId="0"/>
      <p:bldP spid="17" grpId="0"/>
      <p:bldP spid="18" grpId="0"/>
      <p:bldP spid="19" grpId="0"/>
      <p:bldP spid="20" grpId="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0886428" y="1627410"/>
            <a:ext cx="1305572" cy="309634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6671270" y="1628800"/>
            <a:ext cx="4464496" cy="309634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 name="圆角矩形 19"/>
          <p:cNvSpPr>
            <a:spLocks noChangeAspect="1" noChangeArrowheads="1"/>
          </p:cNvSpPr>
          <p:nvPr/>
        </p:nvSpPr>
        <p:spPr bwMode="auto">
          <a:xfrm>
            <a:off x="841375" y="5048370"/>
            <a:ext cx="720725" cy="719138"/>
          </a:xfrm>
          <a:prstGeom prst="roundRect">
            <a:avLst>
              <a:gd name="adj" fmla="val 30000"/>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sp>
        <p:nvSpPr>
          <p:cNvPr id="6" name="圆角矩形 20"/>
          <p:cNvSpPr>
            <a:spLocks noChangeAspect="1" noChangeArrowheads="1"/>
          </p:cNvSpPr>
          <p:nvPr/>
        </p:nvSpPr>
        <p:spPr bwMode="auto">
          <a:xfrm>
            <a:off x="6097588" y="5048370"/>
            <a:ext cx="720725" cy="719138"/>
          </a:xfrm>
          <a:prstGeom prst="roundRect">
            <a:avLst>
              <a:gd name="adj" fmla="val 30000"/>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pic>
        <p:nvPicPr>
          <p:cNvPr id="7" name="Group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33450" y="5142033"/>
            <a:ext cx="534988"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oup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188075" y="5129333"/>
            <a:ext cx="541338"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15"/>
          <p:cNvSpPr txBox="1">
            <a:spLocks noChangeArrowheads="1"/>
          </p:cNvSpPr>
          <p:nvPr/>
        </p:nvSpPr>
        <p:spPr bwMode="auto">
          <a:xfrm>
            <a:off x="1633091" y="499897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6"/>
          <p:cNvSpPr txBox="1">
            <a:spLocks noChangeArrowheads="1"/>
          </p:cNvSpPr>
          <p:nvPr/>
        </p:nvSpPr>
        <p:spPr bwMode="auto">
          <a:xfrm>
            <a:off x="1633091" y="5367278"/>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5"/>
          <p:cNvSpPr txBox="1">
            <a:spLocks noChangeArrowheads="1"/>
          </p:cNvSpPr>
          <p:nvPr/>
        </p:nvSpPr>
        <p:spPr bwMode="auto">
          <a:xfrm>
            <a:off x="6889675" y="5006077"/>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2" name="文本框 16"/>
          <p:cNvSpPr txBox="1">
            <a:spLocks noChangeArrowheads="1"/>
          </p:cNvSpPr>
          <p:nvPr/>
        </p:nvSpPr>
        <p:spPr bwMode="auto">
          <a:xfrm>
            <a:off x="6889675" y="5374377"/>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3" name="矩形 12"/>
          <p:cNvSpPr/>
          <p:nvPr/>
        </p:nvSpPr>
        <p:spPr>
          <a:xfrm>
            <a:off x="0" y="1628800"/>
            <a:ext cx="6455246" cy="3096344"/>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Text Box 7"/>
          <p:cNvSpPr txBox="1">
            <a:spLocks noChangeArrowheads="1"/>
          </p:cNvSpPr>
          <p:nvPr/>
        </p:nvSpPr>
        <p:spPr bwMode="gray">
          <a:xfrm>
            <a:off x="622598" y="185934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696105" y="2338504"/>
            <a:ext cx="5183077" cy="114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分钟之内。此处添加详细文本描述，建议与标题相关并符合整体语言风格，语言描述尽量简洁生动。尽量将每页幻灯片的每页幻灯片的最好控制在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p:txBody>
      </p:sp>
    </p:spTree>
    <p:extLst>
      <p:ext uri="{BB962C8B-B14F-4D97-AF65-F5344CB8AC3E}">
        <p14:creationId xmlns:p14="http://schemas.microsoft.com/office/powerpoint/2010/main" val="593835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1+#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10" presetClass="entr" presetSubtype="0" fill="hold" grpId="0" nodeType="withEffect">
                                  <p:stCondLst>
                                    <p:cond delay="12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nodeType="withEffect">
                                  <p:stCondLst>
                                    <p:cond delay="125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nodeType="withEffect">
                                  <p:stCondLst>
                                    <p:cond delay="125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175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175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10" presetClass="entr" presetSubtype="0" fill="hold" grpId="0"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 grpId="0" animBg="1"/>
      <p:bldP spid="5" grpId="0" animBg="1"/>
      <p:bldP spid="6" grpId="0" animBg="1"/>
      <p:bldP spid="9" grpId="0"/>
      <p:bldP spid="10" grpId="0"/>
      <p:bldP spid="11" grpId="0"/>
      <p:bldP spid="12" grpId="0"/>
      <p:bldP spid="13" grpId="0" animBg="1"/>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aphicFrame>
        <p:nvGraphicFramePr>
          <p:cNvPr id="4" name="图表 3"/>
          <p:cNvGraphicFramePr/>
          <p:nvPr>
            <p:extLst>
              <p:ext uri="{D42A27DB-BD31-4B8C-83A1-F6EECF244321}">
                <p14:modId xmlns:p14="http://schemas.microsoft.com/office/powerpoint/2010/main" val="633316181"/>
              </p:ext>
            </p:extLst>
          </p:nvPr>
        </p:nvGraphicFramePr>
        <p:xfrm>
          <a:off x="811728" y="1791346"/>
          <a:ext cx="5616624" cy="273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圆角矩形 4"/>
          <p:cNvSpPr/>
          <p:nvPr/>
        </p:nvSpPr>
        <p:spPr>
          <a:xfrm>
            <a:off x="6973489"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6" name="圆角矩形 5"/>
          <p:cNvSpPr/>
          <p:nvPr/>
        </p:nvSpPr>
        <p:spPr>
          <a:xfrm>
            <a:off x="8072312"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7" name="圆角矩形 6"/>
          <p:cNvSpPr/>
          <p:nvPr/>
        </p:nvSpPr>
        <p:spPr>
          <a:xfrm>
            <a:off x="9092190"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8" name="圆角矩形 7"/>
          <p:cNvSpPr/>
          <p:nvPr/>
        </p:nvSpPr>
        <p:spPr>
          <a:xfrm>
            <a:off x="10191013"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9" name="TextBox 32"/>
          <p:cNvSpPr txBox="1"/>
          <p:nvPr/>
        </p:nvSpPr>
        <p:spPr>
          <a:xfrm>
            <a:off x="9236664" y="2226909"/>
            <a:ext cx="2016223" cy="692497"/>
          </a:xfrm>
          <a:prstGeom prst="rect">
            <a:avLst/>
          </a:prstGeom>
          <a:noFill/>
        </p:spPr>
        <p:txBody>
          <a:bodyPr wrap="square" rtlCol="0">
            <a:spAutoFit/>
          </a:bodyPr>
          <a:lstStyle/>
          <a:p>
            <a:pPr algn="just">
              <a:lnSpc>
                <a:spcPct val="13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a:t>
            </a:r>
          </a:p>
        </p:txBody>
      </p:sp>
      <p:sp>
        <p:nvSpPr>
          <p:cNvPr id="10" name="TextBox 33"/>
          <p:cNvSpPr txBox="1"/>
          <p:nvPr/>
        </p:nvSpPr>
        <p:spPr>
          <a:xfrm>
            <a:off x="6942769" y="3303665"/>
            <a:ext cx="2016223" cy="692497"/>
          </a:xfrm>
          <a:prstGeom prst="rect">
            <a:avLst/>
          </a:prstGeom>
          <a:noFill/>
        </p:spPr>
        <p:txBody>
          <a:bodyPr wrap="square" rtlCol="0">
            <a:spAutoFit/>
          </a:bodyPr>
          <a:lstStyle/>
          <a:p>
            <a:pPr algn="just">
              <a:lnSpc>
                <a:spcPct val="13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a:t>
            </a:r>
          </a:p>
        </p:txBody>
      </p:sp>
      <p:grpSp>
        <p:nvGrpSpPr>
          <p:cNvPr id="11" name="组合 34"/>
          <p:cNvGrpSpPr/>
          <p:nvPr/>
        </p:nvGrpSpPr>
        <p:grpSpPr>
          <a:xfrm>
            <a:off x="7241017" y="2349858"/>
            <a:ext cx="485280" cy="479377"/>
            <a:chOff x="1023938" y="1382713"/>
            <a:chExt cx="652463" cy="644525"/>
          </a:xfrm>
          <a:solidFill>
            <a:schemeClr val="bg1"/>
          </a:solidFill>
        </p:grpSpPr>
        <p:sp>
          <p:nvSpPr>
            <p:cNvPr id="12" name="Freeform 824"/>
            <p:cNvSpPr>
              <a:spLocks noEditPoints="1"/>
            </p:cNvSpPr>
            <p:nvPr/>
          </p:nvSpPr>
          <p:spPr bwMode="auto">
            <a:xfrm>
              <a:off x="1023938" y="1382713"/>
              <a:ext cx="652463" cy="509588"/>
            </a:xfrm>
            <a:custGeom>
              <a:avLst/>
              <a:gdLst>
                <a:gd name="T0" fmla="*/ 165 w 174"/>
                <a:gd name="T1" fmla="*/ 0 h 136"/>
                <a:gd name="T2" fmla="*/ 9 w 174"/>
                <a:gd name="T3" fmla="*/ 0 h 136"/>
                <a:gd name="T4" fmla="*/ 0 w 174"/>
                <a:gd name="T5" fmla="*/ 9 h 136"/>
                <a:gd name="T6" fmla="*/ 0 w 174"/>
                <a:gd name="T7" fmla="*/ 128 h 136"/>
                <a:gd name="T8" fmla="*/ 9 w 174"/>
                <a:gd name="T9" fmla="*/ 136 h 136"/>
                <a:gd name="T10" fmla="*/ 50 w 174"/>
                <a:gd name="T11" fmla="*/ 136 h 136"/>
                <a:gd name="T12" fmla="*/ 41 w 174"/>
                <a:gd name="T13" fmla="*/ 121 h 136"/>
                <a:gd name="T14" fmla="*/ 17 w 174"/>
                <a:gd name="T15" fmla="*/ 121 h 136"/>
                <a:gd name="T16" fmla="*/ 17 w 174"/>
                <a:gd name="T17" fmla="*/ 16 h 136"/>
                <a:gd name="T18" fmla="*/ 157 w 174"/>
                <a:gd name="T19" fmla="*/ 16 h 136"/>
                <a:gd name="T20" fmla="*/ 157 w 174"/>
                <a:gd name="T21" fmla="*/ 121 h 136"/>
                <a:gd name="T22" fmla="*/ 133 w 174"/>
                <a:gd name="T23" fmla="*/ 121 h 136"/>
                <a:gd name="T24" fmla="*/ 133 w 174"/>
                <a:gd name="T25" fmla="*/ 127 h 136"/>
                <a:gd name="T26" fmla="*/ 131 w 174"/>
                <a:gd name="T27" fmla="*/ 136 h 136"/>
                <a:gd name="T28" fmla="*/ 165 w 174"/>
                <a:gd name="T29" fmla="*/ 136 h 136"/>
                <a:gd name="T30" fmla="*/ 174 w 174"/>
                <a:gd name="T31" fmla="*/ 128 h 136"/>
                <a:gd name="T32" fmla="*/ 174 w 174"/>
                <a:gd name="T33" fmla="*/ 9 h 136"/>
                <a:gd name="T34" fmla="*/ 165 w 174"/>
                <a:gd name="T35" fmla="*/ 0 h 136"/>
                <a:gd name="T36" fmla="*/ 8 w 174"/>
                <a:gd name="T37" fmla="*/ 74 h 136"/>
                <a:gd name="T38" fmla="*/ 3 w 174"/>
                <a:gd name="T39" fmla="*/ 68 h 136"/>
                <a:gd name="T40" fmla="*/ 8 w 174"/>
                <a:gd name="T41" fmla="*/ 63 h 136"/>
                <a:gd name="T42" fmla="*/ 14 w 174"/>
                <a:gd name="T43" fmla="*/ 68 h 136"/>
                <a:gd name="T44" fmla="*/ 8 w 174"/>
                <a:gd name="T4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6">
                  <a:moveTo>
                    <a:pt x="165" y="0"/>
                  </a:moveTo>
                  <a:cubicBezTo>
                    <a:pt x="9" y="0"/>
                    <a:pt x="9" y="0"/>
                    <a:pt x="9" y="0"/>
                  </a:cubicBezTo>
                  <a:cubicBezTo>
                    <a:pt x="4" y="0"/>
                    <a:pt x="0" y="4"/>
                    <a:pt x="0" y="9"/>
                  </a:cubicBezTo>
                  <a:cubicBezTo>
                    <a:pt x="0" y="128"/>
                    <a:pt x="0" y="128"/>
                    <a:pt x="0" y="128"/>
                  </a:cubicBezTo>
                  <a:cubicBezTo>
                    <a:pt x="0" y="132"/>
                    <a:pt x="4" y="136"/>
                    <a:pt x="9" y="136"/>
                  </a:cubicBezTo>
                  <a:cubicBezTo>
                    <a:pt x="50" y="136"/>
                    <a:pt x="50" y="136"/>
                    <a:pt x="50" y="136"/>
                  </a:cubicBezTo>
                  <a:cubicBezTo>
                    <a:pt x="46" y="131"/>
                    <a:pt x="43" y="126"/>
                    <a:pt x="41" y="121"/>
                  </a:cubicBezTo>
                  <a:cubicBezTo>
                    <a:pt x="17" y="121"/>
                    <a:pt x="17" y="121"/>
                    <a:pt x="17" y="121"/>
                  </a:cubicBezTo>
                  <a:cubicBezTo>
                    <a:pt x="17" y="16"/>
                    <a:pt x="17" y="16"/>
                    <a:pt x="17" y="16"/>
                  </a:cubicBezTo>
                  <a:cubicBezTo>
                    <a:pt x="157" y="16"/>
                    <a:pt x="157" y="16"/>
                    <a:pt x="157" y="16"/>
                  </a:cubicBezTo>
                  <a:cubicBezTo>
                    <a:pt x="157" y="121"/>
                    <a:pt x="157" y="121"/>
                    <a:pt x="157" y="121"/>
                  </a:cubicBezTo>
                  <a:cubicBezTo>
                    <a:pt x="133" y="121"/>
                    <a:pt x="133" y="121"/>
                    <a:pt x="133" y="121"/>
                  </a:cubicBezTo>
                  <a:cubicBezTo>
                    <a:pt x="133" y="127"/>
                    <a:pt x="133" y="127"/>
                    <a:pt x="133" y="127"/>
                  </a:cubicBezTo>
                  <a:cubicBezTo>
                    <a:pt x="133" y="130"/>
                    <a:pt x="132" y="133"/>
                    <a:pt x="131" y="136"/>
                  </a:cubicBezTo>
                  <a:cubicBezTo>
                    <a:pt x="165" y="136"/>
                    <a:pt x="165" y="136"/>
                    <a:pt x="165" y="136"/>
                  </a:cubicBezTo>
                  <a:cubicBezTo>
                    <a:pt x="170" y="136"/>
                    <a:pt x="174" y="132"/>
                    <a:pt x="174" y="128"/>
                  </a:cubicBezTo>
                  <a:cubicBezTo>
                    <a:pt x="174" y="9"/>
                    <a:pt x="174" y="9"/>
                    <a:pt x="174" y="9"/>
                  </a:cubicBezTo>
                  <a:cubicBezTo>
                    <a:pt x="174" y="4"/>
                    <a:pt x="170" y="0"/>
                    <a:pt x="165" y="0"/>
                  </a:cubicBezTo>
                  <a:close/>
                  <a:moveTo>
                    <a:pt x="8" y="74"/>
                  </a:moveTo>
                  <a:cubicBezTo>
                    <a:pt x="5" y="74"/>
                    <a:pt x="3" y="71"/>
                    <a:pt x="3" y="68"/>
                  </a:cubicBezTo>
                  <a:cubicBezTo>
                    <a:pt x="3" y="65"/>
                    <a:pt x="5" y="63"/>
                    <a:pt x="8" y="63"/>
                  </a:cubicBezTo>
                  <a:cubicBezTo>
                    <a:pt x="11" y="63"/>
                    <a:pt x="14" y="65"/>
                    <a:pt x="14" y="68"/>
                  </a:cubicBezTo>
                  <a:cubicBezTo>
                    <a:pt x="14" y="71"/>
                    <a:pt x="11" y="74"/>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3" name="Freeform 825"/>
            <p:cNvSpPr>
              <a:spLocks/>
            </p:cNvSpPr>
            <p:nvPr/>
          </p:nvSpPr>
          <p:spPr bwMode="auto">
            <a:xfrm>
              <a:off x="1166813" y="1517650"/>
              <a:ext cx="330200" cy="509588"/>
            </a:xfrm>
            <a:custGeom>
              <a:avLst/>
              <a:gdLst>
                <a:gd name="T0" fmla="*/ 88 w 88"/>
                <a:gd name="T1" fmla="*/ 72 h 136"/>
                <a:gd name="T2" fmla="*/ 88 w 88"/>
                <a:gd name="T3" fmla="*/ 69 h 136"/>
                <a:gd name="T4" fmla="*/ 88 w 88"/>
                <a:gd name="T5" fmla="*/ 47 h 136"/>
                <a:gd name="T6" fmla="*/ 81 w 88"/>
                <a:gd name="T7" fmla="*/ 40 h 136"/>
                <a:gd name="T8" fmla="*/ 73 w 88"/>
                <a:gd name="T9" fmla="*/ 47 h 136"/>
                <a:gd name="T10" fmla="*/ 73 w 88"/>
                <a:gd name="T11" fmla="*/ 49 h 136"/>
                <a:gd name="T12" fmla="*/ 72 w 88"/>
                <a:gd name="T13" fmla="*/ 48 h 136"/>
                <a:gd name="T14" fmla="*/ 72 w 88"/>
                <a:gd name="T15" fmla="*/ 37 h 136"/>
                <a:gd name="T16" fmla="*/ 64 w 88"/>
                <a:gd name="T17" fmla="*/ 30 h 136"/>
                <a:gd name="T18" fmla="*/ 57 w 88"/>
                <a:gd name="T19" fmla="*/ 37 h 136"/>
                <a:gd name="T20" fmla="*/ 57 w 88"/>
                <a:gd name="T21" fmla="*/ 43 h 136"/>
                <a:gd name="T22" fmla="*/ 55 w 88"/>
                <a:gd name="T23" fmla="*/ 43 h 136"/>
                <a:gd name="T24" fmla="*/ 55 w 88"/>
                <a:gd name="T25" fmla="*/ 31 h 136"/>
                <a:gd name="T26" fmla="*/ 48 w 88"/>
                <a:gd name="T27" fmla="*/ 24 h 136"/>
                <a:gd name="T28" fmla="*/ 40 w 88"/>
                <a:gd name="T29" fmla="*/ 31 h 136"/>
                <a:gd name="T30" fmla="*/ 40 w 88"/>
                <a:gd name="T31" fmla="*/ 40 h 136"/>
                <a:gd name="T32" fmla="*/ 38 w 88"/>
                <a:gd name="T33" fmla="*/ 41 h 136"/>
                <a:gd name="T34" fmla="*/ 38 w 88"/>
                <a:gd name="T35" fmla="*/ 7 h 136"/>
                <a:gd name="T36" fmla="*/ 31 w 88"/>
                <a:gd name="T37" fmla="*/ 0 h 136"/>
                <a:gd name="T38" fmla="*/ 24 w 88"/>
                <a:gd name="T39" fmla="*/ 7 h 136"/>
                <a:gd name="T40" fmla="*/ 24 w 88"/>
                <a:gd name="T41" fmla="*/ 67 h 136"/>
                <a:gd name="T42" fmla="*/ 22 w 88"/>
                <a:gd name="T43" fmla="*/ 56 h 136"/>
                <a:gd name="T44" fmla="*/ 8 w 88"/>
                <a:gd name="T45" fmla="*/ 40 h 136"/>
                <a:gd name="T46" fmla="*/ 1 w 88"/>
                <a:gd name="T47" fmla="*/ 46 h 136"/>
                <a:gd name="T48" fmla="*/ 8 w 88"/>
                <a:gd name="T49" fmla="*/ 73 h 136"/>
                <a:gd name="T50" fmla="*/ 20 w 88"/>
                <a:gd name="T51" fmla="*/ 98 h 136"/>
                <a:gd name="T52" fmla="*/ 22 w 88"/>
                <a:gd name="T53" fmla="*/ 101 h 136"/>
                <a:gd name="T54" fmla="*/ 32 w 88"/>
                <a:gd name="T55" fmla="*/ 111 h 136"/>
                <a:gd name="T56" fmla="*/ 32 w 88"/>
                <a:gd name="T57" fmla="*/ 136 h 136"/>
                <a:gd name="T58" fmla="*/ 81 w 88"/>
                <a:gd name="T59" fmla="*/ 136 h 136"/>
                <a:gd name="T60" fmla="*/ 81 w 88"/>
                <a:gd name="T61" fmla="*/ 110 h 136"/>
                <a:gd name="T62" fmla="*/ 87 w 88"/>
                <a:gd name="T63" fmla="*/ 91 h 136"/>
                <a:gd name="T64" fmla="*/ 88 w 88"/>
                <a:gd name="T65" fmla="*/ 72 h 136"/>
                <a:gd name="T66" fmla="*/ 88 w 88"/>
                <a:gd name="T67" fmla="*/ 72 h 136"/>
                <a:gd name="T68" fmla="*/ 88 w 88"/>
                <a:gd name="T69" fmla="*/ 7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8" h="136">
                  <a:moveTo>
                    <a:pt x="88" y="72"/>
                  </a:moveTo>
                  <a:cubicBezTo>
                    <a:pt x="88" y="71"/>
                    <a:pt x="88" y="70"/>
                    <a:pt x="88" y="69"/>
                  </a:cubicBezTo>
                  <a:cubicBezTo>
                    <a:pt x="88" y="47"/>
                    <a:pt x="88" y="47"/>
                    <a:pt x="88" y="47"/>
                  </a:cubicBezTo>
                  <a:cubicBezTo>
                    <a:pt x="88" y="43"/>
                    <a:pt x="85" y="40"/>
                    <a:pt x="81" y="40"/>
                  </a:cubicBezTo>
                  <a:cubicBezTo>
                    <a:pt x="77" y="40"/>
                    <a:pt x="73" y="43"/>
                    <a:pt x="73" y="47"/>
                  </a:cubicBezTo>
                  <a:cubicBezTo>
                    <a:pt x="73" y="49"/>
                    <a:pt x="73" y="49"/>
                    <a:pt x="73" y="49"/>
                  </a:cubicBezTo>
                  <a:cubicBezTo>
                    <a:pt x="73" y="49"/>
                    <a:pt x="72" y="48"/>
                    <a:pt x="72" y="48"/>
                  </a:cubicBezTo>
                  <a:cubicBezTo>
                    <a:pt x="72" y="37"/>
                    <a:pt x="72" y="37"/>
                    <a:pt x="72" y="37"/>
                  </a:cubicBezTo>
                  <a:cubicBezTo>
                    <a:pt x="72" y="33"/>
                    <a:pt x="68" y="30"/>
                    <a:pt x="64" y="30"/>
                  </a:cubicBezTo>
                  <a:cubicBezTo>
                    <a:pt x="60" y="30"/>
                    <a:pt x="57" y="33"/>
                    <a:pt x="57" y="37"/>
                  </a:cubicBezTo>
                  <a:cubicBezTo>
                    <a:pt x="57" y="43"/>
                    <a:pt x="57" y="43"/>
                    <a:pt x="57" y="43"/>
                  </a:cubicBezTo>
                  <a:cubicBezTo>
                    <a:pt x="56" y="43"/>
                    <a:pt x="56" y="43"/>
                    <a:pt x="55" y="43"/>
                  </a:cubicBezTo>
                  <a:cubicBezTo>
                    <a:pt x="55" y="31"/>
                    <a:pt x="55" y="31"/>
                    <a:pt x="55" y="31"/>
                  </a:cubicBezTo>
                  <a:cubicBezTo>
                    <a:pt x="55" y="27"/>
                    <a:pt x="52" y="24"/>
                    <a:pt x="48" y="24"/>
                  </a:cubicBezTo>
                  <a:cubicBezTo>
                    <a:pt x="44" y="24"/>
                    <a:pt x="40" y="27"/>
                    <a:pt x="40" y="31"/>
                  </a:cubicBezTo>
                  <a:cubicBezTo>
                    <a:pt x="40" y="40"/>
                    <a:pt x="40" y="40"/>
                    <a:pt x="40" y="40"/>
                  </a:cubicBezTo>
                  <a:cubicBezTo>
                    <a:pt x="40" y="40"/>
                    <a:pt x="39" y="40"/>
                    <a:pt x="38" y="41"/>
                  </a:cubicBezTo>
                  <a:cubicBezTo>
                    <a:pt x="38" y="7"/>
                    <a:pt x="38" y="7"/>
                    <a:pt x="38" y="7"/>
                  </a:cubicBezTo>
                  <a:cubicBezTo>
                    <a:pt x="38" y="3"/>
                    <a:pt x="35" y="0"/>
                    <a:pt x="31" y="0"/>
                  </a:cubicBezTo>
                  <a:cubicBezTo>
                    <a:pt x="27" y="0"/>
                    <a:pt x="24" y="3"/>
                    <a:pt x="24" y="7"/>
                  </a:cubicBezTo>
                  <a:cubicBezTo>
                    <a:pt x="24" y="67"/>
                    <a:pt x="24" y="67"/>
                    <a:pt x="24" y="67"/>
                  </a:cubicBezTo>
                  <a:cubicBezTo>
                    <a:pt x="22" y="63"/>
                    <a:pt x="22" y="59"/>
                    <a:pt x="22" y="56"/>
                  </a:cubicBezTo>
                  <a:cubicBezTo>
                    <a:pt x="19" y="44"/>
                    <a:pt x="12" y="39"/>
                    <a:pt x="8" y="40"/>
                  </a:cubicBezTo>
                  <a:cubicBezTo>
                    <a:pt x="7" y="40"/>
                    <a:pt x="0" y="43"/>
                    <a:pt x="1" y="46"/>
                  </a:cubicBezTo>
                  <a:cubicBezTo>
                    <a:pt x="2" y="48"/>
                    <a:pt x="7" y="60"/>
                    <a:pt x="8" y="73"/>
                  </a:cubicBezTo>
                  <a:cubicBezTo>
                    <a:pt x="8" y="82"/>
                    <a:pt x="14" y="91"/>
                    <a:pt x="20" y="98"/>
                  </a:cubicBezTo>
                  <a:cubicBezTo>
                    <a:pt x="20" y="99"/>
                    <a:pt x="21" y="100"/>
                    <a:pt x="22" y="101"/>
                  </a:cubicBezTo>
                  <a:cubicBezTo>
                    <a:pt x="32" y="111"/>
                    <a:pt x="32" y="111"/>
                    <a:pt x="32" y="111"/>
                  </a:cubicBezTo>
                  <a:cubicBezTo>
                    <a:pt x="32" y="136"/>
                    <a:pt x="32" y="136"/>
                    <a:pt x="32" y="136"/>
                  </a:cubicBezTo>
                  <a:cubicBezTo>
                    <a:pt x="81" y="136"/>
                    <a:pt x="81" y="136"/>
                    <a:pt x="81" y="136"/>
                  </a:cubicBezTo>
                  <a:cubicBezTo>
                    <a:pt x="81" y="110"/>
                    <a:pt x="81" y="110"/>
                    <a:pt x="81" y="110"/>
                  </a:cubicBezTo>
                  <a:cubicBezTo>
                    <a:pt x="85" y="104"/>
                    <a:pt x="87" y="97"/>
                    <a:pt x="87" y="91"/>
                  </a:cubicBezTo>
                  <a:cubicBezTo>
                    <a:pt x="88" y="85"/>
                    <a:pt x="88" y="78"/>
                    <a:pt x="88" y="72"/>
                  </a:cubicBezTo>
                  <a:cubicBezTo>
                    <a:pt x="88" y="72"/>
                    <a:pt x="88" y="72"/>
                    <a:pt x="88" y="72"/>
                  </a:cubicBezTo>
                  <a:cubicBezTo>
                    <a:pt x="88" y="72"/>
                    <a:pt x="88" y="72"/>
                    <a:pt x="8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grpSp>
      <p:sp>
        <p:nvSpPr>
          <p:cNvPr id="14" name="Freeform 952"/>
          <p:cNvSpPr>
            <a:spLocks noEditPoints="1"/>
          </p:cNvSpPr>
          <p:nvPr/>
        </p:nvSpPr>
        <p:spPr bwMode="auto">
          <a:xfrm>
            <a:off x="10453327" y="3341940"/>
            <a:ext cx="495708" cy="516264"/>
          </a:xfrm>
          <a:custGeom>
            <a:avLst/>
            <a:gdLst>
              <a:gd name="T0" fmla="*/ 888 w 888"/>
              <a:gd name="T1" fmla="*/ 491 h 925"/>
              <a:gd name="T2" fmla="*/ 462 w 888"/>
              <a:gd name="T3" fmla="*/ 917 h 925"/>
              <a:gd name="T4" fmla="*/ 426 w 888"/>
              <a:gd name="T5" fmla="*/ 491 h 925"/>
              <a:gd name="T6" fmla="*/ 0 w 888"/>
              <a:gd name="T7" fmla="*/ 455 h 925"/>
              <a:gd name="T8" fmla="*/ 426 w 888"/>
              <a:gd name="T9" fmla="*/ 29 h 925"/>
              <a:gd name="T10" fmla="*/ 462 w 888"/>
              <a:gd name="T11" fmla="*/ 455 h 925"/>
              <a:gd name="T12" fmla="*/ 119 w 888"/>
              <a:gd name="T13" fmla="*/ 400 h 925"/>
              <a:gd name="T14" fmla="*/ 261 w 888"/>
              <a:gd name="T15" fmla="*/ 185 h 925"/>
              <a:gd name="T16" fmla="*/ 192 w 888"/>
              <a:gd name="T17" fmla="*/ 0 h 925"/>
              <a:gd name="T18" fmla="*/ 119 w 888"/>
              <a:gd name="T19" fmla="*/ 185 h 925"/>
              <a:gd name="T20" fmla="*/ 762 w 888"/>
              <a:gd name="T21" fmla="*/ 526 h 925"/>
              <a:gd name="T22" fmla="*/ 621 w 888"/>
              <a:gd name="T23" fmla="*/ 741 h 925"/>
              <a:gd name="T24" fmla="*/ 689 w 888"/>
              <a:gd name="T25" fmla="*/ 925 h 925"/>
              <a:gd name="T26" fmla="*/ 762 w 888"/>
              <a:gd name="T27" fmla="*/ 741 h 925"/>
              <a:gd name="T28" fmla="*/ 141 w 888"/>
              <a:gd name="T29" fmla="*/ 618 h 925"/>
              <a:gd name="T30" fmla="*/ 256 w 888"/>
              <a:gd name="T31" fmla="*/ 618 h 925"/>
              <a:gd name="T32" fmla="*/ 265 w 888"/>
              <a:gd name="T33" fmla="*/ 570 h 925"/>
              <a:gd name="T34" fmla="*/ 132 w 888"/>
              <a:gd name="T35" fmla="*/ 570 h 925"/>
              <a:gd name="T36" fmla="*/ 141 w 888"/>
              <a:gd name="T37" fmla="*/ 618 h 925"/>
              <a:gd name="T38" fmla="*/ 212 w 888"/>
              <a:gd name="T39" fmla="*/ 760 h 925"/>
              <a:gd name="T40" fmla="*/ 213 w 888"/>
              <a:gd name="T41" fmla="*/ 706 h 925"/>
              <a:gd name="T42" fmla="*/ 182 w 888"/>
              <a:gd name="T43" fmla="*/ 706 h 925"/>
              <a:gd name="T44" fmla="*/ 183 w 888"/>
              <a:gd name="T45" fmla="*/ 759 h 925"/>
              <a:gd name="T46" fmla="*/ 74 w 888"/>
              <a:gd name="T47" fmla="*/ 729 h 925"/>
              <a:gd name="T48" fmla="*/ 73 w 888"/>
              <a:gd name="T49" fmla="*/ 860 h 925"/>
              <a:gd name="T50" fmla="*/ 198 w 888"/>
              <a:gd name="T51" fmla="*/ 880 h 925"/>
              <a:gd name="T52" fmla="*/ 323 w 888"/>
              <a:gd name="T53" fmla="*/ 860 h 925"/>
              <a:gd name="T54" fmla="*/ 266 w 888"/>
              <a:gd name="T55" fmla="*/ 669 h 925"/>
              <a:gd name="T56" fmla="*/ 581 w 888"/>
              <a:gd name="T57" fmla="*/ 144 h 925"/>
              <a:gd name="T58" fmla="*/ 802 w 888"/>
              <a:gd name="T59" fmla="*/ 144 h 925"/>
              <a:gd name="T60" fmla="*/ 755 w 888"/>
              <a:gd name="T61" fmla="*/ 308 h 925"/>
              <a:gd name="T62" fmla="*/ 641 w 888"/>
              <a:gd name="T63" fmla="*/ 306 h 925"/>
              <a:gd name="T64" fmla="*/ 634 w 888"/>
              <a:gd name="T65" fmla="*/ 259 h 925"/>
              <a:gd name="T66" fmla="*/ 605 w 888"/>
              <a:gd name="T67" fmla="*/ 144 h 925"/>
              <a:gd name="T68" fmla="*/ 658 w 888"/>
              <a:gd name="T69" fmla="*/ 249 h 925"/>
              <a:gd name="T70" fmla="*/ 730 w 888"/>
              <a:gd name="T71" fmla="*/ 287 h 925"/>
              <a:gd name="T72" fmla="*/ 736 w 888"/>
              <a:gd name="T73" fmla="*/ 239 h 925"/>
              <a:gd name="T74" fmla="*/ 692 w 888"/>
              <a:gd name="T75" fmla="*/ 56 h 925"/>
              <a:gd name="T76" fmla="*/ 747 w 888"/>
              <a:gd name="T77" fmla="*/ 313 h 925"/>
              <a:gd name="T78" fmla="*/ 627 w 888"/>
              <a:gd name="T79" fmla="*/ 327 h 925"/>
              <a:gd name="T80" fmla="*/ 747 w 888"/>
              <a:gd name="T81" fmla="*/ 341 h 925"/>
              <a:gd name="T82" fmla="*/ 755 w 888"/>
              <a:gd name="T83" fmla="*/ 359 h 925"/>
              <a:gd name="T84" fmla="*/ 644 w 888"/>
              <a:gd name="T85" fmla="*/ 345 h 925"/>
              <a:gd name="T86" fmla="*/ 644 w 888"/>
              <a:gd name="T87" fmla="*/ 373 h 925"/>
              <a:gd name="T88" fmla="*/ 755 w 888"/>
              <a:gd name="T89" fmla="*/ 359 h 925"/>
              <a:gd name="T90" fmla="*/ 653 w 888"/>
              <a:gd name="T91" fmla="*/ 377 h 925"/>
              <a:gd name="T92" fmla="*/ 653 w 888"/>
              <a:gd name="T93" fmla="*/ 405 h 925"/>
              <a:gd name="T94" fmla="*/ 744 w 888"/>
              <a:gd name="T95" fmla="*/ 391 h 925"/>
              <a:gd name="T96" fmla="*/ 750 w 888"/>
              <a:gd name="T97" fmla="*/ 155 h 925"/>
              <a:gd name="T98" fmla="*/ 760 w 888"/>
              <a:gd name="T99" fmla="*/ 145 h 925"/>
              <a:gd name="T100" fmla="*/ 642 w 888"/>
              <a:gd name="T101" fmla="*/ 107 h 925"/>
              <a:gd name="T102" fmla="*/ 750 w 888"/>
              <a:gd name="T103" fmla="*/ 155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8" h="925">
                <a:moveTo>
                  <a:pt x="888" y="455"/>
                </a:moveTo>
                <a:cubicBezTo>
                  <a:pt x="888" y="491"/>
                  <a:pt x="888" y="491"/>
                  <a:pt x="888" y="491"/>
                </a:cubicBezTo>
                <a:cubicBezTo>
                  <a:pt x="462" y="491"/>
                  <a:pt x="462" y="491"/>
                  <a:pt x="462" y="491"/>
                </a:cubicBezTo>
                <a:cubicBezTo>
                  <a:pt x="462" y="917"/>
                  <a:pt x="462" y="917"/>
                  <a:pt x="462" y="917"/>
                </a:cubicBezTo>
                <a:cubicBezTo>
                  <a:pt x="426" y="917"/>
                  <a:pt x="426" y="917"/>
                  <a:pt x="426" y="917"/>
                </a:cubicBezTo>
                <a:cubicBezTo>
                  <a:pt x="426" y="491"/>
                  <a:pt x="426" y="491"/>
                  <a:pt x="426" y="491"/>
                </a:cubicBezTo>
                <a:cubicBezTo>
                  <a:pt x="0" y="491"/>
                  <a:pt x="0" y="491"/>
                  <a:pt x="0" y="491"/>
                </a:cubicBezTo>
                <a:cubicBezTo>
                  <a:pt x="0" y="455"/>
                  <a:pt x="0" y="455"/>
                  <a:pt x="0" y="455"/>
                </a:cubicBezTo>
                <a:cubicBezTo>
                  <a:pt x="426" y="455"/>
                  <a:pt x="426" y="455"/>
                  <a:pt x="426" y="455"/>
                </a:cubicBezTo>
                <a:cubicBezTo>
                  <a:pt x="426" y="29"/>
                  <a:pt x="426" y="29"/>
                  <a:pt x="426" y="29"/>
                </a:cubicBezTo>
                <a:cubicBezTo>
                  <a:pt x="462" y="29"/>
                  <a:pt x="462" y="29"/>
                  <a:pt x="462" y="29"/>
                </a:cubicBezTo>
                <a:cubicBezTo>
                  <a:pt x="462" y="455"/>
                  <a:pt x="462" y="455"/>
                  <a:pt x="462" y="455"/>
                </a:cubicBezTo>
                <a:lnTo>
                  <a:pt x="888" y="455"/>
                </a:lnTo>
                <a:close/>
                <a:moveTo>
                  <a:pt x="119" y="400"/>
                </a:moveTo>
                <a:cubicBezTo>
                  <a:pt x="261" y="400"/>
                  <a:pt x="261" y="400"/>
                  <a:pt x="261" y="400"/>
                </a:cubicBezTo>
                <a:cubicBezTo>
                  <a:pt x="261" y="185"/>
                  <a:pt x="261" y="185"/>
                  <a:pt x="261" y="185"/>
                </a:cubicBezTo>
                <a:cubicBezTo>
                  <a:pt x="330" y="185"/>
                  <a:pt x="330" y="185"/>
                  <a:pt x="330" y="185"/>
                </a:cubicBezTo>
                <a:cubicBezTo>
                  <a:pt x="192" y="0"/>
                  <a:pt x="192" y="0"/>
                  <a:pt x="192" y="0"/>
                </a:cubicBezTo>
                <a:cubicBezTo>
                  <a:pt x="49" y="185"/>
                  <a:pt x="49" y="185"/>
                  <a:pt x="49" y="185"/>
                </a:cubicBezTo>
                <a:cubicBezTo>
                  <a:pt x="119" y="185"/>
                  <a:pt x="119" y="185"/>
                  <a:pt x="119" y="185"/>
                </a:cubicBezTo>
                <a:lnTo>
                  <a:pt x="119" y="400"/>
                </a:lnTo>
                <a:close/>
                <a:moveTo>
                  <a:pt x="762" y="526"/>
                </a:moveTo>
                <a:cubicBezTo>
                  <a:pt x="621" y="526"/>
                  <a:pt x="621" y="526"/>
                  <a:pt x="621" y="526"/>
                </a:cubicBezTo>
                <a:cubicBezTo>
                  <a:pt x="621" y="741"/>
                  <a:pt x="621" y="741"/>
                  <a:pt x="621" y="741"/>
                </a:cubicBezTo>
                <a:cubicBezTo>
                  <a:pt x="551" y="741"/>
                  <a:pt x="551" y="741"/>
                  <a:pt x="551" y="741"/>
                </a:cubicBezTo>
                <a:cubicBezTo>
                  <a:pt x="689" y="925"/>
                  <a:pt x="689" y="925"/>
                  <a:pt x="689" y="925"/>
                </a:cubicBezTo>
                <a:cubicBezTo>
                  <a:pt x="832" y="741"/>
                  <a:pt x="832" y="741"/>
                  <a:pt x="832" y="741"/>
                </a:cubicBezTo>
                <a:cubicBezTo>
                  <a:pt x="762" y="741"/>
                  <a:pt x="762" y="741"/>
                  <a:pt x="762" y="741"/>
                </a:cubicBezTo>
                <a:lnTo>
                  <a:pt x="762" y="526"/>
                </a:lnTo>
                <a:close/>
                <a:moveTo>
                  <a:pt x="141" y="618"/>
                </a:moveTo>
                <a:cubicBezTo>
                  <a:pt x="153" y="649"/>
                  <a:pt x="175" y="677"/>
                  <a:pt x="200" y="677"/>
                </a:cubicBezTo>
                <a:cubicBezTo>
                  <a:pt x="224" y="677"/>
                  <a:pt x="245" y="649"/>
                  <a:pt x="256" y="618"/>
                </a:cubicBezTo>
                <a:cubicBezTo>
                  <a:pt x="264" y="618"/>
                  <a:pt x="271" y="610"/>
                  <a:pt x="274" y="599"/>
                </a:cubicBezTo>
                <a:cubicBezTo>
                  <a:pt x="277" y="586"/>
                  <a:pt x="273" y="574"/>
                  <a:pt x="265" y="570"/>
                </a:cubicBezTo>
                <a:cubicBezTo>
                  <a:pt x="262" y="533"/>
                  <a:pt x="233" y="503"/>
                  <a:pt x="198" y="503"/>
                </a:cubicBezTo>
                <a:cubicBezTo>
                  <a:pt x="163" y="503"/>
                  <a:pt x="134" y="533"/>
                  <a:pt x="132" y="570"/>
                </a:cubicBezTo>
                <a:cubicBezTo>
                  <a:pt x="123" y="574"/>
                  <a:pt x="119" y="586"/>
                  <a:pt x="122" y="599"/>
                </a:cubicBezTo>
                <a:cubicBezTo>
                  <a:pt x="125" y="610"/>
                  <a:pt x="133" y="618"/>
                  <a:pt x="141" y="618"/>
                </a:cubicBezTo>
                <a:moveTo>
                  <a:pt x="266" y="669"/>
                </a:moveTo>
                <a:cubicBezTo>
                  <a:pt x="212" y="760"/>
                  <a:pt x="212" y="760"/>
                  <a:pt x="212" y="760"/>
                </a:cubicBezTo>
                <a:cubicBezTo>
                  <a:pt x="206" y="719"/>
                  <a:pt x="206" y="719"/>
                  <a:pt x="206" y="719"/>
                </a:cubicBezTo>
                <a:cubicBezTo>
                  <a:pt x="210" y="716"/>
                  <a:pt x="213" y="712"/>
                  <a:pt x="213" y="706"/>
                </a:cubicBezTo>
                <a:cubicBezTo>
                  <a:pt x="213" y="698"/>
                  <a:pt x="206" y="691"/>
                  <a:pt x="198" y="691"/>
                </a:cubicBezTo>
                <a:cubicBezTo>
                  <a:pt x="189" y="691"/>
                  <a:pt x="182" y="698"/>
                  <a:pt x="182" y="706"/>
                </a:cubicBezTo>
                <a:cubicBezTo>
                  <a:pt x="182" y="712"/>
                  <a:pt x="185" y="716"/>
                  <a:pt x="190" y="719"/>
                </a:cubicBezTo>
                <a:cubicBezTo>
                  <a:pt x="183" y="759"/>
                  <a:pt x="183" y="759"/>
                  <a:pt x="183" y="759"/>
                </a:cubicBezTo>
                <a:cubicBezTo>
                  <a:pt x="130" y="669"/>
                  <a:pt x="130" y="669"/>
                  <a:pt x="130" y="669"/>
                </a:cubicBezTo>
                <a:cubicBezTo>
                  <a:pt x="100" y="682"/>
                  <a:pt x="78" y="704"/>
                  <a:pt x="74" y="729"/>
                </a:cubicBezTo>
                <a:cubicBezTo>
                  <a:pt x="73" y="729"/>
                  <a:pt x="73" y="729"/>
                  <a:pt x="73" y="729"/>
                </a:cubicBezTo>
                <a:cubicBezTo>
                  <a:pt x="73" y="860"/>
                  <a:pt x="73" y="860"/>
                  <a:pt x="73" y="860"/>
                </a:cubicBezTo>
                <a:cubicBezTo>
                  <a:pt x="74" y="860"/>
                  <a:pt x="74" y="860"/>
                  <a:pt x="74" y="860"/>
                </a:cubicBezTo>
                <a:cubicBezTo>
                  <a:pt x="79" y="871"/>
                  <a:pt x="133" y="880"/>
                  <a:pt x="198" y="880"/>
                </a:cubicBezTo>
                <a:cubicBezTo>
                  <a:pt x="263" y="880"/>
                  <a:pt x="317" y="871"/>
                  <a:pt x="322" y="860"/>
                </a:cubicBezTo>
                <a:cubicBezTo>
                  <a:pt x="323" y="860"/>
                  <a:pt x="323" y="860"/>
                  <a:pt x="323" y="860"/>
                </a:cubicBezTo>
                <a:cubicBezTo>
                  <a:pt x="322" y="729"/>
                  <a:pt x="322" y="729"/>
                  <a:pt x="322" y="729"/>
                </a:cubicBezTo>
                <a:cubicBezTo>
                  <a:pt x="317" y="704"/>
                  <a:pt x="296" y="682"/>
                  <a:pt x="266" y="669"/>
                </a:cubicBezTo>
                <a:moveTo>
                  <a:pt x="634" y="259"/>
                </a:moveTo>
                <a:cubicBezTo>
                  <a:pt x="602" y="231"/>
                  <a:pt x="581" y="184"/>
                  <a:pt x="581" y="144"/>
                </a:cubicBezTo>
                <a:cubicBezTo>
                  <a:pt x="581" y="83"/>
                  <a:pt x="631" y="33"/>
                  <a:pt x="692" y="33"/>
                </a:cubicBezTo>
                <a:cubicBezTo>
                  <a:pt x="753" y="33"/>
                  <a:pt x="802" y="83"/>
                  <a:pt x="802" y="144"/>
                </a:cubicBezTo>
                <a:cubicBezTo>
                  <a:pt x="802" y="183"/>
                  <a:pt x="782" y="228"/>
                  <a:pt x="752" y="256"/>
                </a:cubicBezTo>
                <a:cubicBezTo>
                  <a:pt x="755" y="308"/>
                  <a:pt x="755" y="308"/>
                  <a:pt x="755" y="308"/>
                </a:cubicBezTo>
                <a:cubicBezTo>
                  <a:pt x="753" y="307"/>
                  <a:pt x="750" y="306"/>
                  <a:pt x="747" y="306"/>
                </a:cubicBezTo>
                <a:cubicBezTo>
                  <a:pt x="641" y="306"/>
                  <a:pt x="641" y="306"/>
                  <a:pt x="641" y="306"/>
                </a:cubicBezTo>
                <a:cubicBezTo>
                  <a:pt x="637" y="306"/>
                  <a:pt x="634" y="307"/>
                  <a:pt x="631" y="309"/>
                </a:cubicBezTo>
                <a:cubicBezTo>
                  <a:pt x="634" y="259"/>
                  <a:pt x="634" y="259"/>
                  <a:pt x="634" y="259"/>
                </a:cubicBezTo>
                <a:moveTo>
                  <a:pt x="692" y="56"/>
                </a:moveTo>
                <a:cubicBezTo>
                  <a:pt x="644" y="56"/>
                  <a:pt x="605" y="96"/>
                  <a:pt x="605" y="144"/>
                </a:cubicBezTo>
                <a:cubicBezTo>
                  <a:pt x="605" y="178"/>
                  <a:pt x="623" y="218"/>
                  <a:pt x="649" y="241"/>
                </a:cubicBezTo>
                <a:cubicBezTo>
                  <a:pt x="658" y="249"/>
                  <a:pt x="658" y="249"/>
                  <a:pt x="658" y="249"/>
                </a:cubicBezTo>
                <a:cubicBezTo>
                  <a:pt x="656" y="287"/>
                  <a:pt x="656" y="287"/>
                  <a:pt x="656" y="287"/>
                </a:cubicBezTo>
                <a:cubicBezTo>
                  <a:pt x="730" y="287"/>
                  <a:pt x="730" y="287"/>
                  <a:pt x="730" y="287"/>
                </a:cubicBezTo>
                <a:cubicBezTo>
                  <a:pt x="728" y="247"/>
                  <a:pt x="728" y="247"/>
                  <a:pt x="728" y="247"/>
                </a:cubicBezTo>
                <a:cubicBezTo>
                  <a:pt x="736" y="239"/>
                  <a:pt x="736" y="239"/>
                  <a:pt x="736" y="239"/>
                </a:cubicBezTo>
                <a:cubicBezTo>
                  <a:pt x="761" y="216"/>
                  <a:pt x="779" y="177"/>
                  <a:pt x="779" y="144"/>
                </a:cubicBezTo>
                <a:cubicBezTo>
                  <a:pt x="779" y="96"/>
                  <a:pt x="740" y="56"/>
                  <a:pt x="692" y="56"/>
                </a:cubicBezTo>
                <a:moveTo>
                  <a:pt x="761" y="327"/>
                </a:moveTo>
                <a:cubicBezTo>
                  <a:pt x="761" y="319"/>
                  <a:pt x="755" y="313"/>
                  <a:pt x="747" y="313"/>
                </a:cubicBezTo>
                <a:cubicBezTo>
                  <a:pt x="641" y="313"/>
                  <a:pt x="641" y="313"/>
                  <a:pt x="641" y="313"/>
                </a:cubicBezTo>
                <a:cubicBezTo>
                  <a:pt x="633" y="313"/>
                  <a:pt x="627" y="319"/>
                  <a:pt x="627" y="327"/>
                </a:cubicBezTo>
                <a:cubicBezTo>
                  <a:pt x="627" y="334"/>
                  <a:pt x="633" y="341"/>
                  <a:pt x="641" y="341"/>
                </a:cubicBezTo>
                <a:cubicBezTo>
                  <a:pt x="747" y="341"/>
                  <a:pt x="747" y="341"/>
                  <a:pt x="747" y="341"/>
                </a:cubicBezTo>
                <a:cubicBezTo>
                  <a:pt x="755" y="341"/>
                  <a:pt x="761" y="334"/>
                  <a:pt x="761" y="327"/>
                </a:cubicBezTo>
                <a:moveTo>
                  <a:pt x="755" y="359"/>
                </a:moveTo>
                <a:cubicBezTo>
                  <a:pt x="755" y="351"/>
                  <a:pt x="749" y="345"/>
                  <a:pt x="742" y="345"/>
                </a:cubicBezTo>
                <a:cubicBezTo>
                  <a:pt x="644" y="345"/>
                  <a:pt x="644" y="345"/>
                  <a:pt x="644" y="345"/>
                </a:cubicBezTo>
                <a:cubicBezTo>
                  <a:pt x="637" y="345"/>
                  <a:pt x="631" y="351"/>
                  <a:pt x="631" y="359"/>
                </a:cubicBezTo>
                <a:cubicBezTo>
                  <a:pt x="631" y="367"/>
                  <a:pt x="637" y="373"/>
                  <a:pt x="644" y="373"/>
                </a:cubicBezTo>
                <a:cubicBezTo>
                  <a:pt x="742" y="373"/>
                  <a:pt x="742" y="373"/>
                  <a:pt x="742" y="373"/>
                </a:cubicBezTo>
                <a:cubicBezTo>
                  <a:pt x="749" y="373"/>
                  <a:pt x="755" y="367"/>
                  <a:pt x="755" y="359"/>
                </a:cubicBezTo>
                <a:moveTo>
                  <a:pt x="734" y="377"/>
                </a:moveTo>
                <a:cubicBezTo>
                  <a:pt x="653" y="377"/>
                  <a:pt x="653" y="377"/>
                  <a:pt x="653" y="377"/>
                </a:cubicBezTo>
                <a:cubicBezTo>
                  <a:pt x="647" y="377"/>
                  <a:pt x="642" y="384"/>
                  <a:pt x="642" y="391"/>
                </a:cubicBezTo>
                <a:cubicBezTo>
                  <a:pt x="642" y="399"/>
                  <a:pt x="647" y="405"/>
                  <a:pt x="653" y="405"/>
                </a:cubicBezTo>
                <a:cubicBezTo>
                  <a:pt x="734" y="405"/>
                  <a:pt x="734" y="405"/>
                  <a:pt x="734" y="405"/>
                </a:cubicBezTo>
                <a:cubicBezTo>
                  <a:pt x="740" y="405"/>
                  <a:pt x="744" y="399"/>
                  <a:pt x="744" y="391"/>
                </a:cubicBezTo>
                <a:cubicBezTo>
                  <a:pt x="744" y="384"/>
                  <a:pt x="740" y="377"/>
                  <a:pt x="734" y="377"/>
                </a:cubicBezTo>
                <a:moveTo>
                  <a:pt x="750" y="155"/>
                </a:moveTo>
                <a:cubicBezTo>
                  <a:pt x="750" y="169"/>
                  <a:pt x="746" y="182"/>
                  <a:pt x="738" y="193"/>
                </a:cubicBezTo>
                <a:cubicBezTo>
                  <a:pt x="751" y="181"/>
                  <a:pt x="760" y="164"/>
                  <a:pt x="760" y="145"/>
                </a:cubicBezTo>
                <a:cubicBezTo>
                  <a:pt x="760" y="110"/>
                  <a:pt x="731" y="81"/>
                  <a:pt x="695" y="81"/>
                </a:cubicBezTo>
                <a:cubicBezTo>
                  <a:pt x="673" y="81"/>
                  <a:pt x="654" y="92"/>
                  <a:pt x="642" y="107"/>
                </a:cubicBezTo>
                <a:cubicBezTo>
                  <a:pt x="654" y="97"/>
                  <a:pt x="669" y="91"/>
                  <a:pt x="685" y="91"/>
                </a:cubicBezTo>
                <a:cubicBezTo>
                  <a:pt x="721" y="91"/>
                  <a:pt x="750" y="120"/>
                  <a:pt x="750" y="15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5" name="TextBox 38"/>
          <p:cNvSpPr txBox="1"/>
          <p:nvPr/>
        </p:nvSpPr>
        <p:spPr>
          <a:xfrm>
            <a:off x="1322670" y="5247730"/>
            <a:ext cx="4752528" cy="784830"/>
          </a:xfrm>
          <a:prstGeom prst="rect">
            <a:avLst/>
          </a:prstGeom>
          <a:noFill/>
        </p:spPr>
        <p:txBody>
          <a:bodyPr wrap="square" rtlCol="0">
            <a:spAutoFit/>
          </a:bodyPr>
          <a:lstStyle/>
          <a:p>
            <a:pPr>
              <a:lnSpc>
                <a:spcPct val="15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6" name="TextBox 39"/>
          <p:cNvSpPr txBox="1"/>
          <p:nvPr/>
        </p:nvSpPr>
        <p:spPr>
          <a:xfrm>
            <a:off x="1322670" y="4808424"/>
            <a:ext cx="1569660" cy="369332"/>
          </a:xfrm>
          <a:prstGeom prst="rect">
            <a:avLst/>
          </a:prstGeom>
          <a:noFill/>
        </p:spPr>
        <p:txBody>
          <a:bodyPr wrap="none" rtlCol="0">
            <a:spAutoFit/>
          </a:bodyPr>
          <a:lstStyle/>
          <a:p>
            <a:r>
              <a:rPr lang="zh-CN" altLang="en-US" b="1"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17" name="TextBox 40"/>
          <p:cNvSpPr txBox="1"/>
          <p:nvPr/>
        </p:nvSpPr>
        <p:spPr>
          <a:xfrm>
            <a:off x="6942769" y="5247730"/>
            <a:ext cx="4310118" cy="784830"/>
          </a:xfrm>
          <a:prstGeom prst="rect">
            <a:avLst/>
          </a:prstGeom>
          <a:noFill/>
        </p:spPr>
        <p:txBody>
          <a:bodyPr wrap="square" rtlCol="0">
            <a:spAutoFit/>
          </a:bodyPr>
          <a:lstStyle/>
          <a:p>
            <a:pPr>
              <a:lnSpc>
                <a:spcPct val="15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8" name="TextBox 41"/>
          <p:cNvSpPr txBox="1"/>
          <p:nvPr/>
        </p:nvSpPr>
        <p:spPr>
          <a:xfrm>
            <a:off x="6942769" y="4808424"/>
            <a:ext cx="1569660" cy="369332"/>
          </a:xfrm>
          <a:prstGeom prst="rect">
            <a:avLst/>
          </a:prstGeom>
          <a:noFill/>
        </p:spPr>
        <p:txBody>
          <a:bodyPr wrap="none" rtlCol="0">
            <a:spAutoFit/>
          </a:bodyPr>
          <a:lstStyle/>
          <a:p>
            <a:r>
              <a:rPr lang="zh-CN" altLang="en-US" b="1"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Tree>
    <p:extLst>
      <p:ext uri="{BB962C8B-B14F-4D97-AF65-F5344CB8AC3E}">
        <p14:creationId xmlns:p14="http://schemas.microsoft.com/office/powerpoint/2010/main" val="17294791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par>
                          <p:cTn id="21" fill="hold">
                            <p:stCondLst>
                              <p:cond delay="1500"/>
                            </p:stCondLst>
                            <p:childTnLst>
                              <p:par>
                                <p:cTn id="22" presetID="12" presetClass="entr" presetSubtype="2"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p:tgtEl>
                                          <p:spTgt spid="10"/>
                                        </p:tgtEl>
                                        <p:attrNameLst>
                                          <p:attrName>ppt_x</p:attrName>
                                        </p:attrNameLst>
                                      </p:cBhvr>
                                      <p:tavLst>
                                        <p:tav tm="0">
                                          <p:val>
                                            <p:strVal val="#ppt_x+#ppt_w*1.125000"/>
                                          </p:val>
                                        </p:tav>
                                        <p:tav tm="100000">
                                          <p:val>
                                            <p:strVal val="#ppt_x"/>
                                          </p:val>
                                        </p:tav>
                                      </p:tavLst>
                                    </p:anim>
                                    <p:animEffect transition="in" filter="wipe(left)">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000"/>
                            </p:stCondLst>
                            <p:childTnLst>
                              <p:par>
                                <p:cTn id="30" presetID="49" presetClass="entr" presetSubtype="0" decel="10000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 calcmode="lin" valueType="num">
                                      <p:cBhvr>
                                        <p:cTn id="34" dur="500" fill="hold"/>
                                        <p:tgtEl>
                                          <p:spTgt spid="6"/>
                                        </p:tgtEl>
                                        <p:attrNameLst>
                                          <p:attrName>style.rotation</p:attrName>
                                        </p:attrNameLst>
                                      </p:cBhvr>
                                      <p:tavLst>
                                        <p:tav tm="0">
                                          <p:val>
                                            <p:fltVal val="360"/>
                                          </p:val>
                                        </p:tav>
                                        <p:tav tm="100000">
                                          <p:val>
                                            <p:fltVal val="0"/>
                                          </p:val>
                                        </p:tav>
                                      </p:tavLst>
                                    </p:anim>
                                    <p:animEffect transition="in" filter="fade">
                                      <p:cBhvr>
                                        <p:cTn id="35" dur="500"/>
                                        <p:tgtEl>
                                          <p:spTgt spid="6"/>
                                        </p:tgtEl>
                                      </p:cBhvr>
                                    </p:animEffect>
                                  </p:childTnLst>
                                </p:cTn>
                              </p:par>
                            </p:childTnLst>
                          </p:cTn>
                        </p:par>
                        <p:par>
                          <p:cTn id="36" fill="hold">
                            <p:stCondLst>
                              <p:cond delay="2500"/>
                            </p:stCondLst>
                            <p:childTnLst>
                              <p:par>
                                <p:cTn id="37" presetID="12" presetClass="entr" presetSubtype="2"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p:tgtEl>
                                          <p:spTgt spid="5"/>
                                        </p:tgtEl>
                                        <p:attrNameLst>
                                          <p:attrName>ppt_x</p:attrName>
                                        </p:attrNameLst>
                                      </p:cBhvr>
                                      <p:tavLst>
                                        <p:tav tm="0">
                                          <p:val>
                                            <p:strVal val="#ppt_x+#ppt_w*1.125000"/>
                                          </p:val>
                                        </p:tav>
                                        <p:tav tm="100000">
                                          <p:val>
                                            <p:strVal val="#ppt_x"/>
                                          </p:val>
                                        </p:tav>
                                      </p:tavLst>
                                    </p:anim>
                                    <p:animEffect transition="in" filter="wipe(left)">
                                      <p:cBhvr>
                                        <p:cTn id="40" dur="500"/>
                                        <p:tgtEl>
                                          <p:spTgt spid="5"/>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p:tgtEl>
                                          <p:spTgt spid="9"/>
                                        </p:tgtEl>
                                        <p:attrNameLst>
                                          <p:attrName>ppt_x</p:attrName>
                                        </p:attrNameLst>
                                      </p:cBhvr>
                                      <p:tavLst>
                                        <p:tav tm="0">
                                          <p:val>
                                            <p:strVal val="#ppt_x-#ppt_w*1.125000"/>
                                          </p:val>
                                        </p:tav>
                                        <p:tav tm="100000">
                                          <p:val>
                                            <p:strVal val="#ppt_x"/>
                                          </p:val>
                                        </p:tav>
                                      </p:tavLst>
                                    </p:anim>
                                    <p:animEffect transition="in" filter="wipe(right)">
                                      <p:cBhvr>
                                        <p:cTn id="45" dur="500"/>
                                        <p:tgtEl>
                                          <p:spTgt spid="9"/>
                                        </p:tgtEl>
                                      </p:cBhvr>
                                    </p:animEffect>
                                  </p:childTnLst>
                                </p:cTn>
                              </p:par>
                              <p:par>
                                <p:cTn id="46" presetID="10" presetClass="entr" presetSubtype="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left)">
                                      <p:cBhvr>
                                        <p:cTn id="52" dur="500"/>
                                        <p:tgtEl>
                                          <p:spTgt spid="16"/>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500"/>
                                        <p:tgtEl>
                                          <p:spTgt spid="18"/>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animBg="1"/>
      <p:bldP spid="7" grpId="0" animBg="1"/>
      <p:bldP spid="8" grpId="0" animBg="1"/>
      <p:bldP spid="9" grpId="0"/>
      <p:bldP spid="10" grpId="0"/>
      <p:bldP spid="14" grpId="0" animBg="1"/>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4230" y="3473216"/>
            <a:ext cx="8646695" cy="1015663"/>
          </a:xfrm>
          <a:prstGeom prst="rect">
            <a:avLst/>
          </a:prstGeom>
          <a:noFill/>
        </p:spPr>
        <p:txBody>
          <a:bodyPr wrap="square" rtlCol="0">
            <a:spAutoFit/>
          </a:bodyPr>
          <a:lstStyle/>
          <a:p>
            <a:pPr algn="ctr"/>
            <a:r>
              <a:rPr kumimoji="1" lang="zh-CN" altLang="en-US" sz="6000" b="1" dirty="0">
                <a:solidFill>
                  <a:srgbClr val="3C2155"/>
                </a:solidFill>
                <a:latin typeface="Microsoft YaHei" charset="-122"/>
                <a:ea typeface="Microsoft YaHei" charset="-122"/>
                <a:cs typeface="Microsoft YaHei" charset="-122"/>
              </a:rPr>
              <a:t>谢谢观看</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7489" y="685799"/>
            <a:ext cx="7400174" cy="3048605"/>
          </a:xfrm>
          <a:prstGeom prst="rect">
            <a:avLst/>
          </a:prstGeom>
        </p:spPr>
      </p:pic>
    </p:spTree>
    <p:extLst>
      <p:ext uri="{BB962C8B-B14F-4D97-AF65-F5344CB8AC3E}">
        <p14:creationId xmlns:p14="http://schemas.microsoft.com/office/powerpoint/2010/main" val="22116024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工作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263</TotalTime>
  <Words>2725</Words>
  <Application>Microsoft Office PowerPoint</Application>
  <PresentationFormat>宽屏</PresentationFormat>
  <Paragraphs>265</Paragraphs>
  <Slides>23</Slides>
  <Notes>23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23</vt:i4>
      </vt:variant>
    </vt:vector>
  </HeadingPairs>
  <TitlesOfParts>
    <vt:vector size="42" baseType="lpstr">
      <vt:lpstr>Arial Unicode MS</vt:lpstr>
      <vt:lpstr>Avant GardeBook</vt:lpstr>
      <vt:lpstr>Gill Sans</vt:lpstr>
      <vt:lpstr>Impact MT Std</vt:lpstr>
      <vt:lpstr>Lato Light</vt:lpstr>
      <vt:lpstr>Microsoft YaHei UI</vt:lpstr>
      <vt:lpstr>Montserrat</vt:lpstr>
      <vt:lpstr>等线</vt:lpstr>
      <vt:lpstr>等线 Light</vt:lpstr>
      <vt:lpstr>方正兰亭黑_GBK</vt:lpstr>
      <vt:lpstr>宋体</vt:lpstr>
      <vt:lpstr>Microsoft YaHei</vt:lpstr>
      <vt:lpstr>Microsoft YaHei</vt:lpstr>
      <vt:lpstr>Arial</vt:lpstr>
      <vt:lpstr>Calibri</vt:lpstr>
      <vt:lpstr>Calibri Light</vt:lpstr>
      <vt:lpstr>Open Sans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时尚工作总结</dc:title>
  <dc:creator>第一PPT</dc:creator>
  <cp:keywords>www.1ppt.com</cp:keywords>
  <dc:description>www.1ppt.com</dc:description>
  <cp:lastModifiedBy>faith123</cp:lastModifiedBy>
  <cp:revision>86</cp:revision>
  <dcterms:created xsi:type="dcterms:W3CDTF">2017-08-18T03:02:00Z</dcterms:created>
  <dcterms:modified xsi:type="dcterms:W3CDTF">2020-08-03T06:04:42Z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