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3.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9" r:id="rId2"/>
    <p:sldId id="260" r:id="rId3"/>
    <p:sldId id="282" r:id="rId4"/>
    <p:sldId id="261" r:id="rId5"/>
    <p:sldId id="262" r:id="rId6"/>
    <p:sldId id="264" r:id="rId7"/>
    <p:sldId id="263" r:id="rId8"/>
    <p:sldId id="283" r:id="rId9"/>
    <p:sldId id="265" r:id="rId10"/>
    <p:sldId id="267" r:id="rId11"/>
    <p:sldId id="266" r:id="rId12"/>
    <p:sldId id="268" r:id="rId13"/>
    <p:sldId id="284" r:id="rId14"/>
    <p:sldId id="269" r:id="rId15"/>
    <p:sldId id="270" r:id="rId16"/>
    <p:sldId id="271" r:id="rId17"/>
    <p:sldId id="272" r:id="rId18"/>
    <p:sldId id="285" r:id="rId19"/>
    <p:sldId id="273" r:id="rId20"/>
    <p:sldId id="274" r:id="rId21"/>
    <p:sldId id="275" r:id="rId22"/>
    <p:sldId id="277" r:id="rId23"/>
  </p:sldIdLst>
  <p:sldSz cx="12192000" cy="6858000"/>
  <p:notesSz cx="6858000" cy="9144000"/>
  <p:custDataLst>
    <p:tags r:id="rId25"/>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483"/>
    <a:srgbClr val="47484A"/>
    <a:srgbClr val="006BB5"/>
    <a:srgbClr val="F1F3F2"/>
    <a:srgbClr val="F8FAF9"/>
    <a:srgbClr val="EFF1F0"/>
    <a:srgbClr val="C6CBCE"/>
    <a:srgbClr val="575759"/>
    <a:srgbClr val="323031"/>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6" d="100"/>
          <a:sy n="116" d="100"/>
        </p:scale>
        <p:origin x="39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168996-8679-4D40-8FF1-FB823C7086A6}" type="datetimeFigureOut">
              <a:rPr lang="zh-CN" altLang="en-US" smtClean="0"/>
              <a:t>2020/8/3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25C091-6B32-43DD-BAFC-8343ABA74162}" type="slidenum">
              <a:rPr lang="zh-CN" altLang="en-US" smtClean="0"/>
              <a:t>‹#›</a:t>
            </a:fld>
            <a:endParaRPr lang="zh-CN" altLang="en-US"/>
          </a:p>
        </p:txBody>
      </p:sp>
    </p:spTree>
    <p:extLst>
      <p:ext uri="{BB962C8B-B14F-4D97-AF65-F5344CB8AC3E}">
        <p14:creationId xmlns:p14="http://schemas.microsoft.com/office/powerpoint/2010/main" val="57449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a:t>
            </a:fld>
            <a:endParaRPr lang="zh-CN" altLang="en-US"/>
          </a:p>
        </p:txBody>
      </p:sp>
    </p:spTree>
    <p:extLst>
      <p:ext uri="{BB962C8B-B14F-4D97-AF65-F5344CB8AC3E}">
        <p14:creationId xmlns:p14="http://schemas.microsoft.com/office/powerpoint/2010/main" val="6391481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a:t>
            </a:fld>
            <a:endParaRPr lang="zh-CN" altLang="en-US"/>
          </a:p>
        </p:txBody>
      </p:sp>
    </p:spTree>
    <p:extLst>
      <p:ext uri="{BB962C8B-B14F-4D97-AF65-F5344CB8AC3E}">
        <p14:creationId xmlns:p14="http://schemas.microsoft.com/office/powerpoint/2010/main" val="1705794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3</a:t>
            </a:fld>
            <a:endParaRPr lang="zh-CN" altLang="en-US"/>
          </a:p>
        </p:txBody>
      </p:sp>
    </p:spTree>
    <p:extLst>
      <p:ext uri="{BB962C8B-B14F-4D97-AF65-F5344CB8AC3E}">
        <p14:creationId xmlns:p14="http://schemas.microsoft.com/office/powerpoint/2010/main" val="2442011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4</a:t>
            </a:fld>
            <a:endParaRPr lang="zh-CN" altLang="en-US"/>
          </a:p>
        </p:txBody>
      </p:sp>
    </p:spTree>
    <p:extLst>
      <p:ext uri="{BB962C8B-B14F-4D97-AF65-F5344CB8AC3E}">
        <p14:creationId xmlns:p14="http://schemas.microsoft.com/office/powerpoint/2010/main" val="18069546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5</a:t>
            </a:fld>
            <a:endParaRPr lang="zh-CN" altLang="en-US"/>
          </a:p>
        </p:txBody>
      </p:sp>
    </p:spTree>
    <p:extLst>
      <p:ext uri="{BB962C8B-B14F-4D97-AF65-F5344CB8AC3E}">
        <p14:creationId xmlns:p14="http://schemas.microsoft.com/office/powerpoint/2010/main" val="123090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6</a:t>
            </a:fld>
            <a:endParaRPr lang="zh-CN" altLang="en-US"/>
          </a:p>
        </p:txBody>
      </p:sp>
    </p:spTree>
    <p:extLst>
      <p:ext uri="{BB962C8B-B14F-4D97-AF65-F5344CB8AC3E}">
        <p14:creationId xmlns:p14="http://schemas.microsoft.com/office/powerpoint/2010/main" val="316463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7</a:t>
            </a:fld>
            <a:endParaRPr lang="zh-CN" altLang="en-US"/>
          </a:p>
        </p:txBody>
      </p:sp>
    </p:spTree>
    <p:extLst>
      <p:ext uri="{BB962C8B-B14F-4D97-AF65-F5344CB8AC3E}">
        <p14:creationId xmlns:p14="http://schemas.microsoft.com/office/powerpoint/2010/main" val="459264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8</a:t>
            </a:fld>
            <a:endParaRPr lang="zh-CN" altLang="en-US"/>
          </a:p>
        </p:txBody>
      </p:sp>
    </p:spTree>
    <p:extLst>
      <p:ext uri="{BB962C8B-B14F-4D97-AF65-F5344CB8AC3E}">
        <p14:creationId xmlns:p14="http://schemas.microsoft.com/office/powerpoint/2010/main" val="36036030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9</a:t>
            </a:fld>
            <a:endParaRPr lang="zh-CN" altLang="en-US"/>
          </a:p>
        </p:txBody>
      </p:sp>
    </p:spTree>
    <p:extLst>
      <p:ext uri="{BB962C8B-B14F-4D97-AF65-F5344CB8AC3E}">
        <p14:creationId xmlns:p14="http://schemas.microsoft.com/office/powerpoint/2010/main" val="4187155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10</a:t>
            </a:fld>
            <a:endParaRPr lang="zh-CN" altLang="en-US"/>
          </a:p>
        </p:txBody>
      </p:sp>
    </p:spTree>
    <p:extLst>
      <p:ext uri="{BB962C8B-B14F-4D97-AF65-F5344CB8AC3E}">
        <p14:creationId xmlns:p14="http://schemas.microsoft.com/office/powerpoint/2010/main" val="42113377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11</a:t>
            </a:fld>
            <a:endParaRPr lang="zh-CN" altLang="en-US"/>
          </a:p>
        </p:txBody>
      </p:sp>
    </p:spTree>
    <p:extLst>
      <p:ext uri="{BB962C8B-B14F-4D97-AF65-F5344CB8AC3E}">
        <p14:creationId xmlns:p14="http://schemas.microsoft.com/office/powerpoint/2010/main" val="11802405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12</a:t>
            </a:fld>
            <a:endParaRPr lang="zh-CN" altLang="en-US"/>
          </a:p>
        </p:txBody>
      </p:sp>
    </p:spTree>
    <p:extLst>
      <p:ext uri="{BB962C8B-B14F-4D97-AF65-F5344CB8AC3E}">
        <p14:creationId xmlns:p14="http://schemas.microsoft.com/office/powerpoint/2010/main" val="36616366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13</a:t>
            </a:fld>
            <a:endParaRPr lang="zh-CN" altLang="en-US"/>
          </a:p>
        </p:txBody>
      </p:sp>
    </p:spTree>
    <p:extLst>
      <p:ext uri="{BB962C8B-B14F-4D97-AF65-F5344CB8AC3E}">
        <p14:creationId xmlns:p14="http://schemas.microsoft.com/office/powerpoint/2010/main" val="1691362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14</a:t>
            </a:fld>
            <a:endParaRPr lang="zh-CN" altLang="en-US"/>
          </a:p>
        </p:txBody>
      </p:sp>
    </p:spTree>
    <p:extLst>
      <p:ext uri="{BB962C8B-B14F-4D97-AF65-F5344CB8AC3E}">
        <p14:creationId xmlns:p14="http://schemas.microsoft.com/office/powerpoint/2010/main" val="2313224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15</a:t>
            </a:fld>
            <a:endParaRPr lang="zh-CN" altLang="en-US"/>
          </a:p>
        </p:txBody>
      </p:sp>
    </p:spTree>
    <p:extLst>
      <p:ext uri="{BB962C8B-B14F-4D97-AF65-F5344CB8AC3E}">
        <p14:creationId xmlns:p14="http://schemas.microsoft.com/office/powerpoint/2010/main" val="33569731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16</a:t>
            </a:fld>
            <a:endParaRPr lang="zh-CN" altLang="en-US"/>
          </a:p>
        </p:txBody>
      </p:sp>
    </p:spTree>
    <p:extLst>
      <p:ext uri="{BB962C8B-B14F-4D97-AF65-F5344CB8AC3E}">
        <p14:creationId xmlns:p14="http://schemas.microsoft.com/office/powerpoint/2010/main" val="82559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17</a:t>
            </a:fld>
            <a:endParaRPr lang="zh-CN" altLang="en-US"/>
          </a:p>
        </p:txBody>
      </p:sp>
    </p:spTree>
    <p:extLst>
      <p:ext uri="{BB962C8B-B14F-4D97-AF65-F5344CB8AC3E}">
        <p14:creationId xmlns:p14="http://schemas.microsoft.com/office/powerpoint/2010/main" val="23996452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18</a:t>
            </a:fld>
            <a:endParaRPr lang="zh-CN" altLang="en-US"/>
          </a:p>
        </p:txBody>
      </p:sp>
    </p:spTree>
    <p:extLst>
      <p:ext uri="{BB962C8B-B14F-4D97-AF65-F5344CB8AC3E}">
        <p14:creationId xmlns:p14="http://schemas.microsoft.com/office/powerpoint/2010/main" val="11183404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19</a:t>
            </a:fld>
            <a:endParaRPr lang="zh-CN" altLang="en-US"/>
          </a:p>
        </p:txBody>
      </p:sp>
    </p:spTree>
    <p:extLst>
      <p:ext uri="{BB962C8B-B14F-4D97-AF65-F5344CB8AC3E}">
        <p14:creationId xmlns:p14="http://schemas.microsoft.com/office/powerpoint/2010/main" val="30039480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20</a:t>
            </a:fld>
            <a:endParaRPr lang="zh-CN" altLang="en-US"/>
          </a:p>
        </p:txBody>
      </p:sp>
    </p:spTree>
    <p:extLst>
      <p:ext uri="{BB962C8B-B14F-4D97-AF65-F5344CB8AC3E}">
        <p14:creationId xmlns:p14="http://schemas.microsoft.com/office/powerpoint/2010/main" val="3416757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21</a:t>
            </a:fld>
            <a:endParaRPr lang="zh-CN" altLang="en-US"/>
          </a:p>
        </p:txBody>
      </p:sp>
    </p:spTree>
    <p:extLst>
      <p:ext uri="{BB962C8B-B14F-4D97-AF65-F5344CB8AC3E}">
        <p14:creationId xmlns:p14="http://schemas.microsoft.com/office/powerpoint/2010/main" val="9075380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425C091-6B32-43DD-BAFC-8343ABA74162}" type="slidenum">
              <a:rPr lang="zh-CN" altLang="en-US" smtClean="0"/>
              <a:t>22</a:t>
            </a:fld>
            <a:endParaRPr lang="zh-CN" altLang="en-US"/>
          </a:p>
        </p:txBody>
      </p:sp>
    </p:spTree>
    <p:extLst>
      <p:ext uri="{BB962C8B-B14F-4D97-AF65-F5344CB8AC3E}">
        <p14:creationId xmlns:p14="http://schemas.microsoft.com/office/powerpoint/2010/main" val="705600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75DBA570-4DCD-4886-99D4-74897D96F97E}"/>
              </a:ext>
            </a:extLst>
          </p:cNvPr>
          <p:cNvSpPr/>
          <p:nvPr userDrawn="1"/>
        </p:nvSpPr>
        <p:spPr>
          <a:xfrm>
            <a:off x="0" y="0"/>
            <a:ext cx="12192000" cy="6858000"/>
          </a:xfrm>
          <a:prstGeom prst="rect">
            <a:avLst/>
          </a:prstGeom>
          <a:gradFill flip="none" rotWithShape="1">
            <a:gsLst>
              <a:gs pos="0">
                <a:srgbClr val="F8FAF9"/>
              </a:gs>
              <a:gs pos="100000">
                <a:srgbClr val="F1F3F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849016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42627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标题幻灯片">
    <p:spTree>
      <p:nvGrpSpPr>
        <p:cNvPr id="1" name=""/>
        <p:cNvGrpSpPr/>
        <p:nvPr/>
      </p:nvGrpSpPr>
      <p:grpSpPr>
        <a:xfrm>
          <a:off x="0" y="0"/>
          <a:ext cx="0" cy="0"/>
          <a:chOff x="0" y="0"/>
          <a:chExt cx="0" cy="0"/>
        </a:xfrm>
      </p:grpSpPr>
      <p:sp>
        <p:nvSpPr>
          <p:cNvPr id="3" name="矩形 2"/>
          <p:cNvSpPr/>
          <p:nvPr userDrawn="1"/>
        </p:nvSpPr>
        <p:spPr>
          <a:xfrm>
            <a:off x="8325228" y="6545425"/>
            <a:ext cx="775136" cy="230832"/>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defTabSz="914400"/>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defTabSz="914400"/>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defTabSz="914400"/>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defTabSz="914400"/>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4480275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E4569252-0ECB-4A77-AC29-6B1B55CE9D9D}"/>
              </a:ext>
            </a:extLst>
          </p:cNvPr>
          <p:cNvSpPr/>
          <p:nvPr userDrawn="1"/>
        </p:nvSpPr>
        <p:spPr>
          <a:xfrm>
            <a:off x="0" y="0"/>
            <a:ext cx="12192000" cy="6858000"/>
          </a:xfrm>
          <a:prstGeom prst="rect">
            <a:avLst/>
          </a:prstGeom>
          <a:gradFill>
            <a:gsLst>
              <a:gs pos="0">
                <a:schemeClr val="bg1">
                  <a:lumMod val="89000"/>
                </a:schemeClr>
              </a:gs>
              <a:gs pos="78000">
                <a:srgbClr val="F9F9F9"/>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xStyles>
    <p:titleStyle>
      <a:lvl1pPr algn="l" defTabSz="914380" rtl="0" eaLnBrk="1" latinLnBrk="0" hangingPunct="1">
        <a:lnSpc>
          <a:spcPct val="90000"/>
        </a:lnSpc>
        <a:spcBef>
          <a:spcPct val="0"/>
        </a:spcBef>
        <a:buNone/>
        <a:defRPr sz="4401" kern="1200">
          <a:solidFill>
            <a:schemeClr val="tx1"/>
          </a:solidFill>
          <a:latin typeface="+mj-lt"/>
          <a:ea typeface="+mj-ea"/>
          <a:cs typeface="+mj-cs"/>
        </a:defRPr>
      </a:lvl1pPr>
    </p:titleStyle>
    <p:bodyStyle>
      <a:lvl1pPr marL="228595" indent="-228595" algn="l" defTabSz="914380" rtl="0" eaLnBrk="1" latinLnBrk="0" hangingPunct="1">
        <a:lnSpc>
          <a:spcPct val="90000"/>
        </a:lnSpc>
        <a:spcBef>
          <a:spcPts val="999"/>
        </a:spcBef>
        <a:buFont typeface="Arial" panose="020B0604020202020204" pitchFamily="34" charset="0"/>
        <a:buChar char="•"/>
        <a:defRPr sz="2800" kern="1200">
          <a:solidFill>
            <a:schemeClr val="tx1"/>
          </a:solidFill>
          <a:latin typeface="+mn-lt"/>
          <a:ea typeface="+mn-ea"/>
          <a:cs typeface="+mn-cs"/>
        </a:defRPr>
      </a:lvl1pPr>
      <a:lvl2pPr marL="685785" indent="-228595" algn="l" defTabSz="91438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4" indent="-228595" algn="l" defTabSz="91438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56"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4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34"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2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15" indent="-228595" algn="l" defTabSz="91438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80" rtl="0" eaLnBrk="1" latinLnBrk="0" hangingPunct="1">
        <a:defRPr sz="1800" kern="1200">
          <a:solidFill>
            <a:schemeClr val="tx1"/>
          </a:solidFill>
          <a:latin typeface="+mn-lt"/>
          <a:ea typeface="+mn-ea"/>
          <a:cs typeface="+mn-cs"/>
        </a:defRPr>
      </a:lvl1pPr>
      <a:lvl2pPr marL="457190" algn="l" defTabSz="914380" rtl="0" eaLnBrk="1" latinLnBrk="0" hangingPunct="1">
        <a:defRPr sz="1800" kern="1200">
          <a:solidFill>
            <a:schemeClr val="tx1"/>
          </a:solidFill>
          <a:latin typeface="+mn-lt"/>
          <a:ea typeface="+mn-ea"/>
          <a:cs typeface="+mn-cs"/>
        </a:defRPr>
      </a:lvl2pPr>
      <a:lvl3pPr marL="914380" algn="l" defTabSz="914380" rtl="0" eaLnBrk="1" latinLnBrk="0" hangingPunct="1">
        <a:defRPr sz="1800" kern="1200">
          <a:solidFill>
            <a:schemeClr val="tx1"/>
          </a:solidFill>
          <a:latin typeface="+mn-lt"/>
          <a:ea typeface="+mn-ea"/>
          <a:cs typeface="+mn-cs"/>
        </a:defRPr>
      </a:lvl3pPr>
      <a:lvl4pPr marL="1371570" algn="l" defTabSz="914380" rtl="0" eaLnBrk="1" latinLnBrk="0" hangingPunct="1">
        <a:defRPr sz="1800" kern="1200">
          <a:solidFill>
            <a:schemeClr val="tx1"/>
          </a:solidFill>
          <a:latin typeface="+mn-lt"/>
          <a:ea typeface="+mn-ea"/>
          <a:cs typeface="+mn-cs"/>
        </a:defRPr>
      </a:lvl4pPr>
      <a:lvl5pPr marL="1828759" algn="l" defTabSz="914380" rtl="0" eaLnBrk="1" latinLnBrk="0" hangingPunct="1">
        <a:defRPr sz="1800" kern="1200">
          <a:solidFill>
            <a:schemeClr val="tx1"/>
          </a:solidFill>
          <a:latin typeface="+mn-lt"/>
          <a:ea typeface="+mn-ea"/>
          <a:cs typeface="+mn-cs"/>
        </a:defRPr>
      </a:lvl5pPr>
      <a:lvl6pPr marL="2285949" algn="l" defTabSz="914380" rtl="0" eaLnBrk="1" latinLnBrk="0" hangingPunct="1">
        <a:defRPr sz="1800" kern="1200">
          <a:solidFill>
            <a:schemeClr val="tx1"/>
          </a:solidFill>
          <a:latin typeface="+mn-lt"/>
          <a:ea typeface="+mn-ea"/>
          <a:cs typeface="+mn-cs"/>
        </a:defRPr>
      </a:lvl6pPr>
      <a:lvl7pPr marL="2743139" algn="l" defTabSz="914380" rtl="0" eaLnBrk="1" latinLnBrk="0" hangingPunct="1">
        <a:defRPr sz="1800" kern="1200">
          <a:solidFill>
            <a:schemeClr val="tx1"/>
          </a:solidFill>
          <a:latin typeface="+mn-lt"/>
          <a:ea typeface="+mn-ea"/>
          <a:cs typeface="+mn-cs"/>
        </a:defRPr>
      </a:lvl7pPr>
      <a:lvl8pPr marL="3200330" algn="l" defTabSz="914380" rtl="0" eaLnBrk="1" latinLnBrk="0" hangingPunct="1">
        <a:defRPr sz="1800" kern="1200">
          <a:solidFill>
            <a:schemeClr val="tx1"/>
          </a:solidFill>
          <a:latin typeface="+mn-lt"/>
          <a:ea typeface="+mn-ea"/>
          <a:cs typeface="+mn-cs"/>
        </a:defRPr>
      </a:lvl8pPr>
      <a:lvl9pPr marL="3657518" algn="l" defTabSz="91438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椭圆 16">
            <a:extLst>
              <a:ext uri="{FF2B5EF4-FFF2-40B4-BE49-F238E27FC236}">
                <a16:creationId xmlns="" xmlns:a16="http://schemas.microsoft.com/office/drawing/2014/main" id="{39674D23-CF96-4C46-B56D-4D0E7EA562C8}"/>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椭圆 19">
            <a:extLst>
              <a:ext uri="{FF2B5EF4-FFF2-40B4-BE49-F238E27FC236}">
                <a16:creationId xmlns="" xmlns:a16="http://schemas.microsoft.com/office/drawing/2014/main" id="{3797E168-1BEE-4748-8600-9FEC6C1CD1D8}"/>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912A4B50-0144-4321-8F02-0E9DF3EE0416}"/>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A2907593-1061-494C-9688-6AF61FBA4935}"/>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03EEC8BD-88A8-4C3B-97ED-2799EEEE9787}"/>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13" name="图片 12">
            <a:extLst>
              <a:ext uri="{FF2B5EF4-FFF2-40B4-BE49-F238E27FC236}">
                <a16:creationId xmlns="" xmlns:a16="http://schemas.microsoft.com/office/drawing/2014/main" id="{9811BB20-B1DB-484B-8D52-D86387499CA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23" name="图片 22">
            <a:extLst>
              <a:ext uri="{FF2B5EF4-FFF2-40B4-BE49-F238E27FC236}">
                <a16:creationId xmlns="" xmlns:a16="http://schemas.microsoft.com/office/drawing/2014/main" id="{5F851766-E14F-4E2E-AD83-690A2C43536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2E424B9-323E-4DCE-9990-5BC1A7666E4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2" name="图片 11">
            <a:extLst>
              <a:ext uri="{FF2B5EF4-FFF2-40B4-BE49-F238E27FC236}">
                <a16:creationId xmlns="" xmlns:a16="http://schemas.microsoft.com/office/drawing/2014/main" id="{7B403376-D99F-4112-8CE9-8216844A86C8}"/>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4" name="椭圆 13">
            <a:extLst>
              <a:ext uri="{FF2B5EF4-FFF2-40B4-BE49-F238E27FC236}">
                <a16:creationId xmlns="" xmlns:a16="http://schemas.microsoft.com/office/drawing/2014/main" id="{015917EB-0A11-43D4-99F4-4E3FB3232F94}"/>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5" name="组合 14">
            <a:extLst>
              <a:ext uri="{FF2B5EF4-FFF2-40B4-BE49-F238E27FC236}">
                <a16:creationId xmlns="" xmlns:a16="http://schemas.microsoft.com/office/drawing/2014/main" id="{6221CAB7-9225-4EF7-BCC3-A0C2B41330D4}"/>
              </a:ext>
            </a:extLst>
          </p:cNvPr>
          <p:cNvGrpSpPr/>
          <p:nvPr/>
        </p:nvGrpSpPr>
        <p:grpSpPr>
          <a:xfrm flipH="1">
            <a:off x="2663172" y="3303125"/>
            <a:ext cx="6196306" cy="769441"/>
            <a:chOff x="-686697" y="3041091"/>
            <a:chExt cx="7068191" cy="877711"/>
          </a:xfrm>
        </p:grpSpPr>
        <p:sp>
          <p:nvSpPr>
            <p:cNvPr id="16" name="文本框 15">
              <a:extLst>
                <a:ext uri="{FF2B5EF4-FFF2-40B4-BE49-F238E27FC236}">
                  <a16:creationId xmlns="" xmlns:a16="http://schemas.microsoft.com/office/drawing/2014/main" id="{ABBC9E6C-87B8-40FF-B2A9-C33D57795990}"/>
                </a:ext>
              </a:extLst>
            </p:cNvPr>
            <p:cNvSpPr txBox="1"/>
            <p:nvPr/>
          </p:nvSpPr>
          <p:spPr>
            <a:xfrm>
              <a:off x="-686697" y="3041091"/>
              <a:ext cx="7003758" cy="877711"/>
            </a:xfrm>
            <a:prstGeom prst="rect">
              <a:avLst/>
            </a:prstGeom>
            <a:noFill/>
          </p:spPr>
          <p:txBody>
            <a:bodyPr wrap="none" rtlCol="0">
              <a:spAutoFit/>
            </a:bodyPr>
            <a:lstStyle/>
            <a:p>
              <a:pPr algn="ctr"/>
              <a:r>
                <a:rPr lang="zh-CN" altLang="en-US" sz="4400" b="1" dirty="0">
                  <a:solidFill>
                    <a:srgbClr val="404040"/>
                  </a:solidFill>
                  <a:cs typeface="+mn-ea"/>
                  <a:sym typeface="+mn-lt"/>
                </a:rPr>
                <a:t>品管圈心理护理</a:t>
              </a:r>
              <a:r>
                <a:rPr lang="en-US" altLang="zh-CN" sz="4400" b="1" dirty="0" err="1">
                  <a:solidFill>
                    <a:srgbClr val="404040"/>
                  </a:solidFill>
                  <a:cs typeface="+mn-ea"/>
                  <a:sym typeface="+mn-lt"/>
                </a:rPr>
                <a:t>ppt</a:t>
              </a:r>
              <a:r>
                <a:rPr lang="zh-CN" altLang="en-US" sz="4400" b="1" dirty="0">
                  <a:solidFill>
                    <a:srgbClr val="404040"/>
                  </a:solidFill>
                  <a:cs typeface="+mn-ea"/>
                  <a:sym typeface="+mn-lt"/>
                </a:rPr>
                <a:t>模板</a:t>
              </a:r>
              <a:endParaRPr lang="zh-CN" altLang="en-US" sz="4400" b="1" dirty="0">
                <a:solidFill>
                  <a:srgbClr val="404040"/>
                </a:solidFill>
                <a:cs typeface="+mn-ea"/>
                <a:sym typeface="+mn-lt"/>
              </a:endParaRPr>
            </a:p>
          </p:txBody>
        </p:sp>
        <p:sp>
          <p:nvSpPr>
            <p:cNvPr id="18" name="文本框 17">
              <a:extLst>
                <a:ext uri="{FF2B5EF4-FFF2-40B4-BE49-F238E27FC236}">
                  <a16:creationId xmlns="" xmlns:a16="http://schemas.microsoft.com/office/drawing/2014/main" id="{AF803689-4D3E-489C-AAAA-1A621208036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21" name="PA_矩形 12">
            <a:extLst>
              <a:ext uri="{FF2B5EF4-FFF2-40B4-BE49-F238E27FC236}">
                <a16:creationId xmlns="" xmlns:a16="http://schemas.microsoft.com/office/drawing/2014/main" id="{96FFB2F4-C181-4752-B74F-85E3D8754AF6}"/>
              </a:ext>
            </a:extLst>
          </p:cNvPr>
          <p:cNvSpPr/>
          <p:nvPr>
            <p:custDataLst>
              <p:tags r:id="rId1"/>
            </p:custDataLst>
          </p:nvPr>
        </p:nvSpPr>
        <p:spPr>
          <a:xfrm>
            <a:off x="3126414" y="4106376"/>
            <a:ext cx="6203183"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
        <p:nvSpPr>
          <p:cNvPr id="2" name="矩形 1">
            <a:extLst>
              <a:ext uri="{FF2B5EF4-FFF2-40B4-BE49-F238E27FC236}">
                <a16:creationId xmlns="" xmlns:a16="http://schemas.microsoft.com/office/drawing/2014/main" id="{FBF54FC7-7CA9-8742-8672-A163FDEE3CA4}"/>
              </a:ext>
            </a:extLst>
          </p:cNvPr>
          <p:cNvSpPr/>
          <p:nvPr/>
        </p:nvSpPr>
        <p:spPr>
          <a:xfrm>
            <a:off x="4833111" y="1701635"/>
            <a:ext cx="2082621" cy="1446550"/>
          </a:xfrm>
          <a:prstGeom prst="rect">
            <a:avLst/>
          </a:prstGeom>
          <a:noFill/>
        </p:spPr>
        <p:txBody>
          <a:bodyPr wrap="none" lIns="91440" tIns="45720" rIns="91440" bIns="45720">
            <a:spAutoFit/>
          </a:bodyPr>
          <a:lstStyle/>
          <a:p>
            <a:pPr algn="ctr"/>
            <a:r>
              <a:rPr lang="en-US" altLang="zh-CN" sz="8800" b="0" cap="none" spc="0" dirty="0" smtClean="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rPr>
              <a:t>2030</a:t>
            </a:r>
            <a:endParaRPr lang="zh-CN" altLang="en-US" sz="8800" b="0" cap="none" spc="0" dirty="0">
              <a:ln w="0"/>
              <a:solidFill>
                <a:schemeClr val="tx1">
                  <a:lumMod val="75000"/>
                  <a:lumOff val="25000"/>
                </a:schemeClr>
              </a:solidFill>
              <a:effectLst>
                <a:outerShdw blurRad="38100" dist="38100" dir="2700000" algn="tl">
                  <a:srgbClr val="000000">
                    <a:alpha val="43137"/>
                  </a:srgbClr>
                </a:outerShdw>
              </a:effectLst>
              <a:latin typeface="Agency FB" panose="020B0503020202020204" pitchFamily="34" charset="0"/>
              <a:cs typeface="+mn-ea"/>
              <a:sym typeface="+mn-lt"/>
            </a:endParaRPr>
          </a:p>
        </p:txBody>
      </p:sp>
    </p:spTree>
    <p:extLst>
      <p:ext uri="{BB962C8B-B14F-4D97-AF65-F5344CB8AC3E}">
        <p14:creationId xmlns:p14="http://schemas.microsoft.com/office/powerpoint/2010/main" val="206895493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14:bounceEnd="59000">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fill="hold"/>
                                            <p:tgtEl>
                                              <p:spTgt spid="15"/>
                                            </p:tgtEl>
                                            <p:attrNameLst>
                                              <p:attrName>ppt_w</p:attrName>
                                            </p:attrNameLst>
                                          </p:cBhvr>
                                          <p:tavLst>
                                            <p:tav tm="0">
                                              <p:val>
                                                <p:fltVal val="0"/>
                                              </p:val>
                                            </p:tav>
                                            <p:tav tm="100000">
                                              <p:val>
                                                <p:strVal val="#ppt_w"/>
                                              </p:val>
                                            </p:tav>
                                          </p:tavLst>
                                        </p:anim>
                                        <p:anim calcmode="lin" valueType="num">
                                          <p:cBhvr>
                                            <p:cTn id="12" dur="500" fill="hold"/>
                                            <p:tgtEl>
                                              <p:spTgt spid="15"/>
                                            </p:tgtEl>
                                            <p:attrNameLst>
                                              <p:attrName>ppt_h</p:attrName>
                                            </p:attrNameLst>
                                          </p:cBhvr>
                                          <p:tavLst>
                                            <p:tav tm="0">
                                              <p:val>
                                                <p:fltVal val="0"/>
                                              </p:val>
                                            </p:tav>
                                            <p:tav tm="100000">
                                              <p:val>
                                                <p:strVal val="#ppt_h"/>
                                              </p:val>
                                            </p:tav>
                                          </p:tavLst>
                                        </p:anim>
                                        <p:animEffect transition="in" filter="fade">
                                          <p:cBhvr>
                                            <p:cTn id="13" dur="500"/>
                                            <p:tgtEl>
                                              <p:spTgt spid="15"/>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21">
                                                <p:txEl>
                                                  <p:pRg st="0" end="0"/>
                                                </p:txEl>
                                              </p:spTgt>
                                            </p:tgtEl>
                                            <p:attrNameLst>
                                              <p:attrName>style.visibility</p:attrName>
                                            </p:attrNameLst>
                                          </p:cBhvr>
                                          <p:to>
                                            <p:strVal val="visible"/>
                                          </p:to>
                                        </p:set>
                                        <p:anim calcmode="lin" valueType="num">
                                          <p:cBhvr additive="base">
                                            <p:cTn id="16" dur="125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21">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23"/>
                                            </p:tgtEl>
                                            <p:attrNameLst>
                                              <p:attrName>style.visibility</p:attrName>
                                            </p:attrNameLst>
                                          </p:cBhvr>
                                          <p:to>
                                            <p:strVal val="visible"/>
                                          </p:to>
                                        </p:set>
                                        <p:anim calcmode="lin" valueType="num">
                                          <p:cBhvr>
                                            <p:cTn id="20" dur="1000" fill="hold"/>
                                            <p:tgtEl>
                                              <p:spTgt spid="23"/>
                                            </p:tgtEl>
                                            <p:attrNameLst>
                                              <p:attrName>ppt_w</p:attrName>
                                            </p:attrNameLst>
                                          </p:cBhvr>
                                          <p:tavLst>
                                            <p:tav tm="0">
                                              <p:val>
                                                <p:fltVal val="0"/>
                                              </p:val>
                                            </p:tav>
                                            <p:tav tm="100000">
                                              <p:val>
                                                <p:strVal val="#ppt_w"/>
                                              </p:val>
                                            </p:tav>
                                          </p:tavLst>
                                        </p:anim>
                                        <p:anim calcmode="lin" valueType="num">
                                          <p:cBhvr>
                                            <p:cTn id="21" dur="1000" fill="hold"/>
                                            <p:tgtEl>
                                              <p:spTgt spid="23"/>
                                            </p:tgtEl>
                                            <p:attrNameLst>
                                              <p:attrName>ppt_h</p:attrName>
                                            </p:attrNameLst>
                                          </p:cBhvr>
                                          <p:tavLst>
                                            <p:tav tm="0">
                                              <p:val>
                                                <p:fltVal val="0"/>
                                              </p:val>
                                            </p:tav>
                                            <p:tav tm="100000">
                                              <p:val>
                                                <p:strVal val="#ppt_h"/>
                                              </p:val>
                                            </p:tav>
                                          </p:tavLst>
                                        </p:anim>
                                        <p:anim calcmode="lin" valueType="num">
                                          <p:cBhvr>
                                            <p:cTn id="22" dur="1000" fill="hold"/>
                                            <p:tgtEl>
                                              <p:spTgt spid="23"/>
                                            </p:tgtEl>
                                            <p:attrNameLst>
                                              <p:attrName>style.rotation</p:attrName>
                                            </p:attrNameLst>
                                          </p:cBhvr>
                                          <p:tavLst>
                                            <p:tav tm="0">
                                              <p:val>
                                                <p:fltVal val="90"/>
                                              </p:val>
                                            </p:tav>
                                            <p:tav tm="100000">
                                              <p:val>
                                                <p:fltVal val="0"/>
                                              </p:val>
                                            </p:tav>
                                          </p:tavLst>
                                        </p:anim>
                                        <p:animEffect transition="in" filter="fade">
                                          <p:cBhvr>
                                            <p:cTn id="23" dur="10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500" fill="hold"/>
                                            <p:tgtEl>
                                              <p:spTgt spid="14"/>
                                            </p:tgtEl>
                                            <p:attrNameLst>
                                              <p:attrName>ppt_w</p:attrName>
                                            </p:attrNameLst>
                                          </p:cBhvr>
                                          <p:tavLst>
                                            <p:tav tm="0">
                                              <p:val>
                                                <p:fltVal val="0"/>
                                              </p:val>
                                            </p:tav>
                                            <p:tav tm="100000">
                                              <p:val>
                                                <p:strVal val="#ppt_w"/>
                                              </p:val>
                                            </p:tav>
                                          </p:tavLst>
                                        </p:anim>
                                        <p:anim calcmode="lin" valueType="num">
                                          <p:cBhvr>
                                            <p:cTn id="41" dur="500" fill="hold"/>
                                            <p:tgtEl>
                                              <p:spTgt spid="14"/>
                                            </p:tgtEl>
                                            <p:attrNameLst>
                                              <p:attrName>ppt_h</p:attrName>
                                            </p:attrNameLst>
                                          </p:cBhvr>
                                          <p:tavLst>
                                            <p:tav tm="0">
                                              <p:val>
                                                <p:fltVal val="0"/>
                                              </p:val>
                                            </p:tav>
                                            <p:tav tm="100000">
                                              <p:val>
                                                <p:strVal val="#ppt_h"/>
                                              </p:val>
                                            </p:tav>
                                          </p:tavLst>
                                        </p:anim>
                                        <p:animEffect transition="in" filter="fade">
                                          <p:cBhvr>
                                            <p:cTn id="42" dur="500"/>
                                            <p:tgtEl>
                                              <p:spTgt spid="14"/>
                                            </p:tgtEl>
                                          </p:cBhvr>
                                        </p:animEffect>
                                      </p:childTnLst>
                                    </p:cTn>
                                  </p:par>
                                  <p:par>
                                    <p:cTn id="43" presetID="5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500" fill="hold"/>
                                            <p:tgtEl>
                                              <p:spTgt spid="20"/>
                                            </p:tgtEl>
                                            <p:attrNameLst>
                                              <p:attrName>ppt_w</p:attrName>
                                            </p:attrNameLst>
                                          </p:cBhvr>
                                          <p:tavLst>
                                            <p:tav tm="0">
                                              <p:val>
                                                <p:fltVal val="0"/>
                                              </p:val>
                                            </p:tav>
                                            <p:tav tm="100000">
                                              <p:val>
                                                <p:strVal val="#ppt_w"/>
                                              </p:val>
                                            </p:tav>
                                          </p:tavLst>
                                        </p:anim>
                                        <p:anim calcmode="lin" valueType="num">
                                          <p:cBhvr>
                                            <p:cTn id="53" dur="500" fill="hold"/>
                                            <p:tgtEl>
                                              <p:spTgt spid="20"/>
                                            </p:tgtEl>
                                            <p:attrNameLst>
                                              <p:attrName>ppt_h</p:attrName>
                                            </p:attrNameLst>
                                          </p:cBhvr>
                                          <p:tavLst>
                                            <p:tav tm="0">
                                              <p:val>
                                                <p:fltVal val="0"/>
                                              </p:val>
                                            </p:tav>
                                            <p:tav tm="100000">
                                              <p:val>
                                                <p:strVal val="#ppt_h"/>
                                              </p:val>
                                            </p:tav>
                                          </p:tavLst>
                                        </p:anim>
                                        <p:animEffect transition="in" filter="fade">
                                          <p:cBhvr>
                                            <p:cTn id="54" dur="500"/>
                                            <p:tgtEl>
                                              <p:spTgt spid="20"/>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animEffect transition="in" filter="fade">
                                          <p:cBhvr>
                                            <p:cTn id="61" dur="500"/>
                                            <p:tgtEl>
                                              <p:spTgt spid="11"/>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500" fill="hold"/>
                                            <p:tgtEl>
                                              <p:spTgt spid="17"/>
                                            </p:tgtEl>
                                            <p:attrNameLst>
                                              <p:attrName>ppt_w</p:attrName>
                                            </p:attrNameLst>
                                          </p:cBhvr>
                                          <p:tavLst>
                                            <p:tav tm="0">
                                              <p:val>
                                                <p:fltVal val="0"/>
                                              </p:val>
                                            </p:tav>
                                            <p:tav tm="100000">
                                              <p:val>
                                                <p:strVal val="#ppt_w"/>
                                              </p:val>
                                            </p:tav>
                                          </p:tavLst>
                                        </p:anim>
                                        <p:anim calcmode="lin" valueType="num">
                                          <p:cBhvr>
                                            <p:cTn id="65" dur="500" fill="hold"/>
                                            <p:tgtEl>
                                              <p:spTgt spid="17"/>
                                            </p:tgtEl>
                                            <p:attrNameLst>
                                              <p:attrName>ppt_h</p:attrName>
                                            </p:attrNameLst>
                                          </p:cBhvr>
                                          <p:tavLst>
                                            <p:tav tm="0">
                                              <p:val>
                                                <p:fltVal val="0"/>
                                              </p:val>
                                            </p:tav>
                                            <p:tav tm="100000">
                                              <p:val>
                                                <p:strVal val="#ppt_h"/>
                                              </p:val>
                                            </p:tav>
                                          </p:tavLst>
                                        </p:anim>
                                        <p:animEffect transition="in" filter="fade">
                                          <p:cBhvr>
                                            <p:cTn id="66" dur="500"/>
                                            <p:tgtEl>
                                              <p:spTgt spid="17"/>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4" grpId="0" animBg="1"/>
          <p:bldP spid="9" grpId="0" animBg="1"/>
          <p:bldP spid="7" grpId="0" animBg="1"/>
          <p:bldP spid="14" grpId="0" animBg="1"/>
          <p:bldP spid="21" grpId="0" build="p"/>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a:extLst>
              <a:ext uri="{FF2B5EF4-FFF2-40B4-BE49-F238E27FC236}">
                <a16:creationId xmlns="" xmlns:a16="http://schemas.microsoft.com/office/drawing/2014/main" id="{D898D918-2C8F-4877-B6EC-62494FB4FD7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a:extLst>
              <a:ext uri="{FF2B5EF4-FFF2-40B4-BE49-F238E27FC236}">
                <a16:creationId xmlns="" xmlns:a16="http://schemas.microsoft.com/office/drawing/2014/main" id="{FE6E5ED3-B136-4426-BC3B-BC16D264A78B}"/>
              </a:ext>
            </a:extLst>
          </p:cNvPr>
          <p:cNvSpPr txBox="1"/>
          <p:nvPr/>
        </p:nvSpPr>
        <p:spPr>
          <a:xfrm flipH="1">
            <a:off x="1116911" y="2000815"/>
            <a:ext cx="3004926" cy="2246769"/>
          </a:xfrm>
          <a:prstGeom prst="rect">
            <a:avLst/>
          </a:prstGeom>
          <a:noFill/>
        </p:spPr>
        <p:txBody>
          <a:bodyPr wrap="none" rtlCol="0">
            <a:spAutoFit/>
          </a:bodyPr>
          <a:lstStyle/>
          <a:p>
            <a:pPr algn="ctr"/>
            <a:r>
              <a:rPr lang="zh-CN" altLang="en-US" sz="9600" b="1" dirty="0">
                <a:solidFill>
                  <a:srgbClr val="404040"/>
                </a:solidFill>
                <a:cs typeface="+mn-ea"/>
                <a:sym typeface="+mn-lt"/>
              </a:rPr>
              <a:t>目录</a:t>
            </a:r>
            <a:endParaRPr lang="en-US" altLang="zh-CN" sz="9600" b="1" dirty="0">
              <a:solidFill>
                <a:srgbClr val="404040"/>
              </a:solidFill>
              <a:cs typeface="+mn-ea"/>
              <a:sym typeface="+mn-lt"/>
            </a:endParaRPr>
          </a:p>
          <a:p>
            <a:pPr algn="ctr"/>
            <a:r>
              <a:rPr lang="en-US" altLang="zh-CN" sz="4400" b="1" dirty="0">
                <a:solidFill>
                  <a:srgbClr val="404040"/>
                </a:solidFill>
                <a:cs typeface="+mn-ea"/>
                <a:sym typeface="+mn-lt"/>
              </a:rPr>
              <a:t>CONTENT</a:t>
            </a:r>
            <a:endParaRPr lang="zh-CN" altLang="en-US" sz="4400" b="1" dirty="0">
              <a:solidFill>
                <a:srgbClr val="404040"/>
              </a:solidFill>
              <a:cs typeface="+mn-ea"/>
              <a:sym typeface="+mn-lt"/>
            </a:endParaRPr>
          </a:p>
        </p:txBody>
      </p:sp>
      <p:sp>
        <p:nvSpPr>
          <p:cNvPr id="5" name="椭圆 4">
            <a:extLst>
              <a:ext uri="{FF2B5EF4-FFF2-40B4-BE49-F238E27FC236}">
                <a16:creationId xmlns="" xmlns:a16="http://schemas.microsoft.com/office/drawing/2014/main" id="{92C87F29-606A-4B66-AD79-1510C9216A95}"/>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C91BD14-6FDF-4A4C-8B1C-89A457C4B6DF}"/>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7" name="图片 6">
            <a:extLst>
              <a:ext uri="{FF2B5EF4-FFF2-40B4-BE49-F238E27FC236}">
                <a16:creationId xmlns="" xmlns:a16="http://schemas.microsoft.com/office/drawing/2014/main" id="{3775B56D-29E7-42C2-BADD-5BECB4C5BA7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49219" y="4036058"/>
            <a:ext cx="1744980" cy="1744980"/>
          </a:xfrm>
          <a:prstGeom prst="rect">
            <a:avLst/>
          </a:prstGeom>
          <a:effectLst>
            <a:outerShdw blurRad="279400" dist="88900" dir="8100000" sx="101000" sy="101000" algn="tr" rotWithShape="0">
              <a:prstClr val="black">
                <a:alpha val="40000"/>
              </a:prstClr>
            </a:outerShdw>
          </a:effectLst>
        </p:spPr>
      </p:pic>
      <p:pic>
        <p:nvPicPr>
          <p:cNvPr id="8" name="图片 7">
            <a:extLst>
              <a:ext uri="{FF2B5EF4-FFF2-40B4-BE49-F238E27FC236}">
                <a16:creationId xmlns="" xmlns:a16="http://schemas.microsoft.com/office/drawing/2014/main" id="{F92FEC68-2434-4C54-93F5-CC1A7311A30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9" name="椭圆 8">
            <a:extLst>
              <a:ext uri="{FF2B5EF4-FFF2-40B4-BE49-F238E27FC236}">
                <a16:creationId xmlns="" xmlns:a16="http://schemas.microsoft.com/office/drawing/2014/main" id="{D2138A2D-93A1-4954-B00D-7EF4D8773578}"/>
              </a:ext>
            </a:extLst>
          </p:cNvPr>
          <p:cNvSpPr/>
          <p:nvPr/>
        </p:nvSpPr>
        <p:spPr>
          <a:xfrm>
            <a:off x="6238500" y="1369239"/>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01</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0" name="文本框 9">
            <a:extLst>
              <a:ext uri="{FF2B5EF4-FFF2-40B4-BE49-F238E27FC236}">
                <a16:creationId xmlns="" xmlns:a16="http://schemas.microsoft.com/office/drawing/2014/main" id="{F4A7763F-58E3-4D94-9F87-F7BF29A044D3}"/>
              </a:ext>
            </a:extLst>
          </p:cNvPr>
          <p:cNvSpPr txBox="1"/>
          <p:nvPr/>
        </p:nvSpPr>
        <p:spPr>
          <a:xfrm>
            <a:off x="6995583" y="1369239"/>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22B22A-626D-436F-AC89-9B58497C2037}"/>
              </a:ext>
            </a:extLst>
          </p:cNvPr>
          <p:cNvSpPr/>
          <p:nvPr/>
        </p:nvSpPr>
        <p:spPr>
          <a:xfrm>
            <a:off x="6995583" y="172278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2" name="椭圆 11">
            <a:extLst>
              <a:ext uri="{FF2B5EF4-FFF2-40B4-BE49-F238E27FC236}">
                <a16:creationId xmlns="" xmlns:a16="http://schemas.microsoft.com/office/drawing/2014/main" id="{EF216E73-D0F5-4BA1-A9A6-4DCF6EA88E1A}"/>
              </a:ext>
            </a:extLst>
          </p:cNvPr>
          <p:cNvSpPr/>
          <p:nvPr/>
        </p:nvSpPr>
        <p:spPr>
          <a:xfrm>
            <a:off x="6238500" y="3701976"/>
            <a:ext cx="550606" cy="550606"/>
          </a:xfrm>
          <a:prstGeom prst="ellipse">
            <a:avLst/>
          </a:prstGeom>
          <a:solidFill>
            <a:srgbClr val="4748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03</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3" name="文本框 12">
            <a:extLst>
              <a:ext uri="{FF2B5EF4-FFF2-40B4-BE49-F238E27FC236}">
                <a16:creationId xmlns="" xmlns:a16="http://schemas.microsoft.com/office/drawing/2014/main" id="{0B175C69-D792-4FFD-A69A-BDCA5A49CE25}"/>
              </a:ext>
            </a:extLst>
          </p:cNvPr>
          <p:cNvSpPr txBox="1"/>
          <p:nvPr/>
        </p:nvSpPr>
        <p:spPr>
          <a:xfrm>
            <a:off x="6995583" y="3701976"/>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工作不足之处</a:t>
            </a:r>
          </a:p>
        </p:txBody>
      </p:sp>
      <p:sp>
        <p:nvSpPr>
          <p:cNvPr id="14" name="矩形 13"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795FFB9-50C6-4D5B-850D-2777DD0346DC}"/>
              </a:ext>
            </a:extLst>
          </p:cNvPr>
          <p:cNvSpPr/>
          <p:nvPr/>
        </p:nvSpPr>
        <p:spPr>
          <a:xfrm>
            <a:off x="6995583" y="4055521"/>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5" name="椭圆 14">
            <a:extLst>
              <a:ext uri="{FF2B5EF4-FFF2-40B4-BE49-F238E27FC236}">
                <a16:creationId xmlns="" xmlns:a16="http://schemas.microsoft.com/office/drawing/2014/main" id="{E1EA215E-5EF5-4259-80AC-3EFC0A084FF3}"/>
              </a:ext>
            </a:extLst>
          </p:cNvPr>
          <p:cNvSpPr/>
          <p:nvPr/>
        </p:nvSpPr>
        <p:spPr>
          <a:xfrm>
            <a:off x="6238500" y="2452099"/>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02</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6" name="文本框 15">
            <a:extLst>
              <a:ext uri="{FF2B5EF4-FFF2-40B4-BE49-F238E27FC236}">
                <a16:creationId xmlns="" xmlns:a16="http://schemas.microsoft.com/office/drawing/2014/main" id="{45D0AFB7-A6B4-49F3-A2C0-9E5479124042}"/>
              </a:ext>
            </a:extLst>
          </p:cNvPr>
          <p:cNvSpPr txBox="1"/>
          <p:nvPr/>
        </p:nvSpPr>
        <p:spPr>
          <a:xfrm>
            <a:off x="6995583" y="2452099"/>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工作完成情况</a:t>
            </a:r>
          </a:p>
        </p:txBody>
      </p:sp>
      <p:sp>
        <p:nvSpPr>
          <p:cNvPr id="17" name="矩形 16"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0ADAC52-069B-4170-86DB-7E33443A8BC8}"/>
              </a:ext>
            </a:extLst>
          </p:cNvPr>
          <p:cNvSpPr/>
          <p:nvPr/>
        </p:nvSpPr>
        <p:spPr>
          <a:xfrm>
            <a:off x="6995583" y="2805644"/>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
        <p:nvSpPr>
          <p:cNvPr id="18" name="椭圆 17">
            <a:extLst>
              <a:ext uri="{FF2B5EF4-FFF2-40B4-BE49-F238E27FC236}">
                <a16:creationId xmlns="" xmlns:a16="http://schemas.microsoft.com/office/drawing/2014/main" id="{4878304F-D9B3-49F7-B021-FBCB975D24C9}"/>
              </a:ext>
            </a:extLst>
          </p:cNvPr>
          <p:cNvSpPr/>
          <p:nvPr/>
        </p:nvSpPr>
        <p:spPr>
          <a:xfrm>
            <a:off x="6238500" y="4963881"/>
            <a:ext cx="550606" cy="550606"/>
          </a:xfrm>
          <a:prstGeom prst="ellipse">
            <a:avLst/>
          </a:prstGeom>
          <a:solidFill>
            <a:srgbClr val="006BB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FFFFFF"/>
                </a:solidFill>
                <a:effectLst/>
                <a:uLnTx/>
                <a:uFillTx/>
                <a:cs typeface="+mn-ea"/>
                <a:sym typeface="+mn-lt"/>
              </a:rPr>
              <a:t>04</a:t>
            </a:r>
            <a:endParaRPr kumimoji="0" lang="zh-CN" altLang="en-US" sz="1400" b="0" i="0" u="none" strike="noStrike" kern="1200" cap="none" spc="0" normalizeH="0" baseline="0" noProof="0" dirty="0">
              <a:ln>
                <a:noFill/>
              </a:ln>
              <a:solidFill>
                <a:srgbClr val="FFFFFF"/>
              </a:solidFill>
              <a:effectLst/>
              <a:uLnTx/>
              <a:uFillTx/>
              <a:cs typeface="+mn-ea"/>
              <a:sym typeface="+mn-lt"/>
            </a:endParaRPr>
          </a:p>
        </p:txBody>
      </p:sp>
      <p:sp>
        <p:nvSpPr>
          <p:cNvPr id="19" name="文本框 18">
            <a:extLst>
              <a:ext uri="{FF2B5EF4-FFF2-40B4-BE49-F238E27FC236}">
                <a16:creationId xmlns="" xmlns:a16="http://schemas.microsoft.com/office/drawing/2014/main" id="{0F917885-FACD-4DDC-ACB5-36BEFD0D984B}"/>
              </a:ext>
            </a:extLst>
          </p:cNvPr>
          <p:cNvSpPr txBox="1"/>
          <p:nvPr/>
        </p:nvSpPr>
        <p:spPr>
          <a:xfrm>
            <a:off x="6995583" y="4963881"/>
            <a:ext cx="1723549" cy="453457"/>
          </a:xfrm>
          <a:prstGeom prst="rect">
            <a:avLst/>
          </a:prstGeom>
          <a:noFill/>
        </p:spPr>
        <p:txBody>
          <a:bodyPr wrap="none" rtlCol="0">
            <a:spAutoFit/>
          </a:bodyPr>
          <a:lstStyle/>
          <a:p>
            <a:pPr lvl="0" defTabSz="914400">
              <a:lnSpc>
                <a:spcPct val="130000"/>
              </a:lnSpc>
              <a:defRPr/>
            </a:pPr>
            <a:r>
              <a:rPr lang="zh-CN" altLang="en-US" sz="2000" b="1" dirty="0">
                <a:solidFill>
                  <a:srgbClr val="47484A"/>
                </a:solidFill>
                <a:cs typeface="+mn-ea"/>
                <a:sym typeface="+mn-lt"/>
              </a:rPr>
              <a:t>明年工作计划</a:t>
            </a:r>
          </a:p>
        </p:txBody>
      </p:sp>
      <p:sp>
        <p:nvSpPr>
          <p:cNvPr id="20" name="矩形 1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9B44008A-C4EA-447B-BF74-EC56E0B7D933}"/>
              </a:ext>
            </a:extLst>
          </p:cNvPr>
          <p:cNvSpPr/>
          <p:nvPr/>
        </p:nvSpPr>
        <p:spPr>
          <a:xfrm>
            <a:off x="6995583" y="5317426"/>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67485173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900" decel="100000" fill="hold"/>
                                        <p:tgtEl>
                                          <p:spTgt spid="4"/>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500" fill="hold"/>
                                        <p:tgtEl>
                                          <p:spTgt spid="5"/>
                                        </p:tgtEl>
                                        <p:attrNameLst>
                                          <p:attrName>ppt_w</p:attrName>
                                        </p:attrNameLst>
                                      </p:cBhvr>
                                      <p:tavLst>
                                        <p:tav tm="0">
                                          <p:val>
                                            <p:fltVal val="0"/>
                                          </p:val>
                                        </p:tav>
                                        <p:tav tm="100000">
                                          <p:val>
                                            <p:strVal val="#ppt_w"/>
                                          </p:val>
                                        </p:tav>
                                      </p:tavLst>
                                    </p:anim>
                                    <p:anim calcmode="lin" valueType="num">
                                      <p:cBhvr>
                                        <p:cTn id="41" dur="500" fill="hold"/>
                                        <p:tgtEl>
                                          <p:spTgt spid="5"/>
                                        </p:tgtEl>
                                        <p:attrNameLst>
                                          <p:attrName>ppt_h</p:attrName>
                                        </p:attrNameLst>
                                      </p:cBhvr>
                                      <p:tavLst>
                                        <p:tav tm="0">
                                          <p:val>
                                            <p:fltVal val="0"/>
                                          </p:val>
                                        </p:tav>
                                        <p:tav tm="100000">
                                          <p:val>
                                            <p:strVal val="#ppt_h"/>
                                          </p:val>
                                        </p:tav>
                                      </p:tavLst>
                                    </p:anim>
                                    <p:animEffect transition="in" filter="fade">
                                      <p:cBhvr>
                                        <p:cTn id="42" dur="500"/>
                                        <p:tgtEl>
                                          <p:spTgt spid="5"/>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style.rotation</p:attrName>
                                        </p:attrNameLst>
                                      </p:cBhvr>
                                      <p:tavLst>
                                        <p:tav tm="0">
                                          <p:val>
                                            <p:fltVal val="90"/>
                                          </p:val>
                                        </p:tav>
                                        <p:tav tm="100000">
                                          <p:val>
                                            <p:fltVal val="0"/>
                                          </p:val>
                                        </p:tav>
                                      </p:tavLst>
                                    </p:anim>
                                    <p:animEffect transition="in" filter="fade">
                                      <p:cBhvr>
                                        <p:cTn id="48" dur="1000"/>
                                        <p:tgtEl>
                                          <p:spTgt spid="9"/>
                                        </p:tgtEl>
                                      </p:cBhvr>
                                    </p:animEffect>
                                  </p:childTnLst>
                                </p:cTn>
                              </p:par>
                              <p:par>
                                <p:cTn id="49" presetID="31"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1000" fill="hold"/>
                                        <p:tgtEl>
                                          <p:spTgt spid="10"/>
                                        </p:tgtEl>
                                        <p:attrNameLst>
                                          <p:attrName>ppt_w</p:attrName>
                                        </p:attrNameLst>
                                      </p:cBhvr>
                                      <p:tavLst>
                                        <p:tav tm="0">
                                          <p:val>
                                            <p:fltVal val="0"/>
                                          </p:val>
                                        </p:tav>
                                        <p:tav tm="100000">
                                          <p:val>
                                            <p:strVal val="#ppt_w"/>
                                          </p:val>
                                        </p:tav>
                                      </p:tavLst>
                                    </p:anim>
                                    <p:anim calcmode="lin" valueType="num">
                                      <p:cBhvr>
                                        <p:cTn id="52" dur="1000" fill="hold"/>
                                        <p:tgtEl>
                                          <p:spTgt spid="10"/>
                                        </p:tgtEl>
                                        <p:attrNameLst>
                                          <p:attrName>ppt_h</p:attrName>
                                        </p:attrNameLst>
                                      </p:cBhvr>
                                      <p:tavLst>
                                        <p:tav tm="0">
                                          <p:val>
                                            <p:fltVal val="0"/>
                                          </p:val>
                                        </p:tav>
                                        <p:tav tm="100000">
                                          <p:val>
                                            <p:strVal val="#ppt_h"/>
                                          </p:val>
                                        </p:tav>
                                      </p:tavLst>
                                    </p:anim>
                                    <p:anim calcmode="lin" valueType="num">
                                      <p:cBhvr>
                                        <p:cTn id="53" dur="1000" fill="hold"/>
                                        <p:tgtEl>
                                          <p:spTgt spid="10"/>
                                        </p:tgtEl>
                                        <p:attrNameLst>
                                          <p:attrName>style.rotation</p:attrName>
                                        </p:attrNameLst>
                                      </p:cBhvr>
                                      <p:tavLst>
                                        <p:tav tm="0">
                                          <p:val>
                                            <p:fltVal val="90"/>
                                          </p:val>
                                        </p:tav>
                                        <p:tav tm="100000">
                                          <p:val>
                                            <p:fltVal val="0"/>
                                          </p:val>
                                        </p:tav>
                                      </p:tavLst>
                                    </p:anim>
                                    <p:animEffect transition="in" filter="fade">
                                      <p:cBhvr>
                                        <p:cTn id="54" dur="1000"/>
                                        <p:tgtEl>
                                          <p:spTgt spid="10"/>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1000" fill="hold"/>
                                        <p:tgtEl>
                                          <p:spTgt spid="11"/>
                                        </p:tgtEl>
                                        <p:attrNameLst>
                                          <p:attrName>ppt_w</p:attrName>
                                        </p:attrNameLst>
                                      </p:cBhvr>
                                      <p:tavLst>
                                        <p:tav tm="0">
                                          <p:val>
                                            <p:fltVal val="0"/>
                                          </p:val>
                                        </p:tav>
                                        <p:tav tm="100000">
                                          <p:val>
                                            <p:strVal val="#ppt_w"/>
                                          </p:val>
                                        </p:tav>
                                      </p:tavLst>
                                    </p:anim>
                                    <p:anim calcmode="lin" valueType="num">
                                      <p:cBhvr>
                                        <p:cTn id="58" dur="1000" fill="hold"/>
                                        <p:tgtEl>
                                          <p:spTgt spid="11"/>
                                        </p:tgtEl>
                                        <p:attrNameLst>
                                          <p:attrName>ppt_h</p:attrName>
                                        </p:attrNameLst>
                                      </p:cBhvr>
                                      <p:tavLst>
                                        <p:tav tm="0">
                                          <p:val>
                                            <p:fltVal val="0"/>
                                          </p:val>
                                        </p:tav>
                                        <p:tav tm="100000">
                                          <p:val>
                                            <p:strVal val="#ppt_h"/>
                                          </p:val>
                                        </p:tav>
                                      </p:tavLst>
                                    </p:anim>
                                    <p:anim calcmode="lin" valueType="num">
                                      <p:cBhvr>
                                        <p:cTn id="59" dur="1000" fill="hold"/>
                                        <p:tgtEl>
                                          <p:spTgt spid="11"/>
                                        </p:tgtEl>
                                        <p:attrNameLst>
                                          <p:attrName>style.rotation</p:attrName>
                                        </p:attrNameLst>
                                      </p:cBhvr>
                                      <p:tavLst>
                                        <p:tav tm="0">
                                          <p:val>
                                            <p:fltVal val="90"/>
                                          </p:val>
                                        </p:tav>
                                        <p:tav tm="100000">
                                          <p:val>
                                            <p:fltVal val="0"/>
                                          </p:val>
                                        </p:tav>
                                      </p:tavLst>
                                    </p:anim>
                                    <p:animEffect transition="in" filter="fade">
                                      <p:cBhvr>
                                        <p:cTn id="60" dur="1000"/>
                                        <p:tgtEl>
                                          <p:spTgt spid="11"/>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style.rotation</p:attrName>
                                        </p:attrNameLst>
                                      </p:cBhvr>
                                      <p:tavLst>
                                        <p:tav tm="0">
                                          <p:val>
                                            <p:fltVal val="90"/>
                                          </p:val>
                                        </p:tav>
                                        <p:tav tm="100000">
                                          <p:val>
                                            <p:fltVal val="0"/>
                                          </p:val>
                                        </p:tav>
                                      </p:tavLst>
                                    </p:anim>
                                    <p:animEffect transition="in" filter="fade">
                                      <p:cBhvr>
                                        <p:cTn id="66" dur="1000"/>
                                        <p:tgtEl>
                                          <p:spTgt spid="12"/>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1000" fill="hold"/>
                                        <p:tgtEl>
                                          <p:spTgt spid="13"/>
                                        </p:tgtEl>
                                        <p:attrNameLst>
                                          <p:attrName>ppt_w</p:attrName>
                                        </p:attrNameLst>
                                      </p:cBhvr>
                                      <p:tavLst>
                                        <p:tav tm="0">
                                          <p:val>
                                            <p:fltVal val="0"/>
                                          </p:val>
                                        </p:tav>
                                        <p:tav tm="100000">
                                          <p:val>
                                            <p:strVal val="#ppt_w"/>
                                          </p:val>
                                        </p:tav>
                                      </p:tavLst>
                                    </p:anim>
                                    <p:anim calcmode="lin" valueType="num">
                                      <p:cBhvr>
                                        <p:cTn id="70" dur="1000" fill="hold"/>
                                        <p:tgtEl>
                                          <p:spTgt spid="13"/>
                                        </p:tgtEl>
                                        <p:attrNameLst>
                                          <p:attrName>ppt_h</p:attrName>
                                        </p:attrNameLst>
                                      </p:cBhvr>
                                      <p:tavLst>
                                        <p:tav tm="0">
                                          <p:val>
                                            <p:fltVal val="0"/>
                                          </p:val>
                                        </p:tav>
                                        <p:tav tm="100000">
                                          <p:val>
                                            <p:strVal val="#ppt_h"/>
                                          </p:val>
                                        </p:tav>
                                      </p:tavLst>
                                    </p:anim>
                                    <p:anim calcmode="lin" valueType="num">
                                      <p:cBhvr>
                                        <p:cTn id="71" dur="1000" fill="hold"/>
                                        <p:tgtEl>
                                          <p:spTgt spid="13"/>
                                        </p:tgtEl>
                                        <p:attrNameLst>
                                          <p:attrName>style.rotation</p:attrName>
                                        </p:attrNameLst>
                                      </p:cBhvr>
                                      <p:tavLst>
                                        <p:tav tm="0">
                                          <p:val>
                                            <p:fltVal val="90"/>
                                          </p:val>
                                        </p:tav>
                                        <p:tav tm="100000">
                                          <p:val>
                                            <p:fltVal val="0"/>
                                          </p:val>
                                        </p:tav>
                                      </p:tavLst>
                                    </p:anim>
                                    <p:animEffect transition="in" filter="fade">
                                      <p:cBhvr>
                                        <p:cTn id="72" dur="1000"/>
                                        <p:tgtEl>
                                          <p:spTgt spid="13"/>
                                        </p:tgtEl>
                                      </p:cBhvr>
                                    </p:animEffect>
                                  </p:childTnLst>
                                </p:cTn>
                              </p:par>
                              <p:par>
                                <p:cTn id="73" presetID="31" presetClass="entr" presetSubtype="0"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1000" fill="hold"/>
                                        <p:tgtEl>
                                          <p:spTgt spid="14"/>
                                        </p:tgtEl>
                                        <p:attrNameLst>
                                          <p:attrName>ppt_w</p:attrName>
                                        </p:attrNameLst>
                                      </p:cBhvr>
                                      <p:tavLst>
                                        <p:tav tm="0">
                                          <p:val>
                                            <p:fltVal val="0"/>
                                          </p:val>
                                        </p:tav>
                                        <p:tav tm="100000">
                                          <p:val>
                                            <p:strVal val="#ppt_w"/>
                                          </p:val>
                                        </p:tav>
                                      </p:tavLst>
                                    </p:anim>
                                    <p:anim calcmode="lin" valueType="num">
                                      <p:cBhvr>
                                        <p:cTn id="76" dur="1000" fill="hold"/>
                                        <p:tgtEl>
                                          <p:spTgt spid="14"/>
                                        </p:tgtEl>
                                        <p:attrNameLst>
                                          <p:attrName>ppt_h</p:attrName>
                                        </p:attrNameLst>
                                      </p:cBhvr>
                                      <p:tavLst>
                                        <p:tav tm="0">
                                          <p:val>
                                            <p:fltVal val="0"/>
                                          </p:val>
                                        </p:tav>
                                        <p:tav tm="100000">
                                          <p:val>
                                            <p:strVal val="#ppt_h"/>
                                          </p:val>
                                        </p:tav>
                                      </p:tavLst>
                                    </p:anim>
                                    <p:anim calcmode="lin" valueType="num">
                                      <p:cBhvr>
                                        <p:cTn id="77" dur="1000" fill="hold"/>
                                        <p:tgtEl>
                                          <p:spTgt spid="14"/>
                                        </p:tgtEl>
                                        <p:attrNameLst>
                                          <p:attrName>style.rotation</p:attrName>
                                        </p:attrNameLst>
                                      </p:cBhvr>
                                      <p:tavLst>
                                        <p:tav tm="0">
                                          <p:val>
                                            <p:fltVal val="90"/>
                                          </p:val>
                                        </p:tav>
                                        <p:tav tm="100000">
                                          <p:val>
                                            <p:fltVal val="0"/>
                                          </p:val>
                                        </p:tav>
                                      </p:tavLst>
                                    </p:anim>
                                    <p:animEffect transition="in" filter="fade">
                                      <p:cBhvr>
                                        <p:cTn id="78" dur="1000"/>
                                        <p:tgtEl>
                                          <p:spTgt spid="14"/>
                                        </p:tgtEl>
                                      </p:cBhvr>
                                    </p:animEffect>
                                  </p:childTnLst>
                                </p:cTn>
                              </p:par>
                              <p:par>
                                <p:cTn id="79" presetID="31" presetClass="entr" presetSubtype="0"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1000" fill="hold"/>
                                        <p:tgtEl>
                                          <p:spTgt spid="15"/>
                                        </p:tgtEl>
                                        <p:attrNameLst>
                                          <p:attrName>ppt_w</p:attrName>
                                        </p:attrNameLst>
                                      </p:cBhvr>
                                      <p:tavLst>
                                        <p:tav tm="0">
                                          <p:val>
                                            <p:fltVal val="0"/>
                                          </p:val>
                                        </p:tav>
                                        <p:tav tm="100000">
                                          <p:val>
                                            <p:strVal val="#ppt_w"/>
                                          </p:val>
                                        </p:tav>
                                      </p:tavLst>
                                    </p:anim>
                                    <p:anim calcmode="lin" valueType="num">
                                      <p:cBhvr>
                                        <p:cTn id="82" dur="1000" fill="hold"/>
                                        <p:tgtEl>
                                          <p:spTgt spid="15"/>
                                        </p:tgtEl>
                                        <p:attrNameLst>
                                          <p:attrName>ppt_h</p:attrName>
                                        </p:attrNameLst>
                                      </p:cBhvr>
                                      <p:tavLst>
                                        <p:tav tm="0">
                                          <p:val>
                                            <p:fltVal val="0"/>
                                          </p:val>
                                        </p:tav>
                                        <p:tav tm="100000">
                                          <p:val>
                                            <p:strVal val="#ppt_h"/>
                                          </p:val>
                                        </p:tav>
                                      </p:tavLst>
                                    </p:anim>
                                    <p:anim calcmode="lin" valueType="num">
                                      <p:cBhvr>
                                        <p:cTn id="83" dur="1000" fill="hold"/>
                                        <p:tgtEl>
                                          <p:spTgt spid="15"/>
                                        </p:tgtEl>
                                        <p:attrNameLst>
                                          <p:attrName>style.rotation</p:attrName>
                                        </p:attrNameLst>
                                      </p:cBhvr>
                                      <p:tavLst>
                                        <p:tav tm="0">
                                          <p:val>
                                            <p:fltVal val="90"/>
                                          </p:val>
                                        </p:tav>
                                        <p:tav tm="100000">
                                          <p:val>
                                            <p:fltVal val="0"/>
                                          </p:val>
                                        </p:tav>
                                      </p:tavLst>
                                    </p:anim>
                                    <p:animEffect transition="in" filter="fade">
                                      <p:cBhvr>
                                        <p:cTn id="84" dur="1000"/>
                                        <p:tgtEl>
                                          <p:spTgt spid="15"/>
                                        </p:tgtEl>
                                      </p:cBhvr>
                                    </p:animEffect>
                                  </p:childTnLst>
                                </p:cTn>
                              </p:par>
                              <p:par>
                                <p:cTn id="85" presetID="31" presetClass="entr" presetSubtype="0"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1000" fill="hold"/>
                                        <p:tgtEl>
                                          <p:spTgt spid="16"/>
                                        </p:tgtEl>
                                        <p:attrNameLst>
                                          <p:attrName>ppt_w</p:attrName>
                                        </p:attrNameLst>
                                      </p:cBhvr>
                                      <p:tavLst>
                                        <p:tav tm="0">
                                          <p:val>
                                            <p:fltVal val="0"/>
                                          </p:val>
                                        </p:tav>
                                        <p:tav tm="100000">
                                          <p:val>
                                            <p:strVal val="#ppt_w"/>
                                          </p:val>
                                        </p:tav>
                                      </p:tavLst>
                                    </p:anim>
                                    <p:anim calcmode="lin" valueType="num">
                                      <p:cBhvr>
                                        <p:cTn id="88" dur="1000" fill="hold"/>
                                        <p:tgtEl>
                                          <p:spTgt spid="16"/>
                                        </p:tgtEl>
                                        <p:attrNameLst>
                                          <p:attrName>ppt_h</p:attrName>
                                        </p:attrNameLst>
                                      </p:cBhvr>
                                      <p:tavLst>
                                        <p:tav tm="0">
                                          <p:val>
                                            <p:fltVal val="0"/>
                                          </p:val>
                                        </p:tav>
                                        <p:tav tm="100000">
                                          <p:val>
                                            <p:strVal val="#ppt_h"/>
                                          </p:val>
                                        </p:tav>
                                      </p:tavLst>
                                    </p:anim>
                                    <p:anim calcmode="lin" valueType="num">
                                      <p:cBhvr>
                                        <p:cTn id="89" dur="1000" fill="hold"/>
                                        <p:tgtEl>
                                          <p:spTgt spid="16"/>
                                        </p:tgtEl>
                                        <p:attrNameLst>
                                          <p:attrName>style.rotation</p:attrName>
                                        </p:attrNameLst>
                                      </p:cBhvr>
                                      <p:tavLst>
                                        <p:tav tm="0">
                                          <p:val>
                                            <p:fltVal val="90"/>
                                          </p:val>
                                        </p:tav>
                                        <p:tav tm="100000">
                                          <p:val>
                                            <p:fltVal val="0"/>
                                          </p:val>
                                        </p:tav>
                                      </p:tavLst>
                                    </p:anim>
                                    <p:animEffect transition="in" filter="fade">
                                      <p:cBhvr>
                                        <p:cTn id="90" dur="1000"/>
                                        <p:tgtEl>
                                          <p:spTgt spid="16"/>
                                        </p:tgtEl>
                                      </p:cBhvr>
                                    </p:animEffect>
                                  </p:childTnLst>
                                </p:cTn>
                              </p:par>
                              <p:par>
                                <p:cTn id="91" presetID="31" presetClass="entr" presetSubtype="0"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1000" fill="hold"/>
                                        <p:tgtEl>
                                          <p:spTgt spid="17"/>
                                        </p:tgtEl>
                                        <p:attrNameLst>
                                          <p:attrName>ppt_w</p:attrName>
                                        </p:attrNameLst>
                                      </p:cBhvr>
                                      <p:tavLst>
                                        <p:tav tm="0">
                                          <p:val>
                                            <p:fltVal val="0"/>
                                          </p:val>
                                        </p:tav>
                                        <p:tav tm="100000">
                                          <p:val>
                                            <p:strVal val="#ppt_w"/>
                                          </p:val>
                                        </p:tav>
                                      </p:tavLst>
                                    </p:anim>
                                    <p:anim calcmode="lin" valueType="num">
                                      <p:cBhvr>
                                        <p:cTn id="94" dur="1000" fill="hold"/>
                                        <p:tgtEl>
                                          <p:spTgt spid="17"/>
                                        </p:tgtEl>
                                        <p:attrNameLst>
                                          <p:attrName>ppt_h</p:attrName>
                                        </p:attrNameLst>
                                      </p:cBhvr>
                                      <p:tavLst>
                                        <p:tav tm="0">
                                          <p:val>
                                            <p:fltVal val="0"/>
                                          </p:val>
                                        </p:tav>
                                        <p:tav tm="100000">
                                          <p:val>
                                            <p:strVal val="#ppt_h"/>
                                          </p:val>
                                        </p:tav>
                                      </p:tavLst>
                                    </p:anim>
                                    <p:anim calcmode="lin" valueType="num">
                                      <p:cBhvr>
                                        <p:cTn id="95" dur="1000" fill="hold"/>
                                        <p:tgtEl>
                                          <p:spTgt spid="17"/>
                                        </p:tgtEl>
                                        <p:attrNameLst>
                                          <p:attrName>style.rotation</p:attrName>
                                        </p:attrNameLst>
                                      </p:cBhvr>
                                      <p:tavLst>
                                        <p:tav tm="0">
                                          <p:val>
                                            <p:fltVal val="90"/>
                                          </p:val>
                                        </p:tav>
                                        <p:tav tm="100000">
                                          <p:val>
                                            <p:fltVal val="0"/>
                                          </p:val>
                                        </p:tav>
                                      </p:tavLst>
                                    </p:anim>
                                    <p:animEffect transition="in" filter="fade">
                                      <p:cBhvr>
                                        <p:cTn id="96" dur="1000"/>
                                        <p:tgtEl>
                                          <p:spTgt spid="17"/>
                                        </p:tgtEl>
                                      </p:cBhvr>
                                    </p:animEffect>
                                  </p:childTnLst>
                                </p:cTn>
                              </p:par>
                              <p:par>
                                <p:cTn id="97" presetID="31" presetClass="entr" presetSubtype="0"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1000" fill="hold"/>
                                        <p:tgtEl>
                                          <p:spTgt spid="18"/>
                                        </p:tgtEl>
                                        <p:attrNameLst>
                                          <p:attrName>ppt_w</p:attrName>
                                        </p:attrNameLst>
                                      </p:cBhvr>
                                      <p:tavLst>
                                        <p:tav tm="0">
                                          <p:val>
                                            <p:fltVal val="0"/>
                                          </p:val>
                                        </p:tav>
                                        <p:tav tm="100000">
                                          <p:val>
                                            <p:strVal val="#ppt_w"/>
                                          </p:val>
                                        </p:tav>
                                      </p:tavLst>
                                    </p:anim>
                                    <p:anim calcmode="lin" valueType="num">
                                      <p:cBhvr>
                                        <p:cTn id="100" dur="1000" fill="hold"/>
                                        <p:tgtEl>
                                          <p:spTgt spid="18"/>
                                        </p:tgtEl>
                                        <p:attrNameLst>
                                          <p:attrName>ppt_h</p:attrName>
                                        </p:attrNameLst>
                                      </p:cBhvr>
                                      <p:tavLst>
                                        <p:tav tm="0">
                                          <p:val>
                                            <p:fltVal val="0"/>
                                          </p:val>
                                        </p:tav>
                                        <p:tav tm="100000">
                                          <p:val>
                                            <p:strVal val="#ppt_h"/>
                                          </p:val>
                                        </p:tav>
                                      </p:tavLst>
                                    </p:anim>
                                    <p:anim calcmode="lin" valueType="num">
                                      <p:cBhvr>
                                        <p:cTn id="101" dur="1000" fill="hold"/>
                                        <p:tgtEl>
                                          <p:spTgt spid="18"/>
                                        </p:tgtEl>
                                        <p:attrNameLst>
                                          <p:attrName>style.rotation</p:attrName>
                                        </p:attrNameLst>
                                      </p:cBhvr>
                                      <p:tavLst>
                                        <p:tav tm="0">
                                          <p:val>
                                            <p:fltVal val="90"/>
                                          </p:val>
                                        </p:tav>
                                        <p:tav tm="100000">
                                          <p:val>
                                            <p:fltVal val="0"/>
                                          </p:val>
                                        </p:tav>
                                      </p:tavLst>
                                    </p:anim>
                                    <p:animEffect transition="in" filter="fade">
                                      <p:cBhvr>
                                        <p:cTn id="102" dur="1000"/>
                                        <p:tgtEl>
                                          <p:spTgt spid="18"/>
                                        </p:tgtEl>
                                      </p:cBhvr>
                                    </p:animEffect>
                                  </p:childTnLst>
                                </p:cTn>
                              </p:par>
                              <p:par>
                                <p:cTn id="103" presetID="31" presetClass="entr" presetSubtype="0"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1000" fill="hold"/>
                                        <p:tgtEl>
                                          <p:spTgt spid="19"/>
                                        </p:tgtEl>
                                        <p:attrNameLst>
                                          <p:attrName>ppt_w</p:attrName>
                                        </p:attrNameLst>
                                      </p:cBhvr>
                                      <p:tavLst>
                                        <p:tav tm="0">
                                          <p:val>
                                            <p:fltVal val="0"/>
                                          </p:val>
                                        </p:tav>
                                        <p:tav tm="100000">
                                          <p:val>
                                            <p:strVal val="#ppt_w"/>
                                          </p:val>
                                        </p:tav>
                                      </p:tavLst>
                                    </p:anim>
                                    <p:anim calcmode="lin" valueType="num">
                                      <p:cBhvr>
                                        <p:cTn id="106" dur="1000" fill="hold"/>
                                        <p:tgtEl>
                                          <p:spTgt spid="19"/>
                                        </p:tgtEl>
                                        <p:attrNameLst>
                                          <p:attrName>ppt_h</p:attrName>
                                        </p:attrNameLst>
                                      </p:cBhvr>
                                      <p:tavLst>
                                        <p:tav tm="0">
                                          <p:val>
                                            <p:fltVal val="0"/>
                                          </p:val>
                                        </p:tav>
                                        <p:tav tm="100000">
                                          <p:val>
                                            <p:strVal val="#ppt_h"/>
                                          </p:val>
                                        </p:tav>
                                      </p:tavLst>
                                    </p:anim>
                                    <p:anim calcmode="lin" valueType="num">
                                      <p:cBhvr>
                                        <p:cTn id="107" dur="1000" fill="hold"/>
                                        <p:tgtEl>
                                          <p:spTgt spid="19"/>
                                        </p:tgtEl>
                                        <p:attrNameLst>
                                          <p:attrName>style.rotation</p:attrName>
                                        </p:attrNameLst>
                                      </p:cBhvr>
                                      <p:tavLst>
                                        <p:tav tm="0">
                                          <p:val>
                                            <p:fltVal val="90"/>
                                          </p:val>
                                        </p:tav>
                                        <p:tav tm="100000">
                                          <p:val>
                                            <p:fltVal val="0"/>
                                          </p:val>
                                        </p:tav>
                                      </p:tavLst>
                                    </p:anim>
                                    <p:animEffect transition="in" filter="fade">
                                      <p:cBhvr>
                                        <p:cTn id="108" dur="1000"/>
                                        <p:tgtEl>
                                          <p:spTgt spid="19"/>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1000" fill="hold"/>
                                        <p:tgtEl>
                                          <p:spTgt spid="20"/>
                                        </p:tgtEl>
                                        <p:attrNameLst>
                                          <p:attrName>ppt_w</p:attrName>
                                        </p:attrNameLst>
                                      </p:cBhvr>
                                      <p:tavLst>
                                        <p:tav tm="0">
                                          <p:val>
                                            <p:fltVal val="0"/>
                                          </p:val>
                                        </p:tav>
                                        <p:tav tm="100000">
                                          <p:val>
                                            <p:strVal val="#ppt_w"/>
                                          </p:val>
                                        </p:tav>
                                      </p:tavLst>
                                    </p:anim>
                                    <p:anim calcmode="lin" valueType="num">
                                      <p:cBhvr>
                                        <p:cTn id="112" dur="1000" fill="hold"/>
                                        <p:tgtEl>
                                          <p:spTgt spid="20"/>
                                        </p:tgtEl>
                                        <p:attrNameLst>
                                          <p:attrName>ppt_h</p:attrName>
                                        </p:attrNameLst>
                                      </p:cBhvr>
                                      <p:tavLst>
                                        <p:tav tm="0">
                                          <p:val>
                                            <p:fltVal val="0"/>
                                          </p:val>
                                        </p:tav>
                                        <p:tav tm="100000">
                                          <p:val>
                                            <p:strVal val="#ppt_h"/>
                                          </p:val>
                                        </p:tav>
                                      </p:tavLst>
                                    </p:anim>
                                    <p:anim calcmode="lin" valueType="num">
                                      <p:cBhvr>
                                        <p:cTn id="113" dur="1000" fill="hold"/>
                                        <p:tgtEl>
                                          <p:spTgt spid="20"/>
                                        </p:tgtEl>
                                        <p:attrNameLst>
                                          <p:attrName>style.rotation</p:attrName>
                                        </p:attrNameLst>
                                      </p:cBhvr>
                                      <p:tavLst>
                                        <p:tav tm="0">
                                          <p:val>
                                            <p:fltVal val="90"/>
                                          </p:val>
                                        </p:tav>
                                        <p:tav tm="100000">
                                          <p:val>
                                            <p:fltVal val="0"/>
                                          </p:val>
                                        </p:tav>
                                      </p:tavLst>
                                    </p:anim>
                                    <p:animEffect transition="in" filter="fade">
                                      <p:cBhvr>
                                        <p:cTn id="114"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animBg="1"/>
      <p:bldP spid="9" grpId="0" animBg="1"/>
      <p:bldP spid="10" grpId="0"/>
      <p:bldP spid="11" grpId="0"/>
      <p:bldP spid="12" grpId="0" animBg="1"/>
      <p:bldP spid="13" grpId="0"/>
      <p:bldP spid="14" grpId="0"/>
      <p:bldP spid="15" grpId="0" animBg="1"/>
      <p:bldP spid="16" grpId="0"/>
      <p:bldP spid="17"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120F7E4E-5C37-411C-BBEE-CCE9BB4B9222}"/>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6799A4C-083D-44ED-89CA-25E4B430599C}"/>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1</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FD63DB42-59C3-4017-A7AC-02D58C1B046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E393B0E1-139B-4BE0-97A2-819FE9DAD7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AF56996D-45FB-42C3-8683-A482CF8FF78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00C07C70-5646-4AFD-BF89-966A8992BDEB}"/>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8F195FBE-E96C-404A-BFE2-B2CFEAA469DE}"/>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566A5ABF-7009-437F-AD8C-07ED0D5969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AF6DFD2A-C2EB-43D5-A242-A50AFACFFE7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B0D2AAB9-E6E4-4EE0-9327-7E2780FB50B8}"/>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87D4FF2-2299-4E6E-8B9F-7BFFF6F81CF2}"/>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7B91113-E370-4F67-B07F-AD7B5C3AD231}"/>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99290725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组合 16">
            <a:extLst>
              <a:ext uri="{FF2B5EF4-FFF2-40B4-BE49-F238E27FC236}">
                <a16:creationId xmlns="" xmlns:a16="http://schemas.microsoft.com/office/drawing/2014/main" id="{FE98A651-39D1-42B2-8CEC-18A5D725F377}"/>
              </a:ext>
            </a:extLst>
          </p:cNvPr>
          <p:cNvGrpSpPr/>
          <p:nvPr/>
        </p:nvGrpSpPr>
        <p:grpSpPr>
          <a:xfrm>
            <a:off x="-64921" y="1328415"/>
            <a:ext cx="8098971" cy="4593414"/>
            <a:chOff x="-64921" y="1792102"/>
            <a:chExt cx="8098971" cy="4593414"/>
          </a:xfrm>
        </p:grpSpPr>
        <p:pic>
          <p:nvPicPr>
            <p:cNvPr id="15" name="图片 14">
              <a:extLst>
                <a:ext uri="{FF2B5EF4-FFF2-40B4-BE49-F238E27FC236}">
                  <a16:creationId xmlns="" xmlns:a16="http://schemas.microsoft.com/office/drawing/2014/main" id="{5479ECEA-F44D-4C7D-80C7-B65961A373C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21" y="1825524"/>
              <a:ext cx="8098971" cy="4559992"/>
            </a:xfrm>
            <a:prstGeom prst="rect">
              <a:avLst/>
            </a:prstGeom>
          </p:spPr>
        </p:pic>
        <p:sp>
          <p:nvSpPr>
            <p:cNvPr id="16" name="矩形 15">
              <a:extLst>
                <a:ext uri="{FF2B5EF4-FFF2-40B4-BE49-F238E27FC236}">
                  <a16:creationId xmlns="" xmlns:a16="http://schemas.microsoft.com/office/drawing/2014/main" id="{1A688C90-6269-4D39-80CB-0A66ABE2C9E2}"/>
                </a:ext>
              </a:extLst>
            </p:cNvPr>
            <p:cNvSpPr/>
            <p:nvPr/>
          </p:nvSpPr>
          <p:spPr>
            <a:xfrm>
              <a:off x="-64921" y="1792102"/>
              <a:ext cx="8098971" cy="4559991"/>
            </a:xfrm>
            <a:prstGeom prst="rect">
              <a:avLst/>
            </a:prstGeom>
            <a:gradFill>
              <a:gsLst>
                <a:gs pos="0">
                  <a:srgbClr val="1C5483"/>
                </a:gs>
                <a:gs pos="99000">
                  <a:srgbClr val="1C5483">
                    <a:alpha val="73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E1DB14C-0F1D-42CA-8AEF-76587BF59B91}"/>
              </a:ext>
            </a:extLst>
          </p:cNvPr>
          <p:cNvGrpSpPr/>
          <p:nvPr/>
        </p:nvGrpSpPr>
        <p:grpSpPr>
          <a:xfrm rot="20693666">
            <a:off x="-1358522" y="-1917173"/>
            <a:ext cx="3286171" cy="3834344"/>
            <a:chOff x="-1285950" y="-1787616"/>
            <a:chExt cx="3286171" cy="3834344"/>
          </a:xfrm>
        </p:grpSpPr>
        <p:pic>
          <p:nvPicPr>
            <p:cNvPr id="8" name="图片 7">
              <a:extLst>
                <a:ext uri="{FF2B5EF4-FFF2-40B4-BE49-F238E27FC236}">
                  <a16:creationId xmlns="" xmlns:a16="http://schemas.microsoft.com/office/drawing/2014/main" id="{49C278EE-A951-4931-9CB8-07B1E80A95C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3A24B342-6684-4F02-AF05-7048E8B9D95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10" name="椭圆 9">
              <a:extLst>
                <a:ext uri="{FF2B5EF4-FFF2-40B4-BE49-F238E27FC236}">
                  <a16:creationId xmlns="" xmlns:a16="http://schemas.microsoft.com/office/drawing/2014/main" id="{97E397A7-B4CE-4F79-AD78-7B5FA25668D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a:extLst>
                <a:ext uri="{FF2B5EF4-FFF2-40B4-BE49-F238E27FC236}">
                  <a16:creationId xmlns="" xmlns:a16="http://schemas.microsoft.com/office/drawing/2014/main" id="{CAF98F2E-1621-4596-886E-B32BC1423316}"/>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6A4186A5-A03A-48F2-8273-A41838C59743}"/>
              </a:ext>
            </a:extLst>
          </p:cNvPr>
          <p:cNvGrpSpPr/>
          <p:nvPr/>
        </p:nvGrpSpPr>
        <p:grpSpPr>
          <a:xfrm>
            <a:off x="1164117" y="416620"/>
            <a:ext cx="3441290" cy="625094"/>
            <a:chOff x="1164117" y="416620"/>
            <a:chExt cx="3441290" cy="625094"/>
          </a:xfrm>
        </p:grpSpPr>
        <p:sp>
          <p:nvSpPr>
            <p:cNvPr id="12" name="文本框 11">
              <a:extLst>
                <a:ext uri="{FF2B5EF4-FFF2-40B4-BE49-F238E27FC236}">
                  <a16:creationId xmlns="" xmlns:a16="http://schemas.microsoft.com/office/drawing/2014/main" id="{FF3EC84D-F942-42A5-9527-432DF5C90DB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A3944E28-69D4-4369-B736-9A90E59CA585}"/>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9" name="矩形 18">
            <a:extLst>
              <a:ext uri="{FF2B5EF4-FFF2-40B4-BE49-F238E27FC236}">
                <a16:creationId xmlns="" xmlns:a16="http://schemas.microsoft.com/office/drawing/2014/main" id="{6745D316-1164-4BE5-95BF-31E97F3D4EA2}"/>
              </a:ext>
            </a:extLst>
          </p:cNvPr>
          <p:cNvSpPr/>
          <p:nvPr/>
        </p:nvSpPr>
        <p:spPr>
          <a:xfrm>
            <a:off x="8058915" y="1361837"/>
            <a:ext cx="4219795" cy="4559991"/>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0" name="组合 1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49CA0FF-D511-4540-B04F-23C2C60104AC}"/>
              </a:ext>
            </a:extLst>
          </p:cNvPr>
          <p:cNvGrpSpPr/>
          <p:nvPr/>
        </p:nvGrpSpPr>
        <p:grpSpPr>
          <a:xfrm>
            <a:off x="662554" y="3509623"/>
            <a:ext cx="738917" cy="738917"/>
            <a:chOff x="1597024" y="3317977"/>
            <a:chExt cx="985223" cy="985223"/>
          </a:xfrm>
        </p:grpSpPr>
        <p:sp>
          <p:nvSpPr>
            <p:cNvPr id="21" name="椭圆 20">
              <a:extLst>
                <a:ext uri="{FF2B5EF4-FFF2-40B4-BE49-F238E27FC236}">
                  <a16:creationId xmlns="" xmlns:a16="http://schemas.microsoft.com/office/drawing/2014/main" id="{6E641E38-C6F5-41A6-BA40-215826D81227}"/>
                </a:ext>
              </a:extLst>
            </p:cNvPr>
            <p:cNvSpPr/>
            <p:nvPr/>
          </p:nvSpPr>
          <p:spPr>
            <a:xfrm>
              <a:off x="1597024" y="3317977"/>
              <a:ext cx="985223" cy="985223"/>
            </a:xfrm>
            <a:prstGeom prst="ellipse">
              <a:avLst/>
            </a:prstGeom>
            <a:solidFill>
              <a:srgbClr val="F1F3F2"/>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22" name="组合 21">
              <a:extLst>
                <a:ext uri="{FF2B5EF4-FFF2-40B4-BE49-F238E27FC236}">
                  <a16:creationId xmlns="" xmlns:a16="http://schemas.microsoft.com/office/drawing/2014/main" id="{9B6CA28F-96D9-4495-A6FC-1CEA65490DCF}"/>
                </a:ext>
              </a:extLst>
            </p:cNvPr>
            <p:cNvGrpSpPr/>
            <p:nvPr/>
          </p:nvGrpSpPr>
          <p:grpSpPr>
            <a:xfrm>
              <a:off x="1784396" y="3502100"/>
              <a:ext cx="554888" cy="558173"/>
              <a:chOff x="1725613" y="5727700"/>
              <a:chExt cx="268287" cy="269875"/>
            </a:xfrm>
          </p:grpSpPr>
          <p:sp>
            <p:nvSpPr>
              <p:cNvPr id="23" name="Freeform 10">
                <a:extLst>
                  <a:ext uri="{FF2B5EF4-FFF2-40B4-BE49-F238E27FC236}">
                    <a16:creationId xmlns="" xmlns:a16="http://schemas.microsoft.com/office/drawing/2014/main" id="{CE169847-A00E-4C4E-86AC-D29CC4DD6528}"/>
                  </a:ext>
                </a:extLst>
              </p:cNvPr>
              <p:cNvSpPr/>
              <p:nvPr/>
            </p:nvSpPr>
            <p:spPr bwMode="auto">
              <a:xfrm>
                <a:off x="1766888" y="5757863"/>
                <a:ext cx="31750" cy="31750"/>
              </a:xfrm>
              <a:custGeom>
                <a:avLst/>
                <a:gdLst>
                  <a:gd name="T0" fmla="*/ 10 w 12"/>
                  <a:gd name="T1" fmla="*/ 6 h 12"/>
                  <a:gd name="T2" fmla="*/ 6 w 12"/>
                  <a:gd name="T3" fmla="*/ 2 h 12"/>
                  <a:gd name="T4" fmla="*/ 2 w 12"/>
                  <a:gd name="T5" fmla="*/ 2 h 12"/>
                  <a:gd name="T6" fmla="*/ 2 w 12"/>
                  <a:gd name="T7" fmla="*/ 6 h 12"/>
                  <a:gd name="T8" fmla="*/ 6 w 12"/>
                  <a:gd name="T9" fmla="*/ 10 h 12"/>
                  <a:gd name="T10" fmla="*/ 10 w 12"/>
                  <a:gd name="T11" fmla="*/ 10 h 12"/>
                  <a:gd name="T12" fmla="*/ 10 w 12"/>
                  <a:gd name="T13" fmla="*/ 6 h 12"/>
                </a:gdLst>
                <a:ahLst/>
                <a:cxnLst>
                  <a:cxn ang="0">
                    <a:pos x="T0" y="T1"/>
                  </a:cxn>
                  <a:cxn ang="0">
                    <a:pos x="T2" y="T3"/>
                  </a:cxn>
                  <a:cxn ang="0">
                    <a:pos x="T4" y="T5"/>
                  </a:cxn>
                  <a:cxn ang="0">
                    <a:pos x="T6" y="T7"/>
                  </a:cxn>
                  <a:cxn ang="0">
                    <a:pos x="T8" y="T9"/>
                  </a:cxn>
                  <a:cxn ang="0">
                    <a:pos x="T10" y="T11"/>
                  </a:cxn>
                  <a:cxn ang="0">
                    <a:pos x="T12" y="T13"/>
                  </a:cxn>
                </a:cxnLst>
                <a:rect l="0" t="0" r="r" b="b"/>
                <a:pathLst>
                  <a:path w="12" h="12">
                    <a:moveTo>
                      <a:pt x="10" y="6"/>
                    </a:moveTo>
                    <a:cubicBezTo>
                      <a:pt x="6" y="2"/>
                      <a:pt x="6" y="2"/>
                      <a:pt x="6" y="2"/>
                    </a:cubicBezTo>
                    <a:cubicBezTo>
                      <a:pt x="5" y="0"/>
                      <a:pt x="3" y="0"/>
                      <a:pt x="2" y="2"/>
                    </a:cubicBezTo>
                    <a:cubicBezTo>
                      <a:pt x="0" y="3"/>
                      <a:pt x="0" y="5"/>
                      <a:pt x="2" y="6"/>
                    </a:cubicBezTo>
                    <a:cubicBezTo>
                      <a:pt x="6" y="10"/>
                      <a:pt x="6" y="10"/>
                      <a:pt x="6" y="10"/>
                    </a:cubicBezTo>
                    <a:cubicBezTo>
                      <a:pt x="7" y="12"/>
                      <a:pt x="9" y="12"/>
                      <a:pt x="10" y="10"/>
                    </a:cubicBezTo>
                    <a:cubicBezTo>
                      <a:pt x="12" y="9"/>
                      <a:pt x="12" y="7"/>
                      <a:pt x="10" y="6"/>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4" name="Freeform 11">
                <a:extLst>
                  <a:ext uri="{FF2B5EF4-FFF2-40B4-BE49-F238E27FC236}">
                    <a16:creationId xmlns="" xmlns:a16="http://schemas.microsoft.com/office/drawing/2014/main" id="{E8866020-674F-4C5E-8208-A07704336353}"/>
                  </a:ext>
                </a:extLst>
              </p:cNvPr>
              <p:cNvSpPr/>
              <p:nvPr/>
            </p:nvSpPr>
            <p:spPr bwMode="auto">
              <a:xfrm>
                <a:off x="1725613" y="5846763"/>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sp>
            <p:nvSpPr>
              <p:cNvPr id="25" name="Freeform 12">
                <a:extLst>
                  <a:ext uri="{FF2B5EF4-FFF2-40B4-BE49-F238E27FC236}">
                    <a16:creationId xmlns="" xmlns:a16="http://schemas.microsoft.com/office/drawing/2014/main" id="{120586AA-8492-4019-8859-CA791DC898B7}"/>
                  </a:ext>
                </a:extLst>
              </p:cNvPr>
              <p:cNvSpPr/>
              <p:nvPr/>
            </p:nvSpPr>
            <p:spPr bwMode="auto">
              <a:xfrm>
                <a:off x="1960563" y="5862638"/>
                <a:ext cx="33337" cy="15875"/>
              </a:xfrm>
              <a:custGeom>
                <a:avLst/>
                <a:gdLst>
                  <a:gd name="T0" fmla="*/ 9 w 12"/>
                  <a:gd name="T1" fmla="*/ 0 h 6"/>
                  <a:gd name="T2" fmla="*/ 3 w 12"/>
                  <a:gd name="T3" fmla="*/ 0 h 6"/>
                  <a:gd name="T4" fmla="*/ 0 w 12"/>
                  <a:gd name="T5" fmla="*/ 3 h 6"/>
                  <a:gd name="T6" fmla="*/ 3 w 12"/>
                  <a:gd name="T7" fmla="*/ 6 h 6"/>
                  <a:gd name="T8" fmla="*/ 9 w 12"/>
                  <a:gd name="T9" fmla="*/ 6 h 6"/>
                  <a:gd name="T10" fmla="*/ 12 w 12"/>
                  <a:gd name="T11" fmla="*/ 3 h 6"/>
                  <a:gd name="T12" fmla="*/ 9 w 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2" h="6">
                    <a:moveTo>
                      <a:pt x="9" y="0"/>
                    </a:moveTo>
                    <a:cubicBezTo>
                      <a:pt x="3" y="0"/>
                      <a:pt x="3" y="0"/>
                      <a:pt x="3" y="0"/>
                    </a:cubicBezTo>
                    <a:cubicBezTo>
                      <a:pt x="1" y="0"/>
                      <a:pt x="0" y="1"/>
                      <a:pt x="0" y="3"/>
                    </a:cubicBezTo>
                    <a:cubicBezTo>
                      <a:pt x="0" y="5"/>
                      <a:pt x="1" y="6"/>
                      <a:pt x="3" y="6"/>
                    </a:cubicBezTo>
                    <a:cubicBezTo>
                      <a:pt x="9" y="6"/>
                      <a:pt x="9" y="6"/>
                      <a:pt x="9" y="6"/>
                    </a:cubicBezTo>
                    <a:cubicBezTo>
                      <a:pt x="11" y="6"/>
                      <a:pt x="12" y="5"/>
                      <a:pt x="12" y="3"/>
                    </a:cubicBezTo>
                    <a:cubicBezTo>
                      <a:pt x="12" y="1"/>
                      <a:pt x="11" y="0"/>
                      <a:pt x="9"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6" name="Freeform 13">
                <a:extLst>
                  <a:ext uri="{FF2B5EF4-FFF2-40B4-BE49-F238E27FC236}">
                    <a16:creationId xmlns="" xmlns:a16="http://schemas.microsoft.com/office/drawing/2014/main" id="{BAE31144-3F57-4A1F-9FBA-0D8F09A0B5EA}"/>
                  </a:ext>
                </a:extLst>
              </p:cNvPr>
              <p:cNvSpPr/>
              <p:nvPr/>
            </p:nvSpPr>
            <p:spPr bwMode="auto">
              <a:xfrm>
                <a:off x="1933575" y="5770563"/>
                <a:ext cx="30162" cy="30162"/>
              </a:xfrm>
              <a:custGeom>
                <a:avLst/>
                <a:gdLst>
                  <a:gd name="T0" fmla="*/ 10 w 11"/>
                  <a:gd name="T1" fmla="*/ 1 h 11"/>
                  <a:gd name="T2" fmla="*/ 5 w 11"/>
                  <a:gd name="T3" fmla="*/ 1 h 11"/>
                  <a:gd name="T4" fmla="*/ 1 w 11"/>
                  <a:gd name="T5" fmla="*/ 5 h 11"/>
                  <a:gd name="T6" fmla="*/ 1 w 11"/>
                  <a:gd name="T7" fmla="*/ 10 h 11"/>
                  <a:gd name="T8" fmla="*/ 5 w 11"/>
                  <a:gd name="T9" fmla="*/ 10 h 11"/>
                  <a:gd name="T10" fmla="*/ 10 w 11"/>
                  <a:gd name="T11" fmla="*/ 5 h 11"/>
                  <a:gd name="T12" fmla="*/ 10 w 11"/>
                  <a:gd name="T13" fmla="*/ 1 h 11"/>
                </a:gdLst>
                <a:ahLst/>
                <a:cxnLst>
                  <a:cxn ang="0">
                    <a:pos x="T0" y="T1"/>
                  </a:cxn>
                  <a:cxn ang="0">
                    <a:pos x="T2" y="T3"/>
                  </a:cxn>
                  <a:cxn ang="0">
                    <a:pos x="T4" y="T5"/>
                  </a:cxn>
                  <a:cxn ang="0">
                    <a:pos x="T6" y="T7"/>
                  </a:cxn>
                  <a:cxn ang="0">
                    <a:pos x="T8" y="T9"/>
                  </a:cxn>
                  <a:cxn ang="0">
                    <a:pos x="T10" y="T11"/>
                  </a:cxn>
                  <a:cxn ang="0">
                    <a:pos x="T12" y="T13"/>
                  </a:cxn>
                </a:cxnLst>
                <a:rect l="0" t="0" r="r" b="b"/>
                <a:pathLst>
                  <a:path w="11" h="11">
                    <a:moveTo>
                      <a:pt x="10" y="1"/>
                    </a:moveTo>
                    <a:cubicBezTo>
                      <a:pt x="9" y="0"/>
                      <a:pt x="7" y="0"/>
                      <a:pt x="5" y="1"/>
                    </a:cubicBezTo>
                    <a:cubicBezTo>
                      <a:pt x="1" y="5"/>
                      <a:pt x="1" y="5"/>
                      <a:pt x="1" y="5"/>
                    </a:cubicBezTo>
                    <a:cubicBezTo>
                      <a:pt x="0" y="7"/>
                      <a:pt x="0" y="9"/>
                      <a:pt x="1" y="10"/>
                    </a:cubicBezTo>
                    <a:cubicBezTo>
                      <a:pt x="2" y="11"/>
                      <a:pt x="4" y="11"/>
                      <a:pt x="5" y="10"/>
                    </a:cubicBezTo>
                    <a:cubicBezTo>
                      <a:pt x="10" y="5"/>
                      <a:pt x="10" y="5"/>
                      <a:pt x="10" y="5"/>
                    </a:cubicBezTo>
                    <a:cubicBezTo>
                      <a:pt x="11" y="4"/>
                      <a:pt x="11" y="2"/>
                      <a:pt x="10" y="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7" name="Freeform 14">
                <a:extLst>
                  <a:ext uri="{FF2B5EF4-FFF2-40B4-BE49-F238E27FC236}">
                    <a16:creationId xmlns="" xmlns:a16="http://schemas.microsoft.com/office/drawing/2014/main" id="{429B71D4-277F-4355-8BC2-C9ED38BCB865}"/>
                  </a:ext>
                </a:extLst>
              </p:cNvPr>
              <p:cNvSpPr/>
              <p:nvPr/>
            </p:nvSpPr>
            <p:spPr bwMode="auto">
              <a:xfrm>
                <a:off x="1860550" y="5727700"/>
                <a:ext cx="17462" cy="34925"/>
              </a:xfrm>
              <a:custGeom>
                <a:avLst/>
                <a:gdLst>
                  <a:gd name="T0" fmla="*/ 3 w 6"/>
                  <a:gd name="T1" fmla="*/ 13 h 13"/>
                  <a:gd name="T2" fmla="*/ 5 w 6"/>
                  <a:gd name="T3" fmla="*/ 12 h 13"/>
                  <a:gd name="T4" fmla="*/ 6 w 6"/>
                  <a:gd name="T5" fmla="*/ 10 h 13"/>
                  <a:gd name="T6" fmla="*/ 6 w 6"/>
                  <a:gd name="T7" fmla="*/ 3 h 13"/>
                  <a:gd name="T8" fmla="*/ 3 w 6"/>
                  <a:gd name="T9" fmla="*/ 0 h 13"/>
                  <a:gd name="T10" fmla="*/ 0 w 6"/>
                  <a:gd name="T11" fmla="*/ 2 h 13"/>
                  <a:gd name="T12" fmla="*/ 0 w 6"/>
                  <a:gd name="T13" fmla="*/ 3 h 13"/>
                  <a:gd name="T14" fmla="*/ 0 w 6"/>
                  <a:gd name="T15" fmla="*/ 10 h 13"/>
                  <a:gd name="T16" fmla="*/ 3 w 6"/>
                  <a:gd name="T1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3" y="13"/>
                    </a:moveTo>
                    <a:cubicBezTo>
                      <a:pt x="3" y="13"/>
                      <a:pt x="4" y="12"/>
                      <a:pt x="5" y="12"/>
                    </a:cubicBezTo>
                    <a:cubicBezTo>
                      <a:pt x="5" y="11"/>
                      <a:pt x="6" y="11"/>
                      <a:pt x="6" y="10"/>
                    </a:cubicBezTo>
                    <a:cubicBezTo>
                      <a:pt x="6" y="3"/>
                      <a:pt x="6" y="3"/>
                      <a:pt x="6" y="3"/>
                    </a:cubicBezTo>
                    <a:cubicBezTo>
                      <a:pt x="6" y="2"/>
                      <a:pt x="4" y="0"/>
                      <a:pt x="3" y="0"/>
                    </a:cubicBezTo>
                    <a:cubicBezTo>
                      <a:pt x="1" y="0"/>
                      <a:pt x="0" y="1"/>
                      <a:pt x="0" y="2"/>
                    </a:cubicBezTo>
                    <a:cubicBezTo>
                      <a:pt x="0" y="3"/>
                      <a:pt x="0" y="3"/>
                      <a:pt x="0" y="3"/>
                    </a:cubicBezTo>
                    <a:cubicBezTo>
                      <a:pt x="0" y="10"/>
                      <a:pt x="0" y="10"/>
                      <a:pt x="0" y="10"/>
                    </a:cubicBezTo>
                    <a:cubicBezTo>
                      <a:pt x="0" y="11"/>
                      <a:pt x="1" y="13"/>
                      <a:pt x="3" y="13"/>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8" name="Freeform 15">
                <a:extLst>
                  <a:ext uri="{FF2B5EF4-FFF2-40B4-BE49-F238E27FC236}">
                    <a16:creationId xmlns="" xmlns:a16="http://schemas.microsoft.com/office/drawing/2014/main" id="{664E0FE8-F50E-4455-BF35-2E494A2D88D2}"/>
                  </a:ext>
                </a:extLst>
              </p:cNvPr>
              <p:cNvSpPr/>
              <p:nvPr/>
            </p:nvSpPr>
            <p:spPr bwMode="auto">
              <a:xfrm>
                <a:off x="1793875" y="5794375"/>
                <a:ext cx="131762" cy="152400"/>
              </a:xfrm>
              <a:custGeom>
                <a:avLst/>
                <a:gdLst>
                  <a:gd name="T0" fmla="*/ 25 w 49"/>
                  <a:gd name="T1" fmla="*/ 0 h 56"/>
                  <a:gd name="T2" fmla="*/ 0 w 49"/>
                  <a:gd name="T3" fmla="*/ 25 h 56"/>
                  <a:gd name="T4" fmla="*/ 12 w 49"/>
                  <a:gd name="T5" fmla="*/ 46 h 56"/>
                  <a:gd name="T6" fmla="*/ 12 w 49"/>
                  <a:gd name="T7" fmla="*/ 56 h 56"/>
                  <a:gd name="T8" fmla="*/ 37 w 49"/>
                  <a:gd name="T9" fmla="*/ 56 h 56"/>
                  <a:gd name="T10" fmla="*/ 37 w 49"/>
                  <a:gd name="T11" fmla="*/ 46 h 56"/>
                  <a:gd name="T12" fmla="*/ 49 w 49"/>
                  <a:gd name="T13" fmla="*/ 25 h 56"/>
                  <a:gd name="T14" fmla="*/ 25 w 49"/>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56">
                    <a:moveTo>
                      <a:pt x="25" y="0"/>
                    </a:moveTo>
                    <a:cubicBezTo>
                      <a:pt x="11" y="0"/>
                      <a:pt x="0" y="11"/>
                      <a:pt x="0" y="25"/>
                    </a:cubicBezTo>
                    <a:cubicBezTo>
                      <a:pt x="0" y="34"/>
                      <a:pt x="5" y="42"/>
                      <a:pt x="12" y="46"/>
                    </a:cubicBezTo>
                    <a:cubicBezTo>
                      <a:pt x="12" y="56"/>
                      <a:pt x="12" y="56"/>
                      <a:pt x="12" y="56"/>
                    </a:cubicBezTo>
                    <a:cubicBezTo>
                      <a:pt x="37" y="56"/>
                      <a:pt x="37" y="56"/>
                      <a:pt x="37" y="56"/>
                    </a:cubicBezTo>
                    <a:cubicBezTo>
                      <a:pt x="37" y="46"/>
                      <a:pt x="37" y="46"/>
                      <a:pt x="37" y="46"/>
                    </a:cubicBezTo>
                    <a:cubicBezTo>
                      <a:pt x="44" y="42"/>
                      <a:pt x="49" y="34"/>
                      <a:pt x="49" y="25"/>
                    </a:cubicBezTo>
                    <a:cubicBezTo>
                      <a:pt x="49" y="11"/>
                      <a:pt x="38" y="0"/>
                      <a:pt x="25"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29" name="Freeform 16">
                <a:extLst>
                  <a:ext uri="{FF2B5EF4-FFF2-40B4-BE49-F238E27FC236}">
                    <a16:creationId xmlns="" xmlns:a16="http://schemas.microsoft.com/office/drawing/2014/main" id="{989AF39A-26AA-44F4-A681-B52113F2253C}"/>
                  </a:ext>
                </a:extLst>
              </p:cNvPr>
              <p:cNvSpPr/>
              <p:nvPr/>
            </p:nvSpPr>
            <p:spPr bwMode="auto">
              <a:xfrm>
                <a:off x="1825625" y="5962650"/>
                <a:ext cx="68262" cy="34925"/>
              </a:xfrm>
              <a:custGeom>
                <a:avLst/>
                <a:gdLst>
                  <a:gd name="T0" fmla="*/ 0 w 25"/>
                  <a:gd name="T1" fmla="*/ 6 h 13"/>
                  <a:gd name="T2" fmla="*/ 7 w 25"/>
                  <a:gd name="T3" fmla="*/ 6 h 13"/>
                  <a:gd name="T4" fmla="*/ 6 w 25"/>
                  <a:gd name="T5" fmla="*/ 7 h 13"/>
                  <a:gd name="T6" fmla="*/ 13 w 25"/>
                  <a:gd name="T7" fmla="*/ 13 h 13"/>
                  <a:gd name="T8" fmla="*/ 19 w 25"/>
                  <a:gd name="T9" fmla="*/ 7 h 13"/>
                  <a:gd name="T10" fmla="*/ 19 w 25"/>
                  <a:gd name="T11" fmla="*/ 6 h 13"/>
                  <a:gd name="T12" fmla="*/ 25 w 25"/>
                  <a:gd name="T13" fmla="*/ 6 h 13"/>
                  <a:gd name="T14" fmla="*/ 25 w 25"/>
                  <a:gd name="T15" fmla="*/ 0 h 13"/>
                  <a:gd name="T16" fmla="*/ 0 w 25"/>
                  <a:gd name="T17" fmla="*/ 0 h 13"/>
                  <a:gd name="T18" fmla="*/ 0 w 25"/>
                  <a:gd name="T19" fmla="*/ 6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13">
                    <a:moveTo>
                      <a:pt x="0" y="6"/>
                    </a:moveTo>
                    <a:cubicBezTo>
                      <a:pt x="7" y="6"/>
                      <a:pt x="7" y="6"/>
                      <a:pt x="7" y="6"/>
                    </a:cubicBezTo>
                    <a:cubicBezTo>
                      <a:pt x="6" y="7"/>
                      <a:pt x="6" y="7"/>
                      <a:pt x="6" y="7"/>
                    </a:cubicBezTo>
                    <a:cubicBezTo>
                      <a:pt x="6" y="10"/>
                      <a:pt x="9" y="13"/>
                      <a:pt x="13" y="13"/>
                    </a:cubicBezTo>
                    <a:cubicBezTo>
                      <a:pt x="16" y="13"/>
                      <a:pt x="19" y="10"/>
                      <a:pt x="19" y="7"/>
                    </a:cubicBezTo>
                    <a:cubicBezTo>
                      <a:pt x="19" y="6"/>
                      <a:pt x="19" y="6"/>
                      <a:pt x="19" y="6"/>
                    </a:cubicBezTo>
                    <a:cubicBezTo>
                      <a:pt x="25" y="6"/>
                      <a:pt x="25" y="6"/>
                      <a:pt x="25" y="6"/>
                    </a:cubicBezTo>
                    <a:cubicBezTo>
                      <a:pt x="25" y="0"/>
                      <a:pt x="25" y="0"/>
                      <a:pt x="25" y="0"/>
                    </a:cubicBezTo>
                    <a:cubicBezTo>
                      <a:pt x="0" y="0"/>
                      <a:pt x="0" y="0"/>
                      <a:pt x="0" y="0"/>
                    </a:cubicBezTo>
                    <a:lnTo>
                      <a:pt x="0" y="6"/>
                    </a:ln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30" name="组合 2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F68F54FD-3062-41B0-A434-8B860B0080F1}"/>
              </a:ext>
            </a:extLst>
          </p:cNvPr>
          <p:cNvGrpSpPr/>
          <p:nvPr/>
        </p:nvGrpSpPr>
        <p:grpSpPr>
          <a:xfrm>
            <a:off x="5046329" y="3757834"/>
            <a:ext cx="738917" cy="738917"/>
            <a:chOff x="7442057" y="3648925"/>
            <a:chExt cx="985223" cy="985223"/>
          </a:xfrm>
        </p:grpSpPr>
        <p:sp>
          <p:nvSpPr>
            <p:cNvPr id="31" name="椭圆 30">
              <a:extLst>
                <a:ext uri="{FF2B5EF4-FFF2-40B4-BE49-F238E27FC236}">
                  <a16:creationId xmlns="" xmlns:a16="http://schemas.microsoft.com/office/drawing/2014/main" id="{59763DBD-6988-4A24-8DED-611B9ADDC7F9}"/>
                </a:ext>
              </a:extLst>
            </p:cNvPr>
            <p:cNvSpPr/>
            <p:nvPr/>
          </p:nvSpPr>
          <p:spPr>
            <a:xfrm flipH="1">
              <a:off x="7442057" y="3648925"/>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2" name="组合 31">
              <a:extLst>
                <a:ext uri="{FF2B5EF4-FFF2-40B4-BE49-F238E27FC236}">
                  <a16:creationId xmlns="" xmlns:a16="http://schemas.microsoft.com/office/drawing/2014/main" id="{1A44E56E-EFC3-45BF-B92A-150824CADA6F}"/>
                </a:ext>
              </a:extLst>
            </p:cNvPr>
            <p:cNvGrpSpPr/>
            <p:nvPr/>
          </p:nvGrpSpPr>
          <p:grpSpPr>
            <a:xfrm>
              <a:off x="7708091" y="3915777"/>
              <a:ext cx="453154" cy="451518"/>
              <a:chOff x="5287964" y="2994026"/>
              <a:chExt cx="879475" cy="876300"/>
            </a:xfrm>
            <a:solidFill>
              <a:schemeClr val="bg1"/>
            </a:solidFill>
          </p:grpSpPr>
          <p:sp>
            <p:nvSpPr>
              <p:cNvPr id="33" name="Freeform 75">
                <a:extLst>
                  <a:ext uri="{FF2B5EF4-FFF2-40B4-BE49-F238E27FC236}">
                    <a16:creationId xmlns="" xmlns:a16="http://schemas.microsoft.com/office/drawing/2014/main" id="{8BBEDB4F-B3B1-41AE-90E7-20F0B0E2B4AD}"/>
                  </a:ext>
                </a:extLst>
              </p:cNvPr>
              <p:cNvSpPr>
                <a:spLocks noEditPoints="1"/>
              </p:cNvSpPr>
              <p:nvPr/>
            </p:nvSpPr>
            <p:spPr bwMode="auto">
              <a:xfrm>
                <a:off x="5287964" y="3076576"/>
                <a:ext cx="796925" cy="793750"/>
              </a:xfrm>
              <a:custGeom>
                <a:avLst/>
                <a:gdLst>
                  <a:gd name="T0" fmla="*/ 105 w 211"/>
                  <a:gd name="T1" fmla="*/ 211 h 211"/>
                  <a:gd name="T2" fmla="*/ 211 w 211"/>
                  <a:gd name="T3" fmla="*/ 106 h 211"/>
                  <a:gd name="T4" fmla="*/ 198 w 211"/>
                  <a:gd name="T5" fmla="*/ 56 h 211"/>
                  <a:gd name="T6" fmla="*/ 196 w 211"/>
                  <a:gd name="T7" fmla="*/ 56 h 211"/>
                  <a:gd name="T8" fmla="*/ 194 w 211"/>
                  <a:gd name="T9" fmla="*/ 56 h 211"/>
                  <a:gd name="T10" fmla="*/ 181 w 211"/>
                  <a:gd name="T11" fmla="*/ 55 h 211"/>
                  <a:gd name="T12" fmla="*/ 171 w 211"/>
                  <a:gd name="T13" fmla="*/ 65 h 211"/>
                  <a:gd name="T14" fmla="*/ 183 w 211"/>
                  <a:gd name="T15" fmla="*/ 106 h 211"/>
                  <a:gd name="T16" fmla="*/ 105 w 211"/>
                  <a:gd name="T17" fmla="*/ 183 h 211"/>
                  <a:gd name="T18" fmla="*/ 28 w 211"/>
                  <a:gd name="T19" fmla="*/ 106 h 211"/>
                  <a:gd name="T20" fmla="*/ 105 w 211"/>
                  <a:gd name="T21" fmla="*/ 28 h 211"/>
                  <a:gd name="T22" fmla="*/ 146 w 211"/>
                  <a:gd name="T23" fmla="*/ 40 h 211"/>
                  <a:gd name="T24" fmla="*/ 155 w 211"/>
                  <a:gd name="T25" fmla="*/ 31 h 211"/>
                  <a:gd name="T26" fmla="*/ 154 w 211"/>
                  <a:gd name="T27" fmla="*/ 16 h 211"/>
                  <a:gd name="T28" fmla="*/ 154 w 211"/>
                  <a:gd name="T29" fmla="*/ 12 h 211"/>
                  <a:gd name="T30" fmla="*/ 105 w 211"/>
                  <a:gd name="T31" fmla="*/ 0 h 211"/>
                  <a:gd name="T32" fmla="*/ 0 w 211"/>
                  <a:gd name="T33" fmla="*/ 106 h 211"/>
                  <a:gd name="T34" fmla="*/ 105 w 211"/>
                  <a:gd name="T35" fmla="*/ 211 h 211"/>
                  <a:gd name="T36" fmla="*/ 105 w 211"/>
                  <a:gd name="T37" fmla="*/ 211 h 211"/>
                  <a:gd name="T38" fmla="*/ 105 w 211"/>
                  <a:gd name="T3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1" h="211">
                    <a:moveTo>
                      <a:pt x="105" y="211"/>
                    </a:moveTo>
                    <a:cubicBezTo>
                      <a:pt x="164" y="211"/>
                      <a:pt x="211" y="164"/>
                      <a:pt x="211" y="106"/>
                    </a:cubicBezTo>
                    <a:cubicBezTo>
                      <a:pt x="211" y="88"/>
                      <a:pt x="206" y="71"/>
                      <a:pt x="198" y="56"/>
                    </a:cubicBezTo>
                    <a:cubicBezTo>
                      <a:pt x="198" y="56"/>
                      <a:pt x="197" y="56"/>
                      <a:pt x="196" y="56"/>
                    </a:cubicBezTo>
                    <a:cubicBezTo>
                      <a:pt x="195" y="56"/>
                      <a:pt x="195" y="56"/>
                      <a:pt x="194" y="56"/>
                    </a:cubicBezTo>
                    <a:cubicBezTo>
                      <a:pt x="181" y="55"/>
                      <a:pt x="181" y="55"/>
                      <a:pt x="181" y="55"/>
                    </a:cubicBezTo>
                    <a:cubicBezTo>
                      <a:pt x="171" y="65"/>
                      <a:pt x="171" y="65"/>
                      <a:pt x="171" y="65"/>
                    </a:cubicBezTo>
                    <a:cubicBezTo>
                      <a:pt x="179" y="77"/>
                      <a:pt x="183" y="91"/>
                      <a:pt x="183" y="106"/>
                    </a:cubicBezTo>
                    <a:cubicBezTo>
                      <a:pt x="183" y="149"/>
                      <a:pt x="148" y="183"/>
                      <a:pt x="105" y="183"/>
                    </a:cubicBezTo>
                    <a:cubicBezTo>
                      <a:pt x="62" y="183"/>
                      <a:pt x="28" y="149"/>
                      <a:pt x="28" y="106"/>
                    </a:cubicBezTo>
                    <a:cubicBezTo>
                      <a:pt x="28" y="63"/>
                      <a:pt x="62" y="28"/>
                      <a:pt x="105" y="28"/>
                    </a:cubicBezTo>
                    <a:cubicBezTo>
                      <a:pt x="120" y="28"/>
                      <a:pt x="134" y="32"/>
                      <a:pt x="146" y="40"/>
                    </a:cubicBezTo>
                    <a:cubicBezTo>
                      <a:pt x="155" y="31"/>
                      <a:pt x="155" y="31"/>
                      <a:pt x="155" y="31"/>
                    </a:cubicBezTo>
                    <a:cubicBezTo>
                      <a:pt x="154" y="16"/>
                      <a:pt x="154" y="16"/>
                      <a:pt x="154" y="16"/>
                    </a:cubicBezTo>
                    <a:cubicBezTo>
                      <a:pt x="154" y="14"/>
                      <a:pt x="154" y="13"/>
                      <a:pt x="154" y="12"/>
                    </a:cubicBezTo>
                    <a:cubicBezTo>
                      <a:pt x="139" y="5"/>
                      <a:pt x="123" y="0"/>
                      <a:pt x="105" y="0"/>
                    </a:cubicBezTo>
                    <a:cubicBezTo>
                      <a:pt x="47" y="0"/>
                      <a:pt x="0" y="48"/>
                      <a:pt x="0" y="106"/>
                    </a:cubicBezTo>
                    <a:cubicBezTo>
                      <a:pt x="0" y="164"/>
                      <a:pt x="47" y="211"/>
                      <a:pt x="105" y="211"/>
                    </a:cubicBezTo>
                    <a:close/>
                    <a:moveTo>
                      <a:pt x="105" y="211"/>
                    </a:moveTo>
                    <a:cubicBezTo>
                      <a:pt x="105" y="211"/>
                      <a:pt x="105" y="211"/>
                      <a:pt x="105" y="211"/>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4" name="Freeform 76">
                <a:extLst>
                  <a:ext uri="{FF2B5EF4-FFF2-40B4-BE49-F238E27FC236}">
                    <a16:creationId xmlns="" xmlns:a16="http://schemas.microsoft.com/office/drawing/2014/main" id="{C7F71BA6-44E2-4A5E-BB31-118387E0E471}"/>
                  </a:ext>
                </a:extLst>
              </p:cNvPr>
              <p:cNvSpPr>
                <a:spLocks noEditPoints="1"/>
              </p:cNvSpPr>
              <p:nvPr/>
            </p:nvSpPr>
            <p:spPr bwMode="auto">
              <a:xfrm>
                <a:off x="5487989" y="3279776"/>
                <a:ext cx="392113" cy="392113"/>
              </a:xfrm>
              <a:custGeom>
                <a:avLst/>
                <a:gdLst>
                  <a:gd name="T0" fmla="*/ 52 w 104"/>
                  <a:gd name="T1" fmla="*/ 25 h 104"/>
                  <a:gd name="T2" fmla="*/ 54 w 104"/>
                  <a:gd name="T3" fmla="*/ 25 h 104"/>
                  <a:gd name="T4" fmla="*/ 74 w 104"/>
                  <a:gd name="T5" fmla="*/ 5 h 104"/>
                  <a:gd name="T6" fmla="*/ 74 w 104"/>
                  <a:gd name="T7" fmla="*/ 5 h 104"/>
                  <a:gd name="T8" fmla="*/ 52 w 104"/>
                  <a:gd name="T9" fmla="*/ 0 h 104"/>
                  <a:gd name="T10" fmla="*/ 0 w 104"/>
                  <a:gd name="T11" fmla="*/ 52 h 104"/>
                  <a:gd name="T12" fmla="*/ 52 w 104"/>
                  <a:gd name="T13" fmla="*/ 104 h 104"/>
                  <a:gd name="T14" fmla="*/ 104 w 104"/>
                  <a:gd name="T15" fmla="*/ 52 h 104"/>
                  <a:gd name="T16" fmla="*/ 99 w 104"/>
                  <a:gd name="T17" fmla="*/ 30 h 104"/>
                  <a:gd name="T18" fmla="*/ 99 w 104"/>
                  <a:gd name="T19" fmla="*/ 30 h 104"/>
                  <a:gd name="T20" fmla="*/ 79 w 104"/>
                  <a:gd name="T21" fmla="*/ 50 h 104"/>
                  <a:gd name="T22" fmla="*/ 79 w 104"/>
                  <a:gd name="T23" fmla="*/ 52 h 104"/>
                  <a:gd name="T24" fmla="*/ 52 w 104"/>
                  <a:gd name="T25" fmla="*/ 79 h 104"/>
                  <a:gd name="T26" fmla="*/ 25 w 104"/>
                  <a:gd name="T27" fmla="*/ 52 h 104"/>
                  <a:gd name="T28" fmla="*/ 52 w 104"/>
                  <a:gd name="T29" fmla="*/ 25 h 104"/>
                  <a:gd name="T30" fmla="*/ 52 w 104"/>
                  <a:gd name="T31" fmla="*/ 25 h 104"/>
                  <a:gd name="T32" fmla="*/ 52 w 104"/>
                  <a:gd name="T33" fmla="*/ 25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4" h="104">
                    <a:moveTo>
                      <a:pt x="52" y="25"/>
                    </a:moveTo>
                    <a:cubicBezTo>
                      <a:pt x="53" y="25"/>
                      <a:pt x="54" y="25"/>
                      <a:pt x="54" y="25"/>
                    </a:cubicBezTo>
                    <a:cubicBezTo>
                      <a:pt x="74" y="5"/>
                      <a:pt x="74" y="5"/>
                      <a:pt x="74" y="5"/>
                    </a:cubicBezTo>
                    <a:cubicBezTo>
                      <a:pt x="74" y="5"/>
                      <a:pt x="74" y="5"/>
                      <a:pt x="74" y="5"/>
                    </a:cubicBezTo>
                    <a:cubicBezTo>
                      <a:pt x="68" y="2"/>
                      <a:pt x="60" y="0"/>
                      <a:pt x="52" y="0"/>
                    </a:cubicBezTo>
                    <a:cubicBezTo>
                      <a:pt x="24" y="0"/>
                      <a:pt x="0" y="23"/>
                      <a:pt x="0" y="52"/>
                    </a:cubicBezTo>
                    <a:cubicBezTo>
                      <a:pt x="0" y="81"/>
                      <a:pt x="24" y="104"/>
                      <a:pt x="52" y="104"/>
                    </a:cubicBezTo>
                    <a:cubicBezTo>
                      <a:pt x="81" y="104"/>
                      <a:pt x="104" y="81"/>
                      <a:pt x="104" y="52"/>
                    </a:cubicBezTo>
                    <a:cubicBezTo>
                      <a:pt x="104" y="44"/>
                      <a:pt x="102" y="37"/>
                      <a:pt x="99" y="30"/>
                    </a:cubicBezTo>
                    <a:cubicBezTo>
                      <a:pt x="99" y="30"/>
                      <a:pt x="99" y="30"/>
                      <a:pt x="99" y="30"/>
                    </a:cubicBezTo>
                    <a:cubicBezTo>
                      <a:pt x="79" y="50"/>
                      <a:pt x="79" y="50"/>
                      <a:pt x="79" y="50"/>
                    </a:cubicBezTo>
                    <a:cubicBezTo>
                      <a:pt x="79" y="50"/>
                      <a:pt x="79" y="51"/>
                      <a:pt x="79" y="52"/>
                    </a:cubicBezTo>
                    <a:cubicBezTo>
                      <a:pt x="79" y="67"/>
                      <a:pt x="67" y="79"/>
                      <a:pt x="52" y="79"/>
                    </a:cubicBezTo>
                    <a:cubicBezTo>
                      <a:pt x="37" y="79"/>
                      <a:pt x="25" y="67"/>
                      <a:pt x="25" y="52"/>
                    </a:cubicBezTo>
                    <a:cubicBezTo>
                      <a:pt x="25" y="37"/>
                      <a:pt x="37" y="25"/>
                      <a:pt x="52" y="25"/>
                    </a:cubicBezTo>
                    <a:close/>
                    <a:moveTo>
                      <a:pt x="52" y="25"/>
                    </a:moveTo>
                    <a:cubicBezTo>
                      <a:pt x="52" y="25"/>
                      <a:pt x="52" y="25"/>
                      <a:pt x="52" y="25"/>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35" name="Freeform 77">
                <a:extLst>
                  <a:ext uri="{FF2B5EF4-FFF2-40B4-BE49-F238E27FC236}">
                    <a16:creationId xmlns="" xmlns:a16="http://schemas.microsoft.com/office/drawing/2014/main" id="{298479B4-8822-421D-AA7E-604A00EC058D}"/>
                  </a:ext>
                </a:extLst>
              </p:cNvPr>
              <p:cNvSpPr>
                <a:spLocks noEditPoints="1"/>
              </p:cNvSpPr>
              <p:nvPr/>
            </p:nvSpPr>
            <p:spPr bwMode="auto">
              <a:xfrm>
                <a:off x="5722939" y="2994026"/>
                <a:ext cx="444500" cy="441325"/>
              </a:xfrm>
              <a:custGeom>
                <a:avLst/>
                <a:gdLst>
                  <a:gd name="T0" fmla="*/ 99 w 118"/>
                  <a:gd name="T1" fmla="*/ 32 h 117"/>
                  <a:gd name="T2" fmla="*/ 105 w 118"/>
                  <a:gd name="T3" fmla="*/ 26 h 117"/>
                  <a:gd name="T4" fmla="*/ 105 w 118"/>
                  <a:gd name="T5" fmla="*/ 17 h 117"/>
                  <a:gd name="T6" fmla="*/ 101 w 118"/>
                  <a:gd name="T7" fmla="*/ 13 h 117"/>
                  <a:gd name="T8" fmla="*/ 96 w 118"/>
                  <a:gd name="T9" fmla="*/ 11 h 117"/>
                  <a:gd name="T10" fmla="*/ 92 w 118"/>
                  <a:gd name="T11" fmla="*/ 13 h 117"/>
                  <a:gd name="T12" fmla="*/ 85 w 118"/>
                  <a:gd name="T13" fmla="*/ 19 h 117"/>
                  <a:gd name="T14" fmla="*/ 84 w 118"/>
                  <a:gd name="T15" fmla="*/ 2 h 117"/>
                  <a:gd name="T16" fmla="*/ 82 w 118"/>
                  <a:gd name="T17" fmla="*/ 0 h 117"/>
                  <a:gd name="T18" fmla="*/ 80 w 118"/>
                  <a:gd name="T19" fmla="*/ 1 h 117"/>
                  <a:gd name="T20" fmla="*/ 54 w 118"/>
                  <a:gd name="T21" fmla="*/ 26 h 117"/>
                  <a:gd name="T22" fmla="*/ 51 w 118"/>
                  <a:gd name="T23" fmla="*/ 35 h 117"/>
                  <a:gd name="T24" fmla="*/ 51 w 118"/>
                  <a:gd name="T25" fmla="*/ 36 h 117"/>
                  <a:gd name="T26" fmla="*/ 52 w 118"/>
                  <a:gd name="T27" fmla="*/ 52 h 117"/>
                  <a:gd name="T28" fmla="*/ 43 w 118"/>
                  <a:gd name="T29" fmla="*/ 62 h 117"/>
                  <a:gd name="T30" fmla="*/ 26 w 118"/>
                  <a:gd name="T31" fmla="*/ 78 h 117"/>
                  <a:gd name="T32" fmla="*/ 26 w 118"/>
                  <a:gd name="T33" fmla="*/ 79 h 117"/>
                  <a:gd name="T34" fmla="*/ 10 w 118"/>
                  <a:gd name="T35" fmla="*/ 95 h 117"/>
                  <a:gd name="T36" fmla="*/ 2 w 118"/>
                  <a:gd name="T37" fmla="*/ 102 h 117"/>
                  <a:gd name="T38" fmla="*/ 1 w 118"/>
                  <a:gd name="T39" fmla="*/ 106 h 117"/>
                  <a:gd name="T40" fmla="*/ 0 w 118"/>
                  <a:gd name="T41" fmla="*/ 111 h 117"/>
                  <a:gd name="T42" fmla="*/ 6 w 118"/>
                  <a:gd name="T43" fmla="*/ 117 h 117"/>
                  <a:gd name="T44" fmla="*/ 6 w 118"/>
                  <a:gd name="T45" fmla="*/ 117 h 117"/>
                  <a:gd name="T46" fmla="*/ 12 w 118"/>
                  <a:gd name="T47" fmla="*/ 117 h 117"/>
                  <a:gd name="T48" fmla="*/ 16 w 118"/>
                  <a:gd name="T49" fmla="*/ 115 h 117"/>
                  <a:gd name="T50" fmla="*/ 66 w 118"/>
                  <a:gd name="T51" fmla="*/ 65 h 117"/>
                  <a:gd name="T52" fmla="*/ 81 w 118"/>
                  <a:gd name="T53" fmla="*/ 66 h 117"/>
                  <a:gd name="T54" fmla="*/ 82 w 118"/>
                  <a:gd name="T55" fmla="*/ 66 h 117"/>
                  <a:gd name="T56" fmla="*/ 83 w 118"/>
                  <a:gd name="T57" fmla="*/ 66 h 117"/>
                  <a:gd name="T58" fmla="*/ 91 w 118"/>
                  <a:gd name="T59" fmla="*/ 63 h 117"/>
                  <a:gd name="T60" fmla="*/ 116 w 118"/>
                  <a:gd name="T61" fmla="*/ 37 h 117"/>
                  <a:gd name="T62" fmla="*/ 115 w 118"/>
                  <a:gd name="T63" fmla="*/ 33 h 117"/>
                  <a:gd name="T64" fmla="*/ 99 w 118"/>
                  <a:gd name="T65" fmla="*/ 32 h 117"/>
                  <a:gd name="T66" fmla="*/ 99 w 118"/>
                  <a:gd name="T67" fmla="*/ 32 h 117"/>
                  <a:gd name="T68" fmla="*/ 99 w 118"/>
                  <a:gd name="T69" fmla="*/ 3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18" h="117">
                    <a:moveTo>
                      <a:pt x="99" y="32"/>
                    </a:moveTo>
                    <a:cubicBezTo>
                      <a:pt x="105" y="26"/>
                      <a:pt x="105" y="26"/>
                      <a:pt x="105" y="26"/>
                    </a:cubicBezTo>
                    <a:cubicBezTo>
                      <a:pt x="108" y="24"/>
                      <a:pt x="108" y="20"/>
                      <a:pt x="105" y="17"/>
                    </a:cubicBezTo>
                    <a:cubicBezTo>
                      <a:pt x="101" y="13"/>
                      <a:pt x="101" y="13"/>
                      <a:pt x="101" y="13"/>
                    </a:cubicBezTo>
                    <a:cubicBezTo>
                      <a:pt x="100" y="12"/>
                      <a:pt x="98" y="11"/>
                      <a:pt x="96" y="11"/>
                    </a:cubicBezTo>
                    <a:cubicBezTo>
                      <a:pt x="95" y="11"/>
                      <a:pt x="93" y="12"/>
                      <a:pt x="92" y="13"/>
                    </a:cubicBezTo>
                    <a:cubicBezTo>
                      <a:pt x="85" y="19"/>
                      <a:pt x="85" y="19"/>
                      <a:pt x="85" y="19"/>
                    </a:cubicBezTo>
                    <a:cubicBezTo>
                      <a:pt x="84" y="2"/>
                      <a:pt x="84" y="2"/>
                      <a:pt x="84" y="2"/>
                    </a:cubicBezTo>
                    <a:cubicBezTo>
                      <a:pt x="84" y="1"/>
                      <a:pt x="83" y="0"/>
                      <a:pt x="82" y="0"/>
                    </a:cubicBezTo>
                    <a:cubicBezTo>
                      <a:pt x="81" y="0"/>
                      <a:pt x="80" y="0"/>
                      <a:pt x="80" y="1"/>
                    </a:cubicBezTo>
                    <a:cubicBezTo>
                      <a:pt x="54" y="26"/>
                      <a:pt x="54" y="26"/>
                      <a:pt x="54" y="26"/>
                    </a:cubicBezTo>
                    <a:cubicBezTo>
                      <a:pt x="52" y="29"/>
                      <a:pt x="51" y="32"/>
                      <a:pt x="51" y="35"/>
                    </a:cubicBezTo>
                    <a:cubicBezTo>
                      <a:pt x="51" y="36"/>
                      <a:pt x="51" y="36"/>
                      <a:pt x="51" y="36"/>
                    </a:cubicBezTo>
                    <a:cubicBezTo>
                      <a:pt x="52" y="52"/>
                      <a:pt x="52" y="52"/>
                      <a:pt x="52" y="52"/>
                    </a:cubicBezTo>
                    <a:cubicBezTo>
                      <a:pt x="43" y="62"/>
                      <a:pt x="43" y="62"/>
                      <a:pt x="43" y="62"/>
                    </a:cubicBezTo>
                    <a:cubicBezTo>
                      <a:pt x="26" y="78"/>
                      <a:pt x="26" y="78"/>
                      <a:pt x="26" y="78"/>
                    </a:cubicBezTo>
                    <a:cubicBezTo>
                      <a:pt x="26" y="79"/>
                      <a:pt x="26" y="79"/>
                      <a:pt x="26" y="79"/>
                    </a:cubicBezTo>
                    <a:cubicBezTo>
                      <a:pt x="10" y="95"/>
                      <a:pt x="10" y="95"/>
                      <a:pt x="10" y="95"/>
                    </a:cubicBezTo>
                    <a:cubicBezTo>
                      <a:pt x="2" y="102"/>
                      <a:pt x="2" y="102"/>
                      <a:pt x="2" y="102"/>
                    </a:cubicBezTo>
                    <a:cubicBezTo>
                      <a:pt x="1" y="103"/>
                      <a:pt x="1" y="104"/>
                      <a:pt x="1" y="106"/>
                    </a:cubicBezTo>
                    <a:cubicBezTo>
                      <a:pt x="0" y="111"/>
                      <a:pt x="0" y="111"/>
                      <a:pt x="0" y="111"/>
                    </a:cubicBezTo>
                    <a:cubicBezTo>
                      <a:pt x="0" y="115"/>
                      <a:pt x="3" y="117"/>
                      <a:pt x="6" y="117"/>
                    </a:cubicBezTo>
                    <a:cubicBezTo>
                      <a:pt x="6" y="117"/>
                      <a:pt x="6" y="117"/>
                      <a:pt x="6" y="117"/>
                    </a:cubicBezTo>
                    <a:cubicBezTo>
                      <a:pt x="12" y="117"/>
                      <a:pt x="12" y="117"/>
                      <a:pt x="12" y="117"/>
                    </a:cubicBezTo>
                    <a:cubicBezTo>
                      <a:pt x="14" y="117"/>
                      <a:pt x="15" y="116"/>
                      <a:pt x="16" y="115"/>
                    </a:cubicBezTo>
                    <a:cubicBezTo>
                      <a:pt x="66" y="65"/>
                      <a:pt x="66" y="65"/>
                      <a:pt x="66" y="65"/>
                    </a:cubicBezTo>
                    <a:cubicBezTo>
                      <a:pt x="81" y="66"/>
                      <a:pt x="81" y="66"/>
                      <a:pt x="81" y="66"/>
                    </a:cubicBezTo>
                    <a:cubicBezTo>
                      <a:pt x="82" y="66"/>
                      <a:pt x="82" y="66"/>
                      <a:pt x="82" y="66"/>
                    </a:cubicBezTo>
                    <a:cubicBezTo>
                      <a:pt x="82" y="66"/>
                      <a:pt x="82" y="66"/>
                      <a:pt x="83" y="66"/>
                    </a:cubicBezTo>
                    <a:cubicBezTo>
                      <a:pt x="86" y="66"/>
                      <a:pt x="89" y="65"/>
                      <a:pt x="91" y="63"/>
                    </a:cubicBezTo>
                    <a:cubicBezTo>
                      <a:pt x="116" y="37"/>
                      <a:pt x="116" y="37"/>
                      <a:pt x="116" y="37"/>
                    </a:cubicBezTo>
                    <a:cubicBezTo>
                      <a:pt x="118" y="36"/>
                      <a:pt x="117" y="33"/>
                      <a:pt x="115" y="33"/>
                    </a:cubicBezTo>
                    <a:lnTo>
                      <a:pt x="99" y="32"/>
                    </a:lnTo>
                    <a:close/>
                    <a:moveTo>
                      <a:pt x="99" y="32"/>
                    </a:moveTo>
                    <a:cubicBezTo>
                      <a:pt x="99" y="32"/>
                      <a:pt x="99" y="32"/>
                      <a:pt x="99" y="32"/>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grpSp>
        <p:nvGrpSpPr>
          <p:cNvPr id="36" name="组合 35"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B385987C-4865-4217-8595-D1E78D034DCA}"/>
              </a:ext>
            </a:extLst>
          </p:cNvPr>
          <p:cNvGrpSpPr/>
          <p:nvPr/>
        </p:nvGrpSpPr>
        <p:grpSpPr>
          <a:xfrm>
            <a:off x="3549858" y="3100767"/>
            <a:ext cx="738917" cy="738917"/>
            <a:chOff x="5446762" y="2772836"/>
            <a:chExt cx="985223" cy="985223"/>
          </a:xfrm>
        </p:grpSpPr>
        <p:sp>
          <p:nvSpPr>
            <p:cNvPr id="37" name="椭圆 36">
              <a:extLst>
                <a:ext uri="{FF2B5EF4-FFF2-40B4-BE49-F238E27FC236}">
                  <a16:creationId xmlns="" xmlns:a16="http://schemas.microsoft.com/office/drawing/2014/main" id="{9D76B495-70F1-4B9D-8503-336DF18B6781}"/>
                </a:ext>
              </a:extLst>
            </p:cNvPr>
            <p:cNvSpPr/>
            <p:nvPr/>
          </p:nvSpPr>
          <p:spPr>
            <a:xfrm rot="2711270" flipH="1">
              <a:off x="5446762" y="2772836"/>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nvGrpSpPr>
            <p:cNvPr id="38" name="组合 37">
              <a:extLst>
                <a:ext uri="{FF2B5EF4-FFF2-40B4-BE49-F238E27FC236}">
                  <a16:creationId xmlns="" xmlns:a16="http://schemas.microsoft.com/office/drawing/2014/main" id="{6D584328-9302-480D-A7F2-12AA2458B25E}"/>
                </a:ext>
              </a:extLst>
            </p:cNvPr>
            <p:cNvGrpSpPr/>
            <p:nvPr/>
          </p:nvGrpSpPr>
          <p:grpSpPr>
            <a:xfrm>
              <a:off x="5651478" y="3024422"/>
              <a:ext cx="524087" cy="498584"/>
              <a:chOff x="6323014" y="4870451"/>
              <a:chExt cx="652463" cy="620713"/>
            </a:xfrm>
            <a:solidFill>
              <a:schemeClr val="bg1"/>
            </a:solidFill>
          </p:grpSpPr>
          <p:sp>
            <p:nvSpPr>
              <p:cNvPr id="39" name="Freeform 81">
                <a:extLst>
                  <a:ext uri="{FF2B5EF4-FFF2-40B4-BE49-F238E27FC236}">
                    <a16:creationId xmlns="" xmlns:a16="http://schemas.microsoft.com/office/drawing/2014/main" id="{09502ED0-3939-4D0D-9E4C-1E4553C6693E}"/>
                  </a:ext>
                </a:extLst>
              </p:cNvPr>
              <p:cNvSpPr/>
              <p:nvPr/>
            </p:nvSpPr>
            <p:spPr bwMode="auto">
              <a:xfrm>
                <a:off x="6789739" y="4870451"/>
                <a:ext cx="185738" cy="185738"/>
              </a:xfrm>
              <a:custGeom>
                <a:avLst/>
                <a:gdLst>
                  <a:gd name="T0" fmla="*/ 38 w 49"/>
                  <a:gd name="T1" fmla="*/ 11 h 49"/>
                  <a:gd name="T2" fmla="*/ 3 w 49"/>
                  <a:gd name="T3" fmla="*/ 7 h 49"/>
                  <a:gd name="T4" fmla="*/ 2 w 49"/>
                  <a:gd name="T5" fmla="*/ 15 h 49"/>
                  <a:gd name="T6" fmla="*/ 34 w 49"/>
                  <a:gd name="T7" fmla="*/ 47 h 49"/>
                  <a:gd name="T8" fmla="*/ 42 w 49"/>
                  <a:gd name="T9" fmla="*/ 46 h 49"/>
                  <a:gd name="T10" fmla="*/ 38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38" y="11"/>
                    </a:moveTo>
                    <a:cubicBezTo>
                      <a:pt x="28" y="2"/>
                      <a:pt x="14" y="0"/>
                      <a:pt x="3" y="7"/>
                    </a:cubicBezTo>
                    <a:cubicBezTo>
                      <a:pt x="0" y="9"/>
                      <a:pt x="0" y="13"/>
                      <a:pt x="2" y="15"/>
                    </a:cubicBezTo>
                    <a:cubicBezTo>
                      <a:pt x="34" y="47"/>
                      <a:pt x="34" y="47"/>
                      <a:pt x="34" y="47"/>
                    </a:cubicBezTo>
                    <a:cubicBezTo>
                      <a:pt x="36" y="49"/>
                      <a:pt x="40" y="49"/>
                      <a:pt x="42" y="46"/>
                    </a:cubicBezTo>
                    <a:cubicBezTo>
                      <a:pt x="49" y="35"/>
                      <a:pt x="47" y="21"/>
                      <a:pt x="38"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0" name="Freeform 82">
                <a:extLst>
                  <a:ext uri="{FF2B5EF4-FFF2-40B4-BE49-F238E27FC236}">
                    <a16:creationId xmlns="" xmlns:a16="http://schemas.microsoft.com/office/drawing/2014/main" id="{69F7C8BE-76F9-443B-AA3E-53468D387CEE}"/>
                  </a:ext>
                </a:extLst>
              </p:cNvPr>
              <p:cNvSpPr>
                <a:spLocks noEditPoints="1"/>
              </p:cNvSpPr>
              <p:nvPr/>
            </p:nvSpPr>
            <p:spPr bwMode="auto">
              <a:xfrm>
                <a:off x="6364289" y="4924426"/>
                <a:ext cx="554038" cy="566738"/>
              </a:xfrm>
              <a:custGeom>
                <a:avLst/>
                <a:gdLst>
                  <a:gd name="T0" fmla="*/ 134 w 147"/>
                  <a:gd name="T1" fmla="*/ 115 h 151"/>
                  <a:gd name="T2" fmla="*/ 147 w 147"/>
                  <a:gd name="T3" fmla="*/ 72 h 151"/>
                  <a:gd name="T4" fmla="*/ 75 w 147"/>
                  <a:gd name="T5" fmla="*/ 0 h 151"/>
                  <a:gd name="T6" fmla="*/ 74 w 147"/>
                  <a:gd name="T7" fmla="*/ 0 h 151"/>
                  <a:gd name="T8" fmla="*/ 3 w 147"/>
                  <a:gd name="T9" fmla="*/ 72 h 151"/>
                  <a:gd name="T10" fmla="*/ 15 w 147"/>
                  <a:gd name="T11" fmla="*/ 112 h 151"/>
                  <a:gd name="T12" fmla="*/ 2 w 147"/>
                  <a:gd name="T13" fmla="*/ 137 h 151"/>
                  <a:gd name="T14" fmla="*/ 6 w 147"/>
                  <a:gd name="T15" fmla="*/ 150 h 151"/>
                  <a:gd name="T16" fmla="*/ 11 w 147"/>
                  <a:gd name="T17" fmla="*/ 151 h 151"/>
                  <a:gd name="T18" fmla="*/ 20 w 147"/>
                  <a:gd name="T19" fmla="*/ 146 h 151"/>
                  <a:gd name="T20" fmla="*/ 29 w 147"/>
                  <a:gd name="T21" fmla="*/ 128 h 151"/>
                  <a:gd name="T22" fmla="*/ 74 w 147"/>
                  <a:gd name="T23" fmla="*/ 145 h 151"/>
                  <a:gd name="T24" fmla="*/ 75 w 147"/>
                  <a:gd name="T25" fmla="*/ 145 h 151"/>
                  <a:gd name="T26" fmla="*/ 119 w 147"/>
                  <a:gd name="T27" fmla="*/ 129 h 151"/>
                  <a:gd name="T28" fmla="*/ 127 w 147"/>
                  <a:gd name="T29" fmla="*/ 146 h 151"/>
                  <a:gd name="T30" fmla="*/ 136 w 147"/>
                  <a:gd name="T31" fmla="*/ 151 h 151"/>
                  <a:gd name="T32" fmla="*/ 141 w 147"/>
                  <a:gd name="T33" fmla="*/ 150 h 151"/>
                  <a:gd name="T34" fmla="*/ 145 w 147"/>
                  <a:gd name="T35" fmla="*/ 137 h 151"/>
                  <a:gd name="T36" fmla="*/ 134 w 147"/>
                  <a:gd name="T37" fmla="*/ 115 h 151"/>
                  <a:gd name="T38" fmla="*/ 75 w 147"/>
                  <a:gd name="T39" fmla="*/ 125 h 151"/>
                  <a:gd name="T40" fmla="*/ 74 w 147"/>
                  <a:gd name="T41" fmla="*/ 125 h 151"/>
                  <a:gd name="T42" fmla="*/ 22 w 147"/>
                  <a:gd name="T43" fmla="*/ 72 h 151"/>
                  <a:gd name="T44" fmla="*/ 74 w 147"/>
                  <a:gd name="T45" fmla="*/ 20 h 151"/>
                  <a:gd name="T46" fmla="*/ 75 w 147"/>
                  <a:gd name="T47" fmla="*/ 19 h 151"/>
                  <a:gd name="T48" fmla="*/ 128 w 147"/>
                  <a:gd name="T49" fmla="*/ 72 h 151"/>
                  <a:gd name="T50" fmla="*/ 75 w 147"/>
                  <a:gd name="T51" fmla="*/ 12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7" h="151">
                    <a:moveTo>
                      <a:pt x="134" y="115"/>
                    </a:moveTo>
                    <a:cubicBezTo>
                      <a:pt x="142" y="103"/>
                      <a:pt x="147" y="88"/>
                      <a:pt x="147" y="72"/>
                    </a:cubicBezTo>
                    <a:cubicBezTo>
                      <a:pt x="147" y="32"/>
                      <a:pt x="115" y="0"/>
                      <a:pt x="75" y="0"/>
                    </a:cubicBezTo>
                    <a:cubicBezTo>
                      <a:pt x="75" y="0"/>
                      <a:pt x="74" y="0"/>
                      <a:pt x="74" y="0"/>
                    </a:cubicBezTo>
                    <a:cubicBezTo>
                      <a:pt x="35" y="0"/>
                      <a:pt x="3" y="33"/>
                      <a:pt x="3" y="72"/>
                    </a:cubicBezTo>
                    <a:cubicBezTo>
                      <a:pt x="3" y="87"/>
                      <a:pt x="7" y="101"/>
                      <a:pt x="15" y="112"/>
                    </a:cubicBezTo>
                    <a:cubicBezTo>
                      <a:pt x="2" y="137"/>
                      <a:pt x="2" y="137"/>
                      <a:pt x="2" y="137"/>
                    </a:cubicBezTo>
                    <a:cubicBezTo>
                      <a:pt x="0" y="142"/>
                      <a:pt x="2" y="148"/>
                      <a:pt x="6" y="150"/>
                    </a:cubicBezTo>
                    <a:cubicBezTo>
                      <a:pt x="8" y="151"/>
                      <a:pt x="9" y="151"/>
                      <a:pt x="11" y="151"/>
                    </a:cubicBezTo>
                    <a:cubicBezTo>
                      <a:pt x="14" y="151"/>
                      <a:pt x="18" y="149"/>
                      <a:pt x="20" y="146"/>
                    </a:cubicBezTo>
                    <a:cubicBezTo>
                      <a:pt x="29" y="128"/>
                      <a:pt x="29" y="128"/>
                      <a:pt x="29" y="128"/>
                    </a:cubicBezTo>
                    <a:cubicBezTo>
                      <a:pt x="41" y="138"/>
                      <a:pt x="57" y="145"/>
                      <a:pt x="74" y="145"/>
                    </a:cubicBezTo>
                    <a:cubicBezTo>
                      <a:pt x="74" y="145"/>
                      <a:pt x="75" y="145"/>
                      <a:pt x="75" y="145"/>
                    </a:cubicBezTo>
                    <a:cubicBezTo>
                      <a:pt x="92" y="145"/>
                      <a:pt x="107" y="139"/>
                      <a:pt x="119" y="129"/>
                    </a:cubicBezTo>
                    <a:cubicBezTo>
                      <a:pt x="127" y="146"/>
                      <a:pt x="127" y="146"/>
                      <a:pt x="127" y="146"/>
                    </a:cubicBezTo>
                    <a:cubicBezTo>
                      <a:pt x="129" y="149"/>
                      <a:pt x="133" y="151"/>
                      <a:pt x="136" y="151"/>
                    </a:cubicBezTo>
                    <a:cubicBezTo>
                      <a:pt x="138" y="151"/>
                      <a:pt x="139" y="151"/>
                      <a:pt x="141" y="150"/>
                    </a:cubicBezTo>
                    <a:cubicBezTo>
                      <a:pt x="145" y="148"/>
                      <a:pt x="147" y="142"/>
                      <a:pt x="145" y="137"/>
                    </a:cubicBezTo>
                    <a:lnTo>
                      <a:pt x="134" y="115"/>
                    </a:lnTo>
                    <a:close/>
                    <a:moveTo>
                      <a:pt x="75" y="125"/>
                    </a:moveTo>
                    <a:cubicBezTo>
                      <a:pt x="75" y="125"/>
                      <a:pt x="74" y="125"/>
                      <a:pt x="74" y="125"/>
                    </a:cubicBezTo>
                    <a:cubicBezTo>
                      <a:pt x="45" y="125"/>
                      <a:pt x="22" y="101"/>
                      <a:pt x="22" y="72"/>
                    </a:cubicBezTo>
                    <a:cubicBezTo>
                      <a:pt x="22" y="43"/>
                      <a:pt x="45" y="20"/>
                      <a:pt x="74" y="20"/>
                    </a:cubicBezTo>
                    <a:cubicBezTo>
                      <a:pt x="74" y="20"/>
                      <a:pt x="75" y="19"/>
                      <a:pt x="75" y="19"/>
                    </a:cubicBezTo>
                    <a:cubicBezTo>
                      <a:pt x="104" y="19"/>
                      <a:pt x="128" y="43"/>
                      <a:pt x="128" y="72"/>
                    </a:cubicBezTo>
                    <a:cubicBezTo>
                      <a:pt x="128" y="102"/>
                      <a:pt x="104" y="125"/>
                      <a:pt x="75" y="125"/>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1" name="Freeform 83">
                <a:extLst>
                  <a:ext uri="{FF2B5EF4-FFF2-40B4-BE49-F238E27FC236}">
                    <a16:creationId xmlns="" xmlns:a16="http://schemas.microsoft.com/office/drawing/2014/main" id="{5B879BBE-5BB7-4A8A-8E68-9E169D318ACB}"/>
                  </a:ext>
                </a:extLst>
              </p:cNvPr>
              <p:cNvSpPr/>
              <p:nvPr/>
            </p:nvSpPr>
            <p:spPr bwMode="auto">
              <a:xfrm>
                <a:off x="6534151" y="5092701"/>
                <a:ext cx="131763" cy="236538"/>
              </a:xfrm>
              <a:custGeom>
                <a:avLst/>
                <a:gdLst>
                  <a:gd name="T0" fmla="*/ 30 w 35"/>
                  <a:gd name="T1" fmla="*/ 0 h 63"/>
                  <a:gd name="T2" fmla="*/ 29 w 35"/>
                  <a:gd name="T3" fmla="*/ 0 h 63"/>
                  <a:gd name="T4" fmla="*/ 24 w 35"/>
                  <a:gd name="T5" fmla="*/ 6 h 63"/>
                  <a:gd name="T6" fmla="*/ 24 w 35"/>
                  <a:gd name="T7" fmla="*/ 27 h 63"/>
                  <a:gd name="T8" fmla="*/ 2 w 35"/>
                  <a:gd name="T9" fmla="*/ 54 h 63"/>
                  <a:gd name="T10" fmla="*/ 3 w 35"/>
                  <a:gd name="T11" fmla="*/ 61 h 63"/>
                  <a:gd name="T12" fmla="*/ 6 w 35"/>
                  <a:gd name="T13" fmla="*/ 63 h 63"/>
                  <a:gd name="T14" fmla="*/ 10 w 35"/>
                  <a:gd name="T15" fmla="*/ 61 h 63"/>
                  <a:gd name="T16" fmla="*/ 29 w 35"/>
                  <a:gd name="T17" fmla="*/ 39 h 63"/>
                  <a:gd name="T18" fmla="*/ 33 w 35"/>
                  <a:gd name="T19" fmla="*/ 34 h 63"/>
                  <a:gd name="T20" fmla="*/ 35 w 35"/>
                  <a:gd name="T21" fmla="*/ 29 h 63"/>
                  <a:gd name="T22" fmla="*/ 35 w 35"/>
                  <a:gd name="T23" fmla="*/ 6 h 63"/>
                  <a:gd name="T24" fmla="*/ 30 w 35"/>
                  <a:gd name="T25"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3">
                    <a:moveTo>
                      <a:pt x="30" y="0"/>
                    </a:moveTo>
                    <a:cubicBezTo>
                      <a:pt x="30" y="0"/>
                      <a:pt x="29" y="0"/>
                      <a:pt x="29" y="0"/>
                    </a:cubicBezTo>
                    <a:cubicBezTo>
                      <a:pt x="26" y="1"/>
                      <a:pt x="24" y="3"/>
                      <a:pt x="24" y="6"/>
                    </a:cubicBezTo>
                    <a:cubicBezTo>
                      <a:pt x="24" y="27"/>
                      <a:pt x="24" y="27"/>
                      <a:pt x="24" y="27"/>
                    </a:cubicBezTo>
                    <a:cubicBezTo>
                      <a:pt x="2" y="54"/>
                      <a:pt x="2" y="54"/>
                      <a:pt x="2" y="54"/>
                    </a:cubicBezTo>
                    <a:cubicBezTo>
                      <a:pt x="0" y="56"/>
                      <a:pt x="0" y="59"/>
                      <a:pt x="3" y="61"/>
                    </a:cubicBezTo>
                    <a:cubicBezTo>
                      <a:pt x="4" y="62"/>
                      <a:pt x="5" y="63"/>
                      <a:pt x="6" y="63"/>
                    </a:cubicBezTo>
                    <a:cubicBezTo>
                      <a:pt x="8" y="63"/>
                      <a:pt x="9" y="62"/>
                      <a:pt x="10" y="61"/>
                    </a:cubicBezTo>
                    <a:cubicBezTo>
                      <a:pt x="29" y="39"/>
                      <a:pt x="29" y="39"/>
                      <a:pt x="29" y="39"/>
                    </a:cubicBezTo>
                    <a:cubicBezTo>
                      <a:pt x="33" y="34"/>
                      <a:pt x="33" y="34"/>
                      <a:pt x="33" y="34"/>
                    </a:cubicBezTo>
                    <a:cubicBezTo>
                      <a:pt x="35" y="33"/>
                      <a:pt x="35" y="31"/>
                      <a:pt x="35" y="29"/>
                    </a:cubicBezTo>
                    <a:cubicBezTo>
                      <a:pt x="35" y="6"/>
                      <a:pt x="35" y="6"/>
                      <a:pt x="35" y="6"/>
                    </a:cubicBezTo>
                    <a:cubicBezTo>
                      <a:pt x="35" y="3"/>
                      <a:pt x="33" y="0"/>
                      <a:pt x="30" y="0"/>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sp>
            <p:nvSpPr>
              <p:cNvPr id="42" name="Freeform 84">
                <a:extLst>
                  <a:ext uri="{FF2B5EF4-FFF2-40B4-BE49-F238E27FC236}">
                    <a16:creationId xmlns="" xmlns:a16="http://schemas.microsoft.com/office/drawing/2014/main" id="{0200C07B-DB71-427D-A820-CA0ED8C28A46}"/>
                  </a:ext>
                </a:extLst>
              </p:cNvPr>
              <p:cNvSpPr/>
              <p:nvPr/>
            </p:nvSpPr>
            <p:spPr bwMode="auto">
              <a:xfrm>
                <a:off x="6323014" y="4870451"/>
                <a:ext cx="184150" cy="185738"/>
              </a:xfrm>
              <a:custGeom>
                <a:avLst/>
                <a:gdLst>
                  <a:gd name="T0" fmla="*/ 11 w 49"/>
                  <a:gd name="T1" fmla="*/ 11 h 49"/>
                  <a:gd name="T2" fmla="*/ 7 w 49"/>
                  <a:gd name="T3" fmla="*/ 46 h 49"/>
                  <a:gd name="T4" fmla="*/ 14 w 49"/>
                  <a:gd name="T5" fmla="*/ 47 h 49"/>
                  <a:gd name="T6" fmla="*/ 46 w 49"/>
                  <a:gd name="T7" fmla="*/ 15 h 49"/>
                  <a:gd name="T8" fmla="*/ 45 w 49"/>
                  <a:gd name="T9" fmla="*/ 7 h 49"/>
                  <a:gd name="T10" fmla="*/ 11 w 49"/>
                  <a:gd name="T11" fmla="*/ 11 h 49"/>
                </a:gdLst>
                <a:ahLst/>
                <a:cxnLst>
                  <a:cxn ang="0">
                    <a:pos x="T0" y="T1"/>
                  </a:cxn>
                  <a:cxn ang="0">
                    <a:pos x="T2" y="T3"/>
                  </a:cxn>
                  <a:cxn ang="0">
                    <a:pos x="T4" y="T5"/>
                  </a:cxn>
                  <a:cxn ang="0">
                    <a:pos x="T6" y="T7"/>
                  </a:cxn>
                  <a:cxn ang="0">
                    <a:pos x="T8" y="T9"/>
                  </a:cxn>
                  <a:cxn ang="0">
                    <a:pos x="T10" y="T11"/>
                  </a:cxn>
                </a:cxnLst>
                <a:rect l="0" t="0" r="r" b="b"/>
                <a:pathLst>
                  <a:path w="49" h="49">
                    <a:moveTo>
                      <a:pt x="11" y="11"/>
                    </a:moveTo>
                    <a:cubicBezTo>
                      <a:pt x="1" y="21"/>
                      <a:pt x="0" y="35"/>
                      <a:pt x="7" y="46"/>
                    </a:cubicBezTo>
                    <a:cubicBezTo>
                      <a:pt x="9" y="49"/>
                      <a:pt x="12" y="49"/>
                      <a:pt x="14" y="47"/>
                    </a:cubicBezTo>
                    <a:cubicBezTo>
                      <a:pt x="46" y="15"/>
                      <a:pt x="46" y="15"/>
                      <a:pt x="46" y="15"/>
                    </a:cubicBezTo>
                    <a:cubicBezTo>
                      <a:pt x="49" y="13"/>
                      <a:pt x="48" y="9"/>
                      <a:pt x="45" y="7"/>
                    </a:cubicBezTo>
                    <a:cubicBezTo>
                      <a:pt x="35" y="0"/>
                      <a:pt x="20" y="2"/>
                      <a:pt x="11" y="11"/>
                    </a:cubicBezTo>
                    <a:close/>
                  </a:path>
                </a:pathLst>
              </a:custGeom>
              <a:solidFill>
                <a:srgbClr val="1C5483"/>
              </a:solidFill>
              <a:ln>
                <a:noFill/>
              </a:ln>
              <a:effectLst>
                <a:outerShdw blurRad="127000" dist="25400" dir="16200000"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solidFill>
                    <a:schemeClr val="bg1"/>
                  </a:solidFill>
                  <a:cs typeface="+mn-ea"/>
                  <a:sym typeface="+mn-lt"/>
                </a:endParaRPr>
              </a:p>
            </p:txBody>
          </p:sp>
        </p:grpSp>
      </p:grpSp>
      <p:grpSp>
        <p:nvGrpSpPr>
          <p:cNvPr id="43" name="组合 42"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47B6F8F-3D14-43E3-9206-B4C0F5E50E34}"/>
              </a:ext>
            </a:extLst>
          </p:cNvPr>
          <p:cNvGrpSpPr/>
          <p:nvPr/>
        </p:nvGrpSpPr>
        <p:grpSpPr>
          <a:xfrm>
            <a:off x="2037412" y="4440970"/>
            <a:ext cx="738917" cy="738917"/>
            <a:chOff x="3430168" y="4559774"/>
            <a:chExt cx="985223" cy="985223"/>
          </a:xfrm>
        </p:grpSpPr>
        <p:sp>
          <p:nvSpPr>
            <p:cNvPr id="44" name="椭圆 43">
              <a:extLst>
                <a:ext uri="{FF2B5EF4-FFF2-40B4-BE49-F238E27FC236}">
                  <a16:creationId xmlns="" xmlns:a16="http://schemas.microsoft.com/office/drawing/2014/main" id="{9C84B49C-737C-4F8A-9DF9-A78F89F3B95C}"/>
                </a:ext>
              </a:extLst>
            </p:cNvPr>
            <p:cNvSpPr/>
            <p:nvPr/>
          </p:nvSpPr>
          <p:spPr>
            <a:xfrm rot="18888730">
              <a:off x="3430168" y="4559774"/>
              <a:ext cx="985223" cy="985223"/>
            </a:xfrm>
            <a:prstGeom prst="ellipse">
              <a:avLst/>
            </a:prstGeom>
            <a:solidFill>
              <a:schemeClr val="bg1"/>
            </a:solidFill>
            <a:ln>
              <a:noFill/>
            </a:ln>
            <a:effectLst>
              <a:outerShdw blurRad="127000" dist="254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dirty="0">
                <a:solidFill>
                  <a:schemeClr val="bg1"/>
                </a:solidFill>
                <a:cs typeface="+mn-ea"/>
                <a:sym typeface="+mn-lt"/>
              </a:endParaRPr>
            </a:p>
          </p:txBody>
        </p:sp>
        <p:grpSp>
          <p:nvGrpSpPr>
            <p:cNvPr id="45" name="Group 4">
              <a:extLst>
                <a:ext uri="{FF2B5EF4-FFF2-40B4-BE49-F238E27FC236}">
                  <a16:creationId xmlns="" xmlns:a16="http://schemas.microsoft.com/office/drawing/2014/main" id="{6E8E5C04-6FCB-4A3F-BE52-E82EFF0B69CC}"/>
                </a:ext>
              </a:extLst>
            </p:cNvPr>
            <p:cNvGrpSpPr>
              <a:grpSpLocks noChangeAspect="1"/>
            </p:cNvGrpSpPr>
            <p:nvPr/>
          </p:nvGrpSpPr>
          <p:grpSpPr bwMode="auto">
            <a:xfrm>
              <a:off x="3680845" y="4835351"/>
              <a:ext cx="461588" cy="453764"/>
              <a:chOff x="3722" y="2043"/>
              <a:chExt cx="236" cy="232"/>
            </a:xfrm>
            <a:solidFill>
              <a:schemeClr val="bg1"/>
            </a:solidFill>
          </p:grpSpPr>
          <p:sp>
            <p:nvSpPr>
              <p:cNvPr id="46" name="Freeform 5">
                <a:extLst>
                  <a:ext uri="{FF2B5EF4-FFF2-40B4-BE49-F238E27FC236}">
                    <a16:creationId xmlns="" xmlns:a16="http://schemas.microsoft.com/office/drawing/2014/main" id="{4C0BA009-05DC-4086-996F-17E845F0802D}"/>
                  </a:ext>
                </a:extLst>
              </p:cNvPr>
              <p:cNvSpPr>
                <a:spLocks noEditPoints="1"/>
              </p:cNvSpPr>
              <p:nvPr/>
            </p:nvSpPr>
            <p:spPr bwMode="auto">
              <a:xfrm>
                <a:off x="3810" y="2089"/>
                <a:ext cx="14" cy="32"/>
              </a:xfrm>
              <a:custGeom>
                <a:avLst/>
                <a:gdLst>
                  <a:gd name="T0" fmla="*/ 4 w 6"/>
                  <a:gd name="T1" fmla="*/ 0 h 13"/>
                  <a:gd name="T2" fmla="*/ 2 w 6"/>
                  <a:gd name="T3" fmla="*/ 0 h 13"/>
                  <a:gd name="T4" fmla="*/ 0 w 6"/>
                  <a:gd name="T5" fmla="*/ 2 h 13"/>
                  <a:gd name="T6" fmla="*/ 0 w 6"/>
                  <a:gd name="T7" fmla="*/ 13 h 13"/>
                  <a:gd name="T8" fmla="*/ 6 w 6"/>
                  <a:gd name="T9" fmla="*/ 13 h 13"/>
                  <a:gd name="T10" fmla="*/ 6 w 6"/>
                  <a:gd name="T11" fmla="*/ 2 h 13"/>
                  <a:gd name="T12" fmla="*/ 4 w 6"/>
                  <a:gd name="T13" fmla="*/ 0 h 13"/>
                  <a:gd name="T14" fmla="*/ 4 w 6"/>
                  <a:gd name="T15" fmla="*/ 0 h 13"/>
                  <a:gd name="T16" fmla="*/ 4 w 6"/>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13">
                    <a:moveTo>
                      <a:pt x="4" y="0"/>
                    </a:moveTo>
                    <a:cubicBezTo>
                      <a:pt x="2" y="0"/>
                      <a:pt x="2" y="0"/>
                      <a:pt x="2" y="0"/>
                    </a:cubicBezTo>
                    <a:cubicBezTo>
                      <a:pt x="1" y="0"/>
                      <a:pt x="0" y="1"/>
                      <a:pt x="0" y="2"/>
                    </a:cubicBezTo>
                    <a:cubicBezTo>
                      <a:pt x="0" y="13"/>
                      <a:pt x="0" y="13"/>
                      <a:pt x="0" y="13"/>
                    </a:cubicBezTo>
                    <a:cubicBezTo>
                      <a:pt x="6" y="13"/>
                      <a:pt x="6" y="13"/>
                      <a:pt x="6" y="13"/>
                    </a:cubicBezTo>
                    <a:cubicBezTo>
                      <a:pt x="6" y="2"/>
                      <a:pt x="6" y="2"/>
                      <a:pt x="6" y="2"/>
                    </a:cubicBezTo>
                    <a:cubicBezTo>
                      <a:pt x="6" y="1"/>
                      <a:pt x="5"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7" name="Freeform 6">
                <a:extLst>
                  <a:ext uri="{FF2B5EF4-FFF2-40B4-BE49-F238E27FC236}">
                    <a16:creationId xmlns="" xmlns:a16="http://schemas.microsoft.com/office/drawing/2014/main" id="{F9D4962C-3B89-4CA3-9C6D-ADCB54FF828F}"/>
                  </a:ext>
                </a:extLst>
              </p:cNvPr>
              <p:cNvSpPr>
                <a:spLocks noEditPoints="1"/>
              </p:cNvSpPr>
              <p:nvPr/>
            </p:nvSpPr>
            <p:spPr bwMode="auto">
              <a:xfrm>
                <a:off x="3853" y="2089"/>
                <a:ext cx="17" cy="32"/>
              </a:xfrm>
              <a:custGeom>
                <a:avLst/>
                <a:gdLst>
                  <a:gd name="T0" fmla="*/ 4 w 7"/>
                  <a:gd name="T1" fmla="*/ 0 h 13"/>
                  <a:gd name="T2" fmla="*/ 3 w 7"/>
                  <a:gd name="T3" fmla="*/ 0 h 13"/>
                  <a:gd name="T4" fmla="*/ 0 w 7"/>
                  <a:gd name="T5" fmla="*/ 2 h 13"/>
                  <a:gd name="T6" fmla="*/ 0 w 7"/>
                  <a:gd name="T7" fmla="*/ 13 h 13"/>
                  <a:gd name="T8" fmla="*/ 7 w 7"/>
                  <a:gd name="T9" fmla="*/ 13 h 13"/>
                  <a:gd name="T10" fmla="*/ 7 w 7"/>
                  <a:gd name="T11" fmla="*/ 2 h 13"/>
                  <a:gd name="T12" fmla="*/ 4 w 7"/>
                  <a:gd name="T13" fmla="*/ 0 h 13"/>
                  <a:gd name="T14" fmla="*/ 4 w 7"/>
                  <a:gd name="T15" fmla="*/ 0 h 13"/>
                  <a:gd name="T16" fmla="*/ 4 w 7"/>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13">
                    <a:moveTo>
                      <a:pt x="4" y="0"/>
                    </a:moveTo>
                    <a:cubicBezTo>
                      <a:pt x="3" y="0"/>
                      <a:pt x="3" y="0"/>
                      <a:pt x="3" y="0"/>
                    </a:cubicBezTo>
                    <a:cubicBezTo>
                      <a:pt x="1" y="0"/>
                      <a:pt x="0" y="1"/>
                      <a:pt x="0" y="2"/>
                    </a:cubicBezTo>
                    <a:cubicBezTo>
                      <a:pt x="0" y="13"/>
                      <a:pt x="0" y="13"/>
                      <a:pt x="0" y="13"/>
                    </a:cubicBezTo>
                    <a:cubicBezTo>
                      <a:pt x="7" y="13"/>
                      <a:pt x="7" y="13"/>
                      <a:pt x="7" y="13"/>
                    </a:cubicBezTo>
                    <a:cubicBezTo>
                      <a:pt x="7" y="2"/>
                      <a:pt x="7" y="2"/>
                      <a:pt x="7" y="2"/>
                    </a:cubicBezTo>
                    <a:cubicBezTo>
                      <a:pt x="7" y="1"/>
                      <a:pt x="6" y="0"/>
                      <a:pt x="4" y="0"/>
                    </a:cubicBezTo>
                    <a:close/>
                    <a:moveTo>
                      <a:pt x="4" y="0"/>
                    </a:moveTo>
                    <a:cubicBezTo>
                      <a:pt x="4" y="0"/>
                      <a:pt x="4" y="0"/>
                      <a:pt x="4"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sp>
            <p:nvSpPr>
              <p:cNvPr id="48" name="Freeform 7">
                <a:extLst>
                  <a:ext uri="{FF2B5EF4-FFF2-40B4-BE49-F238E27FC236}">
                    <a16:creationId xmlns="" xmlns:a16="http://schemas.microsoft.com/office/drawing/2014/main" id="{4E818065-67A5-4345-B9D7-56CB45D2FC43}"/>
                  </a:ext>
                </a:extLst>
              </p:cNvPr>
              <p:cNvSpPr>
                <a:spLocks noEditPoints="1"/>
              </p:cNvSpPr>
              <p:nvPr/>
            </p:nvSpPr>
            <p:spPr bwMode="auto">
              <a:xfrm>
                <a:off x="3722" y="2043"/>
                <a:ext cx="236" cy="232"/>
              </a:xfrm>
              <a:custGeom>
                <a:avLst/>
                <a:gdLst>
                  <a:gd name="T0" fmla="*/ 48 w 97"/>
                  <a:gd name="T1" fmla="*/ 0 h 95"/>
                  <a:gd name="T2" fmla="*/ 0 w 97"/>
                  <a:gd name="T3" fmla="*/ 49 h 95"/>
                  <a:gd name="T4" fmla="*/ 14 w 97"/>
                  <a:gd name="T5" fmla="*/ 83 h 95"/>
                  <a:gd name="T6" fmla="*/ 33 w 97"/>
                  <a:gd name="T7" fmla="*/ 95 h 95"/>
                  <a:gd name="T8" fmla="*/ 35 w 97"/>
                  <a:gd name="T9" fmla="*/ 95 h 95"/>
                  <a:gd name="T10" fmla="*/ 39 w 97"/>
                  <a:gd name="T11" fmla="*/ 92 h 95"/>
                  <a:gd name="T12" fmla="*/ 36 w 97"/>
                  <a:gd name="T13" fmla="*/ 86 h 95"/>
                  <a:gd name="T14" fmla="*/ 20 w 97"/>
                  <a:gd name="T15" fmla="*/ 76 h 95"/>
                  <a:gd name="T16" fmla="*/ 9 w 97"/>
                  <a:gd name="T17" fmla="*/ 49 h 95"/>
                  <a:gd name="T18" fmla="*/ 48 w 97"/>
                  <a:gd name="T19" fmla="*/ 9 h 95"/>
                  <a:gd name="T20" fmla="*/ 87 w 97"/>
                  <a:gd name="T21" fmla="*/ 49 h 95"/>
                  <a:gd name="T22" fmla="*/ 76 w 97"/>
                  <a:gd name="T23" fmla="*/ 76 h 95"/>
                  <a:gd name="T24" fmla="*/ 62 w 97"/>
                  <a:gd name="T25" fmla="*/ 84 h 95"/>
                  <a:gd name="T26" fmla="*/ 57 w 97"/>
                  <a:gd name="T27" fmla="*/ 82 h 95"/>
                  <a:gd name="T28" fmla="*/ 53 w 97"/>
                  <a:gd name="T29" fmla="*/ 65 h 95"/>
                  <a:gd name="T30" fmla="*/ 67 w 97"/>
                  <a:gd name="T31" fmla="*/ 50 h 95"/>
                  <a:gd name="T32" fmla="*/ 67 w 97"/>
                  <a:gd name="T33" fmla="*/ 35 h 95"/>
                  <a:gd name="T34" fmla="*/ 29 w 97"/>
                  <a:gd name="T35" fmla="*/ 35 h 95"/>
                  <a:gd name="T36" fmla="*/ 29 w 97"/>
                  <a:gd name="T37" fmla="*/ 50 h 95"/>
                  <a:gd name="T38" fmla="*/ 43 w 97"/>
                  <a:gd name="T39" fmla="*/ 65 h 95"/>
                  <a:gd name="T40" fmla="*/ 50 w 97"/>
                  <a:gd name="T41" fmla="*/ 88 h 95"/>
                  <a:gd name="T42" fmla="*/ 62 w 97"/>
                  <a:gd name="T43" fmla="*/ 93 h 95"/>
                  <a:gd name="T44" fmla="*/ 82 w 97"/>
                  <a:gd name="T45" fmla="*/ 83 h 95"/>
                  <a:gd name="T46" fmla="*/ 83 w 97"/>
                  <a:gd name="T47" fmla="*/ 83 h 95"/>
                  <a:gd name="T48" fmla="*/ 97 w 97"/>
                  <a:gd name="T49" fmla="*/ 49 h 95"/>
                  <a:gd name="T50" fmla="*/ 48 w 97"/>
                  <a:gd name="T51" fmla="*/ 0 h 95"/>
                  <a:gd name="T52" fmla="*/ 48 w 97"/>
                  <a:gd name="T53" fmla="*/ 0 h 95"/>
                  <a:gd name="T54" fmla="*/ 48 w 97"/>
                  <a:gd name="T5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7" h="95">
                    <a:moveTo>
                      <a:pt x="48" y="0"/>
                    </a:moveTo>
                    <a:cubicBezTo>
                      <a:pt x="21" y="0"/>
                      <a:pt x="0" y="22"/>
                      <a:pt x="0" y="49"/>
                    </a:cubicBezTo>
                    <a:cubicBezTo>
                      <a:pt x="0" y="61"/>
                      <a:pt x="5" y="74"/>
                      <a:pt x="14" y="83"/>
                    </a:cubicBezTo>
                    <a:cubicBezTo>
                      <a:pt x="19" y="88"/>
                      <a:pt x="26" y="92"/>
                      <a:pt x="33" y="95"/>
                    </a:cubicBezTo>
                    <a:cubicBezTo>
                      <a:pt x="34" y="95"/>
                      <a:pt x="34" y="95"/>
                      <a:pt x="35" y="95"/>
                    </a:cubicBezTo>
                    <a:cubicBezTo>
                      <a:pt x="37" y="95"/>
                      <a:pt x="38" y="94"/>
                      <a:pt x="39" y="92"/>
                    </a:cubicBezTo>
                    <a:cubicBezTo>
                      <a:pt x="40" y="89"/>
                      <a:pt x="39" y="87"/>
                      <a:pt x="36" y="86"/>
                    </a:cubicBezTo>
                    <a:cubicBezTo>
                      <a:pt x="30" y="84"/>
                      <a:pt x="25" y="81"/>
                      <a:pt x="20" y="76"/>
                    </a:cubicBezTo>
                    <a:cubicBezTo>
                      <a:pt x="13" y="69"/>
                      <a:pt x="9" y="59"/>
                      <a:pt x="9" y="49"/>
                    </a:cubicBezTo>
                    <a:cubicBezTo>
                      <a:pt x="9" y="27"/>
                      <a:pt x="27" y="9"/>
                      <a:pt x="48" y="9"/>
                    </a:cubicBezTo>
                    <a:cubicBezTo>
                      <a:pt x="70" y="9"/>
                      <a:pt x="87" y="27"/>
                      <a:pt x="87" y="49"/>
                    </a:cubicBezTo>
                    <a:cubicBezTo>
                      <a:pt x="87" y="59"/>
                      <a:pt x="83" y="69"/>
                      <a:pt x="76" y="76"/>
                    </a:cubicBezTo>
                    <a:cubicBezTo>
                      <a:pt x="73" y="79"/>
                      <a:pt x="66" y="84"/>
                      <a:pt x="62" y="84"/>
                    </a:cubicBezTo>
                    <a:cubicBezTo>
                      <a:pt x="60" y="84"/>
                      <a:pt x="58" y="83"/>
                      <a:pt x="57" y="82"/>
                    </a:cubicBezTo>
                    <a:cubicBezTo>
                      <a:pt x="53" y="78"/>
                      <a:pt x="53" y="70"/>
                      <a:pt x="53" y="65"/>
                    </a:cubicBezTo>
                    <a:cubicBezTo>
                      <a:pt x="61" y="65"/>
                      <a:pt x="67" y="58"/>
                      <a:pt x="67" y="50"/>
                    </a:cubicBezTo>
                    <a:cubicBezTo>
                      <a:pt x="67" y="35"/>
                      <a:pt x="67" y="35"/>
                      <a:pt x="67" y="35"/>
                    </a:cubicBezTo>
                    <a:cubicBezTo>
                      <a:pt x="29" y="35"/>
                      <a:pt x="29" y="35"/>
                      <a:pt x="29" y="35"/>
                    </a:cubicBezTo>
                    <a:cubicBezTo>
                      <a:pt x="29" y="50"/>
                      <a:pt x="29" y="50"/>
                      <a:pt x="29" y="50"/>
                    </a:cubicBezTo>
                    <a:cubicBezTo>
                      <a:pt x="29" y="58"/>
                      <a:pt x="35" y="65"/>
                      <a:pt x="43" y="65"/>
                    </a:cubicBezTo>
                    <a:cubicBezTo>
                      <a:pt x="43" y="71"/>
                      <a:pt x="44" y="82"/>
                      <a:pt x="50" y="88"/>
                    </a:cubicBezTo>
                    <a:cubicBezTo>
                      <a:pt x="53" y="91"/>
                      <a:pt x="57" y="93"/>
                      <a:pt x="62" y="93"/>
                    </a:cubicBezTo>
                    <a:cubicBezTo>
                      <a:pt x="71" y="93"/>
                      <a:pt x="81" y="84"/>
                      <a:pt x="82" y="83"/>
                    </a:cubicBezTo>
                    <a:cubicBezTo>
                      <a:pt x="83" y="83"/>
                      <a:pt x="83" y="83"/>
                      <a:pt x="83" y="83"/>
                    </a:cubicBezTo>
                    <a:cubicBezTo>
                      <a:pt x="92" y="74"/>
                      <a:pt x="97" y="62"/>
                      <a:pt x="97" y="49"/>
                    </a:cubicBezTo>
                    <a:cubicBezTo>
                      <a:pt x="97" y="22"/>
                      <a:pt x="75" y="0"/>
                      <a:pt x="48" y="0"/>
                    </a:cubicBezTo>
                    <a:close/>
                    <a:moveTo>
                      <a:pt x="48" y="0"/>
                    </a:moveTo>
                    <a:cubicBezTo>
                      <a:pt x="48" y="0"/>
                      <a:pt x="48" y="0"/>
                      <a:pt x="48" y="0"/>
                    </a:cubicBezTo>
                  </a:path>
                </a:pathLst>
              </a:custGeom>
              <a:solidFill>
                <a:srgbClr val="1C548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350">
                  <a:solidFill>
                    <a:schemeClr val="bg1"/>
                  </a:solidFill>
                  <a:cs typeface="+mn-ea"/>
                  <a:sym typeface="+mn-lt"/>
                </a:endParaRPr>
              </a:p>
            </p:txBody>
          </p:sp>
        </p:grpSp>
      </p:grpSp>
      <p:sp>
        <p:nvSpPr>
          <p:cNvPr id="49" name="任意多边形 38"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E3290CC8-C729-4F61-AFFA-41961FB87615}"/>
              </a:ext>
            </a:extLst>
          </p:cNvPr>
          <p:cNvSpPr/>
          <p:nvPr/>
        </p:nvSpPr>
        <p:spPr>
          <a:xfrm rot="13500000" flipV="1">
            <a:off x="1375861" y="4308169"/>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0" name="任意多边形 3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D33BEF4C-6570-4479-83C5-604F271B5901}"/>
              </a:ext>
            </a:extLst>
          </p:cNvPr>
          <p:cNvSpPr/>
          <p:nvPr/>
        </p:nvSpPr>
        <p:spPr>
          <a:xfrm rot="8100000" flipV="1">
            <a:off x="2629860" y="4196937"/>
            <a:ext cx="896162" cy="125885"/>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1" name="任意多边形 40"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65FD63AC-8C51-46E9-9280-339C26F7D7B6}"/>
              </a:ext>
            </a:extLst>
          </p:cNvPr>
          <p:cNvSpPr/>
          <p:nvPr/>
        </p:nvSpPr>
        <p:spPr>
          <a:xfrm rot="13500000" flipV="1">
            <a:off x="4296922" y="3728346"/>
            <a:ext cx="625954" cy="45591"/>
          </a:xfrm>
          <a:custGeom>
            <a:avLst/>
            <a:gdLst>
              <a:gd name="connsiteX0" fmla="*/ 0 w 3125338"/>
              <a:gd name="connsiteY0" fmla="*/ 0 h 0"/>
              <a:gd name="connsiteX1" fmla="*/ 3125338 w 3125338"/>
              <a:gd name="connsiteY1" fmla="*/ 0 h 0"/>
            </a:gdLst>
            <a:ahLst/>
            <a:cxnLst>
              <a:cxn ang="0">
                <a:pos x="connsiteX0" y="connsiteY0"/>
              </a:cxn>
              <a:cxn ang="0">
                <a:pos x="connsiteX1" y="connsiteY1"/>
              </a:cxn>
            </a:cxnLst>
            <a:rect l="l" t="t" r="r" b="b"/>
            <a:pathLst>
              <a:path w="3125338">
                <a:moveTo>
                  <a:pt x="0" y="0"/>
                </a:moveTo>
                <a:lnTo>
                  <a:pt x="3125338" y="0"/>
                </a:ln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solidFill>
                <a:schemeClr val="bg1"/>
              </a:solidFill>
              <a:cs typeface="+mn-ea"/>
              <a:sym typeface="+mn-lt"/>
            </a:endParaRPr>
          </a:p>
        </p:txBody>
      </p:sp>
      <p:sp>
        <p:nvSpPr>
          <p:cNvPr id="52"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1E9C4563-E764-4559-AE2F-92C9AEF0E7B3}"/>
              </a:ext>
            </a:extLst>
          </p:cNvPr>
          <p:cNvSpPr/>
          <p:nvPr/>
        </p:nvSpPr>
        <p:spPr>
          <a:xfrm>
            <a:off x="609576" y="2484065"/>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3"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501D8461-F9EA-4F4B-9E3D-177FB1A8174E}"/>
              </a:ext>
            </a:extLst>
          </p:cNvPr>
          <p:cNvSpPr/>
          <p:nvPr/>
        </p:nvSpPr>
        <p:spPr>
          <a:xfrm>
            <a:off x="2978345" y="4624234"/>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4"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A3F5AC5B-4B8D-400D-A4DB-BE2C292B85A8}"/>
              </a:ext>
            </a:extLst>
          </p:cNvPr>
          <p:cNvSpPr/>
          <p:nvPr/>
        </p:nvSpPr>
        <p:spPr>
          <a:xfrm>
            <a:off x="3731148" y="227911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
        <p:nvSpPr>
          <p:cNvPr id="55" name="Rectangle 89" descr="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
            <a:extLst>
              <a:ext uri="{FF2B5EF4-FFF2-40B4-BE49-F238E27FC236}">
                <a16:creationId xmlns="" xmlns:a16="http://schemas.microsoft.com/office/drawing/2014/main" id="{C51FC57D-65C2-4368-9215-36AE84FA1890}"/>
              </a:ext>
            </a:extLst>
          </p:cNvPr>
          <p:cNvSpPr/>
          <p:nvPr/>
        </p:nvSpPr>
        <p:spPr>
          <a:xfrm>
            <a:off x="5690916" y="4303833"/>
            <a:ext cx="2276818" cy="780214"/>
          </a:xfrm>
          <a:prstGeom prst="rect">
            <a:avLst/>
          </a:prstGeom>
        </p:spPr>
        <p:txBody>
          <a:bodyPr wrap="square">
            <a:spAutoFit/>
          </a:bodyPr>
          <a:lstStyle/>
          <a:p>
            <a:pPr>
              <a:lnSpc>
                <a:spcPct val="200000"/>
              </a:lnSpc>
            </a:pPr>
            <a:r>
              <a:rPr lang="zh-CN" altLang="en-US" sz="1050" b="1" dirty="0">
                <a:solidFill>
                  <a:schemeClr val="bg1"/>
                </a:solidFill>
                <a:cs typeface="+mn-ea"/>
                <a:sym typeface="+mn-lt"/>
              </a:rPr>
              <a:t>添加标题</a:t>
            </a:r>
            <a:endParaRPr lang="en-US" sz="790" dirty="0">
              <a:solidFill>
                <a:schemeClr val="bg1"/>
              </a:solidFill>
              <a:cs typeface="+mn-ea"/>
              <a:sym typeface="+mn-lt"/>
            </a:endParaRPr>
          </a:p>
          <a:p>
            <a:pPr>
              <a:lnSpc>
                <a:spcPct val="150000"/>
              </a:lnSpc>
            </a:pPr>
            <a:r>
              <a:rPr lang="zh-CN" altLang="en-US" sz="790" dirty="0">
                <a:solidFill>
                  <a:schemeClr val="bg1"/>
                </a:solidFill>
                <a:cs typeface="+mn-ea"/>
                <a:sym typeface="+mn-lt"/>
              </a:rPr>
              <a:t>请在此处添加详细描述文本，尽量与标题文本语言风格相符合，语言描述尽量简洁生动。</a:t>
            </a:r>
            <a:endParaRPr lang="en-US" sz="790" dirty="0">
              <a:solidFill>
                <a:schemeClr val="bg1"/>
              </a:solidFill>
              <a:cs typeface="+mn-ea"/>
              <a:sym typeface="+mn-lt"/>
            </a:endParaRPr>
          </a:p>
        </p:txBody>
      </p:sp>
    </p:spTree>
    <p:extLst>
      <p:ext uri="{BB962C8B-B14F-4D97-AF65-F5344CB8AC3E}">
        <p14:creationId xmlns:p14="http://schemas.microsoft.com/office/powerpoint/2010/main" val="8825463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22" presetClass="entr" presetSubtype="8" fill="hold" grpId="0" nodeType="withEffect">
                                  <p:stCondLst>
                                    <p:cond delay="350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2" presetClass="entr" presetSubtype="8" fill="hold" grpId="0" nodeType="withEffect">
                                  <p:stCondLst>
                                    <p:cond delay="3500"/>
                                  </p:stCondLst>
                                  <p:childTnLst>
                                    <p:set>
                                      <p:cBhvr>
                                        <p:cTn id="14" dur="1" fill="hold">
                                          <p:stCondLst>
                                            <p:cond delay="0"/>
                                          </p:stCondLst>
                                        </p:cTn>
                                        <p:tgtEl>
                                          <p:spTgt spid="53"/>
                                        </p:tgtEl>
                                        <p:attrNameLst>
                                          <p:attrName>style.visibility</p:attrName>
                                        </p:attrNameLst>
                                      </p:cBhvr>
                                      <p:to>
                                        <p:strVal val="visible"/>
                                      </p:to>
                                    </p:set>
                                    <p:animEffect transition="in" filter="wipe(left)">
                                      <p:cBhvr>
                                        <p:cTn id="15" dur="500"/>
                                        <p:tgtEl>
                                          <p:spTgt spid="53"/>
                                        </p:tgtEl>
                                      </p:cBhvr>
                                    </p:animEffect>
                                  </p:childTnLst>
                                </p:cTn>
                              </p:par>
                              <p:par>
                                <p:cTn id="16" presetID="22" presetClass="entr" presetSubtype="8" fill="hold" grpId="0" nodeType="withEffect">
                                  <p:stCondLst>
                                    <p:cond delay="3500"/>
                                  </p:stCondLst>
                                  <p:childTnLst>
                                    <p:set>
                                      <p:cBhvr>
                                        <p:cTn id="17" dur="1" fill="hold">
                                          <p:stCondLst>
                                            <p:cond delay="0"/>
                                          </p:stCondLst>
                                        </p:cTn>
                                        <p:tgtEl>
                                          <p:spTgt spid="54"/>
                                        </p:tgtEl>
                                        <p:attrNameLst>
                                          <p:attrName>style.visibility</p:attrName>
                                        </p:attrNameLst>
                                      </p:cBhvr>
                                      <p:to>
                                        <p:strVal val="visible"/>
                                      </p:to>
                                    </p:set>
                                    <p:animEffect transition="in" filter="wipe(left)">
                                      <p:cBhvr>
                                        <p:cTn id="18" dur="500"/>
                                        <p:tgtEl>
                                          <p:spTgt spid="54"/>
                                        </p:tgtEl>
                                      </p:cBhvr>
                                    </p:animEffect>
                                  </p:childTnLst>
                                </p:cTn>
                              </p:par>
                              <p:par>
                                <p:cTn id="19" presetID="22" presetClass="entr" presetSubtype="8" fill="hold" grpId="0" nodeType="withEffect">
                                  <p:stCondLst>
                                    <p:cond delay="3500"/>
                                  </p:stCondLst>
                                  <p:childTnLst>
                                    <p:set>
                                      <p:cBhvr>
                                        <p:cTn id="20" dur="1" fill="hold">
                                          <p:stCondLst>
                                            <p:cond delay="0"/>
                                          </p:stCondLst>
                                        </p:cTn>
                                        <p:tgtEl>
                                          <p:spTgt spid="55"/>
                                        </p:tgtEl>
                                        <p:attrNameLst>
                                          <p:attrName>style.visibility</p:attrName>
                                        </p:attrNameLst>
                                      </p:cBhvr>
                                      <p:to>
                                        <p:strVal val="visible"/>
                                      </p:to>
                                    </p:set>
                                    <p:animEffect transition="in" filter="wipe(left)">
                                      <p:cBhvr>
                                        <p:cTn id="21" dur="500"/>
                                        <p:tgtEl>
                                          <p:spTgt spid="55"/>
                                        </p:tgtEl>
                                      </p:cBhvr>
                                    </p:animEffect>
                                  </p:childTnLst>
                                </p:cTn>
                              </p:par>
                              <p:par>
                                <p:cTn id="22" presetID="53" presetClass="entr" presetSubtype="16"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1000" fill="hold"/>
                                        <p:tgtEl>
                                          <p:spTgt spid="20"/>
                                        </p:tgtEl>
                                        <p:attrNameLst>
                                          <p:attrName>ppt_w</p:attrName>
                                        </p:attrNameLst>
                                      </p:cBhvr>
                                      <p:tavLst>
                                        <p:tav tm="0">
                                          <p:val>
                                            <p:fltVal val="0"/>
                                          </p:val>
                                        </p:tav>
                                        <p:tav tm="100000">
                                          <p:val>
                                            <p:strVal val="#ppt_w"/>
                                          </p:val>
                                        </p:tav>
                                      </p:tavLst>
                                    </p:anim>
                                    <p:anim calcmode="lin" valueType="num">
                                      <p:cBhvr>
                                        <p:cTn id="25" dur="1000" fill="hold"/>
                                        <p:tgtEl>
                                          <p:spTgt spid="20"/>
                                        </p:tgtEl>
                                        <p:attrNameLst>
                                          <p:attrName>ppt_h</p:attrName>
                                        </p:attrNameLst>
                                      </p:cBhvr>
                                      <p:tavLst>
                                        <p:tav tm="0">
                                          <p:val>
                                            <p:fltVal val="0"/>
                                          </p:val>
                                        </p:tav>
                                        <p:tav tm="100000">
                                          <p:val>
                                            <p:strVal val="#ppt_h"/>
                                          </p:val>
                                        </p:tav>
                                      </p:tavLst>
                                    </p:anim>
                                    <p:animEffect transition="in" filter="fade">
                                      <p:cBhvr>
                                        <p:cTn id="26" dur="1000"/>
                                        <p:tgtEl>
                                          <p:spTgt spid="20"/>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49"/>
                                        </p:tgtEl>
                                        <p:attrNameLst>
                                          <p:attrName>style.visibility</p:attrName>
                                        </p:attrNameLst>
                                      </p:cBhvr>
                                      <p:to>
                                        <p:strVal val="visible"/>
                                      </p:to>
                                    </p:set>
                                    <p:animEffect transition="in" filter="fade">
                                      <p:cBhvr>
                                        <p:cTn id="29" dur="500"/>
                                        <p:tgtEl>
                                          <p:spTgt spid="49"/>
                                        </p:tgtEl>
                                      </p:cBhvr>
                                    </p:animEffect>
                                  </p:childTnLst>
                                </p:cTn>
                              </p:par>
                              <p:par>
                                <p:cTn id="30" presetID="63" presetClass="path" presetSubtype="0" accel="50000" decel="50000" fill="hold" grpId="1" nodeType="withEffect">
                                  <p:stCondLst>
                                    <p:cond delay="2000"/>
                                  </p:stCondLst>
                                  <p:childTnLst>
                                    <p:animMotion origin="layout" path="M -0.03177 -0.05555 L -1.66667E-6 -1.48148E-6 " pathEditMode="relative" rAng="0" ptsTypes="AA">
                                      <p:cBhvr>
                                        <p:cTn id="31" dur="2000" fill="hold"/>
                                        <p:tgtEl>
                                          <p:spTgt spid="49"/>
                                        </p:tgtEl>
                                        <p:attrNameLst>
                                          <p:attrName>ppt_x</p:attrName>
                                          <p:attrName>ppt_y</p:attrName>
                                        </p:attrNameLst>
                                      </p:cBhvr>
                                      <p:rCtr x="1589" y="2778"/>
                                    </p:animMotion>
                                  </p:childTnLst>
                                </p:cTn>
                              </p:par>
                              <p:par>
                                <p:cTn id="32" presetID="53" presetClass="entr" presetSubtype="16" fill="hold" nodeType="withEffect">
                                  <p:stCondLst>
                                    <p:cond delay="1000"/>
                                  </p:stCondLst>
                                  <p:childTnLst>
                                    <p:set>
                                      <p:cBhvr>
                                        <p:cTn id="33" dur="1" fill="hold">
                                          <p:stCondLst>
                                            <p:cond delay="0"/>
                                          </p:stCondLst>
                                        </p:cTn>
                                        <p:tgtEl>
                                          <p:spTgt spid="43"/>
                                        </p:tgtEl>
                                        <p:attrNameLst>
                                          <p:attrName>style.visibility</p:attrName>
                                        </p:attrNameLst>
                                      </p:cBhvr>
                                      <p:to>
                                        <p:strVal val="visible"/>
                                      </p:to>
                                    </p:set>
                                    <p:anim calcmode="lin" valueType="num">
                                      <p:cBhvr>
                                        <p:cTn id="34" dur="1000" fill="hold"/>
                                        <p:tgtEl>
                                          <p:spTgt spid="43"/>
                                        </p:tgtEl>
                                        <p:attrNameLst>
                                          <p:attrName>ppt_w</p:attrName>
                                        </p:attrNameLst>
                                      </p:cBhvr>
                                      <p:tavLst>
                                        <p:tav tm="0">
                                          <p:val>
                                            <p:fltVal val="0"/>
                                          </p:val>
                                        </p:tav>
                                        <p:tav tm="100000">
                                          <p:val>
                                            <p:strVal val="#ppt_w"/>
                                          </p:val>
                                        </p:tav>
                                      </p:tavLst>
                                    </p:anim>
                                    <p:anim calcmode="lin" valueType="num">
                                      <p:cBhvr>
                                        <p:cTn id="35" dur="1000" fill="hold"/>
                                        <p:tgtEl>
                                          <p:spTgt spid="43"/>
                                        </p:tgtEl>
                                        <p:attrNameLst>
                                          <p:attrName>ppt_h</p:attrName>
                                        </p:attrNameLst>
                                      </p:cBhvr>
                                      <p:tavLst>
                                        <p:tav tm="0">
                                          <p:val>
                                            <p:fltVal val="0"/>
                                          </p:val>
                                        </p:tav>
                                        <p:tav tm="100000">
                                          <p:val>
                                            <p:strVal val="#ppt_h"/>
                                          </p:val>
                                        </p:tav>
                                      </p:tavLst>
                                    </p:anim>
                                    <p:animEffect transition="in" filter="fade">
                                      <p:cBhvr>
                                        <p:cTn id="36" dur="1000"/>
                                        <p:tgtEl>
                                          <p:spTgt spid="43"/>
                                        </p:tgtEl>
                                      </p:cBhvr>
                                    </p:animEffect>
                                  </p:childTnLst>
                                </p:cTn>
                              </p:par>
                              <p:par>
                                <p:cTn id="37" presetID="53" presetClass="entr" presetSubtype="16" fill="hold" nodeType="withEffect">
                                  <p:stCondLst>
                                    <p:cond delay="1000"/>
                                  </p:stCondLst>
                                  <p:childTnLst>
                                    <p:set>
                                      <p:cBhvr>
                                        <p:cTn id="38" dur="1" fill="hold">
                                          <p:stCondLst>
                                            <p:cond delay="0"/>
                                          </p:stCondLst>
                                        </p:cTn>
                                        <p:tgtEl>
                                          <p:spTgt spid="36"/>
                                        </p:tgtEl>
                                        <p:attrNameLst>
                                          <p:attrName>style.visibility</p:attrName>
                                        </p:attrNameLst>
                                      </p:cBhvr>
                                      <p:to>
                                        <p:strVal val="visible"/>
                                      </p:to>
                                    </p:set>
                                    <p:anim calcmode="lin" valueType="num">
                                      <p:cBhvr>
                                        <p:cTn id="39" dur="1000" fill="hold"/>
                                        <p:tgtEl>
                                          <p:spTgt spid="36"/>
                                        </p:tgtEl>
                                        <p:attrNameLst>
                                          <p:attrName>ppt_w</p:attrName>
                                        </p:attrNameLst>
                                      </p:cBhvr>
                                      <p:tavLst>
                                        <p:tav tm="0">
                                          <p:val>
                                            <p:fltVal val="0"/>
                                          </p:val>
                                        </p:tav>
                                        <p:tav tm="100000">
                                          <p:val>
                                            <p:strVal val="#ppt_w"/>
                                          </p:val>
                                        </p:tav>
                                      </p:tavLst>
                                    </p:anim>
                                    <p:anim calcmode="lin" valueType="num">
                                      <p:cBhvr>
                                        <p:cTn id="40" dur="1000" fill="hold"/>
                                        <p:tgtEl>
                                          <p:spTgt spid="36"/>
                                        </p:tgtEl>
                                        <p:attrNameLst>
                                          <p:attrName>ppt_h</p:attrName>
                                        </p:attrNameLst>
                                      </p:cBhvr>
                                      <p:tavLst>
                                        <p:tav tm="0">
                                          <p:val>
                                            <p:fltVal val="0"/>
                                          </p:val>
                                        </p:tav>
                                        <p:tav tm="100000">
                                          <p:val>
                                            <p:strVal val="#ppt_h"/>
                                          </p:val>
                                        </p:tav>
                                      </p:tavLst>
                                    </p:anim>
                                    <p:animEffect transition="in" filter="fade">
                                      <p:cBhvr>
                                        <p:cTn id="41" dur="1000"/>
                                        <p:tgtEl>
                                          <p:spTgt spid="36"/>
                                        </p:tgtEl>
                                      </p:cBhvr>
                                    </p:animEffect>
                                  </p:childTnLst>
                                </p:cTn>
                              </p:par>
                              <p:par>
                                <p:cTn id="42" presetID="53" presetClass="entr" presetSubtype="16" fill="hold" nodeType="withEffect">
                                  <p:stCondLst>
                                    <p:cond delay="1000"/>
                                  </p:stCondLst>
                                  <p:childTnLst>
                                    <p:set>
                                      <p:cBhvr>
                                        <p:cTn id="43" dur="1" fill="hold">
                                          <p:stCondLst>
                                            <p:cond delay="0"/>
                                          </p:stCondLst>
                                        </p:cTn>
                                        <p:tgtEl>
                                          <p:spTgt spid="30"/>
                                        </p:tgtEl>
                                        <p:attrNameLst>
                                          <p:attrName>style.visibility</p:attrName>
                                        </p:attrNameLst>
                                      </p:cBhvr>
                                      <p:to>
                                        <p:strVal val="visible"/>
                                      </p:to>
                                    </p:set>
                                    <p:anim calcmode="lin" valueType="num">
                                      <p:cBhvr>
                                        <p:cTn id="44" dur="1000" fill="hold"/>
                                        <p:tgtEl>
                                          <p:spTgt spid="30"/>
                                        </p:tgtEl>
                                        <p:attrNameLst>
                                          <p:attrName>ppt_w</p:attrName>
                                        </p:attrNameLst>
                                      </p:cBhvr>
                                      <p:tavLst>
                                        <p:tav tm="0">
                                          <p:val>
                                            <p:fltVal val="0"/>
                                          </p:val>
                                        </p:tav>
                                        <p:tav tm="100000">
                                          <p:val>
                                            <p:strVal val="#ppt_w"/>
                                          </p:val>
                                        </p:tav>
                                      </p:tavLst>
                                    </p:anim>
                                    <p:anim calcmode="lin" valueType="num">
                                      <p:cBhvr>
                                        <p:cTn id="45" dur="1000" fill="hold"/>
                                        <p:tgtEl>
                                          <p:spTgt spid="30"/>
                                        </p:tgtEl>
                                        <p:attrNameLst>
                                          <p:attrName>ppt_h</p:attrName>
                                        </p:attrNameLst>
                                      </p:cBhvr>
                                      <p:tavLst>
                                        <p:tav tm="0">
                                          <p:val>
                                            <p:fltVal val="0"/>
                                          </p:val>
                                        </p:tav>
                                        <p:tav tm="100000">
                                          <p:val>
                                            <p:strVal val="#ppt_h"/>
                                          </p:val>
                                        </p:tav>
                                      </p:tavLst>
                                    </p:anim>
                                    <p:animEffect transition="in" filter="fade">
                                      <p:cBhvr>
                                        <p:cTn id="46" dur="1000"/>
                                        <p:tgtEl>
                                          <p:spTgt spid="30"/>
                                        </p:tgtEl>
                                      </p:cBhvr>
                                    </p:animEffect>
                                  </p:childTnLst>
                                </p:cTn>
                              </p:par>
                              <p:par>
                                <p:cTn id="47" presetID="10" presetClass="entr" presetSubtype="0" fill="hold" grpId="0" nodeType="withEffect">
                                  <p:stCondLst>
                                    <p:cond delay="200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500"/>
                                        <p:tgtEl>
                                          <p:spTgt spid="51"/>
                                        </p:tgtEl>
                                      </p:cBhvr>
                                    </p:animEffect>
                                  </p:childTnLst>
                                </p:cTn>
                              </p:par>
                              <p:par>
                                <p:cTn id="50" presetID="63" presetClass="path" presetSubtype="0" accel="50000" decel="50000" fill="hold" grpId="1" nodeType="withEffect">
                                  <p:stCondLst>
                                    <p:cond delay="2000"/>
                                  </p:stCondLst>
                                  <p:childTnLst>
                                    <p:animMotion origin="layout" path="M -0.03177 -0.05555 L 5E-6 -7.40741E-7 " pathEditMode="relative" rAng="0" ptsTypes="AA">
                                      <p:cBhvr>
                                        <p:cTn id="51" dur="2000" fill="hold"/>
                                        <p:tgtEl>
                                          <p:spTgt spid="51"/>
                                        </p:tgtEl>
                                        <p:attrNameLst>
                                          <p:attrName>ppt_x</p:attrName>
                                          <p:attrName>ppt_y</p:attrName>
                                        </p:attrNameLst>
                                      </p:cBhvr>
                                      <p:rCtr x="1589" y="2778"/>
                                    </p:animMotion>
                                  </p:childTnLst>
                                </p:cTn>
                              </p:par>
                              <p:par>
                                <p:cTn id="52" presetID="10" presetClass="entr" presetSubtype="0" fill="hold" grpId="0" nodeType="withEffect">
                                  <p:stCondLst>
                                    <p:cond delay="200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500"/>
                                        <p:tgtEl>
                                          <p:spTgt spid="50"/>
                                        </p:tgtEl>
                                      </p:cBhvr>
                                    </p:animEffect>
                                  </p:childTnLst>
                                </p:cTn>
                              </p:par>
                              <p:par>
                                <p:cTn id="55" presetID="63" presetClass="path" presetSubtype="0" accel="50000" decel="50000" fill="hold" grpId="1" nodeType="withEffect">
                                  <p:stCondLst>
                                    <p:cond delay="2000"/>
                                  </p:stCondLst>
                                  <p:childTnLst>
                                    <p:animMotion origin="layout" path="M -0.04088 0.07408 L -3.95833E-6 -4.81481E-6 " pathEditMode="relative" rAng="0" ptsTypes="AA">
                                      <p:cBhvr>
                                        <p:cTn id="56" dur="2000" fill="hold"/>
                                        <p:tgtEl>
                                          <p:spTgt spid="50"/>
                                        </p:tgtEl>
                                        <p:attrNameLst>
                                          <p:attrName>ppt_x</p:attrName>
                                          <p:attrName>ppt_y</p:attrName>
                                        </p:attrNameLst>
                                      </p:cBhvr>
                                      <p:rCtr x="2044" y="-370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49" grpId="0" bldLvl="0" animBg="1"/>
      <p:bldP spid="49" grpId="1" bldLvl="0" animBg="1"/>
      <p:bldP spid="50" grpId="0" bldLvl="0" animBg="1"/>
      <p:bldP spid="50" grpId="1" bldLvl="0" animBg="1"/>
      <p:bldP spid="51" grpId="0" bldLvl="0" animBg="1"/>
      <p:bldP spid="51" grpId="1" bldLvl="0" animBg="1"/>
      <p:bldP spid="52" grpId="0"/>
      <p:bldP spid="53" grpId="0"/>
      <p:bldP spid="54" grpId="0"/>
      <p:bldP spid="5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A752E3F8-6823-44F8-BE0A-D1FAA6C6D633}"/>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8CDCA4B-F415-41A1-A00A-FE7DA92EA1D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4AC23F0E-42BC-4154-A837-C2321B16E73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17E26743-1687-4AA1-87AE-60217B7AC928}"/>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1C2FA83-33ED-4B85-9015-2AC22A3919AC}"/>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7E609EDD-5648-4BF2-9C25-CAACEE1B62B7}"/>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4926F6CB-1E49-4B03-9CF6-EC027167898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2C9C729-54D6-418F-AD58-19CDC3636C7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99" name="组合 198">
            <a:extLst>
              <a:ext uri="{FF2B5EF4-FFF2-40B4-BE49-F238E27FC236}">
                <a16:creationId xmlns="" xmlns:a16="http://schemas.microsoft.com/office/drawing/2014/main" id="{37CB8E96-9D68-40ED-ABBE-854A0551B343}"/>
              </a:ext>
            </a:extLst>
          </p:cNvPr>
          <p:cNvGrpSpPr/>
          <p:nvPr/>
        </p:nvGrpSpPr>
        <p:grpSpPr>
          <a:xfrm>
            <a:off x="1019436" y="2591674"/>
            <a:ext cx="10240491" cy="2560383"/>
            <a:chOff x="1019436" y="2591074"/>
            <a:chExt cx="10517397" cy="2629618"/>
          </a:xfrm>
          <a:effectLst>
            <a:outerShdw blurRad="63500" sx="102000" sy="102000" algn="ctr" rotWithShape="0">
              <a:prstClr val="black">
                <a:alpha val="40000"/>
              </a:prstClr>
            </a:outerShdw>
          </a:effectLst>
        </p:grpSpPr>
        <p:grpSp>
          <p:nvGrpSpPr>
            <p:cNvPr id="200" name="Group 5">
              <a:extLst>
                <a:ext uri="{FF2B5EF4-FFF2-40B4-BE49-F238E27FC236}">
                  <a16:creationId xmlns="" xmlns:a16="http://schemas.microsoft.com/office/drawing/2014/main" id="{A20AE159-8BE5-4DC9-952C-F77D45D080EB}"/>
                </a:ext>
              </a:extLst>
            </p:cNvPr>
            <p:cNvGrpSpPr/>
            <p:nvPr/>
          </p:nvGrpSpPr>
          <p:grpSpPr>
            <a:xfrm>
              <a:off x="5374123" y="3213504"/>
              <a:ext cx="369571" cy="1968592"/>
              <a:chOff x="3910839" y="2059233"/>
              <a:chExt cx="329109" cy="1753060"/>
            </a:xfrm>
          </p:grpSpPr>
          <p:sp>
            <p:nvSpPr>
              <p:cNvPr id="243" name="ïşḻïďê-Rectangle: Rounded Corners 46">
                <a:extLst>
                  <a:ext uri="{FF2B5EF4-FFF2-40B4-BE49-F238E27FC236}">
                    <a16:creationId xmlns="" xmlns:a16="http://schemas.microsoft.com/office/drawing/2014/main" id="{3FBE5DC2-CD48-4981-AB80-14736559CB32}"/>
                  </a:ext>
                </a:extLst>
              </p:cNvPr>
              <p:cNvSpPr/>
              <p:nvPr/>
            </p:nvSpPr>
            <p:spPr>
              <a:xfrm>
                <a:off x="399424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4" name="ïşḻïďê-Oval 47">
                <a:extLst>
                  <a:ext uri="{FF2B5EF4-FFF2-40B4-BE49-F238E27FC236}">
                    <a16:creationId xmlns="" xmlns:a16="http://schemas.microsoft.com/office/drawing/2014/main" id="{65684391-8127-49F5-8744-347B0A34F25B}"/>
                  </a:ext>
                </a:extLst>
              </p:cNvPr>
              <p:cNvSpPr/>
              <p:nvPr/>
            </p:nvSpPr>
            <p:spPr>
              <a:xfrm>
                <a:off x="391083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1" name="ïşḻïďê-Freeform: Shape 48">
              <a:extLst>
                <a:ext uri="{FF2B5EF4-FFF2-40B4-BE49-F238E27FC236}">
                  <a16:creationId xmlns="" xmlns:a16="http://schemas.microsoft.com/office/drawing/2014/main" id="{133D8544-AEB3-4690-878F-1817BC81DCC9}"/>
                </a:ext>
              </a:extLst>
            </p:cNvPr>
            <p:cNvSpPr/>
            <p:nvPr/>
          </p:nvSpPr>
          <p:spPr>
            <a:xfrm>
              <a:off x="5335551"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2" name="ïşḻïďê-Straight Connector 60">
              <a:extLst>
                <a:ext uri="{FF2B5EF4-FFF2-40B4-BE49-F238E27FC236}">
                  <a16:creationId xmlns="" xmlns:a16="http://schemas.microsoft.com/office/drawing/2014/main" id="{1C46394C-0356-440A-AC5F-8E71B3C5CF05}"/>
                </a:ext>
              </a:extLst>
            </p:cNvPr>
            <p:cNvCxnSpPr/>
            <p:nvPr/>
          </p:nvCxnSpPr>
          <p:spPr>
            <a:xfrm>
              <a:off x="5997548"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03" name="ïşḻïďê-Freeform: Shape 66">
              <a:extLst>
                <a:ext uri="{FF2B5EF4-FFF2-40B4-BE49-F238E27FC236}">
                  <a16:creationId xmlns="" xmlns:a16="http://schemas.microsoft.com/office/drawing/2014/main" id="{A3A81482-4C33-47E6-8E50-CD8B2AE87C4C}"/>
                </a:ext>
              </a:extLst>
            </p:cNvPr>
            <p:cNvSpPr/>
            <p:nvPr/>
          </p:nvSpPr>
          <p:spPr bwMode="auto">
            <a:xfrm>
              <a:off x="6139173" y="2843707"/>
              <a:ext cx="550683" cy="533892"/>
            </a:xfrm>
            <a:custGeom>
              <a:avLst/>
              <a:gdLst/>
              <a:ahLst/>
              <a:cxnLst>
                <a:cxn ang="0">
                  <a:pos x="376" y="450"/>
                </a:cxn>
                <a:cxn ang="0">
                  <a:pos x="448" y="300"/>
                </a:cxn>
                <a:cxn ang="0">
                  <a:pos x="465" y="155"/>
                </a:cxn>
                <a:cxn ang="0">
                  <a:pos x="503" y="384"/>
                </a:cxn>
                <a:cxn ang="0">
                  <a:pos x="465" y="155"/>
                </a:cxn>
                <a:cxn ang="0">
                  <a:pos x="576" y="390"/>
                </a:cxn>
                <a:cxn ang="0">
                  <a:pos x="395" y="456"/>
                </a:cxn>
                <a:cxn ang="0">
                  <a:pos x="364" y="456"/>
                </a:cxn>
                <a:cxn ang="0">
                  <a:pos x="215" y="179"/>
                </a:cxn>
                <a:cxn ang="0">
                  <a:pos x="128" y="155"/>
                </a:cxn>
                <a:cxn ang="0">
                  <a:pos x="85" y="100"/>
                </a:cxn>
                <a:cxn ang="0">
                  <a:pos x="42" y="267"/>
                </a:cxn>
                <a:cxn ang="0">
                  <a:pos x="42" y="294"/>
                </a:cxn>
                <a:cxn ang="0">
                  <a:pos x="53" y="321"/>
                </a:cxn>
                <a:cxn ang="0">
                  <a:pos x="9" y="503"/>
                </a:cxn>
                <a:cxn ang="0">
                  <a:pos x="127" y="369"/>
                </a:cxn>
                <a:cxn ang="0">
                  <a:pos x="190" y="506"/>
                </a:cxn>
                <a:cxn ang="0">
                  <a:pos x="131" y="289"/>
                </a:cxn>
                <a:cxn ang="0">
                  <a:pos x="130" y="277"/>
                </a:cxn>
                <a:cxn ang="0">
                  <a:pos x="204" y="236"/>
                </a:cxn>
                <a:cxn ang="0">
                  <a:pos x="227" y="235"/>
                </a:cxn>
                <a:cxn ang="0">
                  <a:pos x="349" y="465"/>
                </a:cxn>
                <a:cxn ang="0">
                  <a:pos x="392" y="551"/>
                </a:cxn>
                <a:cxn ang="0">
                  <a:pos x="413" y="466"/>
                </a:cxn>
                <a:cxn ang="0">
                  <a:pos x="364" y="507"/>
                </a:cxn>
                <a:cxn ang="0">
                  <a:pos x="396" y="499"/>
                </a:cxn>
                <a:cxn ang="0">
                  <a:pos x="396" y="193"/>
                </a:cxn>
                <a:cxn ang="0">
                  <a:pos x="324" y="343"/>
                </a:cxn>
                <a:cxn ang="0">
                  <a:pos x="396" y="193"/>
                </a:cxn>
                <a:cxn ang="0">
                  <a:pos x="128" y="43"/>
                </a:cxn>
                <a:cxn ang="0">
                  <a:pos x="41" y="43"/>
                </a:cxn>
                <a:cxn ang="0">
                  <a:pos x="84" y="0"/>
                </a:cxn>
              </a:cxnLst>
              <a:rect l="0" t="0" r="r" b="b"/>
              <a:pathLst>
                <a:path w="576" h="557">
                  <a:moveTo>
                    <a:pt x="493" y="393"/>
                  </a:moveTo>
                  <a:cubicBezTo>
                    <a:pt x="376" y="450"/>
                    <a:pt x="376" y="450"/>
                    <a:pt x="376" y="450"/>
                  </a:cubicBezTo>
                  <a:cubicBezTo>
                    <a:pt x="330" y="356"/>
                    <a:pt x="330" y="356"/>
                    <a:pt x="330" y="356"/>
                  </a:cubicBezTo>
                  <a:cubicBezTo>
                    <a:pt x="448" y="300"/>
                    <a:pt x="448" y="300"/>
                    <a:pt x="448" y="300"/>
                  </a:cubicBezTo>
                  <a:lnTo>
                    <a:pt x="493" y="393"/>
                  </a:lnTo>
                  <a:close/>
                  <a:moveTo>
                    <a:pt x="465" y="155"/>
                  </a:moveTo>
                  <a:cubicBezTo>
                    <a:pt x="562" y="355"/>
                    <a:pt x="562" y="355"/>
                    <a:pt x="562" y="355"/>
                  </a:cubicBezTo>
                  <a:cubicBezTo>
                    <a:pt x="503" y="384"/>
                    <a:pt x="503" y="384"/>
                    <a:pt x="503" y="384"/>
                  </a:cubicBezTo>
                  <a:cubicBezTo>
                    <a:pt x="406" y="183"/>
                    <a:pt x="406" y="183"/>
                    <a:pt x="406" y="183"/>
                  </a:cubicBezTo>
                  <a:lnTo>
                    <a:pt x="465" y="155"/>
                  </a:lnTo>
                  <a:close/>
                  <a:moveTo>
                    <a:pt x="413" y="466"/>
                  </a:moveTo>
                  <a:cubicBezTo>
                    <a:pt x="576" y="390"/>
                    <a:pt x="576" y="390"/>
                    <a:pt x="576" y="390"/>
                  </a:cubicBezTo>
                  <a:cubicBezTo>
                    <a:pt x="572" y="374"/>
                    <a:pt x="572" y="374"/>
                    <a:pt x="572" y="374"/>
                  </a:cubicBezTo>
                  <a:cubicBezTo>
                    <a:pt x="395" y="456"/>
                    <a:pt x="395" y="456"/>
                    <a:pt x="395" y="456"/>
                  </a:cubicBezTo>
                  <a:cubicBezTo>
                    <a:pt x="387" y="453"/>
                    <a:pt x="378" y="453"/>
                    <a:pt x="369" y="455"/>
                  </a:cubicBezTo>
                  <a:cubicBezTo>
                    <a:pt x="367" y="455"/>
                    <a:pt x="366" y="456"/>
                    <a:pt x="364" y="456"/>
                  </a:cubicBezTo>
                  <a:cubicBezTo>
                    <a:pt x="243" y="227"/>
                    <a:pt x="243" y="227"/>
                    <a:pt x="243" y="227"/>
                  </a:cubicBezTo>
                  <a:cubicBezTo>
                    <a:pt x="258" y="211"/>
                    <a:pt x="244" y="175"/>
                    <a:pt x="215" y="179"/>
                  </a:cubicBezTo>
                  <a:cubicBezTo>
                    <a:pt x="212" y="179"/>
                    <a:pt x="211" y="180"/>
                    <a:pt x="209" y="180"/>
                  </a:cubicBezTo>
                  <a:cubicBezTo>
                    <a:pt x="181" y="178"/>
                    <a:pt x="153" y="169"/>
                    <a:pt x="128" y="155"/>
                  </a:cubicBezTo>
                  <a:cubicBezTo>
                    <a:pt x="127" y="152"/>
                    <a:pt x="127" y="150"/>
                    <a:pt x="127" y="147"/>
                  </a:cubicBezTo>
                  <a:cubicBezTo>
                    <a:pt x="126" y="122"/>
                    <a:pt x="112" y="101"/>
                    <a:pt x="85" y="100"/>
                  </a:cubicBezTo>
                  <a:cubicBezTo>
                    <a:pt x="63" y="98"/>
                    <a:pt x="37" y="117"/>
                    <a:pt x="38" y="141"/>
                  </a:cubicBezTo>
                  <a:cubicBezTo>
                    <a:pt x="42" y="199"/>
                    <a:pt x="42" y="213"/>
                    <a:pt x="42" y="267"/>
                  </a:cubicBezTo>
                  <a:cubicBezTo>
                    <a:pt x="41" y="267"/>
                    <a:pt x="41" y="267"/>
                    <a:pt x="41" y="267"/>
                  </a:cubicBezTo>
                  <a:cubicBezTo>
                    <a:pt x="42" y="275"/>
                    <a:pt x="42" y="287"/>
                    <a:pt x="42" y="294"/>
                  </a:cubicBezTo>
                  <a:cubicBezTo>
                    <a:pt x="43" y="305"/>
                    <a:pt x="47" y="314"/>
                    <a:pt x="53" y="321"/>
                  </a:cubicBezTo>
                  <a:cubicBezTo>
                    <a:pt x="53" y="321"/>
                    <a:pt x="53" y="321"/>
                    <a:pt x="53" y="321"/>
                  </a:cubicBezTo>
                  <a:cubicBezTo>
                    <a:pt x="60" y="332"/>
                    <a:pt x="59" y="344"/>
                    <a:pt x="65" y="355"/>
                  </a:cubicBezTo>
                  <a:cubicBezTo>
                    <a:pt x="55" y="405"/>
                    <a:pt x="22" y="454"/>
                    <a:pt x="9" y="503"/>
                  </a:cubicBezTo>
                  <a:cubicBezTo>
                    <a:pt x="0" y="539"/>
                    <a:pt x="55" y="554"/>
                    <a:pt x="64" y="518"/>
                  </a:cubicBezTo>
                  <a:cubicBezTo>
                    <a:pt x="77" y="469"/>
                    <a:pt x="116" y="419"/>
                    <a:pt x="127" y="369"/>
                  </a:cubicBezTo>
                  <a:cubicBezTo>
                    <a:pt x="127" y="367"/>
                    <a:pt x="128" y="365"/>
                    <a:pt x="128" y="362"/>
                  </a:cubicBezTo>
                  <a:cubicBezTo>
                    <a:pt x="162" y="398"/>
                    <a:pt x="185" y="456"/>
                    <a:pt x="190" y="506"/>
                  </a:cubicBezTo>
                  <a:cubicBezTo>
                    <a:pt x="193" y="543"/>
                    <a:pt x="250" y="543"/>
                    <a:pt x="247" y="506"/>
                  </a:cubicBezTo>
                  <a:cubicBezTo>
                    <a:pt x="240" y="422"/>
                    <a:pt x="197" y="340"/>
                    <a:pt x="131" y="289"/>
                  </a:cubicBezTo>
                  <a:cubicBezTo>
                    <a:pt x="131" y="285"/>
                    <a:pt x="130" y="281"/>
                    <a:pt x="130" y="277"/>
                  </a:cubicBezTo>
                  <a:cubicBezTo>
                    <a:pt x="130" y="277"/>
                    <a:pt x="130" y="277"/>
                    <a:pt x="130" y="277"/>
                  </a:cubicBezTo>
                  <a:cubicBezTo>
                    <a:pt x="130" y="242"/>
                    <a:pt x="131" y="254"/>
                    <a:pt x="130" y="219"/>
                  </a:cubicBezTo>
                  <a:cubicBezTo>
                    <a:pt x="154" y="229"/>
                    <a:pt x="179" y="234"/>
                    <a:pt x="204" y="236"/>
                  </a:cubicBezTo>
                  <a:cubicBezTo>
                    <a:pt x="204" y="237"/>
                    <a:pt x="204" y="237"/>
                    <a:pt x="204" y="237"/>
                  </a:cubicBezTo>
                  <a:cubicBezTo>
                    <a:pt x="213" y="237"/>
                    <a:pt x="218" y="236"/>
                    <a:pt x="227" y="235"/>
                  </a:cubicBezTo>
                  <a:cubicBezTo>
                    <a:pt x="229" y="235"/>
                    <a:pt x="230" y="234"/>
                    <a:pt x="232" y="234"/>
                  </a:cubicBezTo>
                  <a:cubicBezTo>
                    <a:pt x="349" y="465"/>
                    <a:pt x="349" y="465"/>
                    <a:pt x="349" y="465"/>
                  </a:cubicBezTo>
                  <a:cubicBezTo>
                    <a:pt x="335" y="476"/>
                    <a:pt x="328" y="496"/>
                    <a:pt x="332" y="515"/>
                  </a:cubicBezTo>
                  <a:cubicBezTo>
                    <a:pt x="338" y="541"/>
                    <a:pt x="365" y="557"/>
                    <a:pt x="392" y="551"/>
                  </a:cubicBezTo>
                  <a:cubicBezTo>
                    <a:pt x="418" y="545"/>
                    <a:pt x="435" y="518"/>
                    <a:pt x="428" y="492"/>
                  </a:cubicBezTo>
                  <a:cubicBezTo>
                    <a:pt x="426" y="481"/>
                    <a:pt x="420" y="473"/>
                    <a:pt x="413" y="466"/>
                  </a:cubicBezTo>
                  <a:close/>
                  <a:moveTo>
                    <a:pt x="384" y="519"/>
                  </a:moveTo>
                  <a:cubicBezTo>
                    <a:pt x="375" y="521"/>
                    <a:pt x="366" y="516"/>
                    <a:pt x="364" y="507"/>
                  </a:cubicBezTo>
                  <a:cubicBezTo>
                    <a:pt x="362" y="498"/>
                    <a:pt x="367" y="489"/>
                    <a:pt x="376" y="487"/>
                  </a:cubicBezTo>
                  <a:cubicBezTo>
                    <a:pt x="385" y="485"/>
                    <a:pt x="394" y="490"/>
                    <a:pt x="396" y="499"/>
                  </a:cubicBezTo>
                  <a:cubicBezTo>
                    <a:pt x="399" y="508"/>
                    <a:pt x="393" y="517"/>
                    <a:pt x="384" y="519"/>
                  </a:cubicBezTo>
                  <a:close/>
                  <a:moveTo>
                    <a:pt x="396" y="193"/>
                  </a:moveTo>
                  <a:cubicBezTo>
                    <a:pt x="441" y="287"/>
                    <a:pt x="441" y="287"/>
                    <a:pt x="441" y="287"/>
                  </a:cubicBezTo>
                  <a:cubicBezTo>
                    <a:pt x="324" y="343"/>
                    <a:pt x="324" y="343"/>
                    <a:pt x="324" y="343"/>
                  </a:cubicBezTo>
                  <a:cubicBezTo>
                    <a:pt x="279" y="250"/>
                    <a:pt x="279" y="250"/>
                    <a:pt x="279" y="250"/>
                  </a:cubicBezTo>
                  <a:lnTo>
                    <a:pt x="396" y="193"/>
                  </a:lnTo>
                  <a:close/>
                  <a:moveTo>
                    <a:pt x="84" y="0"/>
                  </a:moveTo>
                  <a:cubicBezTo>
                    <a:pt x="108" y="0"/>
                    <a:pt x="128" y="19"/>
                    <a:pt x="128" y="43"/>
                  </a:cubicBezTo>
                  <a:cubicBezTo>
                    <a:pt x="128" y="67"/>
                    <a:pt x="108" y="86"/>
                    <a:pt x="84" y="86"/>
                  </a:cubicBezTo>
                  <a:cubicBezTo>
                    <a:pt x="61" y="86"/>
                    <a:pt x="41" y="67"/>
                    <a:pt x="41" y="43"/>
                  </a:cubicBezTo>
                  <a:cubicBezTo>
                    <a:pt x="41" y="19"/>
                    <a:pt x="61" y="0"/>
                    <a:pt x="84" y="0"/>
                  </a:cubicBezTo>
                  <a:close/>
                  <a:moveTo>
                    <a:pt x="84" y="0"/>
                  </a:moveTo>
                  <a:cubicBezTo>
                    <a:pt x="84" y="0"/>
                    <a:pt x="84" y="0"/>
                    <a:pt x="84" y="0"/>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nvGrpSpPr>
            <p:cNvPr id="204" name="Group 3">
              <a:extLst>
                <a:ext uri="{FF2B5EF4-FFF2-40B4-BE49-F238E27FC236}">
                  <a16:creationId xmlns="" xmlns:a16="http://schemas.microsoft.com/office/drawing/2014/main" id="{C752C490-CCF1-4259-ADC4-486C7DBA2BA6}"/>
                </a:ext>
              </a:extLst>
            </p:cNvPr>
            <p:cNvGrpSpPr/>
            <p:nvPr/>
          </p:nvGrpSpPr>
          <p:grpSpPr>
            <a:xfrm>
              <a:off x="1058017" y="3213504"/>
              <a:ext cx="369571" cy="1968592"/>
              <a:chOff x="1129990" y="2059233"/>
              <a:chExt cx="329109" cy="1753060"/>
            </a:xfrm>
          </p:grpSpPr>
          <p:sp>
            <p:nvSpPr>
              <p:cNvPr id="241" name="ïşḻïďê-Rectangle: Rounded Corners 40">
                <a:extLst>
                  <a:ext uri="{FF2B5EF4-FFF2-40B4-BE49-F238E27FC236}">
                    <a16:creationId xmlns="" xmlns:a16="http://schemas.microsoft.com/office/drawing/2014/main" id="{6E52AFCA-8817-47F4-BEA1-B595C95AB1A8}"/>
                  </a:ext>
                </a:extLst>
              </p:cNvPr>
              <p:cNvSpPr/>
              <p:nvPr/>
            </p:nvSpPr>
            <p:spPr>
              <a:xfrm>
                <a:off x="1213394"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42" name="ïşḻïďê-Oval 41">
                <a:extLst>
                  <a:ext uri="{FF2B5EF4-FFF2-40B4-BE49-F238E27FC236}">
                    <a16:creationId xmlns="" xmlns:a16="http://schemas.microsoft.com/office/drawing/2014/main" id="{72B62269-1E42-4375-82C1-87DBAFD68EDA}"/>
                  </a:ext>
                </a:extLst>
              </p:cNvPr>
              <p:cNvSpPr/>
              <p:nvPr/>
            </p:nvSpPr>
            <p:spPr>
              <a:xfrm>
                <a:off x="1129990"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5" name="ïşḻïďê-Freeform: Shape 42">
              <a:extLst>
                <a:ext uri="{FF2B5EF4-FFF2-40B4-BE49-F238E27FC236}">
                  <a16:creationId xmlns="" xmlns:a16="http://schemas.microsoft.com/office/drawing/2014/main" id="{3A31EC40-9699-41F3-9E14-9B159EADD5DD}"/>
                </a:ext>
              </a:extLst>
            </p:cNvPr>
            <p:cNvSpPr/>
            <p:nvPr/>
          </p:nvSpPr>
          <p:spPr>
            <a:xfrm>
              <a:off x="1019436"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06" name="ïşḻïďê-Straight Connector 56">
              <a:extLst>
                <a:ext uri="{FF2B5EF4-FFF2-40B4-BE49-F238E27FC236}">
                  <a16:creationId xmlns="" xmlns:a16="http://schemas.microsoft.com/office/drawing/2014/main" id="{4EBB1D9B-9DBA-44FF-A834-1A43A2067C92}"/>
                </a:ext>
              </a:extLst>
            </p:cNvPr>
            <p:cNvCxnSpPr/>
            <p:nvPr/>
          </p:nvCxnSpPr>
          <p:spPr>
            <a:xfrm>
              <a:off x="1681433"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grpSp>
          <p:nvGrpSpPr>
            <p:cNvPr id="207" name="Group 67">
              <a:extLst>
                <a:ext uri="{FF2B5EF4-FFF2-40B4-BE49-F238E27FC236}">
                  <a16:creationId xmlns="" xmlns:a16="http://schemas.microsoft.com/office/drawing/2014/main" id="{8D5206F6-BEDE-4D54-BBE6-2A7F59EF0156}"/>
                </a:ext>
              </a:extLst>
            </p:cNvPr>
            <p:cNvGrpSpPr/>
            <p:nvPr/>
          </p:nvGrpSpPr>
          <p:grpSpPr>
            <a:xfrm>
              <a:off x="1841382" y="2853118"/>
              <a:ext cx="514034" cy="515067"/>
              <a:chOff x="2436813" y="361950"/>
              <a:chExt cx="790575" cy="792163"/>
            </a:xfrm>
            <a:gradFill>
              <a:gsLst>
                <a:gs pos="0">
                  <a:srgbClr val="EEBE81">
                    <a:alpha val="95000"/>
                  </a:srgbClr>
                </a:gs>
                <a:gs pos="100000">
                  <a:srgbClr val="A36A1E">
                    <a:alpha val="95000"/>
                  </a:srgbClr>
                </a:gs>
              </a:gsLst>
              <a:lin ang="5400000" scaled="1"/>
            </a:gradFill>
          </p:grpSpPr>
          <p:sp>
            <p:nvSpPr>
              <p:cNvPr id="235" name="ïşḻïďê-Freeform: Shape 68">
                <a:extLst>
                  <a:ext uri="{FF2B5EF4-FFF2-40B4-BE49-F238E27FC236}">
                    <a16:creationId xmlns="" xmlns:a16="http://schemas.microsoft.com/office/drawing/2014/main" id="{3173A85D-F44B-4C29-8997-410D8882E6C2}"/>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6" name="ïşḻïďê-Freeform: Shape 69">
                <a:extLst>
                  <a:ext uri="{FF2B5EF4-FFF2-40B4-BE49-F238E27FC236}">
                    <a16:creationId xmlns="" xmlns:a16="http://schemas.microsoft.com/office/drawing/2014/main" id="{4830CCEC-DB04-40E6-BEE1-CBC376C5D174}"/>
                  </a:ext>
                </a:extLst>
              </p:cNvPr>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7" name="ïşḻïďê-Freeform: Shape 70">
                <a:extLst>
                  <a:ext uri="{FF2B5EF4-FFF2-40B4-BE49-F238E27FC236}">
                    <a16:creationId xmlns="" xmlns:a16="http://schemas.microsoft.com/office/drawing/2014/main" id="{79F96ACD-9E21-4287-B41F-2FDABA9F0B6E}"/>
                  </a:ext>
                </a:extLst>
              </p:cNvPr>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8" name="ïşḻïďê-Freeform: Shape 71">
                <a:extLst>
                  <a:ext uri="{FF2B5EF4-FFF2-40B4-BE49-F238E27FC236}">
                    <a16:creationId xmlns="" xmlns:a16="http://schemas.microsoft.com/office/drawing/2014/main" id="{74CF8B98-8851-4E57-8E01-F2ECAA5688B5}"/>
                  </a:ext>
                </a:extLst>
              </p:cNvPr>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39" name="ïşḻïďê-Freeform: Shape 72">
                <a:extLst>
                  <a:ext uri="{FF2B5EF4-FFF2-40B4-BE49-F238E27FC236}">
                    <a16:creationId xmlns="" xmlns:a16="http://schemas.microsoft.com/office/drawing/2014/main" id="{F6F9B4CC-9153-4D48-9C6D-9EE291E576E0}"/>
                  </a:ext>
                </a:extLst>
              </p:cNvPr>
              <p:cNvSpPr/>
              <p:nvPr/>
            </p:nvSpPr>
            <p:spPr bwMode="auto">
              <a:xfrm>
                <a:off x="2684463" y="609600"/>
                <a:ext cx="501650"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sp>
            <p:nvSpPr>
              <p:cNvPr id="240" name="ïşḻïďê-Freeform: Shape 73">
                <a:extLst>
                  <a:ext uri="{FF2B5EF4-FFF2-40B4-BE49-F238E27FC236}">
                    <a16:creationId xmlns="" xmlns:a16="http://schemas.microsoft.com/office/drawing/2014/main" id="{98B31602-3049-4071-9814-4CE71B769DBA}"/>
                  </a:ext>
                </a:extLst>
              </p:cNvPr>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08" name="Group 4">
              <a:extLst>
                <a:ext uri="{FF2B5EF4-FFF2-40B4-BE49-F238E27FC236}">
                  <a16:creationId xmlns="" xmlns:a16="http://schemas.microsoft.com/office/drawing/2014/main" id="{0E08D394-E884-4752-BE5A-75D8E573D516}"/>
                </a:ext>
              </a:extLst>
            </p:cNvPr>
            <p:cNvGrpSpPr/>
            <p:nvPr/>
          </p:nvGrpSpPr>
          <p:grpSpPr>
            <a:xfrm>
              <a:off x="3217594" y="3716979"/>
              <a:ext cx="369571" cy="1465116"/>
              <a:chOff x="2553711" y="2507587"/>
              <a:chExt cx="329109" cy="1304706"/>
            </a:xfrm>
          </p:grpSpPr>
          <p:sp>
            <p:nvSpPr>
              <p:cNvPr id="233" name="ïşḻïďê-Rectangle: Rounded Corners 43">
                <a:extLst>
                  <a:ext uri="{FF2B5EF4-FFF2-40B4-BE49-F238E27FC236}">
                    <a16:creationId xmlns="" xmlns:a16="http://schemas.microsoft.com/office/drawing/2014/main" id="{DF511262-01E5-4114-AB58-FAE1C01A665B}"/>
                  </a:ext>
                </a:extLst>
              </p:cNvPr>
              <p:cNvSpPr/>
              <p:nvPr/>
            </p:nvSpPr>
            <p:spPr>
              <a:xfrm>
                <a:off x="2637116" y="2507587"/>
                <a:ext cx="162300" cy="1229703"/>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34" name="ïşḻïďê-Oval 44">
                <a:extLst>
                  <a:ext uri="{FF2B5EF4-FFF2-40B4-BE49-F238E27FC236}">
                    <a16:creationId xmlns="" xmlns:a16="http://schemas.microsoft.com/office/drawing/2014/main" id="{D28A13C1-631F-4426-9475-ABB76F4B6A9B}"/>
                  </a:ext>
                </a:extLst>
              </p:cNvPr>
              <p:cNvSpPr/>
              <p:nvPr/>
            </p:nvSpPr>
            <p:spPr>
              <a:xfrm>
                <a:off x="2553711"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09" name="ïşḻïďê-Freeform: Shape 45">
              <a:extLst>
                <a:ext uri="{FF2B5EF4-FFF2-40B4-BE49-F238E27FC236}">
                  <a16:creationId xmlns="" xmlns:a16="http://schemas.microsoft.com/office/drawing/2014/main" id="{26982712-CC2B-4247-BEAA-A0F3343241CB}"/>
                </a:ext>
              </a:extLst>
            </p:cNvPr>
            <p:cNvSpPr/>
            <p:nvPr/>
          </p:nvSpPr>
          <p:spPr>
            <a:xfrm>
              <a:off x="3179019"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0" name="ïşḻïďê-Straight Connector 58">
              <a:extLst>
                <a:ext uri="{FF2B5EF4-FFF2-40B4-BE49-F238E27FC236}">
                  <a16:creationId xmlns="" xmlns:a16="http://schemas.microsoft.com/office/drawing/2014/main" id="{E119E602-CB5B-42D2-8513-4E26874BE2BD}"/>
                </a:ext>
              </a:extLst>
            </p:cNvPr>
            <p:cNvCxnSpPr/>
            <p:nvPr/>
          </p:nvCxnSpPr>
          <p:spPr>
            <a:xfrm>
              <a:off x="3837966"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1" name="Group 74">
              <a:extLst>
                <a:ext uri="{FF2B5EF4-FFF2-40B4-BE49-F238E27FC236}">
                  <a16:creationId xmlns="" xmlns:a16="http://schemas.microsoft.com/office/drawing/2014/main" id="{C4C2F7BF-212B-4A75-BB70-921318DB598F}"/>
                </a:ext>
              </a:extLst>
            </p:cNvPr>
            <p:cNvGrpSpPr/>
            <p:nvPr/>
          </p:nvGrpSpPr>
          <p:grpSpPr>
            <a:xfrm>
              <a:off x="4054682" y="2878922"/>
              <a:ext cx="400491" cy="463457"/>
              <a:chOff x="3605213" y="379413"/>
              <a:chExt cx="615950" cy="712787"/>
            </a:xfrm>
            <a:gradFill>
              <a:gsLst>
                <a:gs pos="0">
                  <a:srgbClr val="EEBE81">
                    <a:alpha val="95000"/>
                  </a:srgbClr>
                </a:gs>
                <a:gs pos="100000">
                  <a:srgbClr val="A36A1E">
                    <a:alpha val="95000"/>
                  </a:srgbClr>
                </a:gs>
              </a:gsLst>
              <a:lin ang="5400000" scaled="1"/>
            </a:gradFill>
          </p:grpSpPr>
          <p:sp>
            <p:nvSpPr>
              <p:cNvPr id="228" name="ïşḻïďê-Freeform: Shape 75">
                <a:extLst>
                  <a:ext uri="{FF2B5EF4-FFF2-40B4-BE49-F238E27FC236}">
                    <a16:creationId xmlns="" xmlns:a16="http://schemas.microsoft.com/office/drawing/2014/main" id="{57A44D83-21BC-499D-95E3-D5FF17400E8B}"/>
                  </a:ext>
                </a:extLst>
              </p:cNvPr>
              <p:cNvSpPr/>
              <p:nvPr/>
            </p:nvSpPr>
            <p:spPr bwMode="auto">
              <a:xfrm>
                <a:off x="3916363" y="996950"/>
                <a:ext cx="96838" cy="95250"/>
              </a:xfrm>
              <a:custGeom>
                <a:avLst/>
                <a:gdLst/>
                <a:ahLst/>
                <a:cxnLst>
                  <a:cxn ang="0">
                    <a:pos x="35" y="0"/>
                  </a:cxn>
                  <a:cxn ang="0">
                    <a:pos x="0" y="36"/>
                  </a:cxn>
                  <a:cxn ang="0">
                    <a:pos x="35" y="71"/>
                  </a:cxn>
                  <a:cxn ang="0">
                    <a:pos x="71" y="36"/>
                  </a:cxn>
                  <a:cxn ang="0">
                    <a:pos x="35" y="0"/>
                  </a:cxn>
                  <a:cxn ang="0">
                    <a:pos x="35" y="0"/>
                  </a:cxn>
                  <a:cxn ang="0">
                    <a:pos x="35" y="0"/>
                  </a:cxn>
                </a:cxnLst>
                <a:rect l="0" t="0" r="r" b="b"/>
                <a:pathLst>
                  <a:path w="71" h="71">
                    <a:moveTo>
                      <a:pt x="35" y="0"/>
                    </a:moveTo>
                    <a:cubicBezTo>
                      <a:pt x="16" y="0"/>
                      <a:pt x="0" y="16"/>
                      <a:pt x="0" y="36"/>
                    </a:cubicBezTo>
                    <a:cubicBezTo>
                      <a:pt x="0" y="55"/>
                      <a:pt x="16" y="71"/>
                      <a:pt x="35" y="71"/>
                    </a:cubicBezTo>
                    <a:cubicBezTo>
                      <a:pt x="55" y="71"/>
                      <a:pt x="71" y="55"/>
                      <a:pt x="71" y="36"/>
                    </a:cubicBezTo>
                    <a:cubicBezTo>
                      <a:pt x="71" y="16"/>
                      <a:pt x="55" y="0"/>
                      <a:pt x="35" y="0"/>
                    </a:cubicBezTo>
                    <a:close/>
                    <a:moveTo>
                      <a:pt x="35" y="0"/>
                    </a:moveTo>
                    <a:cubicBezTo>
                      <a:pt x="35" y="0"/>
                      <a:pt x="35" y="0"/>
                      <a:pt x="35"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9" name="ïşḻïďê-Freeform: Shape 76">
                <a:extLst>
                  <a:ext uri="{FF2B5EF4-FFF2-40B4-BE49-F238E27FC236}">
                    <a16:creationId xmlns="" xmlns:a16="http://schemas.microsoft.com/office/drawing/2014/main" id="{73BC6292-8016-47CC-81C6-237A84A13A02}"/>
                  </a:ext>
                </a:extLst>
              </p:cNvPr>
              <p:cNvSpPr/>
              <p:nvPr/>
            </p:nvSpPr>
            <p:spPr bwMode="auto">
              <a:xfrm>
                <a:off x="3652838" y="996950"/>
                <a:ext cx="96838" cy="95250"/>
              </a:xfrm>
              <a:custGeom>
                <a:avLst/>
                <a:gdLst/>
                <a:ahLst/>
                <a:cxnLst>
                  <a:cxn ang="0">
                    <a:pos x="36" y="0"/>
                  </a:cxn>
                  <a:cxn ang="0">
                    <a:pos x="0" y="36"/>
                  </a:cxn>
                  <a:cxn ang="0">
                    <a:pos x="36" y="71"/>
                  </a:cxn>
                  <a:cxn ang="0">
                    <a:pos x="71" y="36"/>
                  </a:cxn>
                  <a:cxn ang="0">
                    <a:pos x="36" y="0"/>
                  </a:cxn>
                  <a:cxn ang="0">
                    <a:pos x="36" y="0"/>
                  </a:cxn>
                  <a:cxn ang="0">
                    <a:pos x="36" y="0"/>
                  </a:cxn>
                </a:cxnLst>
                <a:rect l="0" t="0" r="r" b="b"/>
                <a:pathLst>
                  <a:path w="71" h="71">
                    <a:moveTo>
                      <a:pt x="36" y="0"/>
                    </a:moveTo>
                    <a:cubicBezTo>
                      <a:pt x="16" y="0"/>
                      <a:pt x="0" y="16"/>
                      <a:pt x="0" y="36"/>
                    </a:cubicBezTo>
                    <a:cubicBezTo>
                      <a:pt x="0" y="55"/>
                      <a:pt x="16" y="71"/>
                      <a:pt x="36" y="71"/>
                    </a:cubicBezTo>
                    <a:cubicBezTo>
                      <a:pt x="55" y="71"/>
                      <a:pt x="71" y="55"/>
                      <a:pt x="71" y="36"/>
                    </a:cubicBezTo>
                    <a:cubicBezTo>
                      <a:pt x="71" y="16"/>
                      <a:pt x="55" y="0"/>
                      <a:pt x="36" y="0"/>
                    </a:cubicBezTo>
                    <a:close/>
                    <a:moveTo>
                      <a:pt x="36" y="0"/>
                    </a:moveTo>
                    <a:cubicBezTo>
                      <a:pt x="36" y="0"/>
                      <a:pt x="36" y="0"/>
                      <a:pt x="36" y="0"/>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0" name="ïşḻïďê-Freeform: Shape 77">
                <a:extLst>
                  <a:ext uri="{FF2B5EF4-FFF2-40B4-BE49-F238E27FC236}">
                    <a16:creationId xmlns="" xmlns:a16="http://schemas.microsoft.com/office/drawing/2014/main" id="{BFF40320-F564-4070-8F42-2CD217BB31A2}"/>
                  </a:ext>
                </a:extLst>
              </p:cNvPr>
              <p:cNvSpPr/>
              <p:nvPr/>
            </p:nvSpPr>
            <p:spPr bwMode="auto">
              <a:xfrm>
                <a:off x="3605213" y="504825"/>
                <a:ext cx="615950" cy="477838"/>
              </a:xfrm>
              <a:custGeom>
                <a:avLst/>
                <a:gdLst/>
                <a:ahLst/>
                <a:cxnLst>
                  <a:cxn ang="0">
                    <a:pos x="453" y="13"/>
                  </a:cxn>
                  <a:cxn ang="0">
                    <a:pos x="432" y="3"/>
                  </a:cxn>
                  <a:cxn ang="0">
                    <a:pos x="348" y="35"/>
                  </a:cxn>
                  <a:cxn ang="0">
                    <a:pos x="338" y="45"/>
                  </a:cxn>
                  <a:cxn ang="0">
                    <a:pos x="326" y="86"/>
                  </a:cxn>
                  <a:cxn ang="0">
                    <a:pos x="28" y="86"/>
                  </a:cxn>
                  <a:cxn ang="0">
                    <a:pos x="13" y="82"/>
                  </a:cxn>
                  <a:cxn ang="0">
                    <a:pos x="2" y="102"/>
                  </a:cxn>
                  <a:cxn ang="0">
                    <a:pos x="49" y="263"/>
                  </a:cxn>
                  <a:cxn ang="0">
                    <a:pos x="64" y="274"/>
                  </a:cxn>
                  <a:cxn ang="0">
                    <a:pos x="268" y="274"/>
                  </a:cxn>
                  <a:cxn ang="0">
                    <a:pos x="255" y="318"/>
                  </a:cxn>
                  <a:cxn ang="0">
                    <a:pos x="62" y="318"/>
                  </a:cxn>
                  <a:cxn ang="0">
                    <a:pos x="46" y="335"/>
                  </a:cxn>
                  <a:cxn ang="0">
                    <a:pos x="62" y="351"/>
                  </a:cxn>
                  <a:cxn ang="0">
                    <a:pos x="267" y="351"/>
                  </a:cxn>
                  <a:cxn ang="0">
                    <a:pos x="282" y="339"/>
                  </a:cxn>
                  <a:cxn ang="0">
                    <a:pos x="304" y="263"/>
                  </a:cxn>
                  <a:cxn ang="0">
                    <a:pos x="367" y="62"/>
                  </a:cxn>
                  <a:cxn ang="0">
                    <a:pos x="444" y="33"/>
                  </a:cxn>
                  <a:cxn ang="0">
                    <a:pos x="454" y="18"/>
                  </a:cxn>
                  <a:cxn ang="0">
                    <a:pos x="453" y="13"/>
                  </a:cxn>
                  <a:cxn ang="0">
                    <a:pos x="277" y="242"/>
                  </a:cxn>
                  <a:cxn ang="0">
                    <a:pos x="76" y="242"/>
                  </a:cxn>
                  <a:cxn ang="0">
                    <a:pos x="68" y="214"/>
                  </a:cxn>
                  <a:cxn ang="0">
                    <a:pos x="286" y="214"/>
                  </a:cxn>
                  <a:cxn ang="0">
                    <a:pos x="277" y="242"/>
                  </a:cxn>
                  <a:cxn ang="0">
                    <a:pos x="294" y="188"/>
                  </a:cxn>
                  <a:cxn ang="0">
                    <a:pos x="61" y="188"/>
                  </a:cxn>
                  <a:cxn ang="0">
                    <a:pos x="53" y="163"/>
                  </a:cxn>
                  <a:cxn ang="0">
                    <a:pos x="302" y="163"/>
                  </a:cxn>
                  <a:cxn ang="0">
                    <a:pos x="294" y="188"/>
                  </a:cxn>
                  <a:cxn ang="0">
                    <a:pos x="310" y="137"/>
                  </a:cxn>
                  <a:cxn ang="0">
                    <a:pos x="46" y="137"/>
                  </a:cxn>
                  <a:cxn ang="0">
                    <a:pos x="39" y="112"/>
                  </a:cxn>
                  <a:cxn ang="0">
                    <a:pos x="318" y="112"/>
                  </a:cxn>
                  <a:cxn ang="0">
                    <a:pos x="310" y="137"/>
                  </a:cxn>
                  <a:cxn ang="0">
                    <a:pos x="310" y="137"/>
                  </a:cxn>
                  <a:cxn ang="0">
                    <a:pos x="310" y="137"/>
                  </a:cxn>
                </a:cxnLst>
                <a:rect l="0" t="0" r="r" b="b"/>
                <a:pathLst>
                  <a:path w="454" h="351">
                    <a:moveTo>
                      <a:pt x="453" y="13"/>
                    </a:moveTo>
                    <a:cubicBezTo>
                      <a:pt x="450" y="4"/>
                      <a:pt x="441" y="0"/>
                      <a:pt x="432" y="3"/>
                    </a:cubicBezTo>
                    <a:cubicBezTo>
                      <a:pt x="348" y="35"/>
                      <a:pt x="348" y="35"/>
                      <a:pt x="348" y="35"/>
                    </a:cubicBezTo>
                    <a:cubicBezTo>
                      <a:pt x="344" y="37"/>
                      <a:pt x="340" y="41"/>
                      <a:pt x="338" y="45"/>
                    </a:cubicBezTo>
                    <a:cubicBezTo>
                      <a:pt x="326" y="86"/>
                      <a:pt x="326" y="86"/>
                      <a:pt x="326" y="86"/>
                    </a:cubicBezTo>
                    <a:cubicBezTo>
                      <a:pt x="28" y="86"/>
                      <a:pt x="28" y="86"/>
                      <a:pt x="28" y="86"/>
                    </a:cubicBezTo>
                    <a:cubicBezTo>
                      <a:pt x="24" y="82"/>
                      <a:pt x="19" y="81"/>
                      <a:pt x="13" y="82"/>
                    </a:cubicBezTo>
                    <a:cubicBezTo>
                      <a:pt x="5" y="85"/>
                      <a:pt x="0" y="93"/>
                      <a:pt x="2" y="102"/>
                    </a:cubicBezTo>
                    <a:cubicBezTo>
                      <a:pt x="49" y="263"/>
                      <a:pt x="49" y="263"/>
                      <a:pt x="49" y="263"/>
                    </a:cubicBezTo>
                    <a:cubicBezTo>
                      <a:pt x="51" y="270"/>
                      <a:pt x="57" y="274"/>
                      <a:pt x="64" y="274"/>
                    </a:cubicBezTo>
                    <a:cubicBezTo>
                      <a:pt x="268" y="274"/>
                      <a:pt x="268" y="274"/>
                      <a:pt x="268" y="274"/>
                    </a:cubicBezTo>
                    <a:cubicBezTo>
                      <a:pt x="263" y="289"/>
                      <a:pt x="258" y="309"/>
                      <a:pt x="255" y="318"/>
                    </a:cubicBezTo>
                    <a:cubicBezTo>
                      <a:pt x="62" y="318"/>
                      <a:pt x="62" y="318"/>
                      <a:pt x="62" y="318"/>
                    </a:cubicBezTo>
                    <a:cubicBezTo>
                      <a:pt x="53" y="318"/>
                      <a:pt x="46" y="326"/>
                      <a:pt x="46" y="335"/>
                    </a:cubicBezTo>
                    <a:cubicBezTo>
                      <a:pt x="46" y="343"/>
                      <a:pt x="53" y="351"/>
                      <a:pt x="62" y="351"/>
                    </a:cubicBezTo>
                    <a:cubicBezTo>
                      <a:pt x="267" y="351"/>
                      <a:pt x="267" y="351"/>
                      <a:pt x="267" y="351"/>
                    </a:cubicBezTo>
                    <a:cubicBezTo>
                      <a:pt x="274" y="351"/>
                      <a:pt x="280" y="346"/>
                      <a:pt x="282" y="339"/>
                    </a:cubicBezTo>
                    <a:cubicBezTo>
                      <a:pt x="304" y="263"/>
                      <a:pt x="304" y="263"/>
                      <a:pt x="304" y="263"/>
                    </a:cubicBezTo>
                    <a:cubicBezTo>
                      <a:pt x="306" y="259"/>
                      <a:pt x="363" y="76"/>
                      <a:pt x="367" y="62"/>
                    </a:cubicBezTo>
                    <a:cubicBezTo>
                      <a:pt x="379" y="58"/>
                      <a:pt x="444" y="33"/>
                      <a:pt x="444" y="33"/>
                    </a:cubicBezTo>
                    <a:cubicBezTo>
                      <a:pt x="450" y="31"/>
                      <a:pt x="454" y="25"/>
                      <a:pt x="454" y="18"/>
                    </a:cubicBezTo>
                    <a:cubicBezTo>
                      <a:pt x="454" y="16"/>
                      <a:pt x="454" y="15"/>
                      <a:pt x="453" y="13"/>
                    </a:cubicBezTo>
                    <a:close/>
                    <a:moveTo>
                      <a:pt x="277" y="242"/>
                    </a:moveTo>
                    <a:cubicBezTo>
                      <a:pt x="76" y="242"/>
                      <a:pt x="76" y="242"/>
                      <a:pt x="76" y="242"/>
                    </a:cubicBezTo>
                    <a:cubicBezTo>
                      <a:pt x="75" y="238"/>
                      <a:pt x="72" y="227"/>
                      <a:pt x="68" y="214"/>
                    </a:cubicBezTo>
                    <a:cubicBezTo>
                      <a:pt x="286" y="214"/>
                      <a:pt x="286" y="214"/>
                      <a:pt x="286" y="214"/>
                    </a:cubicBezTo>
                    <a:lnTo>
                      <a:pt x="277" y="242"/>
                    </a:lnTo>
                    <a:close/>
                    <a:moveTo>
                      <a:pt x="294" y="188"/>
                    </a:moveTo>
                    <a:cubicBezTo>
                      <a:pt x="61" y="188"/>
                      <a:pt x="61" y="188"/>
                      <a:pt x="61" y="188"/>
                    </a:cubicBezTo>
                    <a:cubicBezTo>
                      <a:pt x="58" y="180"/>
                      <a:pt x="56" y="171"/>
                      <a:pt x="53" y="163"/>
                    </a:cubicBezTo>
                    <a:cubicBezTo>
                      <a:pt x="302" y="163"/>
                      <a:pt x="302" y="163"/>
                      <a:pt x="302" y="163"/>
                    </a:cubicBezTo>
                    <a:lnTo>
                      <a:pt x="294" y="188"/>
                    </a:lnTo>
                    <a:close/>
                    <a:moveTo>
                      <a:pt x="310" y="137"/>
                    </a:moveTo>
                    <a:cubicBezTo>
                      <a:pt x="46" y="137"/>
                      <a:pt x="46" y="137"/>
                      <a:pt x="46" y="137"/>
                    </a:cubicBezTo>
                    <a:cubicBezTo>
                      <a:pt x="43" y="127"/>
                      <a:pt x="41" y="119"/>
                      <a:pt x="39" y="112"/>
                    </a:cubicBezTo>
                    <a:cubicBezTo>
                      <a:pt x="318" y="112"/>
                      <a:pt x="318" y="112"/>
                      <a:pt x="318" y="112"/>
                    </a:cubicBezTo>
                    <a:lnTo>
                      <a:pt x="310" y="137"/>
                    </a:lnTo>
                    <a:close/>
                    <a:moveTo>
                      <a:pt x="310" y="137"/>
                    </a:moveTo>
                    <a:cubicBezTo>
                      <a:pt x="310" y="137"/>
                      <a:pt x="310" y="137"/>
                      <a:pt x="310" y="137"/>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31" name="ïşḻïďê-Freeform: Shape 78">
                <a:extLst>
                  <a:ext uri="{FF2B5EF4-FFF2-40B4-BE49-F238E27FC236}">
                    <a16:creationId xmlns="" xmlns:a16="http://schemas.microsoft.com/office/drawing/2014/main" id="{A38328E7-F4FC-47EA-B879-A1065C7FB5A8}"/>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close/>
                    <a:moveTo>
                      <a:pt x="156" y="63"/>
                    </a:moveTo>
                    <a:lnTo>
                      <a:pt x="156" y="63"/>
                    </a:lnTo>
                    <a:close/>
                  </a:path>
                </a:pathLst>
              </a:custGeom>
              <a:grpFill/>
              <a:ln w="9525">
                <a:noFill/>
                <a:round/>
              </a:ln>
            </p:spPr>
            <p:txBody>
              <a:bodyPr anchor="ctr"/>
              <a:lstStyle/>
              <a:p>
                <a:pPr algn="ctr"/>
                <a:endParaRPr sz="1800">
                  <a:solidFill>
                    <a:srgbClr val="47484A"/>
                  </a:solidFill>
                  <a:cs typeface="+mn-ea"/>
                  <a:sym typeface="+mn-lt"/>
                </a:endParaRPr>
              </a:p>
            </p:txBody>
          </p:sp>
          <p:sp>
            <p:nvSpPr>
              <p:cNvPr id="232" name="ïşḻïďê-Freeform: Shape 79">
                <a:extLst>
                  <a:ext uri="{FF2B5EF4-FFF2-40B4-BE49-F238E27FC236}">
                    <a16:creationId xmlns="" xmlns:a16="http://schemas.microsoft.com/office/drawing/2014/main" id="{28C8ABBB-717C-4791-9DAC-A93B7352F3A4}"/>
                  </a:ext>
                </a:extLst>
              </p:cNvPr>
              <p:cNvSpPr/>
              <p:nvPr/>
            </p:nvSpPr>
            <p:spPr bwMode="auto">
              <a:xfrm>
                <a:off x="3732213" y="379413"/>
                <a:ext cx="247650" cy="223838"/>
              </a:xfrm>
              <a:custGeom>
                <a:avLst/>
                <a:gdLst/>
                <a:ahLst/>
                <a:cxnLst>
                  <a:cxn ang="0">
                    <a:pos x="156" y="63"/>
                  </a:cxn>
                  <a:cxn ang="0">
                    <a:pos x="112" y="63"/>
                  </a:cxn>
                  <a:cxn ang="0">
                    <a:pos x="112" y="0"/>
                  </a:cxn>
                  <a:cxn ang="0">
                    <a:pos x="43" y="0"/>
                  </a:cxn>
                  <a:cxn ang="0">
                    <a:pos x="43" y="63"/>
                  </a:cxn>
                  <a:cxn ang="0">
                    <a:pos x="0" y="63"/>
                  </a:cxn>
                  <a:cxn ang="0">
                    <a:pos x="78" y="141"/>
                  </a:cxn>
                  <a:cxn ang="0">
                    <a:pos x="156" y="63"/>
                  </a:cxn>
                  <a:cxn ang="0">
                    <a:pos x="156" y="63"/>
                  </a:cxn>
                  <a:cxn ang="0">
                    <a:pos x="156" y="63"/>
                  </a:cxn>
                </a:cxnLst>
                <a:rect l="0" t="0" r="r" b="b"/>
                <a:pathLst>
                  <a:path w="156" h="141">
                    <a:moveTo>
                      <a:pt x="156" y="63"/>
                    </a:moveTo>
                    <a:lnTo>
                      <a:pt x="112" y="63"/>
                    </a:lnTo>
                    <a:lnTo>
                      <a:pt x="112" y="0"/>
                    </a:lnTo>
                    <a:lnTo>
                      <a:pt x="43" y="0"/>
                    </a:lnTo>
                    <a:lnTo>
                      <a:pt x="43" y="63"/>
                    </a:lnTo>
                    <a:lnTo>
                      <a:pt x="0" y="63"/>
                    </a:lnTo>
                    <a:lnTo>
                      <a:pt x="78" y="141"/>
                    </a:lnTo>
                    <a:lnTo>
                      <a:pt x="156" y="63"/>
                    </a:lnTo>
                    <a:moveTo>
                      <a:pt x="156" y="63"/>
                    </a:moveTo>
                    <a:lnTo>
                      <a:pt x="156" y="63"/>
                    </a:ln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2" name="Group 6">
              <a:extLst>
                <a:ext uri="{FF2B5EF4-FFF2-40B4-BE49-F238E27FC236}">
                  <a16:creationId xmlns="" xmlns:a16="http://schemas.microsoft.com/office/drawing/2014/main" id="{B997421E-9D64-496F-BC95-B98031307F1B}"/>
                </a:ext>
              </a:extLst>
            </p:cNvPr>
            <p:cNvGrpSpPr/>
            <p:nvPr/>
          </p:nvGrpSpPr>
          <p:grpSpPr>
            <a:xfrm>
              <a:off x="7533698" y="2827918"/>
              <a:ext cx="369571" cy="2354179"/>
              <a:chOff x="5334560" y="1715863"/>
              <a:chExt cx="329109" cy="2096430"/>
            </a:xfrm>
          </p:grpSpPr>
          <p:sp>
            <p:nvSpPr>
              <p:cNvPr id="226" name="ïşḻïďê-Rectangle: Rounded Corners 49">
                <a:extLst>
                  <a:ext uri="{FF2B5EF4-FFF2-40B4-BE49-F238E27FC236}">
                    <a16:creationId xmlns="" xmlns:a16="http://schemas.microsoft.com/office/drawing/2014/main" id="{AB96ED3D-9858-4909-A26E-9CD4380589B0}"/>
                  </a:ext>
                </a:extLst>
              </p:cNvPr>
              <p:cNvSpPr/>
              <p:nvPr/>
            </p:nvSpPr>
            <p:spPr>
              <a:xfrm>
                <a:off x="5417964" y="1715863"/>
                <a:ext cx="162300" cy="2021428"/>
              </a:xfrm>
              <a:prstGeom prst="roundRect">
                <a:avLst>
                  <a:gd name="adj" fmla="val 50000"/>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7" name="ïşḻïďê-Oval 50">
                <a:extLst>
                  <a:ext uri="{FF2B5EF4-FFF2-40B4-BE49-F238E27FC236}">
                    <a16:creationId xmlns="" xmlns:a16="http://schemas.microsoft.com/office/drawing/2014/main" id="{F1A77932-26FA-41F3-BF01-EE99AD059833}"/>
                  </a:ext>
                </a:extLst>
              </p:cNvPr>
              <p:cNvSpPr/>
              <p:nvPr/>
            </p:nvSpPr>
            <p:spPr>
              <a:xfrm>
                <a:off x="5334560" y="3483098"/>
                <a:ext cx="329109" cy="329195"/>
              </a:xfrm>
              <a:prstGeom prst="ellipse">
                <a:avLst/>
              </a:prstGeom>
              <a:solidFill>
                <a:srgbClr val="47484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3" name="ïşḻïďê-Freeform: Shape 51">
              <a:extLst>
                <a:ext uri="{FF2B5EF4-FFF2-40B4-BE49-F238E27FC236}">
                  <a16:creationId xmlns="" xmlns:a16="http://schemas.microsoft.com/office/drawing/2014/main" id="{B57DECBA-4914-4E3B-83DB-EB53A4240358}"/>
                </a:ext>
              </a:extLst>
            </p:cNvPr>
            <p:cNvSpPr/>
            <p:nvPr/>
          </p:nvSpPr>
          <p:spPr>
            <a:xfrm>
              <a:off x="7495132"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4" name="ïşḻïďê-Straight Connector 62">
              <a:extLst>
                <a:ext uri="{FF2B5EF4-FFF2-40B4-BE49-F238E27FC236}">
                  <a16:creationId xmlns="" xmlns:a16="http://schemas.microsoft.com/office/drawing/2014/main" id="{863BD204-AD70-4FF3-ADBD-616E49EBC6E6}"/>
                </a:ext>
              </a:extLst>
            </p:cNvPr>
            <p:cNvCxnSpPr/>
            <p:nvPr/>
          </p:nvCxnSpPr>
          <p:spPr>
            <a:xfrm>
              <a:off x="8157128" y="3499941"/>
              <a:ext cx="1220124" cy="0"/>
            </a:xfrm>
            <a:prstGeom prst="line">
              <a:avLst/>
            </a:prstGeom>
            <a:ln>
              <a:solidFill>
                <a:srgbClr val="47484A"/>
              </a:solidFill>
            </a:ln>
            <a:effectLst/>
          </p:spPr>
          <p:style>
            <a:lnRef idx="2">
              <a:schemeClr val="accent1"/>
            </a:lnRef>
            <a:fillRef idx="0">
              <a:schemeClr val="accent1"/>
            </a:fillRef>
            <a:effectRef idx="1">
              <a:schemeClr val="accent1"/>
            </a:effectRef>
            <a:fontRef idx="minor">
              <a:schemeClr val="tx1"/>
            </a:fontRef>
          </p:style>
        </p:cxnSp>
        <p:grpSp>
          <p:nvGrpSpPr>
            <p:cNvPr id="215" name="Group 80">
              <a:extLst>
                <a:ext uri="{FF2B5EF4-FFF2-40B4-BE49-F238E27FC236}">
                  <a16:creationId xmlns="" xmlns:a16="http://schemas.microsoft.com/office/drawing/2014/main" id="{44C5F726-65A3-4F41-A383-5EC6F432DD66}"/>
                </a:ext>
              </a:extLst>
            </p:cNvPr>
            <p:cNvGrpSpPr/>
            <p:nvPr/>
          </p:nvGrpSpPr>
          <p:grpSpPr>
            <a:xfrm>
              <a:off x="8326365" y="2866399"/>
              <a:ext cx="495456" cy="488500"/>
              <a:chOff x="3838575" y="1847850"/>
              <a:chExt cx="1470025" cy="1449388"/>
            </a:xfrm>
            <a:gradFill>
              <a:gsLst>
                <a:gs pos="0">
                  <a:srgbClr val="EEBE81">
                    <a:alpha val="95000"/>
                  </a:srgbClr>
                </a:gs>
                <a:gs pos="100000">
                  <a:srgbClr val="A36A1E">
                    <a:alpha val="95000"/>
                  </a:srgbClr>
                </a:gs>
              </a:gsLst>
              <a:lin ang="5400000" scaled="1"/>
            </a:gradFill>
          </p:grpSpPr>
          <p:sp>
            <p:nvSpPr>
              <p:cNvPr id="222" name="ïşḻïďê-Freeform: Shape 81">
                <a:extLst>
                  <a:ext uri="{FF2B5EF4-FFF2-40B4-BE49-F238E27FC236}">
                    <a16:creationId xmlns="" xmlns:a16="http://schemas.microsoft.com/office/drawing/2014/main" id="{5764E824-43C4-4A9C-96DC-3AA19E9C2D95}"/>
                  </a:ext>
                </a:extLst>
              </p:cNvPr>
              <p:cNvSpPr/>
              <p:nvPr/>
            </p:nvSpPr>
            <p:spPr bwMode="auto">
              <a:xfrm>
                <a:off x="3838575" y="1847850"/>
                <a:ext cx="1289050" cy="1289050"/>
              </a:xfrm>
              <a:custGeom>
                <a:avLst/>
                <a:gdLst/>
                <a:ahLst/>
                <a:cxnLst>
                  <a:cxn ang="0">
                    <a:pos x="199" y="339"/>
                  </a:cxn>
                  <a:cxn ang="0">
                    <a:pos x="193" y="318"/>
                  </a:cxn>
                  <a:cxn ang="0">
                    <a:pos x="181" y="316"/>
                  </a:cxn>
                  <a:cxn ang="0">
                    <a:pos x="166" y="232"/>
                  </a:cxn>
                  <a:cxn ang="0">
                    <a:pos x="131" y="219"/>
                  </a:cxn>
                  <a:cxn ang="0">
                    <a:pos x="99" y="211"/>
                  </a:cxn>
                  <a:cxn ang="0">
                    <a:pos x="99" y="130"/>
                  </a:cxn>
                  <a:cxn ang="0">
                    <a:pos x="160" y="169"/>
                  </a:cxn>
                  <a:cxn ang="0">
                    <a:pos x="181" y="169"/>
                  </a:cxn>
                  <a:cxn ang="0">
                    <a:pos x="242" y="130"/>
                  </a:cxn>
                  <a:cxn ang="0">
                    <a:pos x="244" y="192"/>
                  </a:cxn>
                  <a:cxn ang="0">
                    <a:pos x="266" y="171"/>
                  </a:cxn>
                  <a:cxn ang="0">
                    <a:pos x="314" y="130"/>
                  </a:cxn>
                  <a:cxn ang="0">
                    <a:pos x="318" y="192"/>
                  </a:cxn>
                  <a:cxn ang="0">
                    <a:pos x="341" y="171"/>
                  </a:cxn>
                  <a:cxn ang="0">
                    <a:pos x="0" y="171"/>
                  </a:cxn>
                  <a:cxn ang="0">
                    <a:pos x="160" y="232"/>
                  </a:cxn>
                  <a:cxn ang="0">
                    <a:pos x="103" y="232"/>
                  </a:cxn>
                  <a:cxn ang="0">
                    <a:pos x="78" y="211"/>
                  </a:cxn>
                  <a:cxn ang="0">
                    <a:pos x="21" y="171"/>
                  </a:cxn>
                  <a:cxn ang="0">
                    <a:pos x="78" y="130"/>
                  </a:cxn>
                  <a:cxn ang="0">
                    <a:pos x="78" y="211"/>
                  </a:cxn>
                  <a:cxn ang="0">
                    <a:pos x="160" y="25"/>
                  </a:cxn>
                  <a:cxn ang="0">
                    <a:pos x="103" y="109"/>
                  </a:cxn>
                  <a:cxn ang="0">
                    <a:pos x="181" y="25"/>
                  </a:cxn>
                  <a:cxn ang="0">
                    <a:pos x="181" y="109"/>
                  </a:cxn>
                  <a:cxn ang="0">
                    <a:pos x="260" y="109"/>
                  </a:cxn>
                  <a:cxn ang="0">
                    <a:pos x="307" y="109"/>
                  </a:cxn>
                  <a:cxn ang="0">
                    <a:pos x="81" y="109"/>
                  </a:cxn>
                  <a:cxn ang="0">
                    <a:pos x="116" y="32"/>
                  </a:cxn>
                  <a:cxn ang="0">
                    <a:pos x="116" y="310"/>
                  </a:cxn>
                  <a:cxn ang="0">
                    <a:pos x="81" y="232"/>
                  </a:cxn>
                  <a:cxn ang="0">
                    <a:pos x="81" y="232"/>
                  </a:cxn>
                </a:cxnLst>
                <a:rect l="0" t="0" r="r" b="b"/>
                <a:pathLst>
                  <a:path w="341" h="341">
                    <a:moveTo>
                      <a:pt x="171" y="341"/>
                    </a:moveTo>
                    <a:cubicBezTo>
                      <a:pt x="180" y="341"/>
                      <a:pt x="190" y="340"/>
                      <a:pt x="199" y="339"/>
                    </a:cubicBezTo>
                    <a:cubicBezTo>
                      <a:pt x="197" y="333"/>
                      <a:pt x="197" y="333"/>
                      <a:pt x="197" y="333"/>
                    </a:cubicBezTo>
                    <a:cubicBezTo>
                      <a:pt x="193" y="318"/>
                      <a:pt x="193" y="318"/>
                      <a:pt x="193" y="318"/>
                    </a:cubicBezTo>
                    <a:cubicBezTo>
                      <a:pt x="191" y="312"/>
                      <a:pt x="191" y="312"/>
                      <a:pt x="191" y="312"/>
                    </a:cubicBezTo>
                    <a:cubicBezTo>
                      <a:pt x="188" y="314"/>
                      <a:pt x="184" y="315"/>
                      <a:pt x="181" y="316"/>
                    </a:cubicBezTo>
                    <a:cubicBezTo>
                      <a:pt x="181" y="281"/>
                      <a:pt x="181" y="281"/>
                      <a:pt x="181" y="281"/>
                    </a:cubicBezTo>
                    <a:cubicBezTo>
                      <a:pt x="166" y="232"/>
                      <a:pt x="166" y="232"/>
                      <a:pt x="166" y="232"/>
                    </a:cubicBezTo>
                    <a:cubicBezTo>
                      <a:pt x="161" y="219"/>
                      <a:pt x="161" y="219"/>
                      <a:pt x="161" y="219"/>
                    </a:cubicBezTo>
                    <a:cubicBezTo>
                      <a:pt x="131" y="219"/>
                      <a:pt x="131" y="219"/>
                      <a:pt x="131" y="219"/>
                    </a:cubicBezTo>
                    <a:cubicBezTo>
                      <a:pt x="124" y="219"/>
                      <a:pt x="118" y="216"/>
                      <a:pt x="113" y="211"/>
                    </a:cubicBezTo>
                    <a:cubicBezTo>
                      <a:pt x="99" y="211"/>
                      <a:pt x="99" y="211"/>
                      <a:pt x="99" y="211"/>
                    </a:cubicBezTo>
                    <a:cubicBezTo>
                      <a:pt x="97" y="198"/>
                      <a:pt x="96" y="184"/>
                      <a:pt x="96" y="171"/>
                    </a:cubicBezTo>
                    <a:cubicBezTo>
                      <a:pt x="96" y="157"/>
                      <a:pt x="97" y="143"/>
                      <a:pt x="99" y="130"/>
                    </a:cubicBezTo>
                    <a:cubicBezTo>
                      <a:pt x="160" y="130"/>
                      <a:pt x="160" y="130"/>
                      <a:pt x="160" y="130"/>
                    </a:cubicBezTo>
                    <a:cubicBezTo>
                      <a:pt x="160" y="169"/>
                      <a:pt x="160" y="169"/>
                      <a:pt x="160" y="169"/>
                    </a:cubicBezTo>
                    <a:cubicBezTo>
                      <a:pt x="180" y="169"/>
                      <a:pt x="180" y="169"/>
                      <a:pt x="180" y="169"/>
                    </a:cubicBezTo>
                    <a:cubicBezTo>
                      <a:pt x="180" y="169"/>
                      <a:pt x="181" y="169"/>
                      <a:pt x="181" y="169"/>
                    </a:cubicBezTo>
                    <a:cubicBezTo>
                      <a:pt x="181" y="130"/>
                      <a:pt x="181" y="130"/>
                      <a:pt x="181" y="130"/>
                    </a:cubicBezTo>
                    <a:cubicBezTo>
                      <a:pt x="242" y="130"/>
                      <a:pt x="242" y="130"/>
                      <a:pt x="242" y="130"/>
                    </a:cubicBezTo>
                    <a:cubicBezTo>
                      <a:pt x="244" y="143"/>
                      <a:pt x="245" y="157"/>
                      <a:pt x="245" y="171"/>
                    </a:cubicBezTo>
                    <a:cubicBezTo>
                      <a:pt x="245" y="178"/>
                      <a:pt x="245" y="185"/>
                      <a:pt x="244" y="192"/>
                    </a:cubicBezTo>
                    <a:cubicBezTo>
                      <a:pt x="265" y="192"/>
                      <a:pt x="265" y="192"/>
                      <a:pt x="265" y="192"/>
                    </a:cubicBezTo>
                    <a:cubicBezTo>
                      <a:pt x="266" y="185"/>
                      <a:pt x="266" y="178"/>
                      <a:pt x="266" y="171"/>
                    </a:cubicBezTo>
                    <a:cubicBezTo>
                      <a:pt x="266" y="157"/>
                      <a:pt x="265" y="143"/>
                      <a:pt x="264" y="130"/>
                    </a:cubicBezTo>
                    <a:cubicBezTo>
                      <a:pt x="314" y="130"/>
                      <a:pt x="314" y="130"/>
                      <a:pt x="314" y="130"/>
                    </a:cubicBezTo>
                    <a:cubicBezTo>
                      <a:pt x="318" y="143"/>
                      <a:pt x="320" y="157"/>
                      <a:pt x="320" y="171"/>
                    </a:cubicBezTo>
                    <a:cubicBezTo>
                      <a:pt x="320" y="178"/>
                      <a:pt x="319" y="185"/>
                      <a:pt x="318" y="192"/>
                    </a:cubicBezTo>
                    <a:cubicBezTo>
                      <a:pt x="340" y="192"/>
                      <a:pt x="340" y="192"/>
                      <a:pt x="340" y="192"/>
                    </a:cubicBezTo>
                    <a:cubicBezTo>
                      <a:pt x="341" y="185"/>
                      <a:pt x="341" y="178"/>
                      <a:pt x="341" y="171"/>
                    </a:cubicBezTo>
                    <a:cubicBezTo>
                      <a:pt x="341" y="76"/>
                      <a:pt x="265" y="0"/>
                      <a:pt x="171" y="0"/>
                    </a:cubicBezTo>
                    <a:cubicBezTo>
                      <a:pt x="76" y="0"/>
                      <a:pt x="0" y="76"/>
                      <a:pt x="0" y="171"/>
                    </a:cubicBezTo>
                    <a:cubicBezTo>
                      <a:pt x="0" y="265"/>
                      <a:pt x="76" y="341"/>
                      <a:pt x="171" y="341"/>
                    </a:cubicBezTo>
                    <a:close/>
                    <a:moveTo>
                      <a:pt x="160" y="232"/>
                    </a:moveTo>
                    <a:cubicBezTo>
                      <a:pt x="160" y="316"/>
                      <a:pt x="160" y="316"/>
                      <a:pt x="160" y="316"/>
                    </a:cubicBezTo>
                    <a:cubicBezTo>
                      <a:pt x="135" y="309"/>
                      <a:pt x="114" y="276"/>
                      <a:pt x="103" y="232"/>
                    </a:cubicBezTo>
                    <a:lnTo>
                      <a:pt x="160" y="232"/>
                    </a:lnTo>
                    <a:close/>
                    <a:moveTo>
                      <a:pt x="78" y="211"/>
                    </a:moveTo>
                    <a:cubicBezTo>
                      <a:pt x="27" y="211"/>
                      <a:pt x="27" y="211"/>
                      <a:pt x="27" y="211"/>
                    </a:cubicBezTo>
                    <a:cubicBezTo>
                      <a:pt x="23" y="198"/>
                      <a:pt x="21" y="185"/>
                      <a:pt x="21" y="171"/>
                    </a:cubicBezTo>
                    <a:cubicBezTo>
                      <a:pt x="21" y="157"/>
                      <a:pt x="23" y="143"/>
                      <a:pt x="27" y="130"/>
                    </a:cubicBezTo>
                    <a:cubicBezTo>
                      <a:pt x="78" y="130"/>
                      <a:pt x="78" y="130"/>
                      <a:pt x="78" y="130"/>
                    </a:cubicBezTo>
                    <a:cubicBezTo>
                      <a:pt x="76" y="143"/>
                      <a:pt x="75" y="157"/>
                      <a:pt x="75" y="171"/>
                    </a:cubicBezTo>
                    <a:cubicBezTo>
                      <a:pt x="75" y="184"/>
                      <a:pt x="76" y="198"/>
                      <a:pt x="78" y="211"/>
                    </a:cubicBezTo>
                    <a:close/>
                    <a:moveTo>
                      <a:pt x="103" y="109"/>
                    </a:moveTo>
                    <a:cubicBezTo>
                      <a:pt x="114" y="65"/>
                      <a:pt x="135" y="32"/>
                      <a:pt x="160" y="25"/>
                    </a:cubicBezTo>
                    <a:cubicBezTo>
                      <a:pt x="160" y="109"/>
                      <a:pt x="160" y="109"/>
                      <a:pt x="160" y="109"/>
                    </a:cubicBezTo>
                    <a:lnTo>
                      <a:pt x="103" y="109"/>
                    </a:lnTo>
                    <a:close/>
                    <a:moveTo>
                      <a:pt x="181" y="109"/>
                    </a:moveTo>
                    <a:cubicBezTo>
                      <a:pt x="181" y="25"/>
                      <a:pt x="181" y="25"/>
                      <a:pt x="181" y="25"/>
                    </a:cubicBezTo>
                    <a:cubicBezTo>
                      <a:pt x="206" y="32"/>
                      <a:pt x="227" y="65"/>
                      <a:pt x="238" y="109"/>
                    </a:cubicBezTo>
                    <a:lnTo>
                      <a:pt x="181" y="109"/>
                    </a:lnTo>
                    <a:close/>
                    <a:moveTo>
                      <a:pt x="307" y="109"/>
                    </a:moveTo>
                    <a:cubicBezTo>
                      <a:pt x="260" y="109"/>
                      <a:pt x="260" y="109"/>
                      <a:pt x="260" y="109"/>
                    </a:cubicBezTo>
                    <a:cubicBezTo>
                      <a:pt x="253" y="77"/>
                      <a:pt x="241" y="51"/>
                      <a:pt x="225" y="32"/>
                    </a:cubicBezTo>
                    <a:cubicBezTo>
                      <a:pt x="262" y="46"/>
                      <a:pt x="291" y="74"/>
                      <a:pt x="307" y="109"/>
                    </a:cubicBezTo>
                    <a:close/>
                    <a:moveTo>
                      <a:pt x="116" y="32"/>
                    </a:moveTo>
                    <a:cubicBezTo>
                      <a:pt x="100" y="51"/>
                      <a:pt x="88" y="77"/>
                      <a:pt x="81" y="109"/>
                    </a:cubicBezTo>
                    <a:cubicBezTo>
                      <a:pt x="34" y="109"/>
                      <a:pt x="34" y="109"/>
                      <a:pt x="34" y="109"/>
                    </a:cubicBezTo>
                    <a:cubicBezTo>
                      <a:pt x="50" y="74"/>
                      <a:pt x="80" y="46"/>
                      <a:pt x="116" y="32"/>
                    </a:cubicBezTo>
                    <a:close/>
                    <a:moveTo>
                      <a:pt x="81" y="232"/>
                    </a:moveTo>
                    <a:cubicBezTo>
                      <a:pt x="88" y="264"/>
                      <a:pt x="100" y="291"/>
                      <a:pt x="116" y="310"/>
                    </a:cubicBezTo>
                    <a:cubicBezTo>
                      <a:pt x="80" y="295"/>
                      <a:pt x="50" y="267"/>
                      <a:pt x="34" y="232"/>
                    </a:cubicBezTo>
                    <a:lnTo>
                      <a:pt x="81" y="232"/>
                    </a:lnTo>
                    <a:close/>
                    <a:moveTo>
                      <a:pt x="81" y="232"/>
                    </a:moveTo>
                    <a:cubicBezTo>
                      <a:pt x="81" y="232"/>
                      <a:pt x="81" y="232"/>
                      <a:pt x="81" y="232"/>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3" name="ïşḻïďê-Freeform: Shape 82">
                <a:extLst>
                  <a:ext uri="{FF2B5EF4-FFF2-40B4-BE49-F238E27FC236}">
                    <a16:creationId xmlns="" xmlns:a16="http://schemas.microsoft.com/office/drawing/2014/main" id="{05122646-C6A1-49A4-BBE8-77D901054129}"/>
                  </a:ext>
                </a:extLst>
              </p:cNvPr>
              <p:cNvSpPr/>
              <p:nvPr/>
            </p:nvSpPr>
            <p:spPr bwMode="auto">
              <a:xfrm>
                <a:off x="4295775" y="2540000"/>
                <a:ext cx="1012825" cy="604838"/>
              </a:xfrm>
              <a:custGeom>
                <a:avLst/>
                <a:gdLst/>
                <a:ahLst/>
                <a:cxnLst>
                  <a:cxn ang="0">
                    <a:pos x="195" y="24"/>
                  </a:cxn>
                  <a:cxn ang="0">
                    <a:pos x="74" y="24"/>
                  </a:cxn>
                  <a:cxn ang="0">
                    <a:pos x="74" y="24"/>
                  </a:cxn>
                  <a:cxn ang="0">
                    <a:pos x="69" y="8"/>
                  </a:cxn>
                  <a:cxn ang="0">
                    <a:pos x="60" y="1"/>
                  </a:cxn>
                  <a:cxn ang="0">
                    <a:pos x="59" y="0"/>
                  </a:cxn>
                  <a:cxn ang="0">
                    <a:pos x="10" y="0"/>
                  </a:cxn>
                  <a:cxn ang="0">
                    <a:pos x="0" y="11"/>
                  </a:cxn>
                  <a:cxn ang="0">
                    <a:pos x="10" y="21"/>
                  </a:cxn>
                  <a:cxn ang="0">
                    <a:pos x="51" y="21"/>
                  </a:cxn>
                  <a:cxn ang="0">
                    <a:pos x="53" y="28"/>
                  </a:cxn>
                  <a:cxn ang="0">
                    <a:pos x="59" y="49"/>
                  </a:cxn>
                  <a:cxn ang="0">
                    <a:pos x="60" y="51"/>
                  </a:cxn>
                  <a:cxn ang="0">
                    <a:pos x="82" y="120"/>
                  </a:cxn>
                  <a:cxn ang="0">
                    <a:pos x="86" y="132"/>
                  </a:cxn>
                  <a:cxn ang="0">
                    <a:pos x="89" y="142"/>
                  </a:cxn>
                  <a:cxn ang="0">
                    <a:pos x="92" y="153"/>
                  </a:cxn>
                  <a:cxn ang="0">
                    <a:pos x="92" y="153"/>
                  </a:cxn>
                  <a:cxn ang="0">
                    <a:pos x="101" y="160"/>
                  </a:cxn>
                  <a:cxn ang="0">
                    <a:pos x="116" y="156"/>
                  </a:cxn>
                  <a:cxn ang="0">
                    <a:pos x="131" y="160"/>
                  </a:cxn>
                  <a:cxn ang="0">
                    <a:pos x="194" y="160"/>
                  </a:cxn>
                  <a:cxn ang="0">
                    <a:pos x="209" y="156"/>
                  </a:cxn>
                  <a:cxn ang="0">
                    <a:pos x="224" y="160"/>
                  </a:cxn>
                  <a:cxn ang="0">
                    <a:pos x="231" y="160"/>
                  </a:cxn>
                  <a:cxn ang="0">
                    <a:pos x="241" y="150"/>
                  </a:cxn>
                  <a:cxn ang="0">
                    <a:pos x="231" y="139"/>
                  </a:cxn>
                  <a:cxn ang="0">
                    <a:pos x="110" y="139"/>
                  </a:cxn>
                  <a:cxn ang="0">
                    <a:pos x="106" y="126"/>
                  </a:cxn>
                  <a:cxn ang="0">
                    <a:pos x="105" y="125"/>
                  </a:cxn>
                  <a:cxn ang="0">
                    <a:pos x="102" y="115"/>
                  </a:cxn>
                  <a:cxn ang="0">
                    <a:pos x="235" y="115"/>
                  </a:cxn>
                  <a:cxn ang="0">
                    <a:pos x="255" y="99"/>
                  </a:cxn>
                  <a:cxn ang="0">
                    <a:pos x="267" y="44"/>
                  </a:cxn>
                  <a:cxn ang="0">
                    <a:pos x="264" y="30"/>
                  </a:cxn>
                  <a:cxn ang="0">
                    <a:pos x="251" y="24"/>
                  </a:cxn>
                  <a:cxn ang="0">
                    <a:pos x="195" y="24"/>
                  </a:cxn>
                  <a:cxn ang="0">
                    <a:pos x="235" y="94"/>
                  </a:cxn>
                  <a:cxn ang="0">
                    <a:pos x="183" y="94"/>
                  </a:cxn>
                  <a:cxn ang="0">
                    <a:pos x="154" y="94"/>
                  </a:cxn>
                  <a:cxn ang="0">
                    <a:pos x="97" y="94"/>
                  </a:cxn>
                  <a:cxn ang="0">
                    <a:pos x="97" y="94"/>
                  </a:cxn>
                  <a:cxn ang="0">
                    <a:pos x="97" y="94"/>
                  </a:cxn>
                  <a:cxn ang="0">
                    <a:pos x="92" y="80"/>
                  </a:cxn>
                  <a:cxn ang="0">
                    <a:pos x="238" y="80"/>
                  </a:cxn>
                  <a:cxn ang="0">
                    <a:pos x="235" y="94"/>
                  </a:cxn>
                  <a:cxn ang="0">
                    <a:pos x="245" y="45"/>
                  </a:cxn>
                  <a:cxn ang="0">
                    <a:pos x="242" y="59"/>
                  </a:cxn>
                  <a:cxn ang="0">
                    <a:pos x="85" y="59"/>
                  </a:cxn>
                  <a:cxn ang="0">
                    <a:pos x="82" y="49"/>
                  </a:cxn>
                  <a:cxn ang="0">
                    <a:pos x="81" y="45"/>
                  </a:cxn>
                  <a:cxn ang="0">
                    <a:pos x="245" y="45"/>
                  </a:cxn>
                  <a:cxn ang="0">
                    <a:pos x="245" y="45"/>
                  </a:cxn>
                  <a:cxn ang="0">
                    <a:pos x="245" y="45"/>
                  </a:cxn>
                </a:cxnLst>
                <a:rect l="0" t="0" r="r" b="b"/>
                <a:pathLst>
                  <a:path w="268" h="160">
                    <a:moveTo>
                      <a:pt x="195" y="24"/>
                    </a:moveTo>
                    <a:cubicBezTo>
                      <a:pt x="74" y="24"/>
                      <a:pt x="74" y="24"/>
                      <a:pt x="74" y="24"/>
                    </a:cubicBezTo>
                    <a:cubicBezTo>
                      <a:pt x="74" y="24"/>
                      <a:pt x="74" y="24"/>
                      <a:pt x="74" y="24"/>
                    </a:cubicBezTo>
                    <a:cubicBezTo>
                      <a:pt x="69" y="8"/>
                      <a:pt x="69" y="8"/>
                      <a:pt x="69" y="8"/>
                    </a:cubicBezTo>
                    <a:cubicBezTo>
                      <a:pt x="67" y="4"/>
                      <a:pt x="64" y="1"/>
                      <a:pt x="60" y="1"/>
                    </a:cubicBezTo>
                    <a:cubicBezTo>
                      <a:pt x="60" y="0"/>
                      <a:pt x="59" y="0"/>
                      <a:pt x="59" y="0"/>
                    </a:cubicBezTo>
                    <a:cubicBezTo>
                      <a:pt x="10" y="0"/>
                      <a:pt x="10" y="0"/>
                      <a:pt x="10" y="0"/>
                    </a:cubicBezTo>
                    <a:cubicBezTo>
                      <a:pt x="4" y="0"/>
                      <a:pt x="0" y="5"/>
                      <a:pt x="0" y="11"/>
                    </a:cubicBezTo>
                    <a:cubicBezTo>
                      <a:pt x="0" y="17"/>
                      <a:pt x="4" y="21"/>
                      <a:pt x="10" y="21"/>
                    </a:cubicBezTo>
                    <a:cubicBezTo>
                      <a:pt x="51" y="21"/>
                      <a:pt x="51" y="21"/>
                      <a:pt x="51" y="21"/>
                    </a:cubicBezTo>
                    <a:cubicBezTo>
                      <a:pt x="53" y="28"/>
                      <a:pt x="53" y="28"/>
                      <a:pt x="53" y="28"/>
                    </a:cubicBezTo>
                    <a:cubicBezTo>
                      <a:pt x="59" y="49"/>
                      <a:pt x="59" y="49"/>
                      <a:pt x="59" y="49"/>
                    </a:cubicBezTo>
                    <a:cubicBezTo>
                      <a:pt x="60" y="51"/>
                      <a:pt x="60" y="51"/>
                      <a:pt x="60" y="51"/>
                    </a:cubicBezTo>
                    <a:cubicBezTo>
                      <a:pt x="82" y="120"/>
                      <a:pt x="82" y="120"/>
                      <a:pt x="82" y="120"/>
                    </a:cubicBezTo>
                    <a:cubicBezTo>
                      <a:pt x="86" y="132"/>
                      <a:pt x="86" y="132"/>
                      <a:pt x="86" y="132"/>
                    </a:cubicBezTo>
                    <a:cubicBezTo>
                      <a:pt x="89" y="142"/>
                      <a:pt x="89" y="142"/>
                      <a:pt x="89" y="142"/>
                    </a:cubicBezTo>
                    <a:cubicBezTo>
                      <a:pt x="92" y="153"/>
                      <a:pt x="92" y="153"/>
                      <a:pt x="92" y="153"/>
                    </a:cubicBezTo>
                    <a:cubicBezTo>
                      <a:pt x="92" y="153"/>
                      <a:pt x="92" y="153"/>
                      <a:pt x="92" y="153"/>
                    </a:cubicBezTo>
                    <a:cubicBezTo>
                      <a:pt x="93" y="157"/>
                      <a:pt x="97" y="160"/>
                      <a:pt x="101" y="160"/>
                    </a:cubicBezTo>
                    <a:cubicBezTo>
                      <a:pt x="106" y="157"/>
                      <a:pt x="111" y="156"/>
                      <a:pt x="116" y="156"/>
                    </a:cubicBezTo>
                    <a:cubicBezTo>
                      <a:pt x="122" y="156"/>
                      <a:pt x="127" y="157"/>
                      <a:pt x="131" y="160"/>
                    </a:cubicBezTo>
                    <a:cubicBezTo>
                      <a:pt x="194" y="160"/>
                      <a:pt x="194" y="160"/>
                      <a:pt x="194" y="160"/>
                    </a:cubicBezTo>
                    <a:cubicBezTo>
                      <a:pt x="198" y="157"/>
                      <a:pt x="203" y="156"/>
                      <a:pt x="209" y="156"/>
                    </a:cubicBezTo>
                    <a:cubicBezTo>
                      <a:pt x="214" y="156"/>
                      <a:pt x="220" y="157"/>
                      <a:pt x="224" y="160"/>
                    </a:cubicBezTo>
                    <a:cubicBezTo>
                      <a:pt x="231" y="160"/>
                      <a:pt x="231" y="160"/>
                      <a:pt x="231" y="160"/>
                    </a:cubicBezTo>
                    <a:cubicBezTo>
                      <a:pt x="237" y="160"/>
                      <a:pt x="241" y="155"/>
                      <a:pt x="241" y="150"/>
                    </a:cubicBezTo>
                    <a:cubicBezTo>
                      <a:pt x="241" y="144"/>
                      <a:pt x="237" y="139"/>
                      <a:pt x="231" y="139"/>
                    </a:cubicBezTo>
                    <a:cubicBezTo>
                      <a:pt x="110" y="139"/>
                      <a:pt x="110" y="139"/>
                      <a:pt x="110" y="139"/>
                    </a:cubicBezTo>
                    <a:cubicBezTo>
                      <a:pt x="106" y="126"/>
                      <a:pt x="106" y="126"/>
                      <a:pt x="106" y="126"/>
                    </a:cubicBezTo>
                    <a:cubicBezTo>
                      <a:pt x="105" y="125"/>
                      <a:pt x="105" y="125"/>
                      <a:pt x="105" y="125"/>
                    </a:cubicBezTo>
                    <a:cubicBezTo>
                      <a:pt x="102" y="115"/>
                      <a:pt x="102" y="115"/>
                      <a:pt x="102" y="115"/>
                    </a:cubicBezTo>
                    <a:cubicBezTo>
                      <a:pt x="235" y="115"/>
                      <a:pt x="235" y="115"/>
                      <a:pt x="235" y="115"/>
                    </a:cubicBezTo>
                    <a:cubicBezTo>
                      <a:pt x="245" y="115"/>
                      <a:pt x="253" y="108"/>
                      <a:pt x="255" y="99"/>
                    </a:cubicBezTo>
                    <a:cubicBezTo>
                      <a:pt x="267" y="44"/>
                      <a:pt x="267" y="44"/>
                      <a:pt x="267" y="44"/>
                    </a:cubicBezTo>
                    <a:cubicBezTo>
                      <a:pt x="268" y="39"/>
                      <a:pt x="267" y="34"/>
                      <a:pt x="264" y="30"/>
                    </a:cubicBezTo>
                    <a:cubicBezTo>
                      <a:pt x="261" y="26"/>
                      <a:pt x="256" y="24"/>
                      <a:pt x="251" y="24"/>
                    </a:cubicBezTo>
                    <a:lnTo>
                      <a:pt x="195" y="24"/>
                    </a:lnTo>
                    <a:close/>
                    <a:moveTo>
                      <a:pt x="235" y="94"/>
                    </a:moveTo>
                    <a:cubicBezTo>
                      <a:pt x="183" y="94"/>
                      <a:pt x="183" y="94"/>
                      <a:pt x="183" y="94"/>
                    </a:cubicBezTo>
                    <a:cubicBezTo>
                      <a:pt x="154" y="94"/>
                      <a:pt x="154" y="94"/>
                      <a:pt x="154" y="94"/>
                    </a:cubicBezTo>
                    <a:cubicBezTo>
                      <a:pt x="97" y="94"/>
                      <a:pt x="97" y="94"/>
                      <a:pt x="97" y="94"/>
                    </a:cubicBezTo>
                    <a:cubicBezTo>
                      <a:pt x="97" y="94"/>
                      <a:pt x="97" y="94"/>
                      <a:pt x="97" y="94"/>
                    </a:cubicBezTo>
                    <a:cubicBezTo>
                      <a:pt x="97" y="94"/>
                      <a:pt x="97" y="94"/>
                      <a:pt x="97" y="94"/>
                    </a:cubicBezTo>
                    <a:cubicBezTo>
                      <a:pt x="92" y="80"/>
                      <a:pt x="92" y="80"/>
                      <a:pt x="92" y="80"/>
                    </a:cubicBezTo>
                    <a:cubicBezTo>
                      <a:pt x="238" y="80"/>
                      <a:pt x="238" y="80"/>
                      <a:pt x="238" y="80"/>
                    </a:cubicBezTo>
                    <a:lnTo>
                      <a:pt x="235" y="94"/>
                    </a:lnTo>
                    <a:close/>
                    <a:moveTo>
                      <a:pt x="245" y="45"/>
                    </a:moveTo>
                    <a:cubicBezTo>
                      <a:pt x="242" y="59"/>
                      <a:pt x="242" y="59"/>
                      <a:pt x="242" y="59"/>
                    </a:cubicBezTo>
                    <a:cubicBezTo>
                      <a:pt x="85" y="59"/>
                      <a:pt x="85" y="59"/>
                      <a:pt x="85" y="59"/>
                    </a:cubicBezTo>
                    <a:cubicBezTo>
                      <a:pt x="82" y="49"/>
                      <a:pt x="82" y="49"/>
                      <a:pt x="82" y="49"/>
                    </a:cubicBezTo>
                    <a:cubicBezTo>
                      <a:pt x="81" y="45"/>
                      <a:pt x="81" y="45"/>
                      <a:pt x="81" y="45"/>
                    </a:cubicBezTo>
                    <a:lnTo>
                      <a:pt x="245" y="45"/>
                    </a:lnTo>
                    <a:close/>
                    <a:moveTo>
                      <a:pt x="245" y="45"/>
                    </a:moveTo>
                    <a:cubicBezTo>
                      <a:pt x="245" y="45"/>
                      <a:pt x="245" y="45"/>
                      <a:pt x="245" y="45"/>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4" name="ïşḻïďê-Freeform: Shape 83">
                <a:extLst>
                  <a:ext uri="{FF2B5EF4-FFF2-40B4-BE49-F238E27FC236}">
                    <a16:creationId xmlns="" xmlns:a16="http://schemas.microsoft.com/office/drawing/2014/main" id="{439AA903-F53D-49D5-8979-9EE46A30B74C}"/>
                  </a:ext>
                </a:extLst>
              </p:cNvPr>
              <p:cNvSpPr/>
              <p:nvPr/>
            </p:nvSpPr>
            <p:spPr bwMode="auto">
              <a:xfrm>
                <a:off x="4678363" y="3182938"/>
                <a:ext cx="112713" cy="114300"/>
              </a:xfrm>
              <a:custGeom>
                <a:avLst/>
                <a:gdLst/>
                <a:ahLst/>
                <a:cxnLst>
                  <a:cxn ang="0">
                    <a:pos x="5" y="4"/>
                  </a:cxn>
                  <a:cxn ang="0">
                    <a:pos x="0" y="15"/>
                  </a:cxn>
                  <a:cxn ang="0">
                    <a:pos x="15" y="30"/>
                  </a:cxn>
                  <a:cxn ang="0">
                    <a:pos x="30" y="15"/>
                  </a:cxn>
                  <a:cxn ang="0">
                    <a:pos x="26" y="4"/>
                  </a:cxn>
                  <a:cxn ang="0">
                    <a:pos x="15" y="0"/>
                  </a:cxn>
                  <a:cxn ang="0">
                    <a:pos x="5" y="4"/>
                  </a:cxn>
                  <a:cxn ang="0">
                    <a:pos x="5" y="4"/>
                  </a:cxn>
                  <a:cxn ang="0">
                    <a:pos x="5" y="4"/>
                  </a:cxn>
                </a:cxnLst>
                <a:rect l="0" t="0" r="r" b="b"/>
                <a:pathLst>
                  <a:path w="30" h="30">
                    <a:moveTo>
                      <a:pt x="5" y="4"/>
                    </a:moveTo>
                    <a:cubicBezTo>
                      <a:pt x="2" y="7"/>
                      <a:pt x="0" y="11"/>
                      <a:pt x="0" y="15"/>
                    </a:cubicBezTo>
                    <a:cubicBezTo>
                      <a:pt x="0" y="23"/>
                      <a:pt x="7" y="30"/>
                      <a:pt x="15" y="30"/>
                    </a:cubicBezTo>
                    <a:cubicBezTo>
                      <a:pt x="23" y="30"/>
                      <a:pt x="30" y="23"/>
                      <a:pt x="30" y="15"/>
                    </a:cubicBezTo>
                    <a:cubicBezTo>
                      <a:pt x="30" y="11"/>
                      <a:pt x="28" y="7"/>
                      <a:pt x="26" y="4"/>
                    </a:cubicBezTo>
                    <a:cubicBezTo>
                      <a:pt x="23" y="2"/>
                      <a:pt x="19" y="0"/>
                      <a:pt x="15" y="0"/>
                    </a:cubicBezTo>
                    <a:cubicBezTo>
                      <a:pt x="11" y="0"/>
                      <a:pt x="7" y="1"/>
                      <a:pt x="5" y="4"/>
                    </a:cubicBezTo>
                    <a:close/>
                    <a:moveTo>
                      <a:pt x="5" y="4"/>
                    </a:moveTo>
                    <a:cubicBezTo>
                      <a:pt x="5" y="4"/>
                      <a:pt x="5" y="4"/>
                      <a:pt x="5"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sp>
            <p:nvSpPr>
              <p:cNvPr id="225" name="ïşḻïďê-Freeform: Shape 84">
                <a:extLst>
                  <a:ext uri="{FF2B5EF4-FFF2-40B4-BE49-F238E27FC236}">
                    <a16:creationId xmlns="" xmlns:a16="http://schemas.microsoft.com/office/drawing/2014/main" id="{B247D243-DC6D-4F9F-AF70-6C378DF50760}"/>
                  </a:ext>
                </a:extLst>
              </p:cNvPr>
              <p:cNvSpPr/>
              <p:nvPr/>
            </p:nvSpPr>
            <p:spPr bwMode="auto">
              <a:xfrm>
                <a:off x="5029200" y="3182938"/>
                <a:ext cx="112713" cy="114300"/>
              </a:xfrm>
              <a:custGeom>
                <a:avLst/>
                <a:gdLst/>
                <a:ahLst/>
                <a:cxnLst>
                  <a:cxn ang="0">
                    <a:pos x="4" y="4"/>
                  </a:cxn>
                  <a:cxn ang="0">
                    <a:pos x="0" y="15"/>
                  </a:cxn>
                  <a:cxn ang="0">
                    <a:pos x="15" y="30"/>
                  </a:cxn>
                  <a:cxn ang="0">
                    <a:pos x="30" y="15"/>
                  </a:cxn>
                  <a:cxn ang="0">
                    <a:pos x="25" y="4"/>
                  </a:cxn>
                  <a:cxn ang="0">
                    <a:pos x="15" y="0"/>
                  </a:cxn>
                  <a:cxn ang="0">
                    <a:pos x="4" y="4"/>
                  </a:cxn>
                  <a:cxn ang="0">
                    <a:pos x="4" y="4"/>
                  </a:cxn>
                  <a:cxn ang="0">
                    <a:pos x="4" y="4"/>
                  </a:cxn>
                </a:cxnLst>
                <a:rect l="0" t="0" r="r" b="b"/>
                <a:pathLst>
                  <a:path w="30" h="30">
                    <a:moveTo>
                      <a:pt x="4" y="4"/>
                    </a:moveTo>
                    <a:cubicBezTo>
                      <a:pt x="2" y="7"/>
                      <a:pt x="0" y="11"/>
                      <a:pt x="0" y="15"/>
                    </a:cubicBezTo>
                    <a:cubicBezTo>
                      <a:pt x="0" y="23"/>
                      <a:pt x="7" y="30"/>
                      <a:pt x="15" y="30"/>
                    </a:cubicBezTo>
                    <a:cubicBezTo>
                      <a:pt x="23" y="30"/>
                      <a:pt x="30" y="23"/>
                      <a:pt x="30" y="15"/>
                    </a:cubicBezTo>
                    <a:cubicBezTo>
                      <a:pt x="30" y="11"/>
                      <a:pt x="28" y="7"/>
                      <a:pt x="25" y="4"/>
                    </a:cubicBezTo>
                    <a:cubicBezTo>
                      <a:pt x="23" y="2"/>
                      <a:pt x="19" y="0"/>
                      <a:pt x="15" y="0"/>
                    </a:cubicBezTo>
                    <a:cubicBezTo>
                      <a:pt x="11" y="0"/>
                      <a:pt x="7" y="1"/>
                      <a:pt x="4" y="4"/>
                    </a:cubicBezTo>
                    <a:close/>
                    <a:moveTo>
                      <a:pt x="4" y="4"/>
                    </a:moveTo>
                    <a:cubicBezTo>
                      <a:pt x="4" y="4"/>
                      <a:pt x="4" y="4"/>
                      <a:pt x="4" y="4"/>
                    </a:cubicBezTo>
                  </a:path>
                </a:pathLst>
              </a:custGeom>
              <a:solidFill>
                <a:srgbClr val="47484A"/>
              </a:solidFill>
              <a:ln w="9525">
                <a:noFill/>
                <a:round/>
              </a:ln>
            </p:spPr>
            <p:txBody>
              <a:bodyPr anchor="ctr"/>
              <a:lstStyle/>
              <a:p>
                <a:pPr algn="ctr"/>
                <a:endParaRPr sz="1800">
                  <a:solidFill>
                    <a:srgbClr val="47484A"/>
                  </a:solidFill>
                  <a:cs typeface="+mn-ea"/>
                  <a:sym typeface="+mn-lt"/>
                </a:endParaRPr>
              </a:p>
            </p:txBody>
          </p:sp>
        </p:grpSp>
        <p:grpSp>
          <p:nvGrpSpPr>
            <p:cNvPr id="216" name="Group 7">
              <a:extLst>
                <a:ext uri="{FF2B5EF4-FFF2-40B4-BE49-F238E27FC236}">
                  <a16:creationId xmlns="" xmlns:a16="http://schemas.microsoft.com/office/drawing/2014/main" id="{7D708F16-E943-4B4E-A3DD-FF5A3CFAADAF}"/>
                </a:ext>
              </a:extLst>
            </p:cNvPr>
            <p:cNvGrpSpPr/>
            <p:nvPr/>
          </p:nvGrpSpPr>
          <p:grpSpPr>
            <a:xfrm>
              <a:off x="9693277" y="3213504"/>
              <a:ext cx="369571" cy="1968592"/>
              <a:chOff x="6765249" y="2059233"/>
              <a:chExt cx="329109" cy="1753060"/>
            </a:xfrm>
          </p:grpSpPr>
          <p:sp>
            <p:nvSpPr>
              <p:cNvPr id="220" name="ïşḻïďê-Rectangle: Rounded Corners 52">
                <a:extLst>
                  <a:ext uri="{FF2B5EF4-FFF2-40B4-BE49-F238E27FC236}">
                    <a16:creationId xmlns="" xmlns:a16="http://schemas.microsoft.com/office/drawing/2014/main" id="{7BE9DC79-1B38-480D-B50B-A59A9DDE21C1}"/>
                  </a:ext>
                </a:extLst>
              </p:cNvPr>
              <p:cNvSpPr/>
              <p:nvPr/>
            </p:nvSpPr>
            <p:spPr>
              <a:xfrm>
                <a:off x="6848653" y="2059233"/>
                <a:ext cx="162300" cy="1678058"/>
              </a:xfrm>
              <a:prstGeom prst="roundRect">
                <a:avLst>
                  <a:gd name="adj" fmla="val 50000"/>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sp>
            <p:nvSpPr>
              <p:cNvPr id="221" name="ïşḻïďê-Oval 53">
                <a:extLst>
                  <a:ext uri="{FF2B5EF4-FFF2-40B4-BE49-F238E27FC236}">
                    <a16:creationId xmlns="" xmlns:a16="http://schemas.microsoft.com/office/drawing/2014/main" id="{9459DDCF-7452-4FD6-9751-C56B837BC5C7}"/>
                  </a:ext>
                </a:extLst>
              </p:cNvPr>
              <p:cNvSpPr/>
              <p:nvPr/>
            </p:nvSpPr>
            <p:spPr>
              <a:xfrm>
                <a:off x="6765249" y="3483098"/>
                <a:ext cx="329109" cy="329195"/>
              </a:xfrm>
              <a:prstGeom prst="ellipse">
                <a:avLst/>
              </a:prstGeom>
              <a:solidFill>
                <a:srgbClr val="1C548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grpSp>
        <p:sp>
          <p:nvSpPr>
            <p:cNvPr id="217" name="ïşḻïďê-Freeform: Shape 54">
              <a:extLst>
                <a:ext uri="{FF2B5EF4-FFF2-40B4-BE49-F238E27FC236}">
                  <a16:creationId xmlns="" xmlns:a16="http://schemas.microsoft.com/office/drawing/2014/main" id="{6D9038FC-1D38-4612-994A-0D5EB9BB339C}"/>
                </a:ext>
              </a:extLst>
            </p:cNvPr>
            <p:cNvSpPr/>
            <p:nvPr/>
          </p:nvSpPr>
          <p:spPr>
            <a:xfrm>
              <a:off x="9654713" y="2591074"/>
              <a:ext cx="446743" cy="2629618"/>
            </a:xfrm>
            <a:custGeom>
              <a:avLst/>
              <a:gdLst>
                <a:gd name="connsiteX0" fmla="*/ 315468 w 630936"/>
                <a:gd name="connsiteY0" fmla="*/ 0 h 3712845"/>
                <a:gd name="connsiteX1" fmla="*/ 498348 w 630936"/>
                <a:gd name="connsiteY1" fmla="*/ 182880 h 3712845"/>
                <a:gd name="connsiteX2" fmla="*/ 498348 w 630936"/>
                <a:gd name="connsiteY2" fmla="*/ 3141148 h 3712845"/>
                <a:gd name="connsiteX3" fmla="*/ 538538 w 630936"/>
                <a:gd name="connsiteY3" fmla="*/ 3174308 h 3712845"/>
                <a:gd name="connsiteX4" fmla="*/ 630936 w 630936"/>
                <a:gd name="connsiteY4" fmla="*/ 3397377 h 3712845"/>
                <a:gd name="connsiteX5" fmla="*/ 315468 w 630936"/>
                <a:gd name="connsiteY5" fmla="*/ 3712845 h 3712845"/>
                <a:gd name="connsiteX6" fmla="*/ 0 w 630936"/>
                <a:gd name="connsiteY6" fmla="*/ 3397377 h 3712845"/>
                <a:gd name="connsiteX7" fmla="*/ 92399 w 630936"/>
                <a:gd name="connsiteY7" fmla="*/ 3174308 h 3712845"/>
                <a:gd name="connsiteX8" fmla="*/ 132588 w 630936"/>
                <a:gd name="connsiteY8" fmla="*/ 3141148 h 3712845"/>
                <a:gd name="connsiteX9" fmla="*/ 132588 w 630936"/>
                <a:gd name="connsiteY9" fmla="*/ 182880 h 3712845"/>
                <a:gd name="connsiteX10" fmla="*/ 315468 w 630936"/>
                <a:gd name="connsiteY10" fmla="*/ 0 h 3712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30936" h="3712845">
                  <a:moveTo>
                    <a:pt x="315468" y="0"/>
                  </a:moveTo>
                  <a:cubicBezTo>
                    <a:pt x="416470" y="0"/>
                    <a:pt x="498348" y="81878"/>
                    <a:pt x="498348" y="182880"/>
                  </a:cubicBezTo>
                  <a:lnTo>
                    <a:pt x="498348" y="3141148"/>
                  </a:lnTo>
                  <a:lnTo>
                    <a:pt x="538538" y="3174308"/>
                  </a:lnTo>
                  <a:cubicBezTo>
                    <a:pt x="595626" y="3231396"/>
                    <a:pt x="630936" y="3310263"/>
                    <a:pt x="630936" y="3397377"/>
                  </a:cubicBezTo>
                  <a:cubicBezTo>
                    <a:pt x="630936" y="3571605"/>
                    <a:pt x="489696" y="3712845"/>
                    <a:pt x="315468" y="3712845"/>
                  </a:cubicBezTo>
                  <a:cubicBezTo>
                    <a:pt x="141240" y="3712845"/>
                    <a:pt x="0" y="3571605"/>
                    <a:pt x="0" y="3397377"/>
                  </a:cubicBezTo>
                  <a:cubicBezTo>
                    <a:pt x="0" y="3310263"/>
                    <a:pt x="35310" y="3231396"/>
                    <a:pt x="92399" y="3174308"/>
                  </a:cubicBezTo>
                  <a:lnTo>
                    <a:pt x="132588" y="3141148"/>
                  </a:lnTo>
                  <a:lnTo>
                    <a:pt x="132588" y="182880"/>
                  </a:lnTo>
                  <a:cubicBezTo>
                    <a:pt x="132588" y="81878"/>
                    <a:pt x="214466" y="0"/>
                    <a:pt x="315468" y="0"/>
                  </a:cubicBezTo>
                  <a:close/>
                </a:path>
              </a:pathLst>
            </a:custGeom>
            <a:noFill/>
            <a:ln w="6350">
              <a:solidFill>
                <a:srgbClr val="808080">
                  <a:alpha val="50000"/>
                </a:srgb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sz="1800">
                <a:solidFill>
                  <a:srgbClr val="47484A"/>
                </a:solidFill>
                <a:cs typeface="+mn-ea"/>
                <a:sym typeface="+mn-lt"/>
              </a:endParaRPr>
            </a:p>
          </p:txBody>
        </p:sp>
        <p:cxnSp>
          <p:nvCxnSpPr>
            <p:cNvPr id="218" name="ïşḻïďê-Straight Connector 64">
              <a:extLst>
                <a:ext uri="{FF2B5EF4-FFF2-40B4-BE49-F238E27FC236}">
                  <a16:creationId xmlns="" xmlns:a16="http://schemas.microsoft.com/office/drawing/2014/main" id="{F415CB3C-18FF-4ED4-9456-E18F88C15D72}"/>
                </a:ext>
              </a:extLst>
            </p:cNvPr>
            <p:cNvCxnSpPr/>
            <p:nvPr/>
          </p:nvCxnSpPr>
          <p:spPr>
            <a:xfrm>
              <a:off x="10316709" y="3499941"/>
              <a:ext cx="1220124" cy="0"/>
            </a:xfrm>
            <a:prstGeom prst="line">
              <a:avLst/>
            </a:prstGeom>
            <a:ln>
              <a:solidFill>
                <a:srgbClr val="1C5483"/>
              </a:solidFill>
            </a:ln>
            <a:effectLst/>
          </p:spPr>
          <p:style>
            <a:lnRef idx="2">
              <a:schemeClr val="accent1"/>
            </a:lnRef>
            <a:fillRef idx="0">
              <a:schemeClr val="accent1"/>
            </a:fillRef>
            <a:effectRef idx="1">
              <a:schemeClr val="accent1"/>
            </a:effectRef>
            <a:fontRef idx="minor">
              <a:schemeClr val="tx1"/>
            </a:fontRef>
          </p:style>
        </p:cxnSp>
        <p:sp>
          <p:nvSpPr>
            <p:cNvPr id="219" name="ïşḻïďê-Freeform: Shape 85">
              <a:extLst>
                <a:ext uri="{FF2B5EF4-FFF2-40B4-BE49-F238E27FC236}">
                  <a16:creationId xmlns="" xmlns:a16="http://schemas.microsoft.com/office/drawing/2014/main" id="{8FBB2108-896A-47D5-A53C-FA62DB14FBEA}"/>
                </a:ext>
              </a:extLst>
            </p:cNvPr>
            <p:cNvSpPr/>
            <p:nvPr/>
          </p:nvSpPr>
          <p:spPr bwMode="auto">
            <a:xfrm>
              <a:off x="10498390" y="2843483"/>
              <a:ext cx="470572" cy="534334"/>
            </a:xfrm>
            <a:custGeom>
              <a:avLst/>
              <a:gdLst/>
              <a:ahLst/>
              <a:cxnLst>
                <a:cxn ang="0">
                  <a:pos x="44" y="43"/>
                </a:cxn>
                <a:cxn ang="0">
                  <a:pos x="87" y="0"/>
                </a:cxn>
                <a:cxn ang="0">
                  <a:pos x="130" y="43"/>
                </a:cxn>
                <a:cxn ang="0">
                  <a:pos x="87" y="86"/>
                </a:cxn>
                <a:cxn ang="0">
                  <a:pos x="44" y="43"/>
                </a:cxn>
                <a:cxn ang="0">
                  <a:pos x="137" y="37"/>
                </a:cxn>
                <a:cxn ang="0">
                  <a:pos x="263" y="14"/>
                </a:cxn>
                <a:cxn ang="0">
                  <a:pos x="252" y="124"/>
                </a:cxn>
                <a:cxn ang="0">
                  <a:pos x="206" y="104"/>
                </a:cxn>
                <a:cxn ang="0">
                  <a:pos x="204" y="129"/>
                </a:cxn>
                <a:cxn ang="0">
                  <a:pos x="183" y="119"/>
                </a:cxn>
                <a:cxn ang="0">
                  <a:pos x="121" y="148"/>
                </a:cxn>
                <a:cxn ang="0">
                  <a:pos x="96" y="145"/>
                </a:cxn>
                <a:cxn ang="0">
                  <a:pos x="80" y="219"/>
                </a:cxn>
                <a:cxn ang="0">
                  <a:pos x="60" y="242"/>
                </a:cxn>
                <a:cxn ang="0">
                  <a:pos x="60" y="377"/>
                </a:cxn>
                <a:cxn ang="0">
                  <a:pos x="37" y="400"/>
                </a:cxn>
                <a:cxn ang="0">
                  <a:pos x="37" y="400"/>
                </a:cxn>
                <a:cxn ang="0">
                  <a:pos x="14" y="377"/>
                </a:cxn>
                <a:cxn ang="0">
                  <a:pos x="15" y="234"/>
                </a:cxn>
                <a:cxn ang="0">
                  <a:pos x="3" y="203"/>
                </a:cxn>
                <a:cxn ang="0">
                  <a:pos x="23" y="110"/>
                </a:cxn>
                <a:cxn ang="0">
                  <a:pos x="59" y="84"/>
                </a:cxn>
                <a:cxn ang="0">
                  <a:pos x="59" y="84"/>
                </a:cxn>
                <a:cxn ang="0">
                  <a:pos x="69" y="85"/>
                </a:cxn>
                <a:cxn ang="0">
                  <a:pos x="78" y="88"/>
                </a:cxn>
                <a:cxn ang="0">
                  <a:pos x="99" y="111"/>
                </a:cxn>
                <a:cxn ang="0">
                  <a:pos x="155" y="100"/>
                </a:cxn>
                <a:cxn ang="0">
                  <a:pos x="156" y="99"/>
                </a:cxn>
                <a:cxn ang="0">
                  <a:pos x="157" y="84"/>
                </a:cxn>
                <a:cxn ang="0">
                  <a:pos x="134" y="74"/>
                </a:cxn>
                <a:cxn ang="0">
                  <a:pos x="137" y="37"/>
                </a:cxn>
                <a:cxn ang="0">
                  <a:pos x="168" y="92"/>
                </a:cxn>
                <a:cxn ang="0">
                  <a:pos x="178" y="95"/>
                </a:cxn>
                <a:cxn ang="0">
                  <a:pos x="186" y="108"/>
                </a:cxn>
                <a:cxn ang="0">
                  <a:pos x="193" y="111"/>
                </a:cxn>
                <a:cxn ang="0">
                  <a:pos x="194" y="100"/>
                </a:cxn>
                <a:cxn ang="0">
                  <a:pos x="169" y="89"/>
                </a:cxn>
                <a:cxn ang="0">
                  <a:pos x="168" y="92"/>
                </a:cxn>
                <a:cxn ang="0">
                  <a:pos x="267" y="117"/>
                </a:cxn>
                <a:cxn ang="0">
                  <a:pos x="327" y="155"/>
                </a:cxn>
                <a:cxn ang="0">
                  <a:pos x="331" y="147"/>
                </a:cxn>
                <a:cxn ang="0">
                  <a:pos x="272" y="109"/>
                </a:cxn>
                <a:cxn ang="0">
                  <a:pos x="267" y="117"/>
                </a:cxn>
                <a:cxn ang="0">
                  <a:pos x="345" y="14"/>
                </a:cxn>
                <a:cxn ang="0">
                  <a:pos x="343" y="5"/>
                </a:cxn>
                <a:cxn ang="0">
                  <a:pos x="274" y="21"/>
                </a:cxn>
                <a:cxn ang="0">
                  <a:pos x="276" y="30"/>
                </a:cxn>
                <a:cxn ang="0">
                  <a:pos x="345" y="14"/>
                </a:cxn>
                <a:cxn ang="0">
                  <a:pos x="276" y="67"/>
                </a:cxn>
                <a:cxn ang="0">
                  <a:pos x="275" y="76"/>
                </a:cxn>
                <a:cxn ang="0">
                  <a:pos x="353" y="81"/>
                </a:cxn>
                <a:cxn ang="0">
                  <a:pos x="354" y="71"/>
                </a:cxn>
                <a:cxn ang="0">
                  <a:pos x="276" y="67"/>
                </a:cxn>
                <a:cxn ang="0">
                  <a:pos x="276" y="67"/>
                </a:cxn>
                <a:cxn ang="0">
                  <a:pos x="276" y="67"/>
                </a:cxn>
              </a:cxnLst>
              <a:rect l="0" t="0" r="r" b="b"/>
              <a:pathLst>
                <a:path w="354" h="400">
                  <a:moveTo>
                    <a:pt x="44" y="43"/>
                  </a:moveTo>
                  <a:cubicBezTo>
                    <a:pt x="44" y="19"/>
                    <a:pt x="63" y="0"/>
                    <a:pt x="87" y="0"/>
                  </a:cubicBezTo>
                  <a:cubicBezTo>
                    <a:pt x="111" y="0"/>
                    <a:pt x="130" y="19"/>
                    <a:pt x="130" y="43"/>
                  </a:cubicBezTo>
                  <a:cubicBezTo>
                    <a:pt x="130" y="67"/>
                    <a:pt x="111" y="86"/>
                    <a:pt x="87" y="86"/>
                  </a:cubicBezTo>
                  <a:cubicBezTo>
                    <a:pt x="63" y="86"/>
                    <a:pt x="44" y="67"/>
                    <a:pt x="44" y="43"/>
                  </a:cubicBezTo>
                  <a:close/>
                  <a:moveTo>
                    <a:pt x="137" y="37"/>
                  </a:moveTo>
                  <a:cubicBezTo>
                    <a:pt x="263" y="14"/>
                    <a:pt x="263" y="14"/>
                    <a:pt x="263" y="14"/>
                  </a:cubicBezTo>
                  <a:cubicBezTo>
                    <a:pt x="252" y="124"/>
                    <a:pt x="252" y="124"/>
                    <a:pt x="252" y="124"/>
                  </a:cubicBezTo>
                  <a:cubicBezTo>
                    <a:pt x="206" y="104"/>
                    <a:pt x="206" y="104"/>
                    <a:pt x="206" y="104"/>
                  </a:cubicBezTo>
                  <a:cubicBezTo>
                    <a:pt x="204" y="129"/>
                    <a:pt x="204" y="129"/>
                    <a:pt x="204" y="129"/>
                  </a:cubicBezTo>
                  <a:cubicBezTo>
                    <a:pt x="183" y="119"/>
                    <a:pt x="183" y="119"/>
                    <a:pt x="183" y="119"/>
                  </a:cubicBezTo>
                  <a:cubicBezTo>
                    <a:pt x="169" y="139"/>
                    <a:pt x="145" y="148"/>
                    <a:pt x="121" y="148"/>
                  </a:cubicBezTo>
                  <a:cubicBezTo>
                    <a:pt x="112" y="148"/>
                    <a:pt x="104" y="147"/>
                    <a:pt x="96" y="145"/>
                  </a:cubicBezTo>
                  <a:cubicBezTo>
                    <a:pt x="80" y="219"/>
                    <a:pt x="80" y="219"/>
                    <a:pt x="80" y="219"/>
                  </a:cubicBezTo>
                  <a:cubicBezTo>
                    <a:pt x="77" y="231"/>
                    <a:pt x="70" y="238"/>
                    <a:pt x="60" y="242"/>
                  </a:cubicBezTo>
                  <a:cubicBezTo>
                    <a:pt x="60" y="377"/>
                    <a:pt x="60" y="377"/>
                    <a:pt x="60" y="377"/>
                  </a:cubicBezTo>
                  <a:cubicBezTo>
                    <a:pt x="60" y="390"/>
                    <a:pt x="50" y="400"/>
                    <a:pt x="37" y="400"/>
                  </a:cubicBezTo>
                  <a:cubicBezTo>
                    <a:pt x="37" y="400"/>
                    <a:pt x="37" y="400"/>
                    <a:pt x="37" y="400"/>
                  </a:cubicBezTo>
                  <a:cubicBezTo>
                    <a:pt x="25" y="400"/>
                    <a:pt x="14" y="390"/>
                    <a:pt x="14" y="377"/>
                  </a:cubicBezTo>
                  <a:cubicBezTo>
                    <a:pt x="15" y="234"/>
                    <a:pt x="15" y="234"/>
                    <a:pt x="15" y="234"/>
                  </a:cubicBezTo>
                  <a:cubicBezTo>
                    <a:pt x="6" y="226"/>
                    <a:pt x="0" y="215"/>
                    <a:pt x="3" y="203"/>
                  </a:cubicBezTo>
                  <a:cubicBezTo>
                    <a:pt x="23" y="110"/>
                    <a:pt x="23" y="110"/>
                    <a:pt x="23" y="110"/>
                  </a:cubicBezTo>
                  <a:cubicBezTo>
                    <a:pt x="26" y="92"/>
                    <a:pt x="44" y="84"/>
                    <a:pt x="59" y="84"/>
                  </a:cubicBezTo>
                  <a:cubicBezTo>
                    <a:pt x="59" y="84"/>
                    <a:pt x="59" y="84"/>
                    <a:pt x="59" y="84"/>
                  </a:cubicBezTo>
                  <a:cubicBezTo>
                    <a:pt x="59" y="84"/>
                    <a:pt x="64" y="84"/>
                    <a:pt x="69" y="85"/>
                  </a:cubicBezTo>
                  <a:cubicBezTo>
                    <a:pt x="73" y="86"/>
                    <a:pt x="78" y="88"/>
                    <a:pt x="78" y="88"/>
                  </a:cubicBezTo>
                  <a:cubicBezTo>
                    <a:pt x="87" y="92"/>
                    <a:pt x="95" y="100"/>
                    <a:pt x="99" y="111"/>
                  </a:cubicBezTo>
                  <a:cubicBezTo>
                    <a:pt x="117" y="119"/>
                    <a:pt x="145" y="116"/>
                    <a:pt x="155" y="100"/>
                  </a:cubicBezTo>
                  <a:cubicBezTo>
                    <a:pt x="156" y="100"/>
                    <a:pt x="156" y="99"/>
                    <a:pt x="156" y="99"/>
                  </a:cubicBezTo>
                  <a:cubicBezTo>
                    <a:pt x="157" y="84"/>
                    <a:pt x="157" y="84"/>
                    <a:pt x="157" y="84"/>
                  </a:cubicBezTo>
                  <a:cubicBezTo>
                    <a:pt x="134" y="74"/>
                    <a:pt x="134" y="74"/>
                    <a:pt x="134" y="74"/>
                  </a:cubicBezTo>
                  <a:lnTo>
                    <a:pt x="137" y="37"/>
                  </a:lnTo>
                  <a:close/>
                  <a:moveTo>
                    <a:pt x="168" y="92"/>
                  </a:moveTo>
                  <a:cubicBezTo>
                    <a:pt x="172" y="92"/>
                    <a:pt x="175" y="93"/>
                    <a:pt x="178" y="95"/>
                  </a:cubicBezTo>
                  <a:cubicBezTo>
                    <a:pt x="183" y="98"/>
                    <a:pt x="185" y="103"/>
                    <a:pt x="186" y="108"/>
                  </a:cubicBezTo>
                  <a:cubicBezTo>
                    <a:pt x="193" y="111"/>
                    <a:pt x="193" y="111"/>
                    <a:pt x="193" y="111"/>
                  </a:cubicBezTo>
                  <a:cubicBezTo>
                    <a:pt x="194" y="100"/>
                    <a:pt x="194" y="100"/>
                    <a:pt x="194" y="100"/>
                  </a:cubicBezTo>
                  <a:cubicBezTo>
                    <a:pt x="169" y="89"/>
                    <a:pt x="169" y="89"/>
                    <a:pt x="169" y="89"/>
                  </a:cubicBezTo>
                  <a:lnTo>
                    <a:pt x="168" y="92"/>
                  </a:lnTo>
                  <a:close/>
                  <a:moveTo>
                    <a:pt x="267" y="117"/>
                  </a:moveTo>
                  <a:cubicBezTo>
                    <a:pt x="327" y="155"/>
                    <a:pt x="327" y="155"/>
                    <a:pt x="327" y="155"/>
                  </a:cubicBezTo>
                  <a:cubicBezTo>
                    <a:pt x="331" y="147"/>
                    <a:pt x="331" y="147"/>
                    <a:pt x="331" y="147"/>
                  </a:cubicBezTo>
                  <a:cubicBezTo>
                    <a:pt x="272" y="109"/>
                    <a:pt x="272" y="109"/>
                    <a:pt x="272" y="109"/>
                  </a:cubicBezTo>
                  <a:lnTo>
                    <a:pt x="267" y="117"/>
                  </a:lnTo>
                  <a:close/>
                  <a:moveTo>
                    <a:pt x="345" y="14"/>
                  </a:moveTo>
                  <a:cubicBezTo>
                    <a:pt x="343" y="5"/>
                    <a:pt x="343" y="5"/>
                    <a:pt x="343" y="5"/>
                  </a:cubicBezTo>
                  <a:cubicBezTo>
                    <a:pt x="274" y="21"/>
                    <a:pt x="274" y="21"/>
                    <a:pt x="274" y="21"/>
                  </a:cubicBezTo>
                  <a:cubicBezTo>
                    <a:pt x="276" y="30"/>
                    <a:pt x="276" y="30"/>
                    <a:pt x="276" y="30"/>
                  </a:cubicBezTo>
                  <a:lnTo>
                    <a:pt x="345" y="14"/>
                  </a:lnTo>
                  <a:close/>
                  <a:moveTo>
                    <a:pt x="276" y="67"/>
                  </a:moveTo>
                  <a:cubicBezTo>
                    <a:pt x="275" y="76"/>
                    <a:pt x="275" y="76"/>
                    <a:pt x="275" y="76"/>
                  </a:cubicBezTo>
                  <a:cubicBezTo>
                    <a:pt x="353" y="81"/>
                    <a:pt x="353" y="81"/>
                    <a:pt x="353" y="81"/>
                  </a:cubicBezTo>
                  <a:cubicBezTo>
                    <a:pt x="354" y="71"/>
                    <a:pt x="354" y="71"/>
                    <a:pt x="354" y="71"/>
                  </a:cubicBezTo>
                  <a:lnTo>
                    <a:pt x="276" y="67"/>
                  </a:lnTo>
                  <a:close/>
                  <a:moveTo>
                    <a:pt x="276" y="67"/>
                  </a:moveTo>
                  <a:cubicBezTo>
                    <a:pt x="276" y="67"/>
                    <a:pt x="276" y="67"/>
                    <a:pt x="276" y="67"/>
                  </a:cubicBezTo>
                </a:path>
              </a:pathLst>
            </a:custGeom>
            <a:solidFill>
              <a:srgbClr val="1C5483"/>
            </a:solidFill>
            <a:ln w="9525">
              <a:noFill/>
              <a:round/>
            </a:ln>
          </p:spPr>
          <p:txBody>
            <a:bodyPr anchor="ctr"/>
            <a:lstStyle/>
            <a:p>
              <a:pPr algn="ctr"/>
              <a:endParaRPr sz="1800">
                <a:solidFill>
                  <a:srgbClr val="47484A"/>
                </a:solidFill>
                <a:cs typeface="+mn-ea"/>
                <a:sym typeface="+mn-lt"/>
              </a:endParaRPr>
            </a:p>
          </p:txBody>
        </p:sp>
      </p:grpSp>
      <p:grpSp>
        <p:nvGrpSpPr>
          <p:cNvPr id="245" name="组合 244">
            <a:extLst>
              <a:ext uri="{FF2B5EF4-FFF2-40B4-BE49-F238E27FC236}">
                <a16:creationId xmlns="" xmlns:a16="http://schemas.microsoft.com/office/drawing/2014/main" id="{18B58A49-1ED2-44A9-BA55-D78FC4DA2B66}"/>
              </a:ext>
            </a:extLst>
          </p:cNvPr>
          <p:cNvGrpSpPr/>
          <p:nvPr/>
        </p:nvGrpSpPr>
        <p:grpSpPr>
          <a:xfrm>
            <a:off x="1529670" y="3687936"/>
            <a:ext cx="1369519" cy="1460139"/>
            <a:chOff x="8225949" y="3392005"/>
            <a:chExt cx="1369518" cy="1460139"/>
          </a:xfrm>
        </p:grpSpPr>
        <p:sp>
          <p:nvSpPr>
            <p:cNvPr id="246" name="矩形 245">
              <a:extLst>
                <a:ext uri="{FF2B5EF4-FFF2-40B4-BE49-F238E27FC236}">
                  <a16:creationId xmlns="" xmlns:a16="http://schemas.microsoft.com/office/drawing/2014/main" id="{8EB7A830-261F-4C21-9B4F-B34DB4E6780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47" name="矩形 246">
              <a:extLst>
                <a:ext uri="{FF2B5EF4-FFF2-40B4-BE49-F238E27FC236}">
                  <a16:creationId xmlns="" xmlns:a16="http://schemas.microsoft.com/office/drawing/2014/main" id="{7633D01D-B2D2-4DAF-B52E-28000888E6F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48" name="组合 247">
            <a:extLst>
              <a:ext uri="{FF2B5EF4-FFF2-40B4-BE49-F238E27FC236}">
                <a16:creationId xmlns="" xmlns:a16="http://schemas.microsoft.com/office/drawing/2014/main" id="{12B9101F-B7D5-4EA6-9487-3825A13964CD}"/>
              </a:ext>
            </a:extLst>
          </p:cNvPr>
          <p:cNvGrpSpPr/>
          <p:nvPr/>
        </p:nvGrpSpPr>
        <p:grpSpPr>
          <a:xfrm>
            <a:off x="3653901" y="3687936"/>
            <a:ext cx="1369519" cy="1460139"/>
            <a:chOff x="8225949" y="3392005"/>
            <a:chExt cx="1369518" cy="1460139"/>
          </a:xfrm>
        </p:grpSpPr>
        <p:sp>
          <p:nvSpPr>
            <p:cNvPr id="249" name="矩形 248">
              <a:extLst>
                <a:ext uri="{FF2B5EF4-FFF2-40B4-BE49-F238E27FC236}">
                  <a16:creationId xmlns="" xmlns:a16="http://schemas.microsoft.com/office/drawing/2014/main" id="{CD18463A-DA6F-47CB-8605-9905A269FC39}"/>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0" name="矩形 249">
              <a:extLst>
                <a:ext uri="{FF2B5EF4-FFF2-40B4-BE49-F238E27FC236}">
                  <a16:creationId xmlns="" xmlns:a16="http://schemas.microsoft.com/office/drawing/2014/main" id="{197CF7E5-1162-4967-85A9-82D2BC561186}"/>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1" name="组合 250">
            <a:extLst>
              <a:ext uri="{FF2B5EF4-FFF2-40B4-BE49-F238E27FC236}">
                <a16:creationId xmlns="" xmlns:a16="http://schemas.microsoft.com/office/drawing/2014/main" id="{01E109FC-DE28-4A7A-8515-B8FB8FE908D8}"/>
              </a:ext>
            </a:extLst>
          </p:cNvPr>
          <p:cNvGrpSpPr/>
          <p:nvPr/>
        </p:nvGrpSpPr>
        <p:grpSpPr>
          <a:xfrm>
            <a:off x="5741419" y="3687936"/>
            <a:ext cx="1369519" cy="1460139"/>
            <a:chOff x="8225949" y="3392005"/>
            <a:chExt cx="1369518" cy="1460139"/>
          </a:xfrm>
        </p:grpSpPr>
        <p:sp>
          <p:nvSpPr>
            <p:cNvPr id="252" name="矩形 251">
              <a:extLst>
                <a:ext uri="{FF2B5EF4-FFF2-40B4-BE49-F238E27FC236}">
                  <a16:creationId xmlns="" xmlns:a16="http://schemas.microsoft.com/office/drawing/2014/main" id="{A7E06A65-97D9-4791-B785-38789BD9009C}"/>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3" name="矩形 252">
              <a:extLst>
                <a:ext uri="{FF2B5EF4-FFF2-40B4-BE49-F238E27FC236}">
                  <a16:creationId xmlns="" xmlns:a16="http://schemas.microsoft.com/office/drawing/2014/main" id="{9209DABE-C272-4160-B2B6-CDFCD56A6EAD}"/>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4" name="组合 253">
            <a:extLst>
              <a:ext uri="{FF2B5EF4-FFF2-40B4-BE49-F238E27FC236}">
                <a16:creationId xmlns="" xmlns:a16="http://schemas.microsoft.com/office/drawing/2014/main" id="{ABD472E9-5D95-475F-B0A6-AC35CCE955D0}"/>
              </a:ext>
            </a:extLst>
          </p:cNvPr>
          <p:cNvGrpSpPr/>
          <p:nvPr/>
        </p:nvGrpSpPr>
        <p:grpSpPr>
          <a:xfrm>
            <a:off x="7864574" y="3687936"/>
            <a:ext cx="1369519" cy="1460139"/>
            <a:chOff x="8225949" y="3392005"/>
            <a:chExt cx="1369518" cy="1460139"/>
          </a:xfrm>
        </p:grpSpPr>
        <p:sp>
          <p:nvSpPr>
            <p:cNvPr id="255" name="矩形 254">
              <a:extLst>
                <a:ext uri="{FF2B5EF4-FFF2-40B4-BE49-F238E27FC236}">
                  <a16:creationId xmlns="" xmlns:a16="http://schemas.microsoft.com/office/drawing/2014/main" id="{D311DE3F-2869-4E4F-81E5-28B34B627644}"/>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6" name="矩形 255">
              <a:extLst>
                <a:ext uri="{FF2B5EF4-FFF2-40B4-BE49-F238E27FC236}">
                  <a16:creationId xmlns="" xmlns:a16="http://schemas.microsoft.com/office/drawing/2014/main" id="{AA4D843D-2F05-4A10-AE2C-75F241BA2914}"/>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grpSp>
        <p:nvGrpSpPr>
          <p:cNvPr id="257" name="组合 256">
            <a:extLst>
              <a:ext uri="{FF2B5EF4-FFF2-40B4-BE49-F238E27FC236}">
                <a16:creationId xmlns="" xmlns:a16="http://schemas.microsoft.com/office/drawing/2014/main" id="{85C43552-34DD-4F8B-9DFE-FFCF8693F472}"/>
              </a:ext>
            </a:extLst>
          </p:cNvPr>
          <p:cNvGrpSpPr/>
          <p:nvPr/>
        </p:nvGrpSpPr>
        <p:grpSpPr>
          <a:xfrm>
            <a:off x="9947771" y="3687936"/>
            <a:ext cx="1369519" cy="1460139"/>
            <a:chOff x="8225949" y="3392005"/>
            <a:chExt cx="1369518" cy="1460139"/>
          </a:xfrm>
        </p:grpSpPr>
        <p:sp>
          <p:nvSpPr>
            <p:cNvPr id="258" name="矩形 257">
              <a:extLst>
                <a:ext uri="{FF2B5EF4-FFF2-40B4-BE49-F238E27FC236}">
                  <a16:creationId xmlns="" xmlns:a16="http://schemas.microsoft.com/office/drawing/2014/main" id="{EA469338-BB3E-4745-A549-9E1D2407DDE0}"/>
                </a:ext>
              </a:extLst>
            </p:cNvPr>
            <p:cNvSpPr/>
            <p:nvPr/>
          </p:nvSpPr>
          <p:spPr>
            <a:xfrm>
              <a:off x="8225949" y="3747033"/>
              <a:ext cx="1369518" cy="1105111"/>
            </a:xfrm>
            <a:prstGeom prst="rect">
              <a:avLst/>
            </a:prstGeom>
          </p:spPr>
          <p:txBody>
            <a:bodyPr wrap="square">
              <a:spAutoFit/>
              <a:scene3d>
                <a:camera prst="orthographicFront"/>
                <a:lightRig rig="threePt" dir="t"/>
              </a:scene3d>
              <a:sp3d contourW="12700"/>
            </a:bodyPr>
            <a:lstStyle/>
            <a:p>
              <a:pPr algn="ctr">
                <a:lnSpc>
                  <a:spcPct val="125000"/>
                </a:lnSpc>
              </a:pPr>
              <a:r>
                <a:rPr lang="zh-CN" altLang="en-US" sz="1053" dirty="0">
                  <a:solidFill>
                    <a:srgbClr val="47484A"/>
                  </a:solidFill>
                  <a:cs typeface="+mn-ea"/>
                  <a:sym typeface="+mn-lt"/>
                </a:rPr>
                <a:t>用户可以在投影仪或者计算机上进行演示也可以将演示文稿打印制作成胶片用户以在投影仪</a:t>
              </a:r>
            </a:p>
          </p:txBody>
        </p:sp>
        <p:sp>
          <p:nvSpPr>
            <p:cNvPr id="259" name="矩形 258">
              <a:extLst>
                <a:ext uri="{FF2B5EF4-FFF2-40B4-BE49-F238E27FC236}">
                  <a16:creationId xmlns="" xmlns:a16="http://schemas.microsoft.com/office/drawing/2014/main" id="{22FF2C9B-82A2-4249-A88E-A1DC4500EFBC}"/>
                </a:ext>
              </a:extLst>
            </p:cNvPr>
            <p:cNvSpPr/>
            <p:nvPr/>
          </p:nvSpPr>
          <p:spPr>
            <a:xfrm>
              <a:off x="8298108" y="3392005"/>
              <a:ext cx="1225199" cy="36279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rgbClr val="47484A"/>
                  </a:solidFill>
                  <a:cs typeface="+mn-ea"/>
                  <a:sym typeface="+mn-lt"/>
                </a:rPr>
                <a:t>文字添加</a:t>
              </a:r>
            </a:p>
          </p:txBody>
        </p:sp>
      </p:grpSp>
    </p:spTree>
    <p:extLst>
      <p:ext uri="{BB962C8B-B14F-4D97-AF65-F5344CB8AC3E}">
        <p14:creationId xmlns:p14="http://schemas.microsoft.com/office/powerpoint/2010/main" val="8374381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9"/>
                                        </p:tgtEl>
                                        <p:attrNameLst>
                                          <p:attrName>style.visibility</p:attrName>
                                        </p:attrNameLst>
                                      </p:cBhvr>
                                      <p:to>
                                        <p:strVal val="visible"/>
                                      </p:to>
                                    </p:set>
                                    <p:animEffect transition="in" filter="fade">
                                      <p:cBhvr>
                                        <p:cTn id="7" dur="1000"/>
                                        <p:tgtEl>
                                          <p:spTgt spid="199"/>
                                        </p:tgtEl>
                                      </p:cBhvr>
                                    </p:animEffect>
                                    <p:anim calcmode="lin" valueType="num">
                                      <p:cBhvr>
                                        <p:cTn id="8" dur="1000" fill="hold"/>
                                        <p:tgtEl>
                                          <p:spTgt spid="199"/>
                                        </p:tgtEl>
                                        <p:attrNameLst>
                                          <p:attrName>ppt_x</p:attrName>
                                        </p:attrNameLst>
                                      </p:cBhvr>
                                      <p:tavLst>
                                        <p:tav tm="0">
                                          <p:val>
                                            <p:strVal val="#ppt_x"/>
                                          </p:val>
                                        </p:tav>
                                        <p:tav tm="100000">
                                          <p:val>
                                            <p:strVal val="#ppt_x"/>
                                          </p:val>
                                        </p:tav>
                                      </p:tavLst>
                                    </p:anim>
                                    <p:anim calcmode="lin" valueType="num">
                                      <p:cBhvr>
                                        <p:cTn id="9" dur="1000" fill="hold"/>
                                        <p:tgtEl>
                                          <p:spTgt spid="19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45"/>
                                        </p:tgtEl>
                                        <p:attrNameLst>
                                          <p:attrName>style.visibility</p:attrName>
                                        </p:attrNameLst>
                                      </p:cBhvr>
                                      <p:to>
                                        <p:strVal val="visible"/>
                                      </p:to>
                                    </p:set>
                                    <p:animEffect transition="in" filter="wipe(up)">
                                      <p:cBhvr>
                                        <p:cTn id="13" dur="500"/>
                                        <p:tgtEl>
                                          <p:spTgt spid="245"/>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48"/>
                                        </p:tgtEl>
                                        <p:attrNameLst>
                                          <p:attrName>style.visibility</p:attrName>
                                        </p:attrNameLst>
                                      </p:cBhvr>
                                      <p:to>
                                        <p:strVal val="visible"/>
                                      </p:to>
                                    </p:set>
                                    <p:animEffect transition="in" filter="wipe(up)">
                                      <p:cBhvr>
                                        <p:cTn id="17" dur="500"/>
                                        <p:tgtEl>
                                          <p:spTgt spid="248"/>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251"/>
                                        </p:tgtEl>
                                        <p:attrNameLst>
                                          <p:attrName>style.visibility</p:attrName>
                                        </p:attrNameLst>
                                      </p:cBhvr>
                                      <p:to>
                                        <p:strVal val="visible"/>
                                      </p:to>
                                    </p:set>
                                    <p:animEffect transition="in" filter="wipe(up)">
                                      <p:cBhvr>
                                        <p:cTn id="21" dur="500"/>
                                        <p:tgtEl>
                                          <p:spTgt spid="2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254"/>
                                        </p:tgtEl>
                                        <p:attrNameLst>
                                          <p:attrName>style.visibility</p:attrName>
                                        </p:attrNameLst>
                                      </p:cBhvr>
                                      <p:to>
                                        <p:strVal val="visible"/>
                                      </p:to>
                                    </p:set>
                                    <p:animEffect transition="in" filter="wipe(up)">
                                      <p:cBhvr>
                                        <p:cTn id="25" dur="500"/>
                                        <p:tgtEl>
                                          <p:spTgt spid="2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257"/>
                                        </p:tgtEl>
                                        <p:attrNameLst>
                                          <p:attrName>style.visibility</p:attrName>
                                        </p:attrNameLst>
                                      </p:cBhvr>
                                      <p:to>
                                        <p:strVal val="visible"/>
                                      </p:to>
                                    </p:set>
                                    <p:animEffect transition="in" filter="wipe(up)">
                                      <p:cBhvr>
                                        <p:cTn id="29" dur="500"/>
                                        <p:tgtEl>
                                          <p:spTgt spid="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a:extLst>
              <a:ext uri="{FF2B5EF4-FFF2-40B4-BE49-F238E27FC236}">
                <a16:creationId xmlns="" xmlns:a16="http://schemas.microsoft.com/office/drawing/2014/main" id="{52EAF9B6-1645-4F4C-853F-4B62284E0218}"/>
              </a:ext>
            </a:extLst>
          </p:cNvPr>
          <p:cNvSpPr/>
          <p:nvPr/>
        </p:nvSpPr>
        <p:spPr>
          <a:xfrm>
            <a:off x="1" y="1824374"/>
            <a:ext cx="12192000" cy="2591791"/>
          </a:xfrm>
          <a:prstGeom prst="rect">
            <a:avLst/>
          </a:prstGeom>
          <a:solidFill>
            <a:srgbClr val="1C54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B516A637-2BD0-4500-A1C3-74BD3B433C74}"/>
              </a:ext>
            </a:extLst>
          </p:cNvPr>
          <p:cNvSpPr/>
          <p:nvPr/>
        </p:nvSpPr>
        <p:spPr>
          <a:xfrm>
            <a:off x="940900" y="2115856"/>
            <a:ext cx="3230880" cy="2011681"/>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BD017697-2137-48CB-8A83-070808F84B58}"/>
              </a:ext>
            </a:extLst>
          </p:cNvPr>
          <p:cNvSpPr/>
          <p:nvPr/>
        </p:nvSpPr>
        <p:spPr>
          <a:xfrm>
            <a:off x="4475805" y="2112162"/>
            <a:ext cx="3230880" cy="2011681"/>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3C2D7E3B-4888-44C1-91B8-5F4A49F459E7}"/>
              </a:ext>
            </a:extLst>
          </p:cNvPr>
          <p:cNvSpPr/>
          <p:nvPr/>
        </p:nvSpPr>
        <p:spPr>
          <a:xfrm>
            <a:off x="8010710" y="2112162"/>
            <a:ext cx="3230880" cy="2011681"/>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5" name="组合 4">
            <a:extLst>
              <a:ext uri="{FF2B5EF4-FFF2-40B4-BE49-F238E27FC236}">
                <a16:creationId xmlns="" xmlns:a16="http://schemas.microsoft.com/office/drawing/2014/main" id="{79024A67-116F-4D50-AAFE-CAD62E4023C1}"/>
              </a:ext>
            </a:extLst>
          </p:cNvPr>
          <p:cNvGrpSpPr/>
          <p:nvPr/>
        </p:nvGrpSpPr>
        <p:grpSpPr>
          <a:xfrm rot="20693666">
            <a:off x="-1358522" y="-1917173"/>
            <a:ext cx="3286171" cy="3834344"/>
            <a:chOff x="-1285950" y="-1787616"/>
            <a:chExt cx="3286171" cy="3834344"/>
          </a:xfrm>
        </p:grpSpPr>
        <p:pic>
          <p:nvPicPr>
            <p:cNvPr id="6" name="图片 5">
              <a:extLst>
                <a:ext uri="{FF2B5EF4-FFF2-40B4-BE49-F238E27FC236}">
                  <a16:creationId xmlns="" xmlns:a16="http://schemas.microsoft.com/office/drawing/2014/main" id="{60E4B1BD-206A-4BA2-8B46-0606C488A0A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7" name="图片 6">
              <a:extLst>
                <a:ext uri="{FF2B5EF4-FFF2-40B4-BE49-F238E27FC236}">
                  <a16:creationId xmlns="" xmlns:a16="http://schemas.microsoft.com/office/drawing/2014/main" id="{80061B76-ABAD-412E-A70E-A086796CDC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8" name="椭圆 7">
              <a:extLst>
                <a:ext uri="{FF2B5EF4-FFF2-40B4-BE49-F238E27FC236}">
                  <a16:creationId xmlns="" xmlns:a16="http://schemas.microsoft.com/office/drawing/2014/main" id="{E37225C9-D446-42D2-9369-511B2514085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a:extLst>
                <a:ext uri="{FF2B5EF4-FFF2-40B4-BE49-F238E27FC236}">
                  <a16:creationId xmlns="" xmlns:a16="http://schemas.microsoft.com/office/drawing/2014/main" id="{1628BA1B-C6BF-48A7-9A61-E3950B964FDD}"/>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0" name="组合 9">
            <a:extLst>
              <a:ext uri="{FF2B5EF4-FFF2-40B4-BE49-F238E27FC236}">
                <a16:creationId xmlns="" xmlns:a16="http://schemas.microsoft.com/office/drawing/2014/main" id="{629B89F0-BF65-44FE-B7B2-9327560C2FDB}"/>
              </a:ext>
            </a:extLst>
          </p:cNvPr>
          <p:cNvGrpSpPr/>
          <p:nvPr/>
        </p:nvGrpSpPr>
        <p:grpSpPr>
          <a:xfrm>
            <a:off x="1164117" y="416620"/>
            <a:ext cx="3441290" cy="625094"/>
            <a:chOff x="1164117" y="416620"/>
            <a:chExt cx="3441290" cy="625094"/>
          </a:xfrm>
        </p:grpSpPr>
        <p:sp>
          <p:nvSpPr>
            <p:cNvPr id="11" name="文本框 10">
              <a:extLst>
                <a:ext uri="{FF2B5EF4-FFF2-40B4-BE49-F238E27FC236}">
                  <a16:creationId xmlns="" xmlns:a16="http://schemas.microsoft.com/office/drawing/2014/main" id="{DC1F593A-0FB4-444E-922B-CE8DB3DFF0E5}"/>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12" name="矩形 11"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111E5CD-4099-4C03-9982-85FA38DE9C9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434FEA5-99EB-437E-84F1-8E464CB602D9}"/>
              </a:ext>
            </a:extLst>
          </p:cNvPr>
          <p:cNvGrpSpPr/>
          <p:nvPr/>
        </p:nvGrpSpPr>
        <p:grpSpPr>
          <a:xfrm>
            <a:off x="890762" y="4703953"/>
            <a:ext cx="3230880" cy="1158842"/>
            <a:chOff x="7819045" y="3754618"/>
            <a:chExt cx="4960883" cy="1158842"/>
          </a:xfrm>
        </p:grpSpPr>
        <p:sp>
          <p:nvSpPr>
            <p:cNvPr id="14" name="文本框 13">
              <a:extLst>
                <a:ext uri="{FF2B5EF4-FFF2-40B4-BE49-F238E27FC236}">
                  <a16:creationId xmlns="" xmlns:a16="http://schemas.microsoft.com/office/drawing/2014/main" id="{6C1AE7ED-63AB-496C-9F24-5AE393812A90}"/>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5" name="矩形 14">
              <a:extLst>
                <a:ext uri="{FF2B5EF4-FFF2-40B4-BE49-F238E27FC236}">
                  <a16:creationId xmlns="" xmlns:a16="http://schemas.microsoft.com/office/drawing/2014/main" id="{05FBF283-A5E6-4C83-9996-A3387CF8AF72}"/>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6" name="组合 15">
            <a:extLst>
              <a:ext uri="{FF2B5EF4-FFF2-40B4-BE49-F238E27FC236}">
                <a16:creationId xmlns="" xmlns:a16="http://schemas.microsoft.com/office/drawing/2014/main" id="{6D3004F4-3DD7-4CB9-BD87-74DD2460B668}"/>
              </a:ext>
            </a:extLst>
          </p:cNvPr>
          <p:cNvGrpSpPr/>
          <p:nvPr/>
        </p:nvGrpSpPr>
        <p:grpSpPr>
          <a:xfrm>
            <a:off x="4416344" y="4803164"/>
            <a:ext cx="3230880" cy="1158842"/>
            <a:chOff x="7819045" y="3754618"/>
            <a:chExt cx="4960883" cy="1158842"/>
          </a:xfrm>
        </p:grpSpPr>
        <p:sp>
          <p:nvSpPr>
            <p:cNvPr id="17" name="文本框 16">
              <a:extLst>
                <a:ext uri="{FF2B5EF4-FFF2-40B4-BE49-F238E27FC236}">
                  <a16:creationId xmlns="" xmlns:a16="http://schemas.microsoft.com/office/drawing/2014/main" id="{FA1E5283-1AF4-46E0-A5E9-8775757E4AC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18" name="矩形 17">
              <a:extLst>
                <a:ext uri="{FF2B5EF4-FFF2-40B4-BE49-F238E27FC236}">
                  <a16:creationId xmlns="" xmlns:a16="http://schemas.microsoft.com/office/drawing/2014/main" id="{56868CA6-F951-4229-BAA4-540473DDC7A0}"/>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grpSp>
        <p:nvGrpSpPr>
          <p:cNvPr id="19" name="组合 18">
            <a:extLst>
              <a:ext uri="{FF2B5EF4-FFF2-40B4-BE49-F238E27FC236}">
                <a16:creationId xmlns="" xmlns:a16="http://schemas.microsoft.com/office/drawing/2014/main" id="{93D63407-6544-40B6-ABC2-6318A51FE941}"/>
              </a:ext>
            </a:extLst>
          </p:cNvPr>
          <p:cNvGrpSpPr/>
          <p:nvPr/>
        </p:nvGrpSpPr>
        <p:grpSpPr>
          <a:xfrm>
            <a:off x="8010710" y="4873230"/>
            <a:ext cx="3230880" cy="1158842"/>
            <a:chOff x="7819045" y="3754618"/>
            <a:chExt cx="4960883" cy="1158842"/>
          </a:xfrm>
        </p:grpSpPr>
        <p:sp>
          <p:nvSpPr>
            <p:cNvPr id="20" name="文本框 19">
              <a:extLst>
                <a:ext uri="{FF2B5EF4-FFF2-40B4-BE49-F238E27FC236}">
                  <a16:creationId xmlns="" xmlns:a16="http://schemas.microsoft.com/office/drawing/2014/main" id="{2AB26C01-97ED-4BE5-8C19-AEF6CBC18ABE}"/>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rgbClr val="47484A"/>
                  </a:solidFill>
                  <a:cs typeface="+mn-ea"/>
                  <a:sym typeface="+mn-lt"/>
                </a:rPr>
                <a:t>添加标题</a:t>
              </a:r>
            </a:p>
          </p:txBody>
        </p:sp>
        <p:sp>
          <p:nvSpPr>
            <p:cNvPr id="21" name="矩形 20">
              <a:extLst>
                <a:ext uri="{FF2B5EF4-FFF2-40B4-BE49-F238E27FC236}">
                  <a16:creationId xmlns="" xmlns:a16="http://schemas.microsoft.com/office/drawing/2014/main" id="{8DBD4DF0-8BC9-40EC-901E-E730F16E849B}"/>
                </a:ext>
              </a:extLst>
            </p:cNvPr>
            <p:cNvSpPr/>
            <p:nvPr/>
          </p:nvSpPr>
          <p:spPr>
            <a:xfrm>
              <a:off x="7830860" y="4045530"/>
              <a:ext cx="4949068"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rgbClr val="47484A"/>
                  </a:solidFill>
                  <a:cs typeface="+mn-ea"/>
                  <a:sym typeface="+mn-lt"/>
                </a:rPr>
                <a:t>此处添加详细文本描述，建议与标题相关并符合整体语言风格，语言描述简洁生动此处添加详细文本描述</a:t>
              </a:r>
            </a:p>
          </p:txBody>
        </p:sp>
      </p:grpSp>
    </p:spTree>
    <p:extLst>
      <p:ext uri="{BB962C8B-B14F-4D97-AF65-F5344CB8AC3E}">
        <p14:creationId xmlns:p14="http://schemas.microsoft.com/office/powerpoint/2010/main" val="337519708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0-#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500"/>
                            </p:stCondLst>
                            <p:childTnLst>
                              <p:par>
                                <p:cTn id="22" presetID="5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2" presetClass="entr" presetSubtype="8"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left)">
                                      <p:cBhvr>
                                        <p:cTn id="30" dur="500"/>
                                        <p:tgtEl>
                                          <p:spTgt spid="13"/>
                                        </p:tgtEl>
                                      </p:cBhvr>
                                    </p:animEffect>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300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4C1AC553-236D-4B8B-99CA-049305F0E43C}"/>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A323FCA-538D-4DC4-8B40-52FFB2C52AB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8799DBB0-BFD8-4EA6-A9A3-62602D25ED8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12174DC-F079-4455-8888-F46CCE25218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E6F5C14-864F-4BDC-B65B-A303102C8D3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7F3AECCF-E316-4566-8859-D915EBB580BC}"/>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E301EF10-CBE5-4436-8AFF-B3D861A1C5A3}"/>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年度工作概述</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2FDF090-A2E5-4158-BEB7-09CD7D583D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58" name="圆角矩形 7">
            <a:extLst>
              <a:ext uri="{FF2B5EF4-FFF2-40B4-BE49-F238E27FC236}">
                <a16:creationId xmlns="" xmlns:a16="http://schemas.microsoft.com/office/drawing/2014/main" id="{AA563731-A4F9-47A5-81D6-E1723E65CEF6}"/>
              </a:ext>
            </a:extLst>
          </p:cNvPr>
          <p:cNvSpPr/>
          <p:nvPr/>
        </p:nvSpPr>
        <p:spPr>
          <a:xfrm>
            <a:off x="69047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59" name="组合 58">
            <a:extLst>
              <a:ext uri="{FF2B5EF4-FFF2-40B4-BE49-F238E27FC236}">
                <a16:creationId xmlns="" xmlns:a16="http://schemas.microsoft.com/office/drawing/2014/main" id="{7ACDAD24-3FCA-4CC5-AA9A-409732D4244D}"/>
              </a:ext>
            </a:extLst>
          </p:cNvPr>
          <p:cNvGrpSpPr/>
          <p:nvPr/>
        </p:nvGrpSpPr>
        <p:grpSpPr>
          <a:xfrm>
            <a:off x="7084384" y="4600801"/>
            <a:ext cx="510376" cy="501319"/>
            <a:chOff x="5037571" y="856343"/>
            <a:chExt cx="715006" cy="702571"/>
          </a:xfrm>
          <a:solidFill>
            <a:srgbClr val="1C5483"/>
          </a:solidFill>
        </p:grpSpPr>
        <p:sp>
          <p:nvSpPr>
            <p:cNvPr id="60" name="Freeform 39">
              <a:extLst>
                <a:ext uri="{FF2B5EF4-FFF2-40B4-BE49-F238E27FC236}">
                  <a16:creationId xmlns="" xmlns:a16="http://schemas.microsoft.com/office/drawing/2014/main" id="{5D55EADA-92F7-485B-BDE9-11A82A275070}"/>
                </a:ext>
              </a:extLst>
            </p:cNvPr>
            <p:cNvSpPr>
              <a:spLocks/>
            </p:cNvSpPr>
            <p:nvPr/>
          </p:nvSpPr>
          <p:spPr bwMode="auto">
            <a:xfrm>
              <a:off x="5468769" y="856343"/>
              <a:ext cx="244675" cy="244675"/>
            </a:xfrm>
            <a:custGeom>
              <a:avLst/>
              <a:gdLst>
                <a:gd name="T0" fmla="*/ 19 w 283"/>
                <a:gd name="T1" fmla="*/ 0 h 283"/>
                <a:gd name="T2" fmla="*/ 264 w 283"/>
                <a:gd name="T3" fmla="*/ 0 h 283"/>
                <a:gd name="T4" fmla="*/ 276 w 283"/>
                <a:gd name="T5" fmla="*/ 4 h 283"/>
                <a:gd name="T6" fmla="*/ 224 w 283"/>
                <a:gd name="T7" fmla="*/ 38 h 283"/>
                <a:gd name="T8" fmla="*/ 97 w 283"/>
                <a:gd name="T9" fmla="*/ 38 h 283"/>
                <a:gd name="T10" fmla="*/ 90 w 283"/>
                <a:gd name="T11" fmla="*/ 38 h 283"/>
                <a:gd name="T12" fmla="*/ 38 w 283"/>
                <a:gd name="T13" fmla="*/ 38 h 283"/>
                <a:gd name="T14" fmla="*/ 38 w 283"/>
                <a:gd name="T15" fmla="*/ 245 h 283"/>
                <a:gd name="T16" fmla="*/ 103 w 283"/>
                <a:gd name="T17" fmla="*/ 245 h 283"/>
                <a:gd name="T18" fmla="*/ 127 w 283"/>
                <a:gd name="T19" fmla="*/ 245 h 283"/>
                <a:gd name="T20" fmla="*/ 245 w 283"/>
                <a:gd name="T21" fmla="*/ 245 h 283"/>
                <a:gd name="T22" fmla="*/ 245 w 283"/>
                <a:gd name="T23" fmla="*/ 152 h 283"/>
                <a:gd name="T24" fmla="*/ 283 w 283"/>
                <a:gd name="T25" fmla="*/ 115 h 283"/>
                <a:gd name="T26" fmla="*/ 283 w 283"/>
                <a:gd name="T27" fmla="*/ 264 h 283"/>
                <a:gd name="T28" fmla="*/ 264 w 283"/>
                <a:gd name="T29" fmla="*/ 283 h 283"/>
                <a:gd name="T30" fmla="*/ 19 w 283"/>
                <a:gd name="T31" fmla="*/ 283 h 283"/>
                <a:gd name="T32" fmla="*/ 0 w 283"/>
                <a:gd name="T33" fmla="*/ 264 h 283"/>
                <a:gd name="T34" fmla="*/ 0 w 283"/>
                <a:gd name="T35" fmla="*/ 19 h 283"/>
                <a:gd name="T36" fmla="*/ 19 w 283"/>
                <a:gd name="T3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3" h="283">
                  <a:moveTo>
                    <a:pt x="19" y="0"/>
                  </a:moveTo>
                  <a:cubicBezTo>
                    <a:pt x="264" y="0"/>
                    <a:pt x="264" y="0"/>
                    <a:pt x="264" y="0"/>
                  </a:cubicBezTo>
                  <a:cubicBezTo>
                    <a:pt x="269" y="0"/>
                    <a:pt x="273" y="2"/>
                    <a:pt x="276" y="4"/>
                  </a:cubicBezTo>
                  <a:cubicBezTo>
                    <a:pt x="259" y="16"/>
                    <a:pt x="242" y="27"/>
                    <a:pt x="224" y="38"/>
                  </a:cubicBezTo>
                  <a:cubicBezTo>
                    <a:pt x="97" y="38"/>
                    <a:pt x="97" y="38"/>
                    <a:pt x="97" y="38"/>
                  </a:cubicBezTo>
                  <a:cubicBezTo>
                    <a:pt x="95" y="38"/>
                    <a:pt x="92" y="38"/>
                    <a:pt x="90" y="38"/>
                  </a:cubicBezTo>
                  <a:cubicBezTo>
                    <a:pt x="38" y="38"/>
                    <a:pt x="38" y="38"/>
                    <a:pt x="38" y="38"/>
                  </a:cubicBezTo>
                  <a:cubicBezTo>
                    <a:pt x="38" y="245"/>
                    <a:pt x="38" y="245"/>
                    <a:pt x="38" y="245"/>
                  </a:cubicBezTo>
                  <a:cubicBezTo>
                    <a:pt x="103" y="245"/>
                    <a:pt x="103" y="245"/>
                    <a:pt x="103" y="245"/>
                  </a:cubicBezTo>
                  <a:cubicBezTo>
                    <a:pt x="111" y="247"/>
                    <a:pt x="119" y="247"/>
                    <a:pt x="127" y="245"/>
                  </a:cubicBezTo>
                  <a:cubicBezTo>
                    <a:pt x="245" y="245"/>
                    <a:pt x="245" y="245"/>
                    <a:pt x="245" y="245"/>
                  </a:cubicBezTo>
                  <a:cubicBezTo>
                    <a:pt x="245" y="152"/>
                    <a:pt x="245" y="152"/>
                    <a:pt x="245" y="152"/>
                  </a:cubicBezTo>
                  <a:cubicBezTo>
                    <a:pt x="258" y="140"/>
                    <a:pt x="270" y="128"/>
                    <a:pt x="283" y="115"/>
                  </a:cubicBezTo>
                  <a:cubicBezTo>
                    <a:pt x="283" y="264"/>
                    <a:pt x="283" y="264"/>
                    <a:pt x="283" y="264"/>
                  </a:cubicBezTo>
                  <a:cubicBezTo>
                    <a:pt x="283" y="274"/>
                    <a:pt x="275" y="283"/>
                    <a:pt x="264" y="283"/>
                  </a:cubicBezTo>
                  <a:cubicBezTo>
                    <a:pt x="19" y="283"/>
                    <a:pt x="19" y="283"/>
                    <a:pt x="19" y="283"/>
                  </a:cubicBezTo>
                  <a:cubicBezTo>
                    <a:pt x="9" y="283"/>
                    <a:pt x="0" y="274"/>
                    <a:pt x="0" y="264"/>
                  </a:cubicBezTo>
                  <a:cubicBezTo>
                    <a:pt x="0" y="19"/>
                    <a:pt x="0" y="19"/>
                    <a:pt x="0" y="19"/>
                  </a:cubicBezTo>
                  <a:cubicBezTo>
                    <a:pt x="0" y="9"/>
                    <a:pt x="9" y="0"/>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1" name="Freeform 40">
              <a:extLst>
                <a:ext uri="{FF2B5EF4-FFF2-40B4-BE49-F238E27FC236}">
                  <a16:creationId xmlns="" xmlns:a16="http://schemas.microsoft.com/office/drawing/2014/main" id="{E62F1160-A38A-46EA-879D-D8FA9D9BF4B6}"/>
                </a:ext>
              </a:extLst>
            </p:cNvPr>
            <p:cNvSpPr>
              <a:spLocks noEditPoints="1"/>
            </p:cNvSpPr>
            <p:nvPr/>
          </p:nvSpPr>
          <p:spPr bwMode="auto">
            <a:xfrm>
              <a:off x="5037571" y="889259"/>
              <a:ext cx="423518" cy="669655"/>
            </a:xfrm>
            <a:custGeom>
              <a:avLst/>
              <a:gdLst>
                <a:gd name="T0" fmla="*/ 253 w 490"/>
                <a:gd name="T1" fmla="*/ 737 h 775"/>
                <a:gd name="T2" fmla="*/ 211 w 490"/>
                <a:gd name="T3" fmla="*/ 775 h 775"/>
                <a:gd name="T4" fmla="*/ 175 w 490"/>
                <a:gd name="T5" fmla="*/ 762 h 775"/>
                <a:gd name="T6" fmla="*/ 161 w 490"/>
                <a:gd name="T7" fmla="*/ 762 h 775"/>
                <a:gd name="T8" fmla="*/ 125 w 490"/>
                <a:gd name="T9" fmla="*/ 775 h 775"/>
                <a:gd name="T10" fmla="*/ 84 w 490"/>
                <a:gd name="T11" fmla="*/ 737 h 775"/>
                <a:gd name="T12" fmla="*/ 76 w 490"/>
                <a:gd name="T13" fmla="*/ 475 h 775"/>
                <a:gd name="T14" fmla="*/ 65 w 490"/>
                <a:gd name="T15" fmla="*/ 474 h 775"/>
                <a:gd name="T16" fmla="*/ 21 w 490"/>
                <a:gd name="T17" fmla="*/ 441 h 775"/>
                <a:gd name="T18" fmla="*/ 19 w 490"/>
                <a:gd name="T19" fmla="*/ 217 h 775"/>
                <a:gd name="T20" fmla="*/ 48 w 490"/>
                <a:gd name="T21" fmla="*/ 192 h 775"/>
                <a:gd name="T22" fmla="*/ 121 w 490"/>
                <a:gd name="T23" fmla="*/ 183 h 775"/>
                <a:gd name="T24" fmla="*/ 132 w 490"/>
                <a:gd name="T25" fmla="*/ 189 h 775"/>
                <a:gd name="T26" fmla="*/ 168 w 490"/>
                <a:gd name="T27" fmla="*/ 243 h 775"/>
                <a:gd name="T28" fmla="*/ 204 w 490"/>
                <a:gd name="T29" fmla="*/ 189 h 775"/>
                <a:gd name="T30" fmla="*/ 216 w 490"/>
                <a:gd name="T31" fmla="*/ 183 h 775"/>
                <a:gd name="T32" fmla="*/ 257 w 490"/>
                <a:gd name="T33" fmla="*/ 188 h 775"/>
                <a:gd name="T34" fmla="*/ 293 w 490"/>
                <a:gd name="T35" fmla="*/ 205 h 775"/>
                <a:gd name="T36" fmla="*/ 331 w 490"/>
                <a:gd name="T37" fmla="*/ 251 h 775"/>
                <a:gd name="T38" fmla="*/ 339 w 490"/>
                <a:gd name="T39" fmla="*/ 259 h 775"/>
                <a:gd name="T40" fmla="*/ 355 w 490"/>
                <a:gd name="T41" fmla="*/ 261 h 775"/>
                <a:gd name="T42" fmla="*/ 362 w 490"/>
                <a:gd name="T43" fmla="*/ 256 h 775"/>
                <a:gd name="T44" fmla="*/ 406 w 490"/>
                <a:gd name="T45" fmla="*/ 223 h 775"/>
                <a:gd name="T46" fmla="*/ 452 w 490"/>
                <a:gd name="T47" fmla="*/ 284 h 775"/>
                <a:gd name="T48" fmla="*/ 405 w 490"/>
                <a:gd name="T49" fmla="*/ 318 h 775"/>
                <a:gd name="T50" fmla="*/ 357 w 490"/>
                <a:gd name="T51" fmla="*/ 346 h 775"/>
                <a:gd name="T52" fmla="*/ 321 w 490"/>
                <a:gd name="T53" fmla="*/ 343 h 775"/>
                <a:gd name="T54" fmla="*/ 275 w 490"/>
                <a:gd name="T55" fmla="*/ 302 h 775"/>
                <a:gd name="T56" fmla="*/ 265 w 490"/>
                <a:gd name="T57" fmla="*/ 291 h 775"/>
                <a:gd name="T58" fmla="*/ 253 w 490"/>
                <a:gd name="T59" fmla="*/ 737 h 775"/>
                <a:gd name="T60" fmla="*/ 170 w 490"/>
                <a:gd name="T61" fmla="*/ 1 h 775"/>
                <a:gd name="T62" fmla="*/ 236 w 490"/>
                <a:gd name="T63" fmla="*/ 74 h 775"/>
                <a:gd name="T64" fmla="*/ 167 w 490"/>
                <a:gd name="T65" fmla="*/ 159 h 775"/>
                <a:gd name="T66" fmla="*/ 100 w 490"/>
                <a:gd name="T67" fmla="*/ 71 h 775"/>
                <a:gd name="T68" fmla="*/ 170 w 490"/>
                <a:gd name="T69"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775">
                  <a:moveTo>
                    <a:pt x="253" y="737"/>
                  </a:moveTo>
                  <a:cubicBezTo>
                    <a:pt x="252" y="758"/>
                    <a:pt x="230" y="775"/>
                    <a:pt x="211" y="775"/>
                  </a:cubicBezTo>
                  <a:cubicBezTo>
                    <a:pt x="198" y="775"/>
                    <a:pt x="182" y="770"/>
                    <a:pt x="175" y="762"/>
                  </a:cubicBezTo>
                  <a:cubicBezTo>
                    <a:pt x="172" y="757"/>
                    <a:pt x="165" y="757"/>
                    <a:pt x="161" y="762"/>
                  </a:cubicBezTo>
                  <a:cubicBezTo>
                    <a:pt x="155" y="770"/>
                    <a:pt x="138" y="775"/>
                    <a:pt x="125" y="775"/>
                  </a:cubicBezTo>
                  <a:cubicBezTo>
                    <a:pt x="106" y="775"/>
                    <a:pt x="85" y="758"/>
                    <a:pt x="84" y="737"/>
                  </a:cubicBezTo>
                  <a:cubicBezTo>
                    <a:pt x="76" y="475"/>
                    <a:pt x="76" y="475"/>
                    <a:pt x="76" y="475"/>
                  </a:cubicBezTo>
                  <a:cubicBezTo>
                    <a:pt x="65" y="474"/>
                    <a:pt x="65" y="474"/>
                    <a:pt x="65" y="474"/>
                  </a:cubicBezTo>
                  <a:cubicBezTo>
                    <a:pt x="47" y="472"/>
                    <a:pt x="24" y="459"/>
                    <a:pt x="21" y="441"/>
                  </a:cubicBezTo>
                  <a:cubicBezTo>
                    <a:pt x="0" y="331"/>
                    <a:pt x="4" y="332"/>
                    <a:pt x="19" y="217"/>
                  </a:cubicBezTo>
                  <a:cubicBezTo>
                    <a:pt x="21" y="209"/>
                    <a:pt x="31" y="194"/>
                    <a:pt x="48" y="192"/>
                  </a:cubicBezTo>
                  <a:cubicBezTo>
                    <a:pt x="121" y="183"/>
                    <a:pt x="121" y="183"/>
                    <a:pt x="121" y="183"/>
                  </a:cubicBezTo>
                  <a:cubicBezTo>
                    <a:pt x="125" y="183"/>
                    <a:pt x="130" y="185"/>
                    <a:pt x="132" y="189"/>
                  </a:cubicBezTo>
                  <a:cubicBezTo>
                    <a:pt x="168" y="243"/>
                    <a:pt x="168" y="243"/>
                    <a:pt x="168" y="243"/>
                  </a:cubicBezTo>
                  <a:cubicBezTo>
                    <a:pt x="204" y="189"/>
                    <a:pt x="204" y="189"/>
                    <a:pt x="204" y="189"/>
                  </a:cubicBezTo>
                  <a:cubicBezTo>
                    <a:pt x="207" y="185"/>
                    <a:pt x="211" y="183"/>
                    <a:pt x="216" y="183"/>
                  </a:cubicBezTo>
                  <a:cubicBezTo>
                    <a:pt x="257" y="188"/>
                    <a:pt x="257" y="188"/>
                    <a:pt x="257" y="188"/>
                  </a:cubicBezTo>
                  <a:cubicBezTo>
                    <a:pt x="278" y="191"/>
                    <a:pt x="285" y="196"/>
                    <a:pt x="293" y="205"/>
                  </a:cubicBezTo>
                  <a:cubicBezTo>
                    <a:pt x="307" y="223"/>
                    <a:pt x="320" y="239"/>
                    <a:pt x="331" y="251"/>
                  </a:cubicBezTo>
                  <a:cubicBezTo>
                    <a:pt x="334" y="254"/>
                    <a:pt x="336" y="257"/>
                    <a:pt x="339" y="259"/>
                  </a:cubicBezTo>
                  <a:cubicBezTo>
                    <a:pt x="343" y="264"/>
                    <a:pt x="350" y="264"/>
                    <a:pt x="355" y="261"/>
                  </a:cubicBezTo>
                  <a:cubicBezTo>
                    <a:pt x="357" y="259"/>
                    <a:pt x="360" y="258"/>
                    <a:pt x="362" y="256"/>
                  </a:cubicBezTo>
                  <a:cubicBezTo>
                    <a:pt x="373" y="248"/>
                    <a:pt x="393" y="233"/>
                    <a:pt x="406" y="223"/>
                  </a:cubicBezTo>
                  <a:cubicBezTo>
                    <a:pt x="442" y="195"/>
                    <a:pt x="490" y="255"/>
                    <a:pt x="452" y="284"/>
                  </a:cubicBezTo>
                  <a:cubicBezTo>
                    <a:pt x="438" y="294"/>
                    <a:pt x="418" y="310"/>
                    <a:pt x="405" y="318"/>
                  </a:cubicBezTo>
                  <a:cubicBezTo>
                    <a:pt x="386" y="332"/>
                    <a:pt x="369" y="342"/>
                    <a:pt x="357" y="346"/>
                  </a:cubicBezTo>
                  <a:cubicBezTo>
                    <a:pt x="346" y="351"/>
                    <a:pt x="332" y="351"/>
                    <a:pt x="321" y="343"/>
                  </a:cubicBezTo>
                  <a:cubicBezTo>
                    <a:pt x="305" y="333"/>
                    <a:pt x="291" y="320"/>
                    <a:pt x="275" y="302"/>
                  </a:cubicBezTo>
                  <a:cubicBezTo>
                    <a:pt x="272" y="299"/>
                    <a:pt x="269" y="295"/>
                    <a:pt x="265" y="291"/>
                  </a:cubicBezTo>
                  <a:cubicBezTo>
                    <a:pt x="253" y="737"/>
                    <a:pt x="253" y="737"/>
                    <a:pt x="253" y="737"/>
                  </a:cubicBezTo>
                  <a:close/>
                  <a:moveTo>
                    <a:pt x="170" y="1"/>
                  </a:moveTo>
                  <a:cubicBezTo>
                    <a:pt x="207" y="2"/>
                    <a:pt x="237" y="34"/>
                    <a:pt x="236" y="74"/>
                  </a:cubicBezTo>
                  <a:cubicBezTo>
                    <a:pt x="235" y="113"/>
                    <a:pt x="204" y="160"/>
                    <a:pt x="167" y="159"/>
                  </a:cubicBezTo>
                  <a:cubicBezTo>
                    <a:pt x="129" y="159"/>
                    <a:pt x="100" y="110"/>
                    <a:pt x="100" y="71"/>
                  </a:cubicBezTo>
                  <a:cubicBezTo>
                    <a:pt x="101" y="32"/>
                    <a:pt x="132" y="0"/>
                    <a:pt x="17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2" name="Freeform 41">
              <a:extLst>
                <a:ext uri="{FF2B5EF4-FFF2-40B4-BE49-F238E27FC236}">
                  <a16:creationId xmlns="" xmlns:a16="http://schemas.microsoft.com/office/drawing/2014/main" id="{46C19C8C-4692-4390-8A49-051FB9FDF615}"/>
                </a:ext>
              </a:extLst>
            </p:cNvPr>
            <p:cNvSpPr>
              <a:spLocks/>
            </p:cNvSpPr>
            <p:nvPr/>
          </p:nvSpPr>
          <p:spPr bwMode="auto">
            <a:xfrm>
              <a:off x="5532772" y="870972"/>
              <a:ext cx="219805" cy="176283"/>
            </a:xfrm>
            <a:custGeom>
              <a:avLst/>
              <a:gdLst>
                <a:gd name="T0" fmla="*/ 35 w 254"/>
                <a:gd name="T1" fmla="*/ 62 h 204"/>
                <a:gd name="T2" fmla="*/ 0 w 254"/>
                <a:gd name="T3" fmla="*/ 66 h 204"/>
                <a:gd name="T4" fmla="*/ 11 w 254"/>
                <a:gd name="T5" fmla="*/ 171 h 204"/>
                <a:gd name="T6" fmla="*/ 48 w 254"/>
                <a:gd name="T7" fmla="*/ 195 h 204"/>
                <a:gd name="T8" fmla="*/ 243 w 254"/>
                <a:gd name="T9" fmla="*/ 20 h 204"/>
                <a:gd name="T10" fmla="*/ 230 w 254"/>
                <a:gd name="T11" fmla="*/ 7 h 204"/>
                <a:gd name="T12" fmla="*/ 53 w 254"/>
                <a:gd name="T13" fmla="*/ 116 h 204"/>
                <a:gd name="T14" fmla="*/ 35 w 254"/>
                <a:gd name="T15" fmla="*/ 62 h 2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4" h="204">
                  <a:moveTo>
                    <a:pt x="35" y="62"/>
                  </a:moveTo>
                  <a:cubicBezTo>
                    <a:pt x="31" y="48"/>
                    <a:pt x="0" y="51"/>
                    <a:pt x="0" y="66"/>
                  </a:cubicBezTo>
                  <a:cubicBezTo>
                    <a:pt x="0" y="113"/>
                    <a:pt x="4" y="130"/>
                    <a:pt x="11" y="171"/>
                  </a:cubicBezTo>
                  <a:cubicBezTo>
                    <a:pt x="14" y="186"/>
                    <a:pt x="36" y="204"/>
                    <a:pt x="48" y="195"/>
                  </a:cubicBezTo>
                  <a:cubicBezTo>
                    <a:pt x="133" y="135"/>
                    <a:pt x="169" y="92"/>
                    <a:pt x="243" y="20"/>
                  </a:cubicBezTo>
                  <a:cubicBezTo>
                    <a:pt x="254" y="9"/>
                    <a:pt x="240" y="0"/>
                    <a:pt x="230" y="7"/>
                  </a:cubicBezTo>
                  <a:cubicBezTo>
                    <a:pt x="158" y="56"/>
                    <a:pt x="123" y="73"/>
                    <a:pt x="53" y="116"/>
                  </a:cubicBezTo>
                  <a:cubicBezTo>
                    <a:pt x="42" y="95"/>
                    <a:pt x="40" y="80"/>
                    <a:pt x="35" y="6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3" name="圆角矩形 9">
            <a:extLst>
              <a:ext uri="{FF2B5EF4-FFF2-40B4-BE49-F238E27FC236}">
                <a16:creationId xmlns="" xmlns:a16="http://schemas.microsoft.com/office/drawing/2014/main" id="{A37D9DE5-F053-4C5B-8A2F-5369348E5FFD}"/>
              </a:ext>
            </a:extLst>
          </p:cNvPr>
          <p:cNvSpPr/>
          <p:nvPr/>
        </p:nvSpPr>
        <p:spPr>
          <a:xfrm>
            <a:off x="9403144"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4" name="组合 63">
            <a:extLst>
              <a:ext uri="{FF2B5EF4-FFF2-40B4-BE49-F238E27FC236}">
                <a16:creationId xmlns="" xmlns:a16="http://schemas.microsoft.com/office/drawing/2014/main" id="{435EC367-E5A3-4649-AEBD-D89514D79CFA}"/>
              </a:ext>
            </a:extLst>
          </p:cNvPr>
          <p:cNvGrpSpPr/>
          <p:nvPr/>
        </p:nvGrpSpPr>
        <p:grpSpPr>
          <a:xfrm>
            <a:off x="9567320" y="4591970"/>
            <a:ext cx="507200" cy="478776"/>
            <a:chOff x="6460269" y="872801"/>
            <a:chExt cx="709154" cy="669655"/>
          </a:xfrm>
          <a:solidFill>
            <a:srgbClr val="47484A"/>
          </a:solidFill>
        </p:grpSpPr>
        <p:sp>
          <p:nvSpPr>
            <p:cNvPr id="65" name="Freeform 42">
              <a:extLst>
                <a:ext uri="{FF2B5EF4-FFF2-40B4-BE49-F238E27FC236}">
                  <a16:creationId xmlns="" xmlns:a16="http://schemas.microsoft.com/office/drawing/2014/main" id="{055A0D2E-663B-4DBF-9355-7BCB7D857122}"/>
                </a:ext>
              </a:extLst>
            </p:cNvPr>
            <p:cNvSpPr>
              <a:spLocks noEditPoints="1"/>
            </p:cNvSpPr>
            <p:nvPr/>
          </p:nvSpPr>
          <p:spPr bwMode="auto">
            <a:xfrm>
              <a:off x="6460269" y="872801"/>
              <a:ext cx="442902" cy="669655"/>
            </a:xfrm>
            <a:custGeom>
              <a:avLst/>
              <a:gdLst>
                <a:gd name="T0" fmla="*/ 250 w 512"/>
                <a:gd name="T1" fmla="*/ 737 h 775"/>
                <a:gd name="T2" fmla="*/ 209 w 512"/>
                <a:gd name="T3" fmla="*/ 775 h 775"/>
                <a:gd name="T4" fmla="*/ 173 w 512"/>
                <a:gd name="T5" fmla="*/ 762 h 775"/>
                <a:gd name="T6" fmla="*/ 159 w 512"/>
                <a:gd name="T7" fmla="*/ 762 h 775"/>
                <a:gd name="T8" fmla="*/ 124 w 512"/>
                <a:gd name="T9" fmla="*/ 775 h 775"/>
                <a:gd name="T10" fmla="*/ 83 w 512"/>
                <a:gd name="T11" fmla="*/ 737 h 775"/>
                <a:gd name="T12" fmla="*/ 75 w 512"/>
                <a:gd name="T13" fmla="*/ 475 h 775"/>
                <a:gd name="T14" fmla="*/ 65 w 512"/>
                <a:gd name="T15" fmla="*/ 474 h 775"/>
                <a:gd name="T16" fmla="*/ 21 w 512"/>
                <a:gd name="T17" fmla="*/ 441 h 775"/>
                <a:gd name="T18" fmla="*/ 19 w 512"/>
                <a:gd name="T19" fmla="*/ 214 h 775"/>
                <a:gd name="T20" fmla="*/ 48 w 512"/>
                <a:gd name="T21" fmla="*/ 189 h 775"/>
                <a:gd name="T22" fmla="*/ 119 w 512"/>
                <a:gd name="T23" fmla="*/ 181 h 775"/>
                <a:gd name="T24" fmla="*/ 131 w 512"/>
                <a:gd name="T25" fmla="*/ 186 h 775"/>
                <a:gd name="T26" fmla="*/ 166 w 512"/>
                <a:gd name="T27" fmla="*/ 239 h 775"/>
                <a:gd name="T28" fmla="*/ 202 w 512"/>
                <a:gd name="T29" fmla="*/ 186 h 775"/>
                <a:gd name="T30" fmla="*/ 213 w 512"/>
                <a:gd name="T31" fmla="*/ 181 h 775"/>
                <a:gd name="T32" fmla="*/ 269 w 512"/>
                <a:gd name="T33" fmla="*/ 184 h 775"/>
                <a:gd name="T34" fmla="*/ 286 w 512"/>
                <a:gd name="T35" fmla="*/ 190 h 775"/>
                <a:gd name="T36" fmla="*/ 361 w 512"/>
                <a:gd name="T37" fmla="*/ 220 h 775"/>
                <a:gd name="T38" fmla="*/ 454 w 512"/>
                <a:gd name="T39" fmla="*/ 179 h 775"/>
                <a:gd name="T40" fmla="*/ 503 w 512"/>
                <a:gd name="T41" fmla="*/ 193 h 775"/>
                <a:gd name="T42" fmla="*/ 488 w 512"/>
                <a:gd name="T43" fmla="*/ 243 h 775"/>
                <a:gd name="T44" fmla="*/ 382 w 512"/>
                <a:gd name="T45" fmla="*/ 290 h 775"/>
                <a:gd name="T46" fmla="*/ 359 w 512"/>
                <a:gd name="T47" fmla="*/ 294 h 775"/>
                <a:gd name="T48" fmla="*/ 266 w 512"/>
                <a:gd name="T49" fmla="*/ 263 h 775"/>
                <a:gd name="T50" fmla="*/ 261 w 512"/>
                <a:gd name="T51" fmla="*/ 265 h 775"/>
                <a:gd name="T52" fmla="*/ 250 w 512"/>
                <a:gd name="T53" fmla="*/ 737 h 775"/>
                <a:gd name="T54" fmla="*/ 168 w 512"/>
                <a:gd name="T55" fmla="*/ 1 h 775"/>
                <a:gd name="T56" fmla="*/ 233 w 512"/>
                <a:gd name="T57" fmla="*/ 72 h 775"/>
                <a:gd name="T58" fmla="*/ 165 w 512"/>
                <a:gd name="T59" fmla="*/ 157 h 775"/>
                <a:gd name="T60" fmla="*/ 99 w 512"/>
                <a:gd name="T61" fmla="*/ 70 h 775"/>
                <a:gd name="T62" fmla="*/ 168 w 512"/>
                <a:gd name="T63" fmla="*/ 1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12" h="775">
                  <a:moveTo>
                    <a:pt x="250" y="737"/>
                  </a:moveTo>
                  <a:cubicBezTo>
                    <a:pt x="249" y="758"/>
                    <a:pt x="228" y="775"/>
                    <a:pt x="209" y="775"/>
                  </a:cubicBezTo>
                  <a:cubicBezTo>
                    <a:pt x="196" y="775"/>
                    <a:pt x="180" y="770"/>
                    <a:pt x="173" y="762"/>
                  </a:cubicBezTo>
                  <a:cubicBezTo>
                    <a:pt x="170" y="757"/>
                    <a:pt x="163" y="757"/>
                    <a:pt x="159" y="762"/>
                  </a:cubicBezTo>
                  <a:cubicBezTo>
                    <a:pt x="153" y="770"/>
                    <a:pt x="137" y="775"/>
                    <a:pt x="124" y="775"/>
                  </a:cubicBezTo>
                  <a:cubicBezTo>
                    <a:pt x="105" y="775"/>
                    <a:pt x="84" y="758"/>
                    <a:pt x="83" y="737"/>
                  </a:cubicBezTo>
                  <a:cubicBezTo>
                    <a:pt x="75" y="475"/>
                    <a:pt x="75" y="475"/>
                    <a:pt x="75" y="475"/>
                  </a:cubicBezTo>
                  <a:cubicBezTo>
                    <a:pt x="65" y="474"/>
                    <a:pt x="65" y="474"/>
                    <a:pt x="65" y="474"/>
                  </a:cubicBezTo>
                  <a:cubicBezTo>
                    <a:pt x="46" y="472"/>
                    <a:pt x="24" y="460"/>
                    <a:pt x="21" y="441"/>
                  </a:cubicBezTo>
                  <a:cubicBezTo>
                    <a:pt x="0" y="333"/>
                    <a:pt x="4" y="328"/>
                    <a:pt x="19" y="214"/>
                  </a:cubicBezTo>
                  <a:cubicBezTo>
                    <a:pt x="21" y="206"/>
                    <a:pt x="30" y="191"/>
                    <a:pt x="48" y="189"/>
                  </a:cubicBezTo>
                  <a:cubicBezTo>
                    <a:pt x="119" y="181"/>
                    <a:pt x="119" y="181"/>
                    <a:pt x="119" y="181"/>
                  </a:cubicBezTo>
                  <a:cubicBezTo>
                    <a:pt x="124" y="180"/>
                    <a:pt x="128" y="182"/>
                    <a:pt x="131" y="186"/>
                  </a:cubicBezTo>
                  <a:cubicBezTo>
                    <a:pt x="166" y="239"/>
                    <a:pt x="166" y="239"/>
                    <a:pt x="166" y="239"/>
                  </a:cubicBezTo>
                  <a:cubicBezTo>
                    <a:pt x="202" y="186"/>
                    <a:pt x="202" y="186"/>
                    <a:pt x="202" y="186"/>
                  </a:cubicBezTo>
                  <a:cubicBezTo>
                    <a:pt x="204" y="182"/>
                    <a:pt x="209" y="180"/>
                    <a:pt x="213" y="181"/>
                  </a:cubicBezTo>
                  <a:cubicBezTo>
                    <a:pt x="219" y="181"/>
                    <a:pt x="248" y="183"/>
                    <a:pt x="269" y="184"/>
                  </a:cubicBezTo>
                  <a:cubicBezTo>
                    <a:pt x="275" y="185"/>
                    <a:pt x="281" y="186"/>
                    <a:pt x="286" y="190"/>
                  </a:cubicBezTo>
                  <a:cubicBezTo>
                    <a:pt x="309" y="204"/>
                    <a:pt x="334" y="215"/>
                    <a:pt x="361" y="220"/>
                  </a:cubicBezTo>
                  <a:cubicBezTo>
                    <a:pt x="393" y="209"/>
                    <a:pt x="424" y="195"/>
                    <a:pt x="454" y="179"/>
                  </a:cubicBezTo>
                  <a:cubicBezTo>
                    <a:pt x="471" y="169"/>
                    <a:pt x="493" y="176"/>
                    <a:pt x="503" y="193"/>
                  </a:cubicBezTo>
                  <a:cubicBezTo>
                    <a:pt x="512" y="211"/>
                    <a:pt x="506" y="233"/>
                    <a:pt x="488" y="243"/>
                  </a:cubicBezTo>
                  <a:cubicBezTo>
                    <a:pt x="452" y="262"/>
                    <a:pt x="420" y="274"/>
                    <a:pt x="382" y="290"/>
                  </a:cubicBezTo>
                  <a:cubicBezTo>
                    <a:pt x="375" y="293"/>
                    <a:pt x="367" y="295"/>
                    <a:pt x="359" y="294"/>
                  </a:cubicBezTo>
                  <a:cubicBezTo>
                    <a:pt x="326" y="288"/>
                    <a:pt x="296" y="279"/>
                    <a:pt x="266" y="263"/>
                  </a:cubicBezTo>
                  <a:cubicBezTo>
                    <a:pt x="261" y="265"/>
                    <a:pt x="261" y="265"/>
                    <a:pt x="261" y="265"/>
                  </a:cubicBezTo>
                  <a:cubicBezTo>
                    <a:pt x="250" y="737"/>
                    <a:pt x="250" y="737"/>
                    <a:pt x="250" y="737"/>
                  </a:cubicBezTo>
                  <a:close/>
                  <a:moveTo>
                    <a:pt x="168" y="1"/>
                  </a:moveTo>
                  <a:cubicBezTo>
                    <a:pt x="205" y="1"/>
                    <a:pt x="234" y="33"/>
                    <a:pt x="233" y="72"/>
                  </a:cubicBezTo>
                  <a:cubicBezTo>
                    <a:pt x="233" y="111"/>
                    <a:pt x="202" y="158"/>
                    <a:pt x="165" y="157"/>
                  </a:cubicBezTo>
                  <a:cubicBezTo>
                    <a:pt x="128" y="156"/>
                    <a:pt x="99" y="109"/>
                    <a:pt x="99" y="70"/>
                  </a:cubicBezTo>
                  <a:cubicBezTo>
                    <a:pt x="100" y="31"/>
                    <a:pt x="131" y="0"/>
                    <a:pt x="168"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66" name="Freeform 43">
              <a:extLst>
                <a:ext uri="{FF2B5EF4-FFF2-40B4-BE49-F238E27FC236}">
                  <a16:creationId xmlns="" xmlns:a16="http://schemas.microsoft.com/office/drawing/2014/main" id="{50FF4E51-68B5-4295-8F54-FE408F31EB38}"/>
                </a:ext>
              </a:extLst>
            </p:cNvPr>
            <p:cNvSpPr>
              <a:spLocks noEditPoints="1"/>
            </p:cNvSpPr>
            <p:nvPr/>
          </p:nvSpPr>
          <p:spPr bwMode="auto">
            <a:xfrm>
              <a:off x="6735299" y="1108698"/>
              <a:ext cx="434124" cy="433758"/>
            </a:xfrm>
            <a:custGeom>
              <a:avLst/>
              <a:gdLst>
                <a:gd name="T0" fmla="*/ 388 w 502"/>
                <a:gd name="T1" fmla="*/ 388 h 502"/>
                <a:gd name="T2" fmla="*/ 383 w 502"/>
                <a:gd name="T3" fmla="*/ 335 h 502"/>
                <a:gd name="T4" fmla="*/ 334 w 502"/>
                <a:gd name="T5" fmla="*/ 426 h 502"/>
                <a:gd name="T6" fmla="*/ 445 w 502"/>
                <a:gd name="T7" fmla="*/ 251 h 502"/>
                <a:gd name="T8" fmla="*/ 393 w 502"/>
                <a:gd name="T9" fmla="*/ 214 h 502"/>
                <a:gd name="T10" fmla="*/ 392 w 502"/>
                <a:gd name="T11" fmla="*/ 297 h 502"/>
                <a:gd name="T12" fmla="*/ 430 w 502"/>
                <a:gd name="T13" fmla="*/ 176 h 502"/>
                <a:gd name="T14" fmla="*/ 332 w 502"/>
                <a:gd name="T15" fmla="*/ 75 h 502"/>
                <a:gd name="T16" fmla="*/ 385 w 502"/>
                <a:gd name="T17" fmla="*/ 176 h 502"/>
                <a:gd name="T18" fmla="*/ 72 w 502"/>
                <a:gd name="T19" fmla="*/ 176 h 502"/>
                <a:gd name="T20" fmla="*/ 150 w 502"/>
                <a:gd name="T21" fmla="*/ 117 h 502"/>
                <a:gd name="T22" fmla="*/ 114 w 502"/>
                <a:gd name="T23" fmla="*/ 114 h 502"/>
                <a:gd name="T24" fmla="*/ 165 w 502"/>
                <a:gd name="T25" fmla="*/ 176 h 502"/>
                <a:gd name="T26" fmla="*/ 236 w 502"/>
                <a:gd name="T27" fmla="*/ 71 h 502"/>
                <a:gd name="T28" fmla="*/ 165 w 502"/>
                <a:gd name="T29" fmla="*/ 176 h 502"/>
                <a:gd name="T30" fmla="*/ 345 w 502"/>
                <a:gd name="T31" fmla="*/ 176 h 502"/>
                <a:gd name="T32" fmla="*/ 274 w 502"/>
                <a:gd name="T33" fmla="*/ 71 h 502"/>
                <a:gd name="T34" fmla="*/ 354 w 502"/>
                <a:gd name="T35" fmla="*/ 214 h 502"/>
                <a:gd name="T36" fmla="*/ 274 w 502"/>
                <a:gd name="T37" fmla="*/ 297 h 502"/>
                <a:gd name="T38" fmla="*/ 357 w 502"/>
                <a:gd name="T39" fmla="*/ 252 h 502"/>
                <a:gd name="T40" fmla="*/ 236 w 502"/>
                <a:gd name="T41" fmla="*/ 214 h 502"/>
                <a:gd name="T42" fmla="*/ 153 w 502"/>
                <a:gd name="T43" fmla="*/ 252 h 502"/>
                <a:gd name="T44" fmla="*/ 236 w 502"/>
                <a:gd name="T45" fmla="*/ 297 h 502"/>
                <a:gd name="T46" fmla="*/ 118 w 502"/>
                <a:gd name="T47" fmla="*/ 214 h 502"/>
                <a:gd name="T48" fmla="*/ 57 w 502"/>
                <a:gd name="T49" fmla="*/ 251 h 502"/>
                <a:gd name="T50" fmla="*/ 119 w 502"/>
                <a:gd name="T51" fmla="*/ 297 h 502"/>
                <a:gd name="T52" fmla="*/ 118 w 502"/>
                <a:gd name="T53" fmla="*/ 214 h 502"/>
                <a:gd name="T54" fmla="*/ 274 w 502"/>
                <a:gd name="T55" fmla="*/ 335 h 502"/>
                <a:gd name="T56" fmla="*/ 328 w 502"/>
                <a:gd name="T57" fmla="*/ 367 h 502"/>
                <a:gd name="T58" fmla="*/ 236 w 502"/>
                <a:gd name="T59" fmla="*/ 335 h 502"/>
                <a:gd name="T60" fmla="*/ 182 w 502"/>
                <a:gd name="T61" fmla="*/ 367 h 502"/>
                <a:gd name="T62" fmla="*/ 236 w 502"/>
                <a:gd name="T63" fmla="*/ 335 h 502"/>
                <a:gd name="T64" fmla="*/ 77 w 502"/>
                <a:gd name="T65" fmla="*/ 335 h 502"/>
                <a:gd name="T66" fmla="*/ 181 w 502"/>
                <a:gd name="T67" fmla="*/ 431 h 502"/>
                <a:gd name="T68" fmla="*/ 128 w 502"/>
                <a:gd name="T69" fmla="*/ 335 h 502"/>
                <a:gd name="T70" fmla="*/ 251 w 502"/>
                <a:gd name="T71" fmla="*/ 502 h 502"/>
                <a:gd name="T72" fmla="*/ 0 w 502"/>
                <a:gd name="T73" fmla="*/ 251 h 502"/>
                <a:gd name="T74" fmla="*/ 251 w 502"/>
                <a:gd name="T75" fmla="*/ 0 h 502"/>
                <a:gd name="T76" fmla="*/ 502 w 502"/>
                <a:gd name="T77" fmla="*/ 251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02" h="502">
                  <a:moveTo>
                    <a:pt x="334" y="426"/>
                  </a:moveTo>
                  <a:cubicBezTo>
                    <a:pt x="355" y="416"/>
                    <a:pt x="373" y="403"/>
                    <a:pt x="388" y="388"/>
                  </a:cubicBezTo>
                  <a:cubicBezTo>
                    <a:pt x="403" y="373"/>
                    <a:pt x="416" y="354"/>
                    <a:pt x="425" y="335"/>
                  </a:cubicBezTo>
                  <a:cubicBezTo>
                    <a:pt x="383" y="335"/>
                    <a:pt x="383" y="335"/>
                    <a:pt x="383" y="335"/>
                  </a:cubicBezTo>
                  <a:cubicBezTo>
                    <a:pt x="377" y="352"/>
                    <a:pt x="370" y="370"/>
                    <a:pt x="362" y="385"/>
                  </a:cubicBezTo>
                  <a:cubicBezTo>
                    <a:pt x="354" y="400"/>
                    <a:pt x="345" y="413"/>
                    <a:pt x="334" y="426"/>
                  </a:cubicBezTo>
                  <a:close/>
                  <a:moveTo>
                    <a:pt x="439" y="297"/>
                  </a:moveTo>
                  <a:cubicBezTo>
                    <a:pt x="443" y="282"/>
                    <a:pt x="445" y="267"/>
                    <a:pt x="445" y="251"/>
                  </a:cubicBezTo>
                  <a:cubicBezTo>
                    <a:pt x="445" y="238"/>
                    <a:pt x="444" y="226"/>
                    <a:pt x="442" y="214"/>
                  </a:cubicBezTo>
                  <a:cubicBezTo>
                    <a:pt x="393" y="214"/>
                    <a:pt x="393" y="214"/>
                    <a:pt x="393" y="214"/>
                  </a:cubicBezTo>
                  <a:cubicBezTo>
                    <a:pt x="395" y="227"/>
                    <a:pt x="395" y="239"/>
                    <a:pt x="395" y="252"/>
                  </a:cubicBezTo>
                  <a:cubicBezTo>
                    <a:pt x="395" y="267"/>
                    <a:pt x="394" y="282"/>
                    <a:pt x="392" y="297"/>
                  </a:cubicBezTo>
                  <a:cubicBezTo>
                    <a:pt x="439" y="297"/>
                    <a:pt x="439" y="297"/>
                    <a:pt x="439" y="297"/>
                  </a:cubicBezTo>
                  <a:close/>
                  <a:moveTo>
                    <a:pt x="430" y="176"/>
                  </a:moveTo>
                  <a:cubicBezTo>
                    <a:pt x="420" y="153"/>
                    <a:pt x="406" y="132"/>
                    <a:pt x="388" y="114"/>
                  </a:cubicBezTo>
                  <a:cubicBezTo>
                    <a:pt x="372" y="98"/>
                    <a:pt x="353" y="84"/>
                    <a:pt x="332" y="75"/>
                  </a:cubicBezTo>
                  <a:cubicBezTo>
                    <a:pt x="343" y="88"/>
                    <a:pt x="353" y="102"/>
                    <a:pt x="361" y="117"/>
                  </a:cubicBezTo>
                  <a:cubicBezTo>
                    <a:pt x="371" y="135"/>
                    <a:pt x="379" y="155"/>
                    <a:pt x="385" y="176"/>
                  </a:cubicBezTo>
                  <a:cubicBezTo>
                    <a:pt x="430" y="176"/>
                    <a:pt x="430" y="176"/>
                    <a:pt x="430" y="176"/>
                  </a:cubicBezTo>
                  <a:close/>
                  <a:moveTo>
                    <a:pt x="72" y="176"/>
                  </a:moveTo>
                  <a:cubicBezTo>
                    <a:pt x="125" y="176"/>
                    <a:pt x="125" y="176"/>
                    <a:pt x="125" y="176"/>
                  </a:cubicBezTo>
                  <a:cubicBezTo>
                    <a:pt x="131" y="155"/>
                    <a:pt x="139" y="135"/>
                    <a:pt x="150" y="117"/>
                  </a:cubicBezTo>
                  <a:cubicBezTo>
                    <a:pt x="159" y="100"/>
                    <a:pt x="170" y="84"/>
                    <a:pt x="183" y="69"/>
                  </a:cubicBezTo>
                  <a:cubicBezTo>
                    <a:pt x="157" y="79"/>
                    <a:pt x="133" y="94"/>
                    <a:pt x="114" y="114"/>
                  </a:cubicBezTo>
                  <a:cubicBezTo>
                    <a:pt x="96" y="132"/>
                    <a:pt x="82" y="153"/>
                    <a:pt x="72" y="176"/>
                  </a:cubicBezTo>
                  <a:close/>
                  <a:moveTo>
                    <a:pt x="165" y="176"/>
                  </a:moveTo>
                  <a:cubicBezTo>
                    <a:pt x="236" y="176"/>
                    <a:pt x="236" y="176"/>
                    <a:pt x="236" y="176"/>
                  </a:cubicBezTo>
                  <a:cubicBezTo>
                    <a:pt x="236" y="71"/>
                    <a:pt x="236" y="71"/>
                    <a:pt x="236" y="71"/>
                  </a:cubicBezTo>
                  <a:cubicBezTo>
                    <a:pt x="215" y="88"/>
                    <a:pt x="197" y="110"/>
                    <a:pt x="183" y="135"/>
                  </a:cubicBezTo>
                  <a:cubicBezTo>
                    <a:pt x="176" y="148"/>
                    <a:pt x="170" y="162"/>
                    <a:pt x="165" y="176"/>
                  </a:cubicBezTo>
                  <a:close/>
                  <a:moveTo>
                    <a:pt x="274" y="176"/>
                  </a:moveTo>
                  <a:cubicBezTo>
                    <a:pt x="345" y="176"/>
                    <a:pt x="345" y="176"/>
                    <a:pt x="345" y="176"/>
                  </a:cubicBezTo>
                  <a:cubicBezTo>
                    <a:pt x="341" y="162"/>
                    <a:pt x="335" y="148"/>
                    <a:pt x="327" y="135"/>
                  </a:cubicBezTo>
                  <a:cubicBezTo>
                    <a:pt x="314" y="110"/>
                    <a:pt x="296" y="88"/>
                    <a:pt x="274" y="71"/>
                  </a:cubicBezTo>
                  <a:cubicBezTo>
                    <a:pt x="274" y="176"/>
                    <a:pt x="274" y="176"/>
                    <a:pt x="274" y="176"/>
                  </a:cubicBezTo>
                  <a:close/>
                  <a:moveTo>
                    <a:pt x="354" y="214"/>
                  </a:moveTo>
                  <a:cubicBezTo>
                    <a:pt x="274" y="214"/>
                    <a:pt x="274" y="214"/>
                    <a:pt x="274" y="214"/>
                  </a:cubicBezTo>
                  <a:cubicBezTo>
                    <a:pt x="274" y="297"/>
                    <a:pt x="274" y="297"/>
                    <a:pt x="274" y="297"/>
                  </a:cubicBezTo>
                  <a:cubicBezTo>
                    <a:pt x="353" y="297"/>
                    <a:pt x="353" y="297"/>
                    <a:pt x="353" y="297"/>
                  </a:cubicBezTo>
                  <a:cubicBezTo>
                    <a:pt x="356" y="282"/>
                    <a:pt x="357" y="267"/>
                    <a:pt x="357" y="252"/>
                  </a:cubicBezTo>
                  <a:cubicBezTo>
                    <a:pt x="357" y="239"/>
                    <a:pt x="356" y="227"/>
                    <a:pt x="354" y="214"/>
                  </a:cubicBezTo>
                  <a:close/>
                  <a:moveTo>
                    <a:pt x="236" y="214"/>
                  </a:moveTo>
                  <a:cubicBezTo>
                    <a:pt x="156" y="214"/>
                    <a:pt x="156" y="214"/>
                    <a:pt x="156" y="214"/>
                  </a:cubicBezTo>
                  <a:cubicBezTo>
                    <a:pt x="154" y="227"/>
                    <a:pt x="153" y="239"/>
                    <a:pt x="153" y="252"/>
                  </a:cubicBezTo>
                  <a:cubicBezTo>
                    <a:pt x="153" y="267"/>
                    <a:pt x="155" y="282"/>
                    <a:pt x="158" y="297"/>
                  </a:cubicBezTo>
                  <a:cubicBezTo>
                    <a:pt x="236" y="297"/>
                    <a:pt x="236" y="297"/>
                    <a:pt x="236" y="297"/>
                  </a:cubicBezTo>
                  <a:cubicBezTo>
                    <a:pt x="236" y="214"/>
                    <a:pt x="236" y="214"/>
                    <a:pt x="236" y="214"/>
                  </a:cubicBezTo>
                  <a:close/>
                  <a:moveTo>
                    <a:pt x="118" y="214"/>
                  </a:moveTo>
                  <a:cubicBezTo>
                    <a:pt x="61" y="214"/>
                    <a:pt x="61" y="214"/>
                    <a:pt x="61" y="214"/>
                  </a:cubicBezTo>
                  <a:cubicBezTo>
                    <a:pt x="59" y="226"/>
                    <a:pt x="57" y="238"/>
                    <a:pt x="57" y="251"/>
                  </a:cubicBezTo>
                  <a:cubicBezTo>
                    <a:pt x="57" y="267"/>
                    <a:pt x="59" y="282"/>
                    <a:pt x="63" y="297"/>
                  </a:cubicBezTo>
                  <a:cubicBezTo>
                    <a:pt x="119" y="297"/>
                    <a:pt x="119" y="297"/>
                    <a:pt x="119" y="297"/>
                  </a:cubicBezTo>
                  <a:cubicBezTo>
                    <a:pt x="116" y="282"/>
                    <a:pt x="115" y="267"/>
                    <a:pt x="115" y="252"/>
                  </a:cubicBezTo>
                  <a:cubicBezTo>
                    <a:pt x="115" y="239"/>
                    <a:pt x="116" y="227"/>
                    <a:pt x="118" y="214"/>
                  </a:cubicBezTo>
                  <a:close/>
                  <a:moveTo>
                    <a:pt x="342" y="335"/>
                  </a:moveTo>
                  <a:cubicBezTo>
                    <a:pt x="274" y="335"/>
                    <a:pt x="274" y="335"/>
                    <a:pt x="274" y="335"/>
                  </a:cubicBezTo>
                  <a:cubicBezTo>
                    <a:pt x="274" y="433"/>
                    <a:pt x="274" y="433"/>
                    <a:pt x="274" y="433"/>
                  </a:cubicBezTo>
                  <a:cubicBezTo>
                    <a:pt x="296" y="415"/>
                    <a:pt x="315" y="392"/>
                    <a:pt x="328" y="367"/>
                  </a:cubicBezTo>
                  <a:cubicBezTo>
                    <a:pt x="334" y="357"/>
                    <a:pt x="338" y="346"/>
                    <a:pt x="342" y="335"/>
                  </a:cubicBezTo>
                  <a:close/>
                  <a:moveTo>
                    <a:pt x="236" y="335"/>
                  </a:moveTo>
                  <a:cubicBezTo>
                    <a:pt x="168" y="335"/>
                    <a:pt x="168" y="335"/>
                    <a:pt x="168" y="335"/>
                  </a:cubicBezTo>
                  <a:cubicBezTo>
                    <a:pt x="172" y="346"/>
                    <a:pt x="177" y="357"/>
                    <a:pt x="182" y="367"/>
                  </a:cubicBezTo>
                  <a:cubicBezTo>
                    <a:pt x="196" y="392"/>
                    <a:pt x="214" y="415"/>
                    <a:pt x="236" y="433"/>
                  </a:cubicBezTo>
                  <a:cubicBezTo>
                    <a:pt x="236" y="335"/>
                    <a:pt x="236" y="335"/>
                    <a:pt x="236" y="335"/>
                  </a:cubicBezTo>
                  <a:close/>
                  <a:moveTo>
                    <a:pt x="128" y="335"/>
                  </a:moveTo>
                  <a:cubicBezTo>
                    <a:pt x="77" y="335"/>
                    <a:pt x="77" y="335"/>
                    <a:pt x="77" y="335"/>
                  </a:cubicBezTo>
                  <a:cubicBezTo>
                    <a:pt x="86" y="354"/>
                    <a:pt x="99" y="373"/>
                    <a:pt x="114" y="388"/>
                  </a:cubicBezTo>
                  <a:cubicBezTo>
                    <a:pt x="133" y="407"/>
                    <a:pt x="155" y="422"/>
                    <a:pt x="181" y="431"/>
                  </a:cubicBezTo>
                  <a:cubicBezTo>
                    <a:pt x="168" y="417"/>
                    <a:pt x="158" y="402"/>
                    <a:pt x="149" y="385"/>
                  </a:cubicBezTo>
                  <a:cubicBezTo>
                    <a:pt x="140" y="370"/>
                    <a:pt x="133" y="352"/>
                    <a:pt x="128" y="335"/>
                  </a:cubicBezTo>
                  <a:close/>
                  <a:moveTo>
                    <a:pt x="429" y="428"/>
                  </a:moveTo>
                  <a:cubicBezTo>
                    <a:pt x="383" y="474"/>
                    <a:pt x="321" y="502"/>
                    <a:pt x="251" y="502"/>
                  </a:cubicBezTo>
                  <a:cubicBezTo>
                    <a:pt x="182" y="502"/>
                    <a:pt x="119" y="474"/>
                    <a:pt x="74" y="428"/>
                  </a:cubicBezTo>
                  <a:cubicBezTo>
                    <a:pt x="28" y="383"/>
                    <a:pt x="0" y="320"/>
                    <a:pt x="0" y="251"/>
                  </a:cubicBezTo>
                  <a:cubicBezTo>
                    <a:pt x="0" y="182"/>
                    <a:pt x="28" y="119"/>
                    <a:pt x="74" y="73"/>
                  </a:cubicBezTo>
                  <a:cubicBezTo>
                    <a:pt x="119" y="28"/>
                    <a:pt x="182" y="0"/>
                    <a:pt x="251" y="0"/>
                  </a:cubicBezTo>
                  <a:cubicBezTo>
                    <a:pt x="321" y="0"/>
                    <a:pt x="383" y="28"/>
                    <a:pt x="429" y="73"/>
                  </a:cubicBezTo>
                  <a:cubicBezTo>
                    <a:pt x="474" y="119"/>
                    <a:pt x="502" y="182"/>
                    <a:pt x="502" y="251"/>
                  </a:cubicBezTo>
                  <a:cubicBezTo>
                    <a:pt x="502" y="320"/>
                    <a:pt x="474" y="383"/>
                    <a:pt x="429" y="4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67" name="圆角矩形 8">
            <a:extLst>
              <a:ext uri="{FF2B5EF4-FFF2-40B4-BE49-F238E27FC236}">
                <a16:creationId xmlns="" xmlns:a16="http://schemas.microsoft.com/office/drawing/2014/main" id="{3454BD7C-ED9F-4C89-9667-AF1421F4EBD7}"/>
              </a:ext>
            </a:extLst>
          </p:cNvPr>
          <p:cNvSpPr/>
          <p:nvPr/>
        </p:nvSpPr>
        <p:spPr>
          <a:xfrm>
            <a:off x="4406345" y="4394276"/>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68" name="组合 67">
            <a:extLst>
              <a:ext uri="{FF2B5EF4-FFF2-40B4-BE49-F238E27FC236}">
                <a16:creationId xmlns="" xmlns:a16="http://schemas.microsoft.com/office/drawing/2014/main" id="{861BFC86-09CC-4A82-8ACB-A5747ED42379}"/>
              </a:ext>
            </a:extLst>
          </p:cNvPr>
          <p:cNvGrpSpPr/>
          <p:nvPr/>
        </p:nvGrpSpPr>
        <p:grpSpPr>
          <a:xfrm>
            <a:off x="4585758" y="4585312"/>
            <a:ext cx="480216" cy="483288"/>
            <a:chOff x="5042691" y="2273920"/>
            <a:chExt cx="702937" cy="707692"/>
          </a:xfrm>
          <a:solidFill>
            <a:srgbClr val="47484A"/>
          </a:solidFill>
        </p:grpSpPr>
        <p:sp>
          <p:nvSpPr>
            <p:cNvPr id="69" name="Freeform 12">
              <a:extLst>
                <a:ext uri="{FF2B5EF4-FFF2-40B4-BE49-F238E27FC236}">
                  <a16:creationId xmlns="" xmlns:a16="http://schemas.microsoft.com/office/drawing/2014/main" id="{F59F6D46-27BF-4C72-AD22-390129D4ADAA}"/>
                </a:ext>
              </a:extLst>
            </p:cNvPr>
            <p:cNvSpPr>
              <a:spLocks/>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0" name="Freeform 13">
              <a:extLst>
                <a:ext uri="{FF2B5EF4-FFF2-40B4-BE49-F238E27FC236}">
                  <a16:creationId xmlns="" xmlns:a16="http://schemas.microsoft.com/office/drawing/2014/main" id="{11FC6C9B-40E6-4C78-979C-FFA2B006A7BB}"/>
                </a:ext>
              </a:extLst>
            </p:cNvPr>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71" name="圆角矩形 6">
            <a:extLst>
              <a:ext uri="{FF2B5EF4-FFF2-40B4-BE49-F238E27FC236}">
                <a16:creationId xmlns="" xmlns:a16="http://schemas.microsoft.com/office/drawing/2014/main" id="{0DE7BEEE-DEB5-4875-948B-60FAF1A2E8E5}"/>
              </a:ext>
            </a:extLst>
          </p:cNvPr>
          <p:cNvSpPr/>
          <p:nvPr/>
        </p:nvSpPr>
        <p:spPr>
          <a:xfrm>
            <a:off x="1907945" y="4409119"/>
            <a:ext cx="844785" cy="844479"/>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72" name="组合 71">
            <a:extLst>
              <a:ext uri="{FF2B5EF4-FFF2-40B4-BE49-F238E27FC236}">
                <a16:creationId xmlns="" xmlns:a16="http://schemas.microsoft.com/office/drawing/2014/main" id="{991268E6-7DD8-4985-A1DE-4A4E95B9C41C}"/>
              </a:ext>
            </a:extLst>
          </p:cNvPr>
          <p:cNvGrpSpPr/>
          <p:nvPr/>
        </p:nvGrpSpPr>
        <p:grpSpPr>
          <a:xfrm>
            <a:off x="2118999" y="4620309"/>
            <a:ext cx="425107" cy="422099"/>
            <a:chOff x="6463926" y="2278309"/>
            <a:chExt cx="708057" cy="703302"/>
          </a:xfrm>
          <a:solidFill>
            <a:srgbClr val="1C5483"/>
          </a:solidFill>
        </p:grpSpPr>
        <p:sp>
          <p:nvSpPr>
            <p:cNvPr id="73" name="Freeform 30">
              <a:extLst>
                <a:ext uri="{FF2B5EF4-FFF2-40B4-BE49-F238E27FC236}">
                  <a16:creationId xmlns="" xmlns:a16="http://schemas.microsoft.com/office/drawing/2014/main" id="{6A7FEBE9-D8CB-4E4D-B756-516B9938CE8E}"/>
                </a:ext>
              </a:extLst>
            </p:cNvPr>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4" name="Freeform 31">
              <a:extLst>
                <a:ext uri="{FF2B5EF4-FFF2-40B4-BE49-F238E27FC236}">
                  <a16:creationId xmlns="" xmlns:a16="http://schemas.microsoft.com/office/drawing/2014/main" id="{926859DF-A166-441B-8789-3729C499708F}"/>
                </a:ext>
              </a:extLst>
            </p:cNvPr>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5" name="Freeform 32">
              <a:extLst>
                <a:ext uri="{FF2B5EF4-FFF2-40B4-BE49-F238E27FC236}">
                  <a16:creationId xmlns="" xmlns:a16="http://schemas.microsoft.com/office/drawing/2014/main" id="{F82642E6-2456-47AA-958E-86C5FAB25A15}"/>
                </a:ext>
              </a:extLst>
            </p:cNvPr>
            <p:cNvSpPr>
              <a:spLocks/>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76" name="Freeform 33">
              <a:extLst>
                <a:ext uri="{FF2B5EF4-FFF2-40B4-BE49-F238E27FC236}">
                  <a16:creationId xmlns="" xmlns:a16="http://schemas.microsoft.com/office/drawing/2014/main" id="{201522E5-879D-47F3-8435-F13BD01DA26B}"/>
                </a:ext>
              </a:extLst>
            </p:cNvPr>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grpSp>
        <p:nvGrpSpPr>
          <p:cNvPr id="77" name="组合 76">
            <a:extLst>
              <a:ext uri="{FF2B5EF4-FFF2-40B4-BE49-F238E27FC236}">
                <a16:creationId xmlns="" xmlns:a16="http://schemas.microsoft.com/office/drawing/2014/main" id="{92844251-349F-4725-BD90-6AD0DB9D3DDE}"/>
              </a:ext>
            </a:extLst>
          </p:cNvPr>
          <p:cNvGrpSpPr/>
          <p:nvPr/>
        </p:nvGrpSpPr>
        <p:grpSpPr>
          <a:xfrm>
            <a:off x="1406746" y="2364653"/>
            <a:ext cx="1756962" cy="1756325"/>
            <a:chOff x="1405159" y="2364652"/>
            <a:chExt cx="1756962" cy="1756325"/>
          </a:xfrm>
        </p:grpSpPr>
        <p:sp>
          <p:nvSpPr>
            <p:cNvPr id="78" name="圆角矩形 2">
              <a:extLst>
                <a:ext uri="{FF2B5EF4-FFF2-40B4-BE49-F238E27FC236}">
                  <a16:creationId xmlns="" xmlns:a16="http://schemas.microsoft.com/office/drawing/2014/main" id="{A9F15DE6-9ADE-46DC-90B1-33A2CB5DDDB7}"/>
                </a:ext>
              </a:extLst>
            </p:cNvPr>
            <p:cNvSpPr/>
            <p:nvPr/>
          </p:nvSpPr>
          <p:spPr>
            <a:xfrm>
              <a:off x="1405159" y="2364652"/>
              <a:ext cx="1756962" cy="1756325"/>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79" name="文本框 56">
              <a:extLst>
                <a:ext uri="{FF2B5EF4-FFF2-40B4-BE49-F238E27FC236}">
                  <a16:creationId xmlns="" xmlns:a16="http://schemas.microsoft.com/office/drawing/2014/main" id="{50372880-77EC-400E-AF27-1C4C427D8114}"/>
                </a:ext>
              </a:extLst>
            </p:cNvPr>
            <p:cNvSpPr txBox="1"/>
            <p:nvPr/>
          </p:nvSpPr>
          <p:spPr>
            <a:xfrm>
              <a:off x="1727266"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0" name="文本框 149">
              <a:extLst>
                <a:ext uri="{FF2B5EF4-FFF2-40B4-BE49-F238E27FC236}">
                  <a16:creationId xmlns="" xmlns:a16="http://schemas.microsoft.com/office/drawing/2014/main" id="{12991C2B-7800-46E0-931E-C3948F9F7605}"/>
                </a:ext>
              </a:extLst>
            </p:cNvPr>
            <p:cNvSpPr txBox="1"/>
            <p:nvPr/>
          </p:nvSpPr>
          <p:spPr>
            <a:xfrm>
              <a:off x="1572785"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1" name="组合 80">
            <a:extLst>
              <a:ext uri="{FF2B5EF4-FFF2-40B4-BE49-F238E27FC236}">
                <a16:creationId xmlns="" xmlns:a16="http://schemas.microsoft.com/office/drawing/2014/main" id="{E1BC9D3D-D882-4817-BD40-2B9D4A132D21}"/>
              </a:ext>
            </a:extLst>
          </p:cNvPr>
          <p:cNvGrpSpPr/>
          <p:nvPr/>
        </p:nvGrpSpPr>
        <p:grpSpPr>
          <a:xfrm>
            <a:off x="3918284" y="2364651"/>
            <a:ext cx="1756962" cy="1756326"/>
            <a:chOff x="3916697" y="2364651"/>
            <a:chExt cx="1756962" cy="1756326"/>
          </a:xfrm>
        </p:grpSpPr>
        <p:sp>
          <p:nvSpPr>
            <p:cNvPr id="82" name="圆角矩形 4">
              <a:extLst>
                <a:ext uri="{FF2B5EF4-FFF2-40B4-BE49-F238E27FC236}">
                  <a16:creationId xmlns="" xmlns:a16="http://schemas.microsoft.com/office/drawing/2014/main" id="{E85A2375-3147-4737-BD2D-CD260BE6B90D}"/>
                </a:ext>
              </a:extLst>
            </p:cNvPr>
            <p:cNvSpPr/>
            <p:nvPr/>
          </p:nvSpPr>
          <p:spPr>
            <a:xfrm>
              <a:off x="3916697"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3" name="文本框 59">
              <a:extLst>
                <a:ext uri="{FF2B5EF4-FFF2-40B4-BE49-F238E27FC236}">
                  <a16:creationId xmlns="" xmlns:a16="http://schemas.microsoft.com/office/drawing/2014/main" id="{75AC8A03-A2AD-4E0D-A35F-91055D852397}"/>
                </a:ext>
              </a:extLst>
            </p:cNvPr>
            <p:cNvSpPr txBox="1"/>
            <p:nvPr/>
          </p:nvSpPr>
          <p:spPr>
            <a:xfrm>
              <a:off x="4189407"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4" name="文本框 149">
              <a:extLst>
                <a:ext uri="{FF2B5EF4-FFF2-40B4-BE49-F238E27FC236}">
                  <a16:creationId xmlns="" xmlns:a16="http://schemas.microsoft.com/office/drawing/2014/main" id="{E4420B20-E6ED-432D-8C28-6A11D3A47CFF}"/>
                </a:ext>
              </a:extLst>
            </p:cNvPr>
            <p:cNvSpPr txBox="1"/>
            <p:nvPr/>
          </p:nvSpPr>
          <p:spPr>
            <a:xfrm>
              <a:off x="407651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5" name="组合 84">
            <a:extLst>
              <a:ext uri="{FF2B5EF4-FFF2-40B4-BE49-F238E27FC236}">
                <a16:creationId xmlns="" xmlns:a16="http://schemas.microsoft.com/office/drawing/2014/main" id="{6863C304-6608-4FC1-AE29-46F9AF34BEB4}"/>
              </a:ext>
            </a:extLst>
          </p:cNvPr>
          <p:cNvGrpSpPr/>
          <p:nvPr/>
        </p:nvGrpSpPr>
        <p:grpSpPr>
          <a:xfrm>
            <a:off x="6429822" y="2364651"/>
            <a:ext cx="1756962" cy="1756326"/>
            <a:chOff x="6428235" y="2364651"/>
            <a:chExt cx="1756962" cy="1756326"/>
          </a:xfrm>
        </p:grpSpPr>
        <p:sp>
          <p:nvSpPr>
            <p:cNvPr id="86" name="圆角矩形 3">
              <a:extLst>
                <a:ext uri="{FF2B5EF4-FFF2-40B4-BE49-F238E27FC236}">
                  <a16:creationId xmlns="" xmlns:a16="http://schemas.microsoft.com/office/drawing/2014/main" id="{3D4612DB-2CFA-41D8-8CD7-A8777C6B2A82}"/>
                </a:ext>
              </a:extLst>
            </p:cNvPr>
            <p:cNvSpPr/>
            <p:nvPr/>
          </p:nvSpPr>
          <p:spPr>
            <a:xfrm>
              <a:off x="6428235"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7" name="文本框 68">
              <a:extLst>
                <a:ext uri="{FF2B5EF4-FFF2-40B4-BE49-F238E27FC236}">
                  <a16:creationId xmlns="" xmlns:a16="http://schemas.microsoft.com/office/drawing/2014/main" id="{C7B16AE0-B5BB-4C61-9141-F0366090BB0F}"/>
                </a:ext>
              </a:extLst>
            </p:cNvPr>
            <p:cNvSpPr txBox="1"/>
            <p:nvPr/>
          </p:nvSpPr>
          <p:spPr>
            <a:xfrm>
              <a:off x="6750342"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88" name="文本框 149">
              <a:extLst>
                <a:ext uri="{FF2B5EF4-FFF2-40B4-BE49-F238E27FC236}">
                  <a16:creationId xmlns="" xmlns:a16="http://schemas.microsoft.com/office/drawing/2014/main" id="{2074199C-7A0F-4169-836F-2853811A486A}"/>
                </a:ext>
              </a:extLst>
            </p:cNvPr>
            <p:cNvSpPr txBox="1"/>
            <p:nvPr/>
          </p:nvSpPr>
          <p:spPr>
            <a:xfrm>
              <a:off x="6595944"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grpSp>
        <p:nvGrpSpPr>
          <p:cNvPr id="89" name="组合 88">
            <a:extLst>
              <a:ext uri="{FF2B5EF4-FFF2-40B4-BE49-F238E27FC236}">
                <a16:creationId xmlns="" xmlns:a16="http://schemas.microsoft.com/office/drawing/2014/main" id="{05BC221E-7482-4D8D-89DA-F4A4D0A17383}"/>
              </a:ext>
            </a:extLst>
          </p:cNvPr>
          <p:cNvGrpSpPr/>
          <p:nvPr/>
        </p:nvGrpSpPr>
        <p:grpSpPr>
          <a:xfrm>
            <a:off x="8941360" y="2364651"/>
            <a:ext cx="1756962" cy="1756326"/>
            <a:chOff x="8939773" y="2364651"/>
            <a:chExt cx="1756962" cy="1756326"/>
          </a:xfrm>
        </p:grpSpPr>
        <p:sp>
          <p:nvSpPr>
            <p:cNvPr id="90" name="圆角矩形 5">
              <a:extLst>
                <a:ext uri="{FF2B5EF4-FFF2-40B4-BE49-F238E27FC236}">
                  <a16:creationId xmlns="" xmlns:a16="http://schemas.microsoft.com/office/drawing/2014/main" id="{11573B23-2F43-4E6F-98EB-47FD8866FCE4}"/>
                </a:ext>
              </a:extLst>
            </p:cNvPr>
            <p:cNvSpPr/>
            <p:nvPr/>
          </p:nvSpPr>
          <p:spPr>
            <a:xfrm>
              <a:off x="8939773" y="2364651"/>
              <a:ext cx="1756962" cy="1756326"/>
            </a:xfrm>
            <a:prstGeom prst="roundRect">
              <a:avLst>
                <a:gd name="adj" fmla="val 12557"/>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444500" dist="1778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1" name="文本框 65">
              <a:extLst>
                <a:ext uri="{FF2B5EF4-FFF2-40B4-BE49-F238E27FC236}">
                  <a16:creationId xmlns="" xmlns:a16="http://schemas.microsoft.com/office/drawing/2014/main" id="{B2FDCCAE-78D5-44C7-861B-9BEB9051EEC2}"/>
                </a:ext>
              </a:extLst>
            </p:cNvPr>
            <p:cNvSpPr txBox="1"/>
            <p:nvPr/>
          </p:nvSpPr>
          <p:spPr>
            <a:xfrm>
              <a:off x="9212483" y="2699098"/>
              <a:ext cx="1128365" cy="338475"/>
            </a:xfrm>
            <a:prstGeom prst="rect">
              <a:avLst/>
            </a:prstGeom>
            <a:noFill/>
          </p:spPr>
          <p:txBody>
            <a:bodyPr wrap="square" rtlCol="0">
              <a:spAutoFit/>
            </a:bodyPr>
            <a:lstStyle/>
            <a:p>
              <a:pPr algn="ctr"/>
              <a:r>
                <a:rPr lang="zh-CN" altLang="en-US" sz="1600" b="1" dirty="0">
                  <a:solidFill>
                    <a:schemeClr val="tx1">
                      <a:lumMod val="65000"/>
                      <a:lumOff val="35000"/>
                    </a:schemeClr>
                  </a:solidFill>
                  <a:cs typeface="+mn-ea"/>
                  <a:sym typeface="+mn-lt"/>
                </a:rPr>
                <a:t>添加标题</a:t>
              </a:r>
            </a:p>
          </p:txBody>
        </p:sp>
        <p:sp>
          <p:nvSpPr>
            <p:cNvPr id="92" name="文本框 149">
              <a:extLst>
                <a:ext uri="{FF2B5EF4-FFF2-40B4-BE49-F238E27FC236}">
                  <a16:creationId xmlns="" xmlns:a16="http://schemas.microsoft.com/office/drawing/2014/main" id="{8D33DDB8-2D02-4E56-A932-2D5F6A8BC7B5}"/>
                </a:ext>
              </a:extLst>
            </p:cNvPr>
            <p:cNvSpPr txBox="1"/>
            <p:nvPr/>
          </p:nvSpPr>
          <p:spPr>
            <a:xfrm>
              <a:off x="9099673" y="3133806"/>
              <a:ext cx="1437327" cy="692336"/>
            </a:xfrm>
            <a:prstGeom prst="rect">
              <a:avLst/>
            </a:prstGeom>
            <a:noFill/>
          </p:spPr>
          <p:txBody>
            <a:bodyPr wrap="square" rtlCol="0">
              <a:spAutoFit/>
            </a:bodyPr>
            <a:lstStyle/>
            <a:p>
              <a:pPr algn="just">
                <a:lnSpc>
                  <a:spcPct val="130000"/>
                </a:lnSpc>
              </a:pPr>
              <a:r>
                <a:rPr lang="zh-CN" altLang="en-US" sz="1000" dirty="0">
                  <a:solidFill>
                    <a:schemeClr val="tx1">
                      <a:lumMod val="65000"/>
                      <a:lumOff val="35000"/>
                    </a:schemeClr>
                  </a:solidFill>
                  <a:cs typeface="+mn-ea"/>
                  <a:sym typeface="+mn-lt"/>
                </a:rPr>
                <a:t>点击添加文字说明详情介绍点击添加文字说明详情介绍</a:t>
              </a:r>
            </a:p>
          </p:txBody>
        </p:sp>
      </p:grpSp>
      <p:sp>
        <p:nvSpPr>
          <p:cNvPr id="93" name="文本框 129">
            <a:extLst>
              <a:ext uri="{FF2B5EF4-FFF2-40B4-BE49-F238E27FC236}">
                <a16:creationId xmlns="" xmlns:a16="http://schemas.microsoft.com/office/drawing/2014/main" id="{000AD468-D244-4D2A-B95D-2DA793E05D71}"/>
              </a:ext>
            </a:extLst>
          </p:cNvPr>
          <p:cNvSpPr txBox="1"/>
          <p:nvPr/>
        </p:nvSpPr>
        <p:spPr>
          <a:xfrm>
            <a:off x="1357193" y="5320703"/>
            <a:ext cx="9530262" cy="1061583"/>
          </a:xfrm>
          <a:prstGeom prst="rect">
            <a:avLst/>
          </a:prstGeom>
          <a:noFill/>
        </p:spPr>
        <p:txBody>
          <a:bodyPr wrap="square" rtlCol="0">
            <a:spAutoFit/>
          </a:bodyPr>
          <a:lstStyle/>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点击添加文字说明详情介绍点击添加文字说明详情介绍点击添加文字说明详情介绍点击添加文字说明详情介绍点击添加文字说明详情介绍点击添加文字说明详情介绍</a:t>
            </a:r>
            <a:endParaRPr lang="en-US" altLang="zh-CN" sz="1400" dirty="0">
              <a:solidFill>
                <a:prstClr val="black">
                  <a:lumMod val="50000"/>
                  <a:lumOff val="50000"/>
                </a:prstClr>
              </a:solidFill>
              <a:cs typeface="+mn-ea"/>
              <a:sym typeface="+mn-lt"/>
            </a:endParaRPr>
          </a:p>
          <a:p>
            <a:pPr algn="ctr">
              <a:lnSpc>
                <a:spcPct val="150000"/>
              </a:lnSpc>
            </a:pPr>
            <a:r>
              <a:rPr lang="zh-CN" altLang="en-US" sz="1400" dirty="0">
                <a:solidFill>
                  <a:prstClr val="black">
                    <a:lumMod val="50000"/>
                    <a:lumOff val="50000"/>
                  </a:prstClr>
                </a:solidFill>
                <a:cs typeface="+mn-ea"/>
                <a:sym typeface="+mn-lt"/>
              </a:rPr>
              <a:t>点击添加文字说明详情介绍点击添加文字说明详情介绍</a:t>
            </a:r>
          </a:p>
        </p:txBody>
      </p:sp>
      <p:grpSp>
        <p:nvGrpSpPr>
          <p:cNvPr id="94" name="组合 93">
            <a:extLst>
              <a:ext uri="{FF2B5EF4-FFF2-40B4-BE49-F238E27FC236}">
                <a16:creationId xmlns="" xmlns:a16="http://schemas.microsoft.com/office/drawing/2014/main" id="{6EE15E22-6150-42F6-88D7-D3597594288C}"/>
              </a:ext>
            </a:extLst>
          </p:cNvPr>
          <p:cNvGrpSpPr/>
          <p:nvPr/>
        </p:nvGrpSpPr>
        <p:grpSpPr>
          <a:xfrm>
            <a:off x="1789770" y="1459834"/>
            <a:ext cx="1016643" cy="1016276"/>
            <a:chOff x="2135898" y="1485578"/>
            <a:chExt cx="1016511" cy="1016511"/>
          </a:xfrm>
        </p:grpSpPr>
        <p:sp>
          <p:nvSpPr>
            <p:cNvPr id="95" name="椭圆 94">
              <a:extLst>
                <a:ext uri="{FF2B5EF4-FFF2-40B4-BE49-F238E27FC236}">
                  <a16:creationId xmlns="" xmlns:a16="http://schemas.microsoft.com/office/drawing/2014/main" id="{B3208C22-3B92-49A2-936B-2B0C7585213E}"/>
                </a:ext>
              </a:extLst>
            </p:cNvPr>
            <p:cNvSpPr/>
            <p:nvPr/>
          </p:nvSpPr>
          <p:spPr>
            <a:xfrm>
              <a:off x="2135898" y="1485578"/>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6" name="椭圆 95">
              <a:extLst>
                <a:ext uri="{FF2B5EF4-FFF2-40B4-BE49-F238E27FC236}">
                  <a16:creationId xmlns="" xmlns:a16="http://schemas.microsoft.com/office/drawing/2014/main" id="{8604A2F9-E125-4CC4-9994-271F576054FB}"/>
                </a:ext>
              </a:extLst>
            </p:cNvPr>
            <p:cNvSpPr/>
            <p:nvPr/>
          </p:nvSpPr>
          <p:spPr>
            <a:xfrm>
              <a:off x="2288503" y="1638183"/>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97" name="文本框 17">
              <a:extLst>
                <a:ext uri="{FF2B5EF4-FFF2-40B4-BE49-F238E27FC236}">
                  <a16:creationId xmlns="" xmlns:a16="http://schemas.microsoft.com/office/drawing/2014/main" id="{291281EF-BBCA-4929-BB85-C15BF563B8BC}"/>
                </a:ext>
              </a:extLst>
            </p:cNvPr>
            <p:cNvSpPr txBox="1"/>
            <p:nvPr/>
          </p:nvSpPr>
          <p:spPr>
            <a:xfrm>
              <a:off x="2403079" y="1803865"/>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01</a:t>
              </a:r>
              <a:endParaRPr lang="zh-CN" altLang="en-US" sz="2000" dirty="0">
                <a:solidFill>
                  <a:prstClr val="white"/>
                </a:solidFill>
                <a:cs typeface="+mn-ea"/>
                <a:sym typeface="+mn-lt"/>
              </a:endParaRPr>
            </a:p>
          </p:txBody>
        </p:sp>
      </p:grpSp>
      <p:grpSp>
        <p:nvGrpSpPr>
          <p:cNvPr id="98" name="组合 97">
            <a:extLst>
              <a:ext uri="{FF2B5EF4-FFF2-40B4-BE49-F238E27FC236}">
                <a16:creationId xmlns="" xmlns:a16="http://schemas.microsoft.com/office/drawing/2014/main" id="{8490BBB3-E509-4002-B8CF-E75F40CC2270}"/>
              </a:ext>
            </a:extLst>
          </p:cNvPr>
          <p:cNvGrpSpPr/>
          <p:nvPr/>
        </p:nvGrpSpPr>
        <p:grpSpPr>
          <a:xfrm>
            <a:off x="6804942" y="1459834"/>
            <a:ext cx="1016643" cy="1016276"/>
            <a:chOff x="3881858" y="5509627"/>
            <a:chExt cx="1016511" cy="1016511"/>
          </a:xfrm>
        </p:grpSpPr>
        <p:sp>
          <p:nvSpPr>
            <p:cNvPr id="99" name="椭圆 98">
              <a:extLst>
                <a:ext uri="{FF2B5EF4-FFF2-40B4-BE49-F238E27FC236}">
                  <a16:creationId xmlns="" xmlns:a16="http://schemas.microsoft.com/office/drawing/2014/main" id="{0FBE1D84-0C80-45D2-A3A3-9983DE1CEB33}"/>
                </a:ext>
              </a:extLst>
            </p:cNvPr>
            <p:cNvSpPr/>
            <p:nvPr/>
          </p:nvSpPr>
          <p:spPr>
            <a:xfrm>
              <a:off x="3881858" y="5509627"/>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0" name="椭圆 99">
              <a:extLst>
                <a:ext uri="{FF2B5EF4-FFF2-40B4-BE49-F238E27FC236}">
                  <a16:creationId xmlns="" xmlns:a16="http://schemas.microsoft.com/office/drawing/2014/main" id="{26FC46F0-4CA9-4C68-A66F-33DA3A30F805}"/>
                </a:ext>
              </a:extLst>
            </p:cNvPr>
            <p:cNvSpPr/>
            <p:nvPr/>
          </p:nvSpPr>
          <p:spPr>
            <a:xfrm>
              <a:off x="4034463" y="5662232"/>
              <a:ext cx="711301" cy="711301"/>
            </a:xfrm>
            <a:prstGeom prst="ellipse">
              <a:avLst/>
            </a:prstGeom>
            <a:solidFill>
              <a:srgbClr val="1C5483"/>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1" name="文本框 22">
              <a:extLst>
                <a:ext uri="{FF2B5EF4-FFF2-40B4-BE49-F238E27FC236}">
                  <a16:creationId xmlns="" xmlns:a16="http://schemas.microsoft.com/office/drawing/2014/main" id="{BD17A8A3-C271-4A6E-A398-AF91DF4C7621}"/>
                </a:ext>
              </a:extLst>
            </p:cNvPr>
            <p:cNvSpPr txBox="1"/>
            <p:nvPr/>
          </p:nvSpPr>
          <p:spPr>
            <a:xfrm>
              <a:off x="4149039" y="5822608"/>
              <a:ext cx="482148" cy="400203"/>
            </a:xfrm>
            <a:prstGeom prst="rect">
              <a:avLst/>
            </a:prstGeom>
            <a:noFill/>
          </p:spPr>
          <p:txBody>
            <a:bodyPr wrap="square" rtlCol="0">
              <a:spAutoFit/>
            </a:bodyPr>
            <a:lstStyle/>
            <a:p>
              <a:pPr algn="ctr"/>
              <a:r>
                <a:rPr lang="en-US" altLang="zh-CN" sz="2000" dirty="0">
                  <a:solidFill>
                    <a:prstClr val="white"/>
                  </a:solidFill>
                  <a:cs typeface="+mn-ea"/>
                  <a:sym typeface="+mn-lt"/>
                </a:rPr>
                <a:t>03</a:t>
              </a:r>
              <a:endParaRPr lang="zh-CN" altLang="en-US" sz="2000" dirty="0">
                <a:solidFill>
                  <a:prstClr val="white"/>
                </a:solidFill>
                <a:cs typeface="+mn-ea"/>
                <a:sym typeface="+mn-lt"/>
              </a:endParaRPr>
            </a:p>
          </p:txBody>
        </p:sp>
      </p:grpSp>
      <p:grpSp>
        <p:nvGrpSpPr>
          <p:cNvPr id="102" name="组合 101">
            <a:extLst>
              <a:ext uri="{FF2B5EF4-FFF2-40B4-BE49-F238E27FC236}">
                <a16:creationId xmlns="" xmlns:a16="http://schemas.microsoft.com/office/drawing/2014/main" id="{8BF07D1B-E4BF-493C-AF5D-30ED454BEFC3}"/>
              </a:ext>
            </a:extLst>
          </p:cNvPr>
          <p:cNvGrpSpPr/>
          <p:nvPr/>
        </p:nvGrpSpPr>
        <p:grpSpPr>
          <a:xfrm>
            <a:off x="4297356" y="1459834"/>
            <a:ext cx="1016643" cy="1016276"/>
            <a:chOff x="6699927" y="981522"/>
            <a:chExt cx="1016511" cy="1016511"/>
          </a:xfrm>
        </p:grpSpPr>
        <p:sp>
          <p:nvSpPr>
            <p:cNvPr id="103" name="椭圆 102">
              <a:extLst>
                <a:ext uri="{FF2B5EF4-FFF2-40B4-BE49-F238E27FC236}">
                  <a16:creationId xmlns="" xmlns:a16="http://schemas.microsoft.com/office/drawing/2014/main" id="{60DC1345-0B30-43FF-B5D7-DA835522DF9F}"/>
                </a:ext>
              </a:extLst>
            </p:cNvPr>
            <p:cNvSpPr/>
            <p:nvPr/>
          </p:nvSpPr>
          <p:spPr>
            <a:xfrm>
              <a:off x="6699927" y="981522"/>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4" name="椭圆 103">
              <a:extLst>
                <a:ext uri="{FF2B5EF4-FFF2-40B4-BE49-F238E27FC236}">
                  <a16:creationId xmlns="" xmlns:a16="http://schemas.microsoft.com/office/drawing/2014/main" id="{475C50FE-E264-4DCD-B9D3-73C7BA4E20F6}"/>
                </a:ext>
              </a:extLst>
            </p:cNvPr>
            <p:cNvSpPr/>
            <p:nvPr/>
          </p:nvSpPr>
          <p:spPr>
            <a:xfrm>
              <a:off x="6852532" y="1145215"/>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5" name="文本框 23">
              <a:extLst>
                <a:ext uri="{FF2B5EF4-FFF2-40B4-BE49-F238E27FC236}">
                  <a16:creationId xmlns="" xmlns:a16="http://schemas.microsoft.com/office/drawing/2014/main" id="{A420EBF9-8FCE-4CB9-AF46-3935D7815E05}"/>
                </a:ext>
              </a:extLst>
            </p:cNvPr>
            <p:cNvSpPr txBox="1"/>
            <p:nvPr/>
          </p:nvSpPr>
          <p:spPr>
            <a:xfrm>
              <a:off x="6967108" y="1295081"/>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02</a:t>
              </a:r>
              <a:endParaRPr lang="zh-CN" altLang="en-US" sz="2000" dirty="0">
                <a:solidFill>
                  <a:prstClr val="white"/>
                </a:solidFill>
                <a:cs typeface="+mn-ea"/>
                <a:sym typeface="+mn-lt"/>
              </a:endParaRPr>
            </a:p>
          </p:txBody>
        </p:sp>
      </p:grpSp>
      <p:grpSp>
        <p:nvGrpSpPr>
          <p:cNvPr id="106" name="组合 105">
            <a:extLst>
              <a:ext uri="{FF2B5EF4-FFF2-40B4-BE49-F238E27FC236}">
                <a16:creationId xmlns="" xmlns:a16="http://schemas.microsoft.com/office/drawing/2014/main" id="{B5F4E051-260B-46E8-B19C-C238ED99388C}"/>
              </a:ext>
            </a:extLst>
          </p:cNvPr>
          <p:cNvGrpSpPr/>
          <p:nvPr/>
        </p:nvGrpSpPr>
        <p:grpSpPr>
          <a:xfrm>
            <a:off x="9312528" y="1459834"/>
            <a:ext cx="1016643" cy="1016276"/>
            <a:chOff x="5201861" y="3625236"/>
            <a:chExt cx="1016511" cy="1016511"/>
          </a:xfrm>
        </p:grpSpPr>
        <p:sp>
          <p:nvSpPr>
            <p:cNvPr id="107" name="椭圆 106">
              <a:extLst>
                <a:ext uri="{FF2B5EF4-FFF2-40B4-BE49-F238E27FC236}">
                  <a16:creationId xmlns="" xmlns:a16="http://schemas.microsoft.com/office/drawing/2014/main" id="{D2FBBE6F-08EF-416C-AF33-783063900F0A}"/>
                </a:ext>
              </a:extLst>
            </p:cNvPr>
            <p:cNvSpPr/>
            <p:nvPr/>
          </p:nvSpPr>
          <p:spPr>
            <a:xfrm>
              <a:off x="5201861" y="3625236"/>
              <a:ext cx="1016511" cy="1016511"/>
            </a:xfrm>
            <a:prstGeom prst="ellipse">
              <a:avLst/>
            </a:prstGeom>
            <a:gradFill>
              <a:gsLst>
                <a:gs pos="0">
                  <a:schemeClr val="bg1">
                    <a:lumMod val="80000"/>
                  </a:schemeClr>
                </a:gs>
                <a:gs pos="100000">
                  <a:schemeClr val="bg1">
                    <a:lumMod val="97000"/>
                  </a:schemeClr>
                </a:gs>
              </a:gsLst>
              <a:lin ang="2700000" scaled="1"/>
            </a:gradFill>
            <a:ln w="22225">
              <a:gradFill flip="none" rotWithShape="1">
                <a:gsLst>
                  <a:gs pos="0">
                    <a:schemeClr val="bg1"/>
                  </a:gs>
                  <a:gs pos="100000">
                    <a:schemeClr val="bg1">
                      <a:lumMod val="75000"/>
                    </a:schemeClr>
                  </a:gs>
                </a:gsLst>
                <a:lin ang="2700000" scaled="1"/>
                <a:tileRect/>
              </a:gradFill>
            </a:ln>
            <a:effectLst>
              <a:outerShdw blurRad="2032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8" name="椭圆 107">
              <a:extLst>
                <a:ext uri="{FF2B5EF4-FFF2-40B4-BE49-F238E27FC236}">
                  <a16:creationId xmlns="" xmlns:a16="http://schemas.microsoft.com/office/drawing/2014/main" id="{F4D0F387-84FB-4716-AFC8-FECE3FD0326F}"/>
                </a:ext>
              </a:extLst>
            </p:cNvPr>
            <p:cNvSpPr/>
            <p:nvPr/>
          </p:nvSpPr>
          <p:spPr>
            <a:xfrm>
              <a:off x="5354466" y="3777840"/>
              <a:ext cx="711301" cy="711301"/>
            </a:xfrm>
            <a:prstGeom prst="ellipse">
              <a:avLst/>
            </a:prstGeom>
            <a:solidFill>
              <a:srgbClr val="47484A"/>
            </a:solidFill>
            <a:ln w="15875">
              <a:solidFill>
                <a:schemeClr val="bg1">
                  <a:lumMod val="95000"/>
                </a:schemeClr>
              </a:solidFill>
            </a:ln>
            <a:effectLst>
              <a:outerShdw blurRad="63500" dist="254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09" name="文本框 24">
              <a:extLst>
                <a:ext uri="{FF2B5EF4-FFF2-40B4-BE49-F238E27FC236}">
                  <a16:creationId xmlns="" xmlns:a16="http://schemas.microsoft.com/office/drawing/2014/main" id="{D6E6182E-F426-4DB5-BD6D-01DA2859EF6E}"/>
                </a:ext>
              </a:extLst>
            </p:cNvPr>
            <p:cNvSpPr txBox="1"/>
            <p:nvPr/>
          </p:nvSpPr>
          <p:spPr>
            <a:xfrm>
              <a:off x="5469042" y="3943523"/>
              <a:ext cx="482148" cy="400202"/>
            </a:xfrm>
            <a:prstGeom prst="rect">
              <a:avLst/>
            </a:prstGeom>
            <a:noFill/>
          </p:spPr>
          <p:txBody>
            <a:bodyPr wrap="square" rtlCol="0">
              <a:spAutoFit/>
            </a:bodyPr>
            <a:lstStyle/>
            <a:p>
              <a:pPr algn="ctr"/>
              <a:r>
                <a:rPr lang="en-US" altLang="zh-CN" sz="2000" dirty="0">
                  <a:solidFill>
                    <a:prstClr val="white"/>
                  </a:solidFill>
                  <a:cs typeface="+mn-ea"/>
                  <a:sym typeface="+mn-lt"/>
                </a:rPr>
                <a:t>04</a:t>
              </a:r>
              <a:endParaRPr lang="zh-CN" altLang="en-US" sz="2000" dirty="0">
                <a:solidFill>
                  <a:prstClr val="white"/>
                </a:solidFill>
                <a:cs typeface="+mn-ea"/>
                <a:sym typeface="+mn-lt"/>
              </a:endParaRPr>
            </a:p>
          </p:txBody>
        </p:sp>
      </p:grpSp>
    </p:spTree>
    <p:extLst>
      <p:ext uri="{BB962C8B-B14F-4D97-AF65-F5344CB8AC3E}">
        <p14:creationId xmlns:p14="http://schemas.microsoft.com/office/powerpoint/2010/main" val="348167007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750"/>
                                        <p:tgtEl>
                                          <p:spTgt spid="77"/>
                                        </p:tgtEl>
                                      </p:cBhvr>
                                    </p:animEffect>
                                    <p:anim calcmode="lin" valueType="num">
                                      <p:cBhvr>
                                        <p:cTn id="8" dur="750" fill="hold"/>
                                        <p:tgtEl>
                                          <p:spTgt spid="77"/>
                                        </p:tgtEl>
                                        <p:attrNameLst>
                                          <p:attrName>ppt_x</p:attrName>
                                        </p:attrNameLst>
                                      </p:cBhvr>
                                      <p:tavLst>
                                        <p:tav tm="0">
                                          <p:val>
                                            <p:strVal val="#ppt_x"/>
                                          </p:val>
                                        </p:tav>
                                        <p:tav tm="100000">
                                          <p:val>
                                            <p:strVal val="#ppt_x"/>
                                          </p:val>
                                        </p:tav>
                                      </p:tavLst>
                                    </p:anim>
                                    <p:anim calcmode="lin" valueType="num">
                                      <p:cBhvr>
                                        <p:cTn id="9" dur="750" fill="hold"/>
                                        <p:tgtEl>
                                          <p:spTgt spid="77"/>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7" presetClass="entr" presetSubtype="0" fill="hold"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750"/>
                                        <p:tgtEl>
                                          <p:spTgt spid="81"/>
                                        </p:tgtEl>
                                      </p:cBhvr>
                                    </p:animEffect>
                                    <p:anim calcmode="lin" valueType="num">
                                      <p:cBhvr>
                                        <p:cTn id="14" dur="750" fill="hold"/>
                                        <p:tgtEl>
                                          <p:spTgt spid="81"/>
                                        </p:tgtEl>
                                        <p:attrNameLst>
                                          <p:attrName>ppt_x</p:attrName>
                                        </p:attrNameLst>
                                      </p:cBhvr>
                                      <p:tavLst>
                                        <p:tav tm="0">
                                          <p:val>
                                            <p:strVal val="#ppt_x"/>
                                          </p:val>
                                        </p:tav>
                                        <p:tav tm="100000">
                                          <p:val>
                                            <p:strVal val="#ppt_x"/>
                                          </p:val>
                                        </p:tav>
                                      </p:tavLst>
                                    </p:anim>
                                    <p:anim calcmode="lin" valueType="num">
                                      <p:cBhvr>
                                        <p:cTn id="15" dur="750" fill="hold"/>
                                        <p:tgtEl>
                                          <p:spTgt spid="81"/>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fade">
                                      <p:cBhvr>
                                        <p:cTn id="19" dur="750"/>
                                        <p:tgtEl>
                                          <p:spTgt spid="85"/>
                                        </p:tgtEl>
                                      </p:cBhvr>
                                    </p:animEffect>
                                    <p:anim calcmode="lin" valueType="num">
                                      <p:cBhvr>
                                        <p:cTn id="20" dur="750" fill="hold"/>
                                        <p:tgtEl>
                                          <p:spTgt spid="85"/>
                                        </p:tgtEl>
                                        <p:attrNameLst>
                                          <p:attrName>ppt_x</p:attrName>
                                        </p:attrNameLst>
                                      </p:cBhvr>
                                      <p:tavLst>
                                        <p:tav tm="0">
                                          <p:val>
                                            <p:strVal val="#ppt_x"/>
                                          </p:val>
                                        </p:tav>
                                        <p:tav tm="100000">
                                          <p:val>
                                            <p:strVal val="#ppt_x"/>
                                          </p:val>
                                        </p:tav>
                                      </p:tavLst>
                                    </p:anim>
                                    <p:anim calcmode="lin" valueType="num">
                                      <p:cBhvr>
                                        <p:cTn id="21" dur="750" fill="hold"/>
                                        <p:tgtEl>
                                          <p:spTgt spid="85"/>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7" presetClass="entr" presetSubtype="0" fill="hold" nodeType="afterEffect">
                                  <p:stCondLst>
                                    <p:cond delay="0"/>
                                  </p:stCondLst>
                                  <p:childTnLst>
                                    <p:set>
                                      <p:cBhvr>
                                        <p:cTn id="24" dur="1" fill="hold">
                                          <p:stCondLst>
                                            <p:cond delay="0"/>
                                          </p:stCondLst>
                                        </p:cTn>
                                        <p:tgtEl>
                                          <p:spTgt spid="89"/>
                                        </p:tgtEl>
                                        <p:attrNameLst>
                                          <p:attrName>style.visibility</p:attrName>
                                        </p:attrNameLst>
                                      </p:cBhvr>
                                      <p:to>
                                        <p:strVal val="visible"/>
                                      </p:to>
                                    </p:set>
                                    <p:animEffect transition="in" filter="fade">
                                      <p:cBhvr>
                                        <p:cTn id="25" dur="750"/>
                                        <p:tgtEl>
                                          <p:spTgt spid="89"/>
                                        </p:tgtEl>
                                      </p:cBhvr>
                                    </p:animEffect>
                                    <p:anim calcmode="lin" valueType="num">
                                      <p:cBhvr>
                                        <p:cTn id="26" dur="750" fill="hold"/>
                                        <p:tgtEl>
                                          <p:spTgt spid="89"/>
                                        </p:tgtEl>
                                        <p:attrNameLst>
                                          <p:attrName>ppt_x</p:attrName>
                                        </p:attrNameLst>
                                      </p:cBhvr>
                                      <p:tavLst>
                                        <p:tav tm="0">
                                          <p:val>
                                            <p:strVal val="#ppt_x"/>
                                          </p:val>
                                        </p:tav>
                                        <p:tav tm="100000">
                                          <p:val>
                                            <p:strVal val="#ppt_x"/>
                                          </p:val>
                                        </p:tav>
                                      </p:tavLst>
                                    </p:anim>
                                    <p:anim calcmode="lin" valueType="num">
                                      <p:cBhvr>
                                        <p:cTn id="27" dur="750" fill="hold"/>
                                        <p:tgtEl>
                                          <p:spTgt spid="89"/>
                                        </p:tgtEl>
                                        <p:attrNameLst>
                                          <p:attrName>ppt_y</p:attrName>
                                        </p:attrNameLst>
                                      </p:cBhvr>
                                      <p:tavLst>
                                        <p:tav tm="0">
                                          <p:val>
                                            <p:strVal val="#ppt_y-.1"/>
                                          </p:val>
                                        </p:tav>
                                        <p:tav tm="100000">
                                          <p:val>
                                            <p:strVal val="#ppt_y"/>
                                          </p:val>
                                        </p:tav>
                                      </p:tavLst>
                                    </p:anim>
                                  </p:childTnLst>
                                </p:cTn>
                              </p:par>
                            </p:childTnLst>
                          </p:cTn>
                        </p:par>
                        <p:par>
                          <p:cTn id="28" fill="hold">
                            <p:stCondLst>
                              <p:cond delay="3000"/>
                            </p:stCondLst>
                            <p:childTnLst>
                              <p:par>
                                <p:cTn id="29" presetID="23" presetClass="entr" presetSubtype="32" fill="hold" nodeType="after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p:cTn id="31" dur="500" fill="hold"/>
                                        <p:tgtEl>
                                          <p:spTgt spid="94"/>
                                        </p:tgtEl>
                                        <p:attrNameLst>
                                          <p:attrName>ppt_w</p:attrName>
                                        </p:attrNameLst>
                                      </p:cBhvr>
                                      <p:tavLst>
                                        <p:tav tm="0">
                                          <p:val>
                                            <p:strVal val="4*#ppt_w"/>
                                          </p:val>
                                        </p:tav>
                                        <p:tav tm="100000">
                                          <p:val>
                                            <p:strVal val="#ppt_w"/>
                                          </p:val>
                                        </p:tav>
                                      </p:tavLst>
                                    </p:anim>
                                    <p:anim calcmode="lin" valueType="num">
                                      <p:cBhvr>
                                        <p:cTn id="32" dur="500" fill="hold"/>
                                        <p:tgtEl>
                                          <p:spTgt spid="94"/>
                                        </p:tgtEl>
                                        <p:attrNameLst>
                                          <p:attrName>ppt_h</p:attrName>
                                        </p:attrNameLst>
                                      </p:cBhvr>
                                      <p:tavLst>
                                        <p:tav tm="0">
                                          <p:val>
                                            <p:strVal val="4*#ppt_h"/>
                                          </p:val>
                                        </p:tav>
                                        <p:tav tm="100000">
                                          <p:val>
                                            <p:strVal val="#ppt_h"/>
                                          </p:val>
                                        </p:tav>
                                      </p:tavLst>
                                    </p:anim>
                                  </p:childTnLst>
                                </p:cTn>
                              </p:par>
                            </p:childTnLst>
                          </p:cTn>
                        </p:par>
                        <p:par>
                          <p:cTn id="33" fill="hold">
                            <p:stCondLst>
                              <p:cond delay="3500"/>
                            </p:stCondLst>
                            <p:childTnLst>
                              <p:par>
                                <p:cTn id="34" presetID="23" presetClass="entr" presetSubtype="32" fill="hold" nodeType="afterEffect">
                                  <p:stCondLst>
                                    <p:cond delay="0"/>
                                  </p:stCondLst>
                                  <p:childTnLst>
                                    <p:set>
                                      <p:cBhvr>
                                        <p:cTn id="35" dur="1" fill="hold">
                                          <p:stCondLst>
                                            <p:cond delay="0"/>
                                          </p:stCondLst>
                                        </p:cTn>
                                        <p:tgtEl>
                                          <p:spTgt spid="102"/>
                                        </p:tgtEl>
                                        <p:attrNameLst>
                                          <p:attrName>style.visibility</p:attrName>
                                        </p:attrNameLst>
                                      </p:cBhvr>
                                      <p:to>
                                        <p:strVal val="visible"/>
                                      </p:to>
                                    </p:set>
                                    <p:anim calcmode="lin" valueType="num">
                                      <p:cBhvr>
                                        <p:cTn id="36" dur="500" fill="hold"/>
                                        <p:tgtEl>
                                          <p:spTgt spid="102"/>
                                        </p:tgtEl>
                                        <p:attrNameLst>
                                          <p:attrName>ppt_w</p:attrName>
                                        </p:attrNameLst>
                                      </p:cBhvr>
                                      <p:tavLst>
                                        <p:tav tm="0">
                                          <p:val>
                                            <p:strVal val="4*#ppt_w"/>
                                          </p:val>
                                        </p:tav>
                                        <p:tav tm="100000">
                                          <p:val>
                                            <p:strVal val="#ppt_w"/>
                                          </p:val>
                                        </p:tav>
                                      </p:tavLst>
                                    </p:anim>
                                    <p:anim calcmode="lin" valueType="num">
                                      <p:cBhvr>
                                        <p:cTn id="37" dur="500" fill="hold"/>
                                        <p:tgtEl>
                                          <p:spTgt spid="102"/>
                                        </p:tgtEl>
                                        <p:attrNameLst>
                                          <p:attrName>ppt_h</p:attrName>
                                        </p:attrNameLst>
                                      </p:cBhvr>
                                      <p:tavLst>
                                        <p:tav tm="0">
                                          <p:val>
                                            <p:strVal val="4*#ppt_h"/>
                                          </p:val>
                                        </p:tav>
                                        <p:tav tm="100000">
                                          <p:val>
                                            <p:strVal val="#ppt_h"/>
                                          </p:val>
                                        </p:tav>
                                      </p:tavLst>
                                    </p:anim>
                                  </p:childTnLst>
                                </p:cTn>
                              </p:par>
                            </p:childTnLst>
                          </p:cTn>
                        </p:par>
                        <p:par>
                          <p:cTn id="38" fill="hold">
                            <p:stCondLst>
                              <p:cond delay="4000"/>
                            </p:stCondLst>
                            <p:childTnLst>
                              <p:par>
                                <p:cTn id="39" presetID="23" presetClass="entr" presetSubtype="32" fill="hold" nodeType="afterEffect">
                                  <p:stCondLst>
                                    <p:cond delay="0"/>
                                  </p:stCondLst>
                                  <p:childTnLst>
                                    <p:set>
                                      <p:cBhvr>
                                        <p:cTn id="40" dur="1" fill="hold">
                                          <p:stCondLst>
                                            <p:cond delay="0"/>
                                          </p:stCondLst>
                                        </p:cTn>
                                        <p:tgtEl>
                                          <p:spTgt spid="98"/>
                                        </p:tgtEl>
                                        <p:attrNameLst>
                                          <p:attrName>style.visibility</p:attrName>
                                        </p:attrNameLst>
                                      </p:cBhvr>
                                      <p:to>
                                        <p:strVal val="visible"/>
                                      </p:to>
                                    </p:set>
                                    <p:anim calcmode="lin" valueType="num">
                                      <p:cBhvr>
                                        <p:cTn id="41" dur="500" fill="hold"/>
                                        <p:tgtEl>
                                          <p:spTgt spid="98"/>
                                        </p:tgtEl>
                                        <p:attrNameLst>
                                          <p:attrName>ppt_w</p:attrName>
                                        </p:attrNameLst>
                                      </p:cBhvr>
                                      <p:tavLst>
                                        <p:tav tm="0">
                                          <p:val>
                                            <p:strVal val="4*#ppt_w"/>
                                          </p:val>
                                        </p:tav>
                                        <p:tav tm="100000">
                                          <p:val>
                                            <p:strVal val="#ppt_w"/>
                                          </p:val>
                                        </p:tav>
                                      </p:tavLst>
                                    </p:anim>
                                    <p:anim calcmode="lin" valueType="num">
                                      <p:cBhvr>
                                        <p:cTn id="42" dur="500" fill="hold"/>
                                        <p:tgtEl>
                                          <p:spTgt spid="98"/>
                                        </p:tgtEl>
                                        <p:attrNameLst>
                                          <p:attrName>ppt_h</p:attrName>
                                        </p:attrNameLst>
                                      </p:cBhvr>
                                      <p:tavLst>
                                        <p:tav tm="0">
                                          <p:val>
                                            <p:strVal val="4*#ppt_h"/>
                                          </p:val>
                                        </p:tav>
                                        <p:tav tm="100000">
                                          <p:val>
                                            <p:strVal val="#ppt_h"/>
                                          </p:val>
                                        </p:tav>
                                      </p:tavLst>
                                    </p:anim>
                                  </p:childTnLst>
                                </p:cTn>
                              </p:par>
                            </p:childTnLst>
                          </p:cTn>
                        </p:par>
                        <p:par>
                          <p:cTn id="43" fill="hold">
                            <p:stCondLst>
                              <p:cond delay="4500"/>
                            </p:stCondLst>
                            <p:childTnLst>
                              <p:par>
                                <p:cTn id="44" presetID="23" presetClass="entr" presetSubtype="32" fill="hold" nodeType="afterEffect">
                                  <p:stCondLst>
                                    <p:cond delay="0"/>
                                  </p:stCondLst>
                                  <p:childTnLst>
                                    <p:set>
                                      <p:cBhvr>
                                        <p:cTn id="45" dur="1" fill="hold">
                                          <p:stCondLst>
                                            <p:cond delay="0"/>
                                          </p:stCondLst>
                                        </p:cTn>
                                        <p:tgtEl>
                                          <p:spTgt spid="106"/>
                                        </p:tgtEl>
                                        <p:attrNameLst>
                                          <p:attrName>style.visibility</p:attrName>
                                        </p:attrNameLst>
                                      </p:cBhvr>
                                      <p:to>
                                        <p:strVal val="visible"/>
                                      </p:to>
                                    </p:set>
                                    <p:anim calcmode="lin" valueType="num">
                                      <p:cBhvr>
                                        <p:cTn id="46" dur="500" fill="hold"/>
                                        <p:tgtEl>
                                          <p:spTgt spid="106"/>
                                        </p:tgtEl>
                                        <p:attrNameLst>
                                          <p:attrName>ppt_w</p:attrName>
                                        </p:attrNameLst>
                                      </p:cBhvr>
                                      <p:tavLst>
                                        <p:tav tm="0">
                                          <p:val>
                                            <p:strVal val="4*#ppt_w"/>
                                          </p:val>
                                        </p:tav>
                                        <p:tav tm="100000">
                                          <p:val>
                                            <p:strVal val="#ppt_w"/>
                                          </p:val>
                                        </p:tav>
                                      </p:tavLst>
                                    </p:anim>
                                    <p:anim calcmode="lin" valueType="num">
                                      <p:cBhvr>
                                        <p:cTn id="47" dur="500" fill="hold"/>
                                        <p:tgtEl>
                                          <p:spTgt spid="106"/>
                                        </p:tgtEl>
                                        <p:attrNameLst>
                                          <p:attrName>ppt_h</p:attrName>
                                        </p:attrNameLst>
                                      </p:cBhvr>
                                      <p:tavLst>
                                        <p:tav tm="0">
                                          <p:val>
                                            <p:strVal val="4*#ppt_h"/>
                                          </p:val>
                                        </p:tav>
                                        <p:tav tm="100000">
                                          <p:val>
                                            <p:strVal val="#ppt_h"/>
                                          </p:val>
                                        </p:tav>
                                      </p:tavLst>
                                    </p:anim>
                                  </p:childTnLst>
                                </p:cTn>
                              </p:par>
                            </p:childTnLst>
                          </p:cTn>
                        </p:par>
                        <p:par>
                          <p:cTn id="48" fill="hold">
                            <p:stCondLst>
                              <p:cond delay="5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93"/>
                                        </p:tgtEl>
                                        <p:attrNameLst>
                                          <p:attrName>style.visibility</p:attrName>
                                        </p:attrNameLst>
                                      </p:cBhvr>
                                      <p:to>
                                        <p:strVal val="visible"/>
                                      </p:to>
                                    </p:set>
                                    <p:anim calcmode="lin" valueType="num">
                                      <p:cBhvr>
                                        <p:cTn id="51" dur="250" fill="hold"/>
                                        <p:tgtEl>
                                          <p:spTgt spid="93"/>
                                        </p:tgtEl>
                                        <p:attrNameLst>
                                          <p:attrName>ppt_x</p:attrName>
                                        </p:attrNameLst>
                                      </p:cBhvr>
                                      <p:tavLst>
                                        <p:tav tm="0">
                                          <p:val>
                                            <p:strVal val="#ppt_x"/>
                                          </p:val>
                                        </p:tav>
                                        <p:tav tm="50000">
                                          <p:val>
                                            <p:strVal val="#ppt_x+.1"/>
                                          </p:val>
                                        </p:tav>
                                        <p:tav tm="100000">
                                          <p:val>
                                            <p:strVal val="#ppt_x"/>
                                          </p:val>
                                        </p:tav>
                                      </p:tavLst>
                                    </p:anim>
                                    <p:anim calcmode="lin" valueType="num">
                                      <p:cBhvr>
                                        <p:cTn id="52" dur="250" fill="hold"/>
                                        <p:tgtEl>
                                          <p:spTgt spid="93"/>
                                        </p:tgtEl>
                                        <p:attrNameLst>
                                          <p:attrName>ppt_y</p:attrName>
                                        </p:attrNameLst>
                                      </p:cBhvr>
                                      <p:tavLst>
                                        <p:tav tm="0">
                                          <p:val>
                                            <p:strVal val="#ppt_y"/>
                                          </p:val>
                                        </p:tav>
                                        <p:tav tm="100000">
                                          <p:val>
                                            <p:strVal val="#ppt_y"/>
                                          </p:val>
                                        </p:tav>
                                      </p:tavLst>
                                    </p:anim>
                                    <p:anim calcmode="lin" valueType="num">
                                      <p:cBhvr>
                                        <p:cTn id="53" dur="250" fill="hold"/>
                                        <p:tgtEl>
                                          <p:spTgt spid="93"/>
                                        </p:tgtEl>
                                        <p:attrNameLst>
                                          <p:attrName>ppt_h</p:attrName>
                                        </p:attrNameLst>
                                      </p:cBhvr>
                                      <p:tavLst>
                                        <p:tav tm="0">
                                          <p:val>
                                            <p:strVal val="#ppt_h/10"/>
                                          </p:val>
                                        </p:tav>
                                        <p:tav tm="50000">
                                          <p:val>
                                            <p:strVal val="#ppt_h+.01"/>
                                          </p:val>
                                        </p:tav>
                                        <p:tav tm="100000">
                                          <p:val>
                                            <p:strVal val="#ppt_h"/>
                                          </p:val>
                                        </p:tav>
                                      </p:tavLst>
                                    </p:anim>
                                    <p:anim calcmode="lin" valueType="num">
                                      <p:cBhvr>
                                        <p:cTn id="54" dur="250" fill="hold"/>
                                        <p:tgtEl>
                                          <p:spTgt spid="93"/>
                                        </p:tgtEl>
                                        <p:attrNameLst>
                                          <p:attrName>ppt_w</p:attrName>
                                        </p:attrNameLst>
                                      </p:cBhvr>
                                      <p:tavLst>
                                        <p:tav tm="0">
                                          <p:val>
                                            <p:strVal val="#ppt_w/10"/>
                                          </p:val>
                                        </p:tav>
                                        <p:tav tm="50000">
                                          <p:val>
                                            <p:strVal val="#ppt_w+.01"/>
                                          </p:val>
                                        </p:tav>
                                        <p:tav tm="100000">
                                          <p:val>
                                            <p:strVal val="#ppt_w"/>
                                          </p:val>
                                        </p:tav>
                                      </p:tavLst>
                                    </p:anim>
                                    <p:animEffect transition="in" filter="fade">
                                      <p:cBhvr>
                                        <p:cTn id="55" dur="250" tmFilter="0,0; .5, 1; 1, 1"/>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44486B3C-2233-4BEA-9EB3-435A28FD1B53}"/>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D74CAA45-089E-4CAA-AC39-CAF51264EACF}"/>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2</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96B1CC8C-0795-4B94-8FFF-1B2163E571CE}"/>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CA129965-B0B8-40E6-AF25-8958CEAE9B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B52338B0-29DB-4A12-9AAC-732130D9D52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363E0525-DAEE-4451-9048-3634983F9A84}"/>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66D846A8-BB4F-471F-B33D-6E8EB41127FB}"/>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661B389D-B1F2-440E-A4B8-9A286040AB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C69D6BCA-8FF2-492C-982B-921A960DE4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994E2F9-90AC-440C-9229-5EB55E337220}"/>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A19CC2B8-1D40-4CA7-B70A-3AF4CC69BD26}"/>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工作完成情况</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5F6F437-B08F-4743-B5C4-62B6B65B1AFD}"/>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39579545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C412EA5-0119-4218-95D1-1F62D3ACB9FE}"/>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59DFAD5C-3884-4D92-B22B-1B82B3F2A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6DD66C2E-457A-44F5-9502-B73D7FE1AB5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FE140645-AF3F-47FD-9889-C5CAED12F0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83F1338A-9ACF-43AA-A9F1-CABB4E4A266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E96D3E7E-F92A-4E10-9AE8-6133B2CC1208}"/>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9111191-50AE-40EF-B590-D8B558EA5FA0}"/>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89B70380-2943-47B3-B6FD-162C68497A2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8480EFDD-6E2F-431B-A7EF-3FA45AB21557}"/>
              </a:ext>
            </a:extLst>
          </p:cNvPr>
          <p:cNvGrpSpPr/>
          <p:nvPr/>
        </p:nvGrpSpPr>
        <p:grpSpPr>
          <a:xfrm>
            <a:off x="4251124" y="1844824"/>
            <a:ext cx="3743044" cy="3743044"/>
            <a:chOff x="4574308" y="2169595"/>
            <a:chExt cx="3093502" cy="3093502"/>
          </a:xfrm>
        </p:grpSpPr>
        <p:sp>
          <p:nvSpPr>
            <p:cNvPr id="11" name="椭圆 10">
              <a:extLst>
                <a:ext uri="{FF2B5EF4-FFF2-40B4-BE49-F238E27FC236}">
                  <a16:creationId xmlns="" xmlns:a16="http://schemas.microsoft.com/office/drawing/2014/main" id="{25F50AD4-7A90-49C5-9E6E-D765FDE3AF5B}"/>
                </a:ext>
              </a:extLst>
            </p:cNvPr>
            <p:cNvSpPr/>
            <p:nvPr/>
          </p:nvSpPr>
          <p:spPr>
            <a:xfrm>
              <a:off x="4574308" y="2169595"/>
              <a:ext cx="3093502" cy="309350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椭圆 11">
              <a:extLst>
                <a:ext uri="{FF2B5EF4-FFF2-40B4-BE49-F238E27FC236}">
                  <a16:creationId xmlns="" xmlns:a16="http://schemas.microsoft.com/office/drawing/2014/main" id="{9655D372-AC67-415D-8B6E-5F0654DCAA23}"/>
                </a:ext>
              </a:extLst>
            </p:cNvPr>
            <p:cNvSpPr/>
            <p:nvPr/>
          </p:nvSpPr>
          <p:spPr>
            <a:xfrm>
              <a:off x="4649955" y="2245243"/>
              <a:ext cx="2942210" cy="2942208"/>
            </a:xfrm>
            <a:prstGeom prst="ellipse">
              <a:avLst/>
            </a:prstGeom>
            <a:gradFill flip="none" rotWithShape="1">
              <a:gsLst>
                <a:gs pos="1000">
                  <a:srgbClr val="DEDEDE"/>
                </a:gs>
                <a:gs pos="93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椭圆 12">
              <a:extLst>
                <a:ext uri="{FF2B5EF4-FFF2-40B4-BE49-F238E27FC236}">
                  <a16:creationId xmlns="" xmlns:a16="http://schemas.microsoft.com/office/drawing/2014/main" id="{8D1A4760-ABB8-4BF3-9E4F-3A1FF0F049D2}"/>
                </a:ext>
              </a:extLst>
            </p:cNvPr>
            <p:cNvSpPr/>
            <p:nvPr/>
          </p:nvSpPr>
          <p:spPr>
            <a:xfrm>
              <a:off x="4833174" y="2428460"/>
              <a:ext cx="2575772" cy="2575772"/>
            </a:xfrm>
            <a:prstGeom prst="ellipse">
              <a:avLst/>
            </a:prstGeom>
            <a:blipFill dpi="0" rotWithShape="1">
              <a:blip r:embed="rId5" cstate="email">
                <a:extLst>
                  <a:ext uri="{BEBA8EAE-BF5A-486C-A8C5-ECC9F3942E4B}">
                    <a14:imgProps xmlns:a14="http://schemas.microsoft.com/office/drawing/2010/main">
                      <a14:imgLayer r:embed="rId6">
                        <a14:imgEffect>
                          <a14:saturation sat="70000"/>
                        </a14:imgEffect>
                        <a14:imgEffect>
                          <a14:brightnessContrast bright="12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4" name="组合 13">
            <a:extLst>
              <a:ext uri="{FF2B5EF4-FFF2-40B4-BE49-F238E27FC236}">
                <a16:creationId xmlns="" xmlns:a16="http://schemas.microsoft.com/office/drawing/2014/main" id="{874FD77E-F6ED-4D12-A471-500DA43AF6E8}"/>
              </a:ext>
            </a:extLst>
          </p:cNvPr>
          <p:cNvGrpSpPr/>
          <p:nvPr/>
        </p:nvGrpSpPr>
        <p:grpSpPr>
          <a:xfrm>
            <a:off x="5290977" y="2884679"/>
            <a:ext cx="1663336" cy="1663336"/>
            <a:chOff x="5289390" y="2884679"/>
            <a:chExt cx="1663336" cy="1663336"/>
          </a:xfrm>
        </p:grpSpPr>
        <p:grpSp>
          <p:nvGrpSpPr>
            <p:cNvPr id="15" name="组合 14">
              <a:extLst>
                <a:ext uri="{FF2B5EF4-FFF2-40B4-BE49-F238E27FC236}">
                  <a16:creationId xmlns="" xmlns:a16="http://schemas.microsoft.com/office/drawing/2014/main" id="{18A5BD0B-890B-4133-9AA0-AC7B46B72E46}"/>
                </a:ext>
              </a:extLst>
            </p:cNvPr>
            <p:cNvGrpSpPr/>
            <p:nvPr/>
          </p:nvGrpSpPr>
          <p:grpSpPr>
            <a:xfrm>
              <a:off x="5289390" y="2884679"/>
              <a:ext cx="1663336" cy="1663336"/>
              <a:chOff x="372609" y="2524616"/>
              <a:chExt cx="2739344" cy="2739344"/>
            </a:xfrm>
          </p:grpSpPr>
          <p:sp>
            <p:nvSpPr>
              <p:cNvPr id="17" name="椭圆 16">
                <a:extLst>
                  <a:ext uri="{FF2B5EF4-FFF2-40B4-BE49-F238E27FC236}">
                    <a16:creationId xmlns="" xmlns:a16="http://schemas.microsoft.com/office/drawing/2014/main" id="{6EA49373-9C5B-46A7-96F9-4870F2EF7C28}"/>
                  </a:ext>
                </a:extLst>
              </p:cNvPr>
              <p:cNvSpPr/>
              <p:nvPr/>
            </p:nvSpPr>
            <p:spPr>
              <a:xfrm>
                <a:off x="372609" y="2524616"/>
                <a:ext cx="2739344" cy="2739344"/>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8" name="椭圆 17">
                <a:extLst>
                  <a:ext uri="{FF2B5EF4-FFF2-40B4-BE49-F238E27FC236}">
                    <a16:creationId xmlns="" xmlns:a16="http://schemas.microsoft.com/office/drawing/2014/main" id="{9977F748-591F-4ED4-A436-775EE1972190}"/>
                  </a:ext>
                </a:extLst>
              </p:cNvPr>
              <p:cNvSpPr/>
              <p:nvPr/>
            </p:nvSpPr>
            <p:spPr>
              <a:xfrm rot="10800000">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16" name="TextBox 42">
              <a:extLst>
                <a:ext uri="{FF2B5EF4-FFF2-40B4-BE49-F238E27FC236}">
                  <a16:creationId xmlns="" xmlns:a16="http://schemas.microsoft.com/office/drawing/2014/main" id="{9B06CCF0-C14C-4FD1-9721-2F78AC2EE3FF}"/>
                </a:ext>
              </a:extLst>
            </p:cNvPr>
            <p:cNvSpPr txBox="1"/>
            <p:nvPr/>
          </p:nvSpPr>
          <p:spPr>
            <a:xfrm>
              <a:off x="5406326" y="3358792"/>
              <a:ext cx="1415772" cy="52565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pPr>
                <a:lnSpc>
                  <a:spcPct val="130000"/>
                </a:lnSpc>
              </a:pPr>
              <a:r>
                <a:rPr lang="zh-CN" altLang="en-US" sz="2400" dirty="0">
                  <a:solidFill>
                    <a:schemeClr val="tx1">
                      <a:lumMod val="65000"/>
                      <a:lumOff val="35000"/>
                    </a:schemeClr>
                  </a:solidFill>
                  <a:latin typeface="+mn-lt"/>
                  <a:ea typeface="+mn-ea"/>
                  <a:cs typeface="+mn-ea"/>
                  <a:sym typeface="+mn-lt"/>
                </a:rPr>
                <a:t>添加标题</a:t>
              </a:r>
            </a:p>
          </p:txBody>
        </p:sp>
      </p:grpSp>
      <p:grpSp>
        <p:nvGrpSpPr>
          <p:cNvPr id="19" name="组合 18">
            <a:extLst>
              <a:ext uri="{FF2B5EF4-FFF2-40B4-BE49-F238E27FC236}">
                <a16:creationId xmlns="" xmlns:a16="http://schemas.microsoft.com/office/drawing/2014/main" id="{A0B78069-7A77-40CC-BD74-4AC7FD7EDDFF}"/>
              </a:ext>
            </a:extLst>
          </p:cNvPr>
          <p:cNvGrpSpPr/>
          <p:nvPr/>
        </p:nvGrpSpPr>
        <p:grpSpPr>
          <a:xfrm>
            <a:off x="1292856" y="1467637"/>
            <a:ext cx="3946078" cy="1134902"/>
            <a:chOff x="1291269" y="1467637"/>
            <a:chExt cx="3946078" cy="1134902"/>
          </a:xfrm>
        </p:grpSpPr>
        <p:grpSp>
          <p:nvGrpSpPr>
            <p:cNvPr id="20" name="组合 19">
              <a:extLst>
                <a:ext uri="{FF2B5EF4-FFF2-40B4-BE49-F238E27FC236}">
                  <a16:creationId xmlns="" xmlns:a16="http://schemas.microsoft.com/office/drawing/2014/main" id="{FA34F39B-00F8-4432-AF94-87A9AD8BECE8}"/>
                </a:ext>
              </a:extLst>
            </p:cNvPr>
            <p:cNvGrpSpPr/>
            <p:nvPr/>
          </p:nvGrpSpPr>
          <p:grpSpPr>
            <a:xfrm>
              <a:off x="1291269" y="1467637"/>
              <a:ext cx="3946078" cy="1134902"/>
              <a:chOff x="4143851" y="532568"/>
              <a:chExt cx="4142700" cy="584449"/>
            </a:xfrm>
          </p:grpSpPr>
          <p:sp>
            <p:nvSpPr>
              <p:cNvPr id="23" name="圆角矩形 31">
                <a:extLst>
                  <a:ext uri="{FF2B5EF4-FFF2-40B4-BE49-F238E27FC236}">
                    <a16:creationId xmlns="" xmlns:a16="http://schemas.microsoft.com/office/drawing/2014/main" id="{FFAA1AFF-E9DD-4BA7-AC3B-C2605820237E}"/>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圆角矩形 32">
                <a:extLst>
                  <a:ext uri="{FF2B5EF4-FFF2-40B4-BE49-F238E27FC236}">
                    <a16:creationId xmlns="" xmlns:a16="http://schemas.microsoft.com/office/drawing/2014/main" id="{BE49E7F7-B8A5-45BE-83C8-E2EA18697C7A}"/>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1" name="TextBox 37">
              <a:extLst>
                <a:ext uri="{FF2B5EF4-FFF2-40B4-BE49-F238E27FC236}">
                  <a16:creationId xmlns="" xmlns:a16="http://schemas.microsoft.com/office/drawing/2014/main" id="{0EF4BAC2-098C-4624-BD91-AD8A426099C9}"/>
                </a:ext>
              </a:extLst>
            </p:cNvPr>
            <p:cNvSpPr txBox="1"/>
            <p:nvPr/>
          </p:nvSpPr>
          <p:spPr>
            <a:xfrm>
              <a:off x="1810117"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2" name="TextBox 39">
              <a:extLst>
                <a:ext uri="{FF2B5EF4-FFF2-40B4-BE49-F238E27FC236}">
                  <a16:creationId xmlns="" xmlns:a16="http://schemas.microsoft.com/office/drawing/2014/main" id="{74386539-C1B7-4622-8806-423401CAE53B}"/>
                </a:ext>
              </a:extLst>
            </p:cNvPr>
            <p:cNvSpPr txBox="1"/>
            <p:nvPr/>
          </p:nvSpPr>
          <p:spPr>
            <a:xfrm>
              <a:off x="1810116"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25" name="组合 24">
            <a:extLst>
              <a:ext uri="{FF2B5EF4-FFF2-40B4-BE49-F238E27FC236}">
                <a16:creationId xmlns="" xmlns:a16="http://schemas.microsoft.com/office/drawing/2014/main" id="{4D803A26-B32F-4410-A567-69E0852567BE}"/>
              </a:ext>
            </a:extLst>
          </p:cNvPr>
          <p:cNvGrpSpPr/>
          <p:nvPr/>
        </p:nvGrpSpPr>
        <p:grpSpPr>
          <a:xfrm>
            <a:off x="7022695" y="1467637"/>
            <a:ext cx="3946078" cy="1134902"/>
            <a:chOff x="7021108" y="1467637"/>
            <a:chExt cx="3946078" cy="1134902"/>
          </a:xfrm>
        </p:grpSpPr>
        <p:grpSp>
          <p:nvGrpSpPr>
            <p:cNvPr id="26" name="组合 25">
              <a:extLst>
                <a:ext uri="{FF2B5EF4-FFF2-40B4-BE49-F238E27FC236}">
                  <a16:creationId xmlns="" xmlns:a16="http://schemas.microsoft.com/office/drawing/2014/main" id="{D7BA9D2C-8BEA-436E-A6B5-4A0A863A56D0}"/>
                </a:ext>
              </a:extLst>
            </p:cNvPr>
            <p:cNvGrpSpPr/>
            <p:nvPr/>
          </p:nvGrpSpPr>
          <p:grpSpPr>
            <a:xfrm>
              <a:off x="7021108" y="1467637"/>
              <a:ext cx="3946078" cy="1134902"/>
              <a:chOff x="4143851" y="532568"/>
              <a:chExt cx="4142700" cy="584449"/>
            </a:xfrm>
          </p:grpSpPr>
          <p:sp>
            <p:nvSpPr>
              <p:cNvPr id="29" name="圆角矩形 54">
                <a:extLst>
                  <a:ext uri="{FF2B5EF4-FFF2-40B4-BE49-F238E27FC236}">
                    <a16:creationId xmlns="" xmlns:a16="http://schemas.microsoft.com/office/drawing/2014/main" id="{EE60E669-E8C6-4891-9906-BE6B56310B52}"/>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圆角矩形 56">
                <a:extLst>
                  <a:ext uri="{FF2B5EF4-FFF2-40B4-BE49-F238E27FC236}">
                    <a16:creationId xmlns="" xmlns:a16="http://schemas.microsoft.com/office/drawing/2014/main" id="{519E2521-2762-499D-858F-6F120B92D30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7" name="TextBox 57">
              <a:extLst>
                <a:ext uri="{FF2B5EF4-FFF2-40B4-BE49-F238E27FC236}">
                  <a16:creationId xmlns="" xmlns:a16="http://schemas.microsoft.com/office/drawing/2014/main" id="{5BA136E7-9D8B-4AFE-B73D-9D425E4A6342}"/>
                </a:ext>
              </a:extLst>
            </p:cNvPr>
            <p:cNvSpPr txBox="1"/>
            <p:nvPr/>
          </p:nvSpPr>
          <p:spPr>
            <a:xfrm>
              <a:off x="7593744" y="1971693"/>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28" name="TextBox 58">
              <a:extLst>
                <a:ext uri="{FF2B5EF4-FFF2-40B4-BE49-F238E27FC236}">
                  <a16:creationId xmlns="" xmlns:a16="http://schemas.microsoft.com/office/drawing/2014/main" id="{BA7E2D5C-7656-4C70-9032-E1A875D2FAD8}"/>
                </a:ext>
              </a:extLst>
            </p:cNvPr>
            <p:cNvSpPr txBox="1"/>
            <p:nvPr/>
          </p:nvSpPr>
          <p:spPr>
            <a:xfrm>
              <a:off x="7593743" y="1539645"/>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1" name="组合 30">
            <a:extLst>
              <a:ext uri="{FF2B5EF4-FFF2-40B4-BE49-F238E27FC236}">
                <a16:creationId xmlns="" xmlns:a16="http://schemas.microsoft.com/office/drawing/2014/main" id="{E4A45ED7-0292-486E-B5B5-1FD516D7F760}"/>
              </a:ext>
            </a:extLst>
          </p:cNvPr>
          <p:cNvGrpSpPr/>
          <p:nvPr/>
        </p:nvGrpSpPr>
        <p:grpSpPr>
          <a:xfrm>
            <a:off x="7404670" y="3140968"/>
            <a:ext cx="3946078" cy="1134902"/>
            <a:chOff x="7403083" y="3140968"/>
            <a:chExt cx="3946078" cy="1134902"/>
          </a:xfrm>
        </p:grpSpPr>
        <p:grpSp>
          <p:nvGrpSpPr>
            <p:cNvPr id="32" name="组合 31">
              <a:extLst>
                <a:ext uri="{FF2B5EF4-FFF2-40B4-BE49-F238E27FC236}">
                  <a16:creationId xmlns="" xmlns:a16="http://schemas.microsoft.com/office/drawing/2014/main" id="{4BD7AC1E-C4AC-422E-B4B0-D05FA9B0F890}"/>
                </a:ext>
              </a:extLst>
            </p:cNvPr>
            <p:cNvGrpSpPr/>
            <p:nvPr/>
          </p:nvGrpSpPr>
          <p:grpSpPr>
            <a:xfrm>
              <a:off x="7403083" y="3140968"/>
              <a:ext cx="3946078" cy="1134902"/>
              <a:chOff x="4143851" y="532568"/>
              <a:chExt cx="4142700" cy="584449"/>
            </a:xfrm>
          </p:grpSpPr>
          <p:sp>
            <p:nvSpPr>
              <p:cNvPr id="35" name="圆角矩形 65">
                <a:extLst>
                  <a:ext uri="{FF2B5EF4-FFF2-40B4-BE49-F238E27FC236}">
                    <a16:creationId xmlns="" xmlns:a16="http://schemas.microsoft.com/office/drawing/2014/main" id="{514CB496-252B-4BD6-9B73-8E8836E02FB9}"/>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6" name="圆角矩形 66">
                <a:extLst>
                  <a:ext uri="{FF2B5EF4-FFF2-40B4-BE49-F238E27FC236}">
                    <a16:creationId xmlns="" xmlns:a16="http://schemas.microsoft.com/office/drawing/2014/main" id="{EF654836-6768-4992-8805-CD69D4493E1C}"/>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3" name="TextBox 67">
              <a:extLst>
                <a:ext uri="{FF2B5EF4-FFF2-40B4-BE49-F238E27FC236}">
                  <a16:creationId xmlns="" xmlns:a16="http://schemas.microsoft.com/office/drawing/2014/main" id="{0B5E6F96-BCE5-4C35-8040-CD1E11CDAC36}"/>
                </a:ext>
              </a:extLst>
            </p:cNvPr>
            <p:cNvSpPr txBox="1"/>
            <p:nvPr/>
          </p:nvSpPr>
          <p:spPr>
            <a:xfrm>
              <a:off x="7975719"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34" name="TextBox 68">
              <a:extLst>
                <a:ext uri="{FF2B5EF4-FFF2-40B4-BE49-F238E27FC236}">
                  <a16:creationId xmlns="" xmlns:a16="http://schemas.microsoft.com/office/drawing/2014/main" id="{0501E955-D408-40BB-8323-856FF2D12992}"/>
                </a:ext>
              </a:extLst>
            </p:cNvPr>
            <p:cNvSpPr txBox="1"/>
            <p:nvPr/>
          </p:nvSpPr>
          <p:spPr>
            <a:xfrm>
              <a:off x="7975718"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37" name="组合 36">
            <a:extLst>
              <a:ext uri="{FF2B5EF4-FFF2-40B4-BE49-F238E27FC236}">
                <a16:creationId xmlns="" xmlns:a16="http://schemas.microsoft.com/office/drawing/2014/main" id="{25C615E7-7F16-4278-B619-9CB273217C00}"/>
              </a:ext>
            </a:extLst>
          </p:cNvPr>
          <p:cNvGrpSpPr/>
          <p:nvPr/>
        </p:nvGrpSpPr>
        <p:grpSpPr>
          <a:xfrm>
            <a:off x="1292856" y="4797152"/>
            <a:ext cx="3946078" cy="1134902"/>
            <a:chOff x="1291269" y="4797152"/>
            <a:chExt cx="3946078" cy="1134902"/>
          </a:xfrm>
        </p:grpSpPr>
        <p:grpSp>
          <p:nvGrpSpPr>
            <p:cNvPr id="38" name="组合 37">
              <a:extLst>
                <a:ext uri="{FF2B5EF4-FFF2-40B4-BE49-F238E27FC236}">
                  <a16:creationId xmlns="" xmlns:a16="http://schemas.microsoft.com/office/drawing/2014/main" id="{5349C111-273F-467C-9E83-063292F50424}"/>
                </a:ext>
              </a:extLst>
            </p:cNvPr>
            <p:cNvGrpSpPr/>
            <p:nvPr/>
          </p:nvGrpSpPr>
          <p:grpSpPr>
            <a:xfrm>
              <a:off x="1291269" y="4797152"/>
              <a:ext cx="3946078" cy="1134902"/>
              <a:chOff x="4143851" y="532568"/>
              <a:chExt cx="4142700" cy="584449"/>
            </a:xfrm>
          </p:grpSpPr>
          <p:sp>
            <p:nvSpPr>
              <p:cNvPr id="41" name="圆角矩形 70">
                <a:extLst>
                  <a:ext uri="{FF2B5EF4-FFF2-40B4-BE49-F238E27FC236}">
                    <a16:creationId xmlns="" xmlns:a16="http://schemas.microsoft.com/office/drawing/2014/main" id="{CAE74D06-ED05-4894-8F0C-1F897A240C4A}"/>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2" name="圆角矩形 71">
                <a:extLst>
                  <a:ext uri="{FF2B5EF4-FFF2-40B4-BE49-F238E27FC236}">
                    <a16:creationId xmlns="" xmlns:a16="http://schemas.microsoft.com/office/drawing/2014/main" id="{480DC40E-BC9B-4ADD-9E4F-B5CE96B359F2}"/>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39" name="TextBox 72">
              <a:extLst>
                <a:ext uri="{FF2B5EF4-FFF2-40B4-BE49-F238E27FC236}">
                  <a16:creationId xmlns="" xmlns:a16="http://schemas.microsoft.com/office/drawing/2014/main" id="{269F6F29-5123-4A34-8ED5-81739C9A45C5}"/>
                </a:ext>
              </a:extLst>
            </p:cNvPr>
            <p:cNvSpPr txBox="1"/>
            <p:nvPr/>
          </p:nvSpPr>
          <p:spPr>
            <a:xfrm>
              <a:off x="1810117"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0" name="TextBox 73">
              <a:extLst>
                <a:ext uri="{FF2B5EF4-FFF2-40B4-BE49-F238E27FC236}">
                  <a16:creationId xmlns="" xmlns:a16="http://schemas.microsoft.com/office/drawing/2014/main" id="{643A63B0-0F9C-4A06-B471-8A45E49FC7C9}"/>
                </a:ext>
              </a:extLst>
            </p:cNvPr>
            <p:cNvSpPr txBox="1"/>
            <p:nvPr/>
          </p:nvSpPr>
          <p:spPr>
            <a:xfrm>
              <a:off x="1810116"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3" name="组合 42">
            <a:extLst>
              <a:ext uri="{FF2B5EF4-FFF2-40B4-BE49-F238E27FC236}">
                <a16:creationId xmlns="" xmlns:a16="http://schemas.microsoft.com/office/drawing/2014/main" id="{FBE895E8-BA65-4966-AF64-493648ECCB5C}"/>
              </a:ext>
            </a:extLst>
          </p:cNvPr>
          <p:cNvGrpSpPr/>
          <p:nvPr/>
        </p:nvGrpSpPr>
        <p:grpSpPr>
          <a:xfrm>
            <a:off x="7022695" y="4797152"/>
            <a:ext cx="3946078" cy="1134902"/>
            <a:chOff x="7021108" y="4797152"/>
            <a:chExt cx="3946078" cy="1134902"/>
          </a:xfrm>
        </p:grpSpPr>
        <p:grpSp>
          <p:nvGrpSpPr>
            <p:cNvPr id="44" name="组合 43">
              <a:extLst>
                <a:ext uri="{FF2B5EF4-FFF2-40B4-BE49-F238E27FC236}">
                  <a16:creationId xmlns="" xmlns:a16="http://schemas.microsoft.com/office/drawing/2014/main" id="{CC6CB44E-4A99-498B-9CAF-2EA682396632}"/>
                </a:ext>
              </a:extLst>
            </p:cNvPr>
            <p:cNvGrpSpPr/>
            <p:nvPr/>
          </p:nvGrpSpPr>
          <p:grpSpPr>
            <a:xfrm>
              <a:off x="7021108" y="4797152"/>
              <a:ext cx="3946078" cy="1134902"/>
              <a:chOff x="4143851" y="532568"/>
              <a:chExt cx="4142700" cy="584449"/>
            </a:xfrm>
          </p:grpSpPr>
          <p:sp>
            <p:nvSpPr>
              <p:cNvPr id="47" name="圆角矩形 75">
                <a:extLst>
                  <a:ext uri="{FF2B5EF4-FFF2-40B4-BE49-F238E27FC236}">
                    <a16:creationId xmlns="" xmlns:a16="http://schemas.microsoft.com/office/drawing/2014/main" id="{6D250E40-8C6B-4BBD-B931-E7A89CC9F38C}"/>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8" name="圆角矩形 76">
                <a:extLst>
                  <a:ext uri="{FF2B5EF4-FFF2-40B4-BE49-F238E27FC236}">
                    <a16:creationId xmlns="" xmlns:a16="http://schemas.microsoft.com/office/drawing/2014/main" id="{B1C89383-E217-4324-9768-43D338C48815}"/>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5" name="TextBox 77">
              <a:extLst>
                <a:ext uri="{FF2B5EF4-FFF2-40B4-BE49-F238E27FC236}">
                  <a16:creationId xmlns="" xmlns:a16="http://schemas.microsoft.com/office/drawing/2014/main" id="{DD75E346-6554-4386-AB88-7BA82F8BF637}"/>
                </a:ext>
              </a:extLst>
            </p:cNvPr>
            <p:cNvSpPr txBox="1"/>
            <p:nvPr/>
          </p:nvSpPr>
          <p:spPr>
            <a:xfrm>
              <a:off x="7593744" y="5301208"/>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46" name="TextBox 78">
              <a:extLst>
                <a:ext uri="{FF2B5EF4-FFF2-40B4-BE49-F238E27FC236}">
                  <a16:creationId xmlns="" xmlns:a16="http://schemas.microsoft.com/office/drawing/2014/main" id="{3BE1EC34-62A7-4C59-A2D9-38DE4D11AB9E}"/>
                </a:ext>
              </a:extLst>
            </p:cNvPr>
            <p:cNvSpPr txBox="1"/>
            <p:nvPr/>
          </p:nvSpPr>
          <p:spPr>
            <a:xfrm>
              <a:off x="7593743" y="4869160"/>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grpSp>
        <p:nvGrpSpPr>
          <p:cNvPr id="49" name="组合 48">
            <a:extLst>
              <a:ext uri="{FF2B5EF4-FFF2-40B4-BE49-F238E27FC236}">
                <a16:creationId xmlns="" xmlns:a16="http://schemas.microsoft.com/office/drawing/2014/main" id="{5BFFED06-F71B-4B70-87BE-B0A21795B776}"/>
              </a:ext>
            </a:extLst>
          </p:cNvPr>
          <p:cNvGrpSpPr/>
          <p:nvPr/>
        </p:nvGrpSpPr>
        <p:grpSpPr>
          <a:xfrm>
            <a:off x="910881" y="3140968"/>
            <a:ext cx="3946078" cy="1134902"/>
            <a:chOff x="909294" y="3140968"/>
            <a:chExt cx="3946078" cy="1134902"/>
          </a:xfrm>
        </p:grpSpPr>
        <p:grpSp>
          <p:nvGrpSpPr>
            <p:cNvPr id="50" name="组合 49">
              <a:extLst>
                <a:ext uri="{FF2B5EF4-FFF2-40B4-BE49-F238E27FC236}">
                  <a16:creationId xmlns="" xmlns:a16="http://schemas.microsoft.com/office/drawing/2014/main" id="{6BF2413B-474E-45E8-A1DC-8AE39FB70C7B}"/>
                </a:ext>
              </a:extLst>
            </p:cNvPr>
            <p:cNvGrpSpPr/>
            <p:nvPr/>
          </p:nvGrpSpPr>
          <p:grpSpPr>
            <a:xfrm>
              <a:off x="909294" y="3140968"/>
              <a:ext cx="3946078" cy="1134902"/>
              <a:chOff x="4143851" y="532568"/>
              <a:chExt cx="4142700" cy="584449"/>
            </a:xfrm>
          </p:grpSpPr>
          <p:sp>
            <p:nvSpPr>
              <p:cNvPr id="53" name="圆角矩形 60">
                <a:extLst>
                  <a:ext uri="{FF2B5EF4-FFF2-40B4-BE49-F238E27FC236}">
                    <a16:creationId xmlns="" xmlns:a16="http://schemas.microsoft.com/office/drawing/2014/main" id="{BD33F81B-95D3-427C-A761-6AAD766C1FBD}"/>
                  </a:ext>
                </a:extLst>
              </p:cNvPr>
              <p:cNvSpPr/>
              <p:nvPr/>
            </p:nvSpPr>
            <p:spPr>
              <a:xfrm>
                <a:off x="4143851" y="532568"/>
                <a:ext cx="4142700" cy="584449"/>
              </a:xfrm>
              <a:prstGeom prst="roundRect">
                <a:avLst>
                  <a:gd name="adj" fmla="val 50000"/>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41300" dist="1778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圆角矩形 61">
                <a:extLst>
                  <a:ext uri="{FF2B5EF4-FFF2-40B4-BE49-F238E27FC236}">
                    <a16:creationId xmlns="" xmlns:a16="http://schemas.microsoft.com/office/drawing/2014/main" id="{01F2EA75-0F4D-4284-B2C2-79545F65FB91}"/>
                  </a:ext>
                </a:extLst>
              </p:cNvPr>
              <p:cNvSpPr/>
              <p:nvPr/>
            </p:nvSpPr>
            <p:spPr>
              <a:xfrm>
                <a:off x="4177197" y="548816"/>
                <a:ext cx="4088103" cy="551953"/>
              </a:xfrm>
              <a:prstGeom prst="roundRect">
                <a:avLst>
                  <a:gd name="adj" fmla="val 50000"/>
                </a:avLst>
              </a:prstGeom>
              <a:gradFill>
                <a:gsLst>
                  <a:gs pos="0">
                    <a:schemeClr val="bg1">
                      <a:lumMod val="89000"/>
                    </a:schemeClr>
                  </a:gs>
                  <a:gs pos="6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51" name="TextBox 62">
              <a:extLst>
                <a:ext uri="{FF2B5EF4-FFF2-40B4-BE49-F238E27FC236}">
                  <a16:creationId xmlns="" xmlns:a16="http://schemas.microsoft.com/office/drawing/2014/main" id="{B6949F8C-C462-44E3-A0A6-4460E7797338}"/>
                </a:ext>
              </a:extLst>
            </p:cNvPr>
            <p:cNvSpPr txBox="1"/>
            <p:nvPr/>
          </p:nvSpPr>
          <p:spPr>
            <a:xfrm>
              <a:off x="1428142" y="3645024"/>
              <a:ext cx="2749927" cy="523220"/>
            </a:xfrm>
            <a:prstGeom prst="rect">
              <a:avLst/>
            </a:prstGeom>
            <a:noFill/>
          </p:spPr>
          <p:txBody>
            <a:bodyPr wrap="square" rtlCol="0">
              <a:spAutoFit/>
            </a:bodyPr>
            <a:lstStyle/>
            <a:p>
              <a:pPr algn="just"/>
              <a:r>
                <a:rPr lang="zh-CN" altLang="en-US" sz="1400" dirty="0">
                  <a:solidFill>
                    <a:srgbClr val="47484A"/>
                  </a:solidFill>
                  <a:cs typeface="+mn-ea"/>
                  <a:sym typeface="+mn-lt"/>
                </a:rPr>
                <a:t>此处添加详细文本描述，此处添加详细文本描述</a:t>
              </a:r>
            </a:p>
          </p:txBody>
        </p:sp>
        <p:sp>
          <p:nvSpPr>
            <p:cNvPr id="52" name="TextBox 63">
              <a:extLst>
                <a:ext uri="{FF2B5EF4-FFF2-40B4-BE49-F238E27FC236}">
                  <a16:creationId xmlns="" xmlns:a16="http://schemas.microsoft.com/office/drawing/2014/main" id="{0B36F1CC-CE53-4CA6-966A-59890F5ECD52}"/>
                </a:ext>
              </a:extLst>
            </p:cNvPr>
            <p:cNvSpPr txBox="1"/>
            <p:nvPr/>
          </p:nvSpPr>
          <p:spPr>
            <a:xfrm>
              <a:off x="1428141" y="3212976"/>
              <a:ext cx="2064329" cy="453457"/>
            </a:xfrm>
            <a:prstGeom prst="rect">
              <a:avLst/>
            </a:prstGeom>
            <a:noFill/>
          </p:spPr>
          <p:txBody>
            <a:bodyPr wrap="square" rtlCol="0">
              <a:spAutoFit/>
            </a:bodyPr>
            <a:lstStyle/>
            <a:p>
              <a:pPr>
                <a:lnSpc>
                  <a:spcPct val="130000"/>
                </a:lnSpc>
              </a:pPr>
              <a:r>
                <a:rPr lang="zh-CN" altLang="en-US" sz="2000" b="1" dirty="0">
                  <a:solidFill>
                    <a:schemeClr val="tx1">
                      <a:lumMod val="65000"/>
                      <a:lumOff val="35000"/>
                    </a:schemeClr>
                  </a:solidFill>
                  <a:cs typeface="+mn-ea"/>
                  <a:sym typeface="+mn-lt"/>
                </a:rPr>
                <a:t>添加标题</a:t>
              </a:r>
            </a:p>
          </p:txBody>
        </p:sp>
      </p:grpSp>
    </p:spTree>
    <p:extLst>
      <p:ext uri="{BB962C8B-B14F-4D97-AF65-F5344CB8AC3E}">
        <p14:creationId xmlns:p14="http://schemas.microsoft.com/office/powerpoint/2010/main" val="2932770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ppt_x"/>
                                          </p:val>
                                        </p:tav>
                                        <p:tav tm="100000">
                                          <p:val>
                                            <p:strVal val="#ppt_x"/>
                                          </p:val>
                                        </p:tav>
                                      </p:tavLst>
                                    </p:anim>
                                    <p:anim calcmode="lin" valueType="num">
                                      <p:cBhvr additive="base">
                                        <p:cTn id="8" dur="1000" fill="hold"/>
                                        <p:tgtEl>
                                          <p:spTgt spid="10"/>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0-#ppt_w/2"/>
                                          </p:val>
                                        </p:tav>
                                        <p:tav tm="100000">
                                          <p:val>
                                            <p:strVal val="#ppt_x"/>
                                          </p:val>
                                        </p:tav>
                                      </p:tavLst>
                                    </p:anim>
                                    <p:anim calcmode="lin" valueType="num">
                                      <p:cBhvr additive="base">
                                        <p:cTn id="16" dur="1000" fill="hold"/>
                                        <p:tgtEl>
                                          <p:spTgt spid="14"/>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childTnLst>
                                </p:cTn>
                              </p:par>
                            </p:childTnLst>
                          </p:cTn>
                        </p:par>
                        <p:par>
                          <p:cTn id="20" fill="hold">
                            <p:stCondLst>
                              <p:cond delay="2000"/>
                            </p:stCondLst>
                            <p:childTnLst>
                              <p:par>
                                <p:cTn id="21" presetID="2" presetClass="entr" presetSubtype="1" decel="100000"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additive="base">
                                        <p:cTn id="23" dur="1000" fill="hold"/>
                                        <p:tgtEl>
                                          <p:spTgt spid="37"/>
                                        </p:tgtEl>
                                        <p:attrNameLst>
                                          <p:attrName>ppt_x</p:attrName>
                                        </p:attrNameLst>
                                      </p:cBhvr>
                                      <p:tavLst>
                                        <p:tav tm="0">
                                          <p:val>
                                            <p:strVal val="#ppt_x"/>
                                          </p:val>
                                        </p:tav>
                                        <p:tav tm="100000">
                                          <p:val>
                                            <p:strVal val="#ppt_x"/>
                                          </p:val>
                                        </p:tav>
                                      </p:tavLst>
                                    </p:anim>
                                    <p:anim calcmode="lin" valueType="num">
                                      <p:cBhvr additive="base">
                                        <p:cTn id="24" dur="1000" fill="hold"/>
                                        <p:tgtEl>
                                          <p:spTgt spid="37"/>
                                        </p:tgtEl>
                                        <p:attrNameLst>
                                          <p:attrName>ppt_y</p:attrName>
                                        </p:attrNameLst>
                                      </p:cBhvr>
                                      <p:tavLst>
                                        <p:tav tm="0">
                                          <p:val>
                                            <p:strVal val="0-#ppt_h/2"/>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1000"/>
                                        <p:tgtEl>
                                          <p:spTgt spid="37"/>
                                        </p:tgtEl>
                                      </p:cBhvr>
                                    </p:animEffect>
                                  </p:childTnLst>
                                </p:cTn>
                              </p:par>
                              <p:par>
                                <p:cTn id="28" presetID="2" presetClass="entr" presetSubtype="8" decel="100000"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1000" fill="hold"/>
                                        <p:tgtEl>
                                          <p:spTgt spid="31"/>
                                        </p:tgtEl>
                                        <p:attrNameLst>
                                          <p:attrName>ppt_x</p:attrName>
                                        </p:attrNameLst>
                                      </p:cBhvr>
                                      <p:tavLst>
                                        <p:tav tm="0">
                                          <p:val>
                                            <p:strVal val="0-#ppt_w/2"/>
                                          </p:val>
                                        </p:tav>
                                        <p:tav tm="100000">
                                          <p:val>
                                            <p:strVal val="#ppt_x"/>
                                          </p:val>
                                        </p:tav>
                                      </p:tavLst>
                                    </p:anim>
                                    <p:anim calcmode="lin" valueType="num">
                                      <p:cBhvr additive="base">
                                        <p:cTn id="31" dur="1000" fill="hold"/>
                                        <p:tgtEl>
                                          <p:spTgt spid="31"/>
                                        </p:tgtEl>
                                        <p:attrNameLst>
                                          <p:attrName>ppt_y</p:attrName>
                                        </p:attrNameLst>
                                      </p:cBhvr>
                                      <p:tavLst>
                                        <p:tav tm="0">
                                          <p:val>
                                            <p:strVal val="#ppt_y"/>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fade">
                                      <p:cBhvr>
                                        <p:cTn id="34" dur="1000"/>
                                        <p:tgtEl>
                                          <p:spTgt spid="31"/>
                                        </p:tgtEl>
                                      </p:cBhvr>
                                    </p:animEffect>
                                  </p:childTnLst>
                                </p:cTn>
                              </p:par>
                            </p:childTnLst>
                          </p:cTn>
                        </p:par>
                        <p:par>
                          <p:cTn id="35" fill="hold">
                            <p:stCondLst>
                              <p:cond delay="3000"/>
                            </p:stCondLst>
                            <p:childTnLst>
                              <p:par>
                                <p:cTn id="36" presetID="2" presetClass="entr" presetSubtype="2" decel="10000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1000" fill="hold"/>
                                        <p:tgtEl>
                                          <p:spTgt spid="19"/>
                                        </p:tgtEl>
                                        <p:attrNameLst>
                                          <p:attrName>ppt_x</p:attrName>
                                        </p:attrNameLst>
                                      </p:cBhvr>
                                      <p:tavLst>
                                        <p:tav tm="0">
                                          <p:val>
                                            <p:strVal val="1+#ppt_w/2"/>
                                          </p:val>
                                        </p:tav>
                                        <p:tav tm="100000">
                                          <p:val>
                                            <p:strVal val="#ppt_x"/>
                                          </p:val>
                                        </p:tav>
                                      </p:tavLst>
                                    </p:anim>
                                    <p:anim calcmode="lin" valueType="num">
                                      <p:cBhvr additive="base">
                                        <p:cTn id="39" dur="1000" fill="hold"/>
                                        <p:tgtEl>
                                          <p:spTgt spid="19"/>
                                        </p:tgtEl>
                                        <p:attrNameLst>
                                          <p:attrName>ppt_y</p:attrName>
                                        </p:attrNameLst>
                                      </p:cBhvr>
                                      <p:tavLst>
                                        <p:tav tm="0">
                                          <p:val>
                                            <p:strVal val="#ppt_y"/>
                                          </p:val>
                                        </p:tav>
                                        <p:tav tm="100000">
                                          <p:val>
                                            <p:strVal val="#ppt_y"/>
                                          </p:val>
                                        </p:tav>
                                      </p:tavLst>
                                    </p:anim>
                                  </p:childTnLst>
                                </p:cTn>
                              </p:par>
                              <p:par>
                                <p:cTn id="40" presetID="10" presetClass="entr" presetSubtype="0"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childTnLst>
                                </p:cTn>
                              </p:par>
                              <p:par>
                                <p:cTn id="43" presetID="2" presetClass="entr" presetSubtype="4" decel="100000"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1000" fill="hold"/>
                                        <p:tgtEl>
                                          <p:spTgt spid="25"/>
                                        </p:tgtEl>
                                        <p:attrNameLst>
                                          <p:attrName>ppt_x</p:attrName>
                                        </p:attrNameLst>
                                      </p:cBhvr>
                                      <p:tavLst>
                                        <p:tav tm="0">
                                          <p:val>
                                            <p:strVal val="#ppt_x"/>
                                          </p:val>
                                        </p:tav>
                                        <p:tav tm="100000">
                                          <p:val>
                                            <p:strVal val="#ppt_x"/>
                                          </p:val>
                                        </p:tav>
                                      </p:tavLst>
                                    </p:anim>
                                    <p:anim calcmode="lin" valueType="num">
                                      <p:cBhvr additive="base">
                                        <p:cTn id="46" dur="1000" fill="hold"/>
                                        <p:tgtEl>
                                          <p:spTgt spid="25"/>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fade">
                                      <p:cBhvr>
                                        <p:cTn id="49" dur="1000"/>
                                        <p:tgtEl>
                                          <p:spTgt spid="25"/>
                                        </p:tgtEl>
                                      </p:cBhvr>
                                    </p:animEffect>
                                  </p:childTnLst>
                                </p:cTn>
                              </p:par>
                            </p:childTnLst>
                          </p:cTn>
                        </p:par>
                        <p:par>
                          <p:cTn id="50" fill="hold">
                            <p:stCondLst>
                              <p:cond delay="4000"/>
                            </p:stCondLst>
                            <p:childTnLst>
                              <p:par>
                                <p:cTn id="51" presetID="2" presetClass="entr" presetSubtype="2" decel="100000" fill="hold" nodeType="afterEffect">
                                  <p:stCondLst>
                                    <p:cond delay="0"/>
                                  </p:stCondLst>
                                  <p:childTnLst>
                                    <p:set>
                                      <p:cBhvr>
                                        <p:cTn id="52" dur="1" fill="hold">
                                          <p:stCondLst>
                                            <p:cond delay="0"/>
                                          </p:stCondLst>
                                        </p:cTn>
                                        <p:tgtEl>
                                          <p:spTgt spid="49"/>
                                        </p:tgtEl>
                                        <p:attrNameLst>
                                          <p:attrName>style.visibility</p:attrName>
                                        </p:attrNameLst>
                                      </p:cBhvr>
                                      <p:to>
                                        <p:strVal val="visible"/>
                                      </p:to>
                                    </p:set>
                                    <p:anim calcmode="lin" valueType="num">
                                      <p:cBhvr additive="base">
                                        <p:cTn id="53" dur="1000" fill="hold"/>
                                        <p:tgtEl>
                                          <p:spTgt spid="49"/>
                                        </p:tgtEl>
                                        <p:attrNameLst>
                                          <p:attrName>ppt_x</p:attrName>
                                        </p:attrNameLst>
                                      </p:cBhvr>
                                      <p:tavLst>
                                        <p:tav tm="0">
                                          <p:val>
                                            <p:strVal val="1+#ppt_w/2"/>
                                          </p:val>
                                        </p:tav>
                                        <p:tav tm="100000">
                                          <p:val>
                                            <p:strVal val="#ppt_x"/>
                                          </p:val>
                                        </p:tav>
                                      </p:tavLst>
                                    </p:anim>
                                    <p:anim calcmode="lin" valueType="num">
                                      <p:cBhvr additive="base">
                                        <p:cTn id="54" dur="1000" fill="hold"/>
                                        <p:tgtEl>
                                          <p:spTgt spid="49"/>
                                        </p:tgtEl>
                                        <p:attrNameLst>
                                          <p:attrName>ppt_y</p:attrName>
                                        </p:attrNameLst>
                                      </p:cBhvr>
                                      <p:tavLst>
                                        <p:tav tm="0">
                                          <p:val>
                                            <p:strVal val="#ppt_y"/>
                                          </p:val>
                                        </p:tav>
                                        <p:tav tm="100000">
                                          <p:val>
                                            <p:strVal val="#ppt_y"/>
                                          </p:val>
                                        </p:tav>
                                      </p:tavLst>
                                    </p:anim>
                                  </p:childTnLst>
                                </p:cTn>
                              </p:par>
                              <p:par>
                                <p:cTn id="55" presetID="10" presetClass="entr" presetSubtype="0"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1000"/>
                                        <p:tgtEl>
                                          <p:spTgt spid="49"/>
                                        </p:tgtEl>
                                      </p:cBhvr>
                                    </p:animEffect>
                                  </p:childTnLst>
                                </p:cTn>
                              </p:par>
                              <p:par>
                                <p:cTn id="58" presetID="2" presetClass="entr" presetSubtype="8" decel="100000" fill="hold" nodeType="with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0-#ppt_w/2"/>
                                          </p:val>
                                        </p:tav>
                                        <p:tav tm="100000">
                                          <p:val>
                                            <p:strVal val="#ppt_x"/>
                                          </p:val>
                                        </p:tav>
                                      </p:tavLst>
                                    </p:anim>
                                    <p:anim calcmode="lin" valueType="num">
                                      <p:cBhvr additive="base">
                                        <p:cTn id="61" dur="1000" fill="hold"/>
                                        <p:tgtEl>
                                          <p:spTgt spid="43"/>
                                        </p:tgtEl>
                                        <p:attrNameLst>
                                          <p:attrName>ppt_y</p:attrName>
                                        </p:attrNameLst>
                                      </p:cBhvr>
                                      <p:tavLst>
                                        <p:tav tm="0">
                                          <p:val>
                                            <p:strVal val="#ppt_y"/>
                                          </p:val>
                                        </p:tav>
                                        <p:tav tm="100000">
                                          <p:val>
                                            <p:strVal val="#ppt_y"/>
                                          </p:val>
                                        </p:tav>
                                      </p:tavLst>
                                    </p:anim>
                                  </p:childTnLst>
                                </p:cTn>
                              </p:par>
                              <p:par>
                                <p:cTn id="62" presetID="10" presetClass="entr" presetSubtype="0" fill="hold"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15999BE-D743-4BF2-B4B5-D5554AAC020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E434AA54-2B27-4E08-B258-FE8255446B0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019607B-7679-4BDF-AAE3-B20598065DD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6FC368C1-4EFA-46CD-8205-14D76AC099B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07115D5B-6EBF-47C1-B17C-DF7B2CD5B5D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B5A9E41-8F20-4F1A-8CB0-7C2CE0692F15}"/>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91F5CE13-133E-41AA-8B78-0D0AFE2F218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C209290-2FA6-4372-A69D-F2AECACA5ED1}"/>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D1EF3D72-0D21-4406-9DAB-29BDCE237D13}"/>
              </a:ext>
            </a:extLst>
          </p:cNvPr>
          <p:cNvGrpSpPr/>
          <p:nvPr/>
        </p:nvGrpSpPr>
        <p:grpSpPr>
          <a:xfrm>
            <a:off x="5426946" y="1768774"/>
            <a:ext cx="3014464" cy="2713478"/>
            <a:chOff x="3231696" y="3428054"/>
            <a:chExt cx="2689992" cy="2421404"/>
          </a:xfrm>
        </p:grpSpPr>
        <p:sp>
          <p:nvSpPr>
            <p:cNvPr id="11" name="Freeform 5">
              <a:extLst>
                <a:ext uri="{FF2B5EF4-FFF2-40B4-BE49-F238E27FC236}">
                  <a16:creationId xmlns="" xmlns:a16="http://schemas.microsoft.com/office/drawing/2014/main" id="{66999E28-D7AD-41A4-AC71-9E517E1C762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2" name="组合 11">
              <a:extLst>
                <a:ext uri="{FF2B5EF4-FFF2-40B4-BE49-F238E27FC236}">
                  <a16:creationId xmlns="" xmlns:a16="http://schemas.microsoft.com/office/drawing/2014/main" id="{064E440C-F5ED-481E-AC7D-03285F7E3FD2}"/>
                </a:ext>
              </a:extLst>
            </p:cNvPr>
            <p:cNvGrpSpPr/>
            <p:nvPr/>
          </p:nvGrpSpPr>
          <p:grpSpPr>
            <a:xfrm>
              <a:off x="3321948" y="3509296"/>
              <a:ext cx="2509488" cy="2258921"/>
              <a:chOff x="3321948" y="3509296"/>
              <a:chExt cx="2509488" cy="2258921"/>
            </a:xfrm>
          </p:grpSpPr>
          <p:sp>
            <p:nvSpPr>
              <p:cNvPr id="13" name="Freeform 5">
                <a:extLst>
                  <a:ext uri="{FF2B5EF4-FFF2-40B4-BE49-F238E27FC236}">
                    <a16:creationId xmlns="" xmlns:a16="http://schemas.microsoft.com/office/drawing/2014/main" id="{011C2151-0436-4B57-9425-048DF3664B7F}"/>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4" name="Freeform 5">
                <a:extLst>
                  <a:ext uri="{FF2B5EF4-FFF2-40B4-BE49-F238E27FC236}">
                    <a16:creationId xmlns="" xmlns:a16="http://schemas.microsoft.com/office/drawing/2014/main" id="{BBCF3108-A27D-4722-B209-94F5648B9571}"/>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15" name="组合 14">
            <a:extLst>
              <a:ext uri="{FF2B5EF4-FFF2-40B4-BE49-F238E27FC236}">
                <a16:creationId xmlns="" xmlns:a16="http://schemas.microsoft.com/office/drawing/2014/main" id="{B6ADE258-7F97-46E4-BE83-C82614B778C2}"/>
              </a:ext>
            </a:extLst>
          </p:cNvPr>
          <p:cNvGrpSpPr/>
          <p:nvPr/>
        </p:nvGrpSpPr>
        <p:grpSpPr>
          <a:xfrm>
            <a:off x="1273940" y="2245100"/>
            <a:ext cx="2365060" cy="2128916"/>
            <a:chOff x="3231696" y="3428054"/>
            <a:chExt cx="2689992" cy="2421404"/>
          </a:xfrm>
        </p:grpSpPr>
        <p:sp>
          <p:nvSpPr>
            <p:cNvPr id="16" name="Freeform 5">
              <a:extLst>
                <a:ext uri="{FF2B5EF4-FFF2-40B4-BE49-F238E27FC236}">
                  <a16:creationId xmlns="" xmlns:a16="http://schemas.microsoft.com/office/drawing/2014/main" id="{DDD760A5-68EE-42F9-9B9B-194A2FA741F4}"/>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1C5483"/>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7" name="组合 16">
              <a:extLst>
                <a:ext uri="{FF2B5EF4-FFF2-40B4-BE49-F238E27FC236}">
                  <a16:creationId xmlns="" xmlns:a16="http://schemas.microsoft.com/office/drawing/2014/main" id="{38D9169B-8ABB-4A67-AA77-06A727C42C28}"/>
                </a:ext>
              </a:extLst>
            </p:cNvPr>
            <p:cNvGrpSpPr/>
            <p:nvPr/>
          </p:nvGrpSpPr>
          <p:grpSpPr>
            <a:xfrm>
              <a:off x="3321948" y="3509296"/>
              <a:ext cx="2509488" cy="2258921"/>
              <a:chOff x="3321948" y="3509296"/>
              <a:chExt cx="2509488" cy="2258921"/>
            </a:xfrm>
          </p:grpSpPr>
          <p:sp>
            <p:nvSpPr>
              <p:cNvPr id="18" name="Freeform 5">
                <a:extLst>
                  <a:ext uri="{FF2B5EF4-FFF2-40B4-BE49-F238E27FC236}">
                    <a16:creationId xmlns="" xmlns:a16="http://schemas.microsoft.com/office/drawing/2014/main" id="{32D6E42D-6C54-4605-9263-755670551DAC}"/>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9" name="Freeform 5">
                <a:extLst>
                  <a:ext uri="{FF2B5EF4-FFF2-40B4-BE49-F238E27FC236}">
                    <a16:creationId xmlns="" xmlns:a16="http://schemas.microsoft.com/office/drawing/2014/main" id="{D1D2900E-B622-4239-AE3B-593A49A54873}"/>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0" name="组合 19">
            <a:extLst>
              <a:ext uri="{FF2B5EF4-FFF2-40B4-BE49-F238E27FC236}">
                <a16:creationId xmlns="" xmlns:a16="http://schemas.microsoft.com/office/drawing/2014/main" id="{3CEA5158-C610-44B2-99DE-F59F4B7D48D9}"/>
              </a:ext>
            </a:extLst>
          </p:cNvPr>
          <p:cNvGrpSpPr/>
          <p:nvPr/>
        </p:nvGrpSpPr>
        <p:grpSpPr>
          <a:xfrm>
            <a:off x="3233283" y="3428054"/>
            <a:ext cx="2689992" cy="2421404"/>
            <a:chOff x="3231696" y="3428054"/>
            <a:chExt cx="2689992" cy="2421404"/>
          </a:xfrm>
        </p:grpSpPr>
        <p:sp>
          <p:nvSpPr>
            <p:cNvPr id="21" name="Freeform 5">
              <a:extLst>
                <a:ext uri="{FF2B5EF4-FFF2-40B4-BE49-F238E27FC236}">
                  <a16:creationId xmlns="" xmlns:a16="http://schemas.microsoft.com/office/drawing/2014/main" id="{73C21511-272A-469E-A4B2-2F7F436E3A6C}"/>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6AFA5B0F-4571-456C-8950-8722A1034B18}"/>
                </a:ext>
              </a:extLst>
            </p:cNvPr>
            <p:cNvGrpSpPr/>
            <p:nvPr/>
          </p:nvGrpSpPr>
          <p:grpSpPr>
            <a:xfrm>
              <a:off x="3321948" y="3509296"/>
              <a:ext cx="2509488" cy="2258921"/>
              <a:chOff x="3321948" y="3509296"/>
              <a:chExt cx="2509488" cy="2258921"/>
            </a:xfrm>
          </p:grpSpPr>
          <p:sp>
            <p:nvSpPr>
              <p:cNvPr id="23" name="Freeform 5">
                <a:extLst>
                  <a:ext uri="{FF2B5EF4-FFF2-40B4-BE49-F238E27FC236}">
                    <a16:creationId xmlns="" xmlns:a16="http://schemas.microsoft.com/office/drawing/2014/main" id="{FC433441-86A3-43A1-9D78-4C9B2108BD48}"/>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4" name="Freeform 5">
                <a:extLst>
                  <a:ext uri="{FF2B5EF4-FFF2-40B4-BE49-F238E27FC236}">
                    <a16:creationId xmlns="" xmlns:a16="http://schemas.microsoft.com/office/drawing/2014/main" id="{51CBF56C-7DC5-4749-81C5-87D52B4A8D5B}"/>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grpSp>
        <p:nvGrpSpPr>
          <p:cNvPr id="25" name="组合 24">
            <a:extLst>
              <a:ext uri="{FF2B5EF4-FFF2-40B4-BE49-F238E27FC236}">
                <a16:creationId xmlns="" xmlns:a16="http://schemas.microsoft.com/office/drawing/2014/main" id="{130B7753-0F66-410C-BD72-F822D454606D}"/>
              </a:ext>
            </a:extLst>
          </p:cNvPr>
          <p:cNvGrpSpPr/>
          <p:nvPr/>
        </p:nvGrpSpPr>
        <p:grpSpPr>
          <a:xfrm>
            <a:off x="4371573" y="2361365"/>
            <a:ext cx="972191" cy="875120"/>
            <a:chOff x="7568104" y="1986367"/>
            <a:chExt cx="2509488" cy="2258921"/>
          </a:xfrm>
        </p:grpSpPr>
        <p:sp>
          <p:nvSpPr>
            <p:cNvPr id="26" name="Freeform 5">
              <a:extLst>
                <a:ext uri="{FF2B5EF4-FFF2-40B4-BE49-F238E27FC236}">
                  <a16:creationId xmlns="" xmlns:a16="http://schemas.microsoft.com/office/drawing/2014/main" id="{A2B344B0-C451-4B91-AE28-23769A3CFDC3}"/>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7" name="Freeform 5">
              <a:extLst>
                <a:ext uri="{FF2B5EF4-FFF2-40B4-BE49-F238E27FC236}">
                  <a16:creationId xmlns="" xmlns:a16="http://schemas.microsoft.com/office/drawing/2014/main" id="{D6A587A1-5E2B-4FE1-8986-471F437B844A}"/>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Freeform 13">
            <a:extLst>
              <a:ext uri="{FF2B5EF4-FFF2-40B4-BE49-F238E27FC236}">
                <a16:creationId xmlns="" xmlns:a16="http://schemas.microsoft.com/office/drawing/2014/main" id="{67C64AC1-70FD-4A26-98B0-9E09FCEE0EF2}"/>
              </a:ext>
            </a:extLst>
          </p:cNvPr>
          <p:cNvSpPr>
            <a:spLocks noEditPoints="1"/>
          </p:cNvSpPr>
          <p:nvPr/>
        </p:nvSpPr>
        <p:spPr bwMode="auto">
          <a:xfrm>
            <a:off x="4211099" y="3825616"/>
            <a:ext cx="734360" cy="790178"/>
          </a:xfrm>
          <a:custGeom>
            <a:avLst/>
            <a:gdLst>
              <a:gd name="T0" fmla="*/ 255 w 847"/>
              <a:gd name="T1" fmla="*/ 138 h 903"/>
              <a:gd name="T2" fmla="*/ 555 w 847"/>
              <a:gd name="T3" fmla="*/ 100 h 903"/>
              <a:gd name="T4" fmla="*/ 448 w 847"/>
              <a:gd name="T5" fmla="*/ 61 h 903"/>
              <a:gd name="T6" fmla="*/ 324 w 847"/>
              <a:gd name="T7" fmla="*/ 61 h 903"/>
              <a:gd name="T8" fmla="*/ 217 w 847"/>
              <a:gd name="T9" fmla="*/ 100 h 903"/>
              <a:gd name="T10" fmla="*/ 697 w 847"/>
              <a:gd name="T11" fmla="*/ 782 h 903"/>
              <a:gd name="T12" fmla="*/ 709 w 847"/>
              <a:gd name="T13" fmla="*/ 755 h 903"/>
              <a:gd name="T14" fmla="*/ 660 w 847"/>
              <a:gd name="T15" fmla="*/ 586 h 903"/>
              <a:gd name="T16" fmla="*/ 629 w 847"/>
              <a:gd name="T17" fmla="*/ 586 h 903"/>
              <a:gd name="T18" fmla="*/ 629 w 847"/>
              <a:gd name="T19" fmla="*/ 716 h 903"/>
              <a:gd name="T20" fmla="*/ 630 w 847"/>
              <a:gd name="T21" fmla="*/ 719 h 903"/>
              <a:gd name="T22" fmla="*/ 631 w 847"/>
              <a:gd name="T23" fmla="*/ 722 h 903"/>
              <a:gd name="T24" fmla="*/ 633 w 847"/>
              <a:gd name="T25" fmla="*/ 724 h 903"/>
              <a:gd name="T26" fmla="*/ 807 w 847"/>
              <a:gd name="T27" fmla="*/ 596 h 903"/>
              <a:gd name="T28" fmla="*/ 644 w 847"/>
              <a:gd name="T29" fmla="*/ 510 h 903"/>
              <a:gd name="T30" fmla="*/ 607 w 847"/>
              <a:gd name="T31" fmla="*/ 899 h 903"/>
              <a:gd name="T32" fmla="*/ 837 w 847"/>
              <a:gd name="T33" fmla="*/ 743 h 903"/>
              <a:gd name="T34" fmla="*/ 808 w 847"/>
              <a:gd name="T35" fmla="*/ 737 h 903"/>
              <a:gd name="T36" fmla="*/ 645 w 847"/>
              <a:gd name="T37" fmla="*/ 872 h 903"/>
              <a:gd name="T38" fmla="*/ 481 w 847"/>
              <a:gd name="T39" fmla="*/ 675 h 903"/>
              <a:gd name="T40" fmla="*/ 676 w 847"/>
              <a:gd name="T41" fmla="*/ 543 h 903"/>
              <a:gd name="T42" fmla="*/ 808 w 847"/>
              <a:gd name="T43" fmla="*/ 737 h 903"/>
              <a:gd name="T44" fmla="*/ 284 w 847"/>
              <a:gd name="T45" fmla="*/ 736 h 903"/>
              <a:gd name="T46" fmla="*/ 485 w 847"/>
              <a:gd name="T47" fmla="*/ 536 h 903"/>
              <a:gd name="T48" fmla="*/ 526 w 847"/>
              <a:gd name="T49" fmla="*/ 505 h 903"/>
              <a:gd name="T50" fmla="*/ 732 w 847"/>
              <a:gd name="T51" fmla="*/ 306 h 903"/>
              <a:gd name="T52" fmla="*/ 740 w 847"/>
              <a:gd name="T53" fmla="*/ 494 h 903"/>
              <a:gd name="T54" fmla="*/ 772 w 847"/>
              <a:gd name="T55" fmla="*/ 505 h 903"/>
              <a:gd name="T56" fmla="*/ 772 w 847"/>
              <a:gd name="T57" fmla="*/ 208 h 903"/>
              <a:gd name="T58" fmla="*/ 40 w 847"/>
              <a:gd name="T59" fmla="*/ 167 h 903"/>
              <a:gd name="T60" fmla="*/ 0 w 847"/>
              <a:gd name="T61" fmla="*/ 314 h 903"/>
              <a:gd name="T62" fmla="*/ 0 w 847"/>
              <a:gd name="T63" fmla="*/ 536 h 903"/>
              <a:gd name="T64" fmla="*/ 0 w 847"/>
              <a:gd name="T65" fmla="*/ 751 h 903"/>
              <a:gd name="T66" fmla="*/ 427 w 847"/>
              <a:gd name="T67" fmla="*/ 791 h 903"/>
              <a:gd name="T68" fmla="*/ 32 w 847"/>
              <a:gd name="T69" fmla="*/ 314 h 903"/>
              <a:gd name="T70" fmla="*/ 40 w 847"/>
              <a:gd name="T71" fmla="*/ 306 h 903"/>
              <a:gd name="T72" fmla="*/ 252 w 847"/>
              <a:gd name="T73" fmla="*/ 505 h 903"/>
              <a:gd name="T74" fmla="*/ 32 w 847"/>
              <a:gd name="T75" fmla="*/ 314 h 903"/>
              <a:gd name="T76" fmla="*/ 252 w 847"/>
              <a:gd name="T77" fmla="*/ 536 h 903"/>
              <a:gd name="T78" fmla="*/ 40 w 847"/>
              <a:gd name="T79" fmla="*/ 736 h 903"/>
              <a:gd name="T80" fmla="*/ 32 w 847"/>
              <a:gd name="T81" fmla="*/ 536 h 903"/>
              <a:gd name="T82" fmla="*/ 284 w 847"/>
              <a:gd name="T83" fmla="*/ 505 h 903"/>
              <a:gd name="T84" fmla="*/ 284 w 847"/>
              <a:gd name="T85" fmla="*/ 306 h 903"/>
              <a:gd name="T86" fmla="*/ 495 w 847"/>
              <a:gd name="T87" fmla="*/ 505 h 903"/>
              <a:gd name="T88" fmla="*/ 511 w 847"/>
              <a:gd name="T89" fmla="*/ 207 h 903"/>
              <a:gd name="T90" fmla="*/ 538 w 847"/>
              <a:gd name="T91" fmla="*/ 235 h 903"/>
              <a:gd name="T92" fmla="*/ 483 w 847"/>
              <a:gd name="T93" fmla="*/ 235 h 903"/>
              <a:gd name="T94" fmla="*/ 268 w 847"/>
              <a:gd name="T95" fmla="*/ 207 h 903"/>
              <a:gd name="T96" fmla="*/ 295 w 847"/>
              <a:gd name="T97" fmla="*/ 235 h 903"/>
              <a:gd name="T98" fmla="*/ 241 w 847"/>
              <a:gd name="T99" fmla="*/ 235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847" h="903">
                <a:moveTo>
                  <a:pt x="217" y="100"/>
                </a:moveTo>
                <a:cubicBezTo>
                  <a:pt x="217" y="121"/>
                  <a:pt x="234" y="138"/>
                  <a:pt x="255" y="138"/>
                </a:cubicBezTo>
                <a:lnTo>
                  <a:pt x="517" y="138"/>
                </a:lnTo>
                <a:cubicBezTo>
                  <a:pt x="538" y="138"/>
                  <a:pt x="555" y="121"/>
                  <a:pt x="555" y="100"/>
                </a:cubicBezTo>
                <a:cubicBezTo>
                  <a:pt x="555" y="79"/>
                  <a:pt x="538" y="61"/>
                  <a:pt x="517" y="61"/>
                </a:cubicBezTo>
                <a:lnTo>
                  <a:pt x="448" y="61"/>
                </a:lnTo>
                <a:cubicBezTo>
                  <a:pt x="448" y="27"/>
                  <a:pt x="420" y="0"/>
                  <a:pt x="386" y="0"/>
                </a:cubicBezTo>
                <a:cubicBezTo>
                  <a:pt x="352" y="0"/>
                  <a:pt x="324" y="27"/>
                  <a:pt x="324" y="61"/>
                </a:cubicBezTo>
                <a:lnTo>
                  <a:pt x="255" y="61"/>
                </a:lnTo>
                <a:cubicBezTo>
                  <a:pt x="234" y="61"/>
                  <a:pt x="217" y="79"/>
                  <a:pt x="217" y="100"/>
                </a:cubicBezTo>
                <a:close/>
                <a:moveTo>
                  <a:pt x="686" y="777"/>
                </a:moveTo>
                <a:cubicBezTo>
                  <a:pt x="689" y="780"/>
                  <a:pt x="693" y="782"/>
                  <a:pt x="697" y="782"/>
                </a:cubicBezTo>
                <a:cubicBezTo>
                  <a:pt x="702" y="782"/>
                  <a:pt x="706" y="780"/>
                  <a:pt x="709" y="777"/>
                </a:cubicBezTo>
                <a:cubicBezTo>
                  <a:pt x="715" y="771"/>
                  <a:pt x="715" y="761"/>
                  <a:pt x="709" y="755"/>
                </a:cubicBezTo>
                <a:lnTo>
                  <a:pt x="660" y="706"/>
                </a:lnTo>
                <a:lnTo>
                  <a:pt x="660" y="586"/>
                </a:lnTo>
                <a:cubicBezTo>
                  <a:pt x="660" y="577"/>
                  <a:pt x="653" y="570"/>
                  <a:pt x="644" y="570"/>
                </a:cubicBezTo>
                <a:cubicBezTo>
                  <a:pt x="636" y="570"/>
                  <a:pt x="629" y="577"/>
                  <a:pt x="629" y="586"/>
                </a:cubicBezTo>
                <a:lnTo>
                  <a:pt x="629" y="713"/>
                </a:lnTo>
                <a:cubicBezTo>
                  <a:pt x="629" y="714"/>
                  <a:pt x="629" y="715"/>
                  <a:pt x="629" y="716"/>
                </a:cubicBezTo>
                <a:cubicBezTo>
                  <a:pt x="629" y="716"/>
                  <a:pt x="629" y="717"/>
                  <a:pt x="629" y="717"/>
                </a:cubicBezTo>
                <a:cubicBezTo>
                  <a:pt x="629" y="718"/>
                  <a:pt x="630" y="718"/>
                  <a:pt x="630" y="719"/>
                </a:cubicBezTo>
                <a:cubicBezTo>
                  <a:pt x="630" y="719"/>
                  <a:pt x="630" y="720"/>
                  <a:pt x="631" y="720"/>
                </a:cubicBezTo>
                <a:cubicBezTo>
                  <a:pt x="631" y="721"/>
                  <a:pt x="631" y="721"/>
                  <a:pt x="631" y="722"/>
                </a:cubicBezTo>
                <a:cubicBezTo>
                  <a:pt x="632" y="722"/>
                  <a:pt x="632" y="723"/>
                  <a:pt x="633" y="724"/>
                </a:cubicBezTo>
                <a:cubicBezTo>
                  <a:pt x="633" y="724"/>
                  <a:pt x="633" y="724"/>
                  <a:pt x="633" y="724"/>
                </a:cubicBezTo>
                <a:lnTo>
                  <a:pt x="686" y="777"/>
                </a:lnTo>
                <a:close/>
                <a:moveTo>
                  <a:pt x="807" y="596"/>
                </a:moveTo>
                <a:cubicBezTo>
                  <a:pt x="777" y="552"/>
                  <a:pt x="733" y="523"/>
                  <a:pt x="681" y="513"/>
                </a:cubicBezTo>
                <a:cubicBezTo>
                  <a:pt x="669" y="511"/>
                  <a:pt x="657" y="510"/>
                  <a:pt x="644" y="510"/>
                </a:cubicBezTo>
                <a:cubicBezTo>
                  <a:pt x="550" y="510"/>
                  <a:pt x="469" y="577"/>
                  <a:pt x="451" y="669"/>
                </a:cubicBezTo>
                <a:cubicBezTo>
                  <a:pt x="431" y="776"/>
                  <a:pt x="501" y="879"/>
                  <a:pt x="607" y="899"/>
                </a:cubicBezTo>
                <a:cubicBezTo>
                  <a:pt x="620" y="902"/>
                  <a:pt x="632" y="903"/>
                  <a:pt x="645" y="903"/>
                </a:cubicBezTo>
                <a:cubicBezTo>
                  <a:pt x="739" y="903"/>
                  <a:pt x="820" y="836"/>
                  <a:pt x="837" y="743"/>
                </a:cubicBezTo>
                <a:cubicBezTo>
                  <a:pt x="847" y="692"/>
                  <a:pt x="836" y="639"/>
                  <a:pt x="807" y="596"/>
                </a:cubicBezTo>
                <a:close/>
                <a:moveTo>
                  <a:pt x="808" y="737"/>
                </a:moveTo>
                <a:lnTo>
                  <a:pt x="808" y="737"/>
                </a:lnTo>
                <a:cubicBezTo>
                  <a:pt x="793" y="816"/>
                  <a:pt x="724" y="872"/>
                  <a:pt x="645" y="872"/>
                </a:cubicBezTo>
                <a:cubicBezTo>
                  <a:pt x="634" y="872"/>
                  <a:pt x="624" y="871"/>
                  <a:pt x="613" y="869"/>
                </a:cubicBezTo>
                <a:cubicBezTo>
                  <a:pt x="523" y="852"/>
                  <a:pt x="464" y="765"/>
                  <a:pt x="481" y="675"/>
                </a:cubicBezTo>
                <a:cubicBezTo>
                  <a:pt x="496" y="597"/>
                  <a:pt x="565" y="540"/>
                  <a:pt x="644" y="540"/>
                </a:cubicBezTo>
                <a:cubicBezTo>
                  <a:pt x="655" y="540"/>
                  <a:pt x="665" y="541"/>
                  <a:pt x="676" y="543"/>
                </a:cubicBezTo>
                <a:cubicBezTo>
                  <a:pt x="719" y="551"/>
                  <a:pt x="757" y="576"/>
                  <a:pt x="782" y="613"/>
                </a:cubicBezTo>
                <a:cubicBezTo>
                  <a:pt x="807" y="650"/>
                  <a:pt x="816" y="694"/>
                  <a:pt x="808" y="737"/>
                </a:cubicBezTo>
                <a:close/>
                <a:moveTo>
                  <a:pt x="413" y="736"/>
                </a:moveTo>
                <a:lnTo>
                  <a:pt x="284" y="736"/>
                </a:lnTo>
                <a:lnTo>
                  <a:pt x="284" y="536"/>
                </a:lnTo>
                <a:lnTo>
                  <a:pt x="485" y="536"/>
                </a:lnTo>
                <a:cubicBezTo>
                  <a:pt x="497" y="524"/>
                  <a:pt x="512" y="514"/>
                  <a:pt x="527" y="505"/>
                </a:cubicBezTo>
                <a:lnTo>
                  <a:pt x="526" y="505"/>
                </a:lnTo>
                <a:lnTo>
                  <a:pt x="526" y="306"/>
                </a:lnTo>
                <a:lnTo>
                  <a:pt x="732" y="306"/>
                </a:lnTo>
                <a:cubicBezTo>
                  <a:pt x="736" y="306"/>
                  <a:pt x="740" y="309"/>
                  <a:pt x="740" y="314"/>
                </a:cubicBezTo>
                <a:lnTo>
                  <a:pt x="740" y="494"/>
                </a:lnTo>
                <a:cubicBezTo>
                  <a:pt x="751" y="499"/>
                  <a:pt x="762" y="505"/>
                  <a:pt x="772" y="511"/>
                </a:cubicBezTo>
                <a:lnTo>
                  <a:pt x="772" y="505"/>
                </a:lnTo>
                <a:lnTo>
                  <a:pt x="772" y="314"/>
                </a:lnTo>
                <a:lnTo>
                  <a:pt x="772" y="208"/>
                </a:lnTo>
                <a:cubicBezTo>
                  <a:pt x="772" y="185"/>
                  <a:pt x="754" y="167"/>
                  <a:pt x="732" y="167"/>
                </a:cubicBezTo>
                <a:lnTo>
                  <a:pt x="40" y="167"/>
                </a:lnTo>
                <a:cubicBezTo>
                  <a:pt x="18" y="167"/>
                  <a:pt x="0" y="185"/>
                  <a:pt x="0" y="208"/>
                </a:cubicBezTo>
                <a:lnTo>
                  <a:pt x="0" y="314"/>
                </a:lnTo>
                <a:lnTo>
                  <a:pt x="0" y="505"/>
                </a:lnTo>
                <a:lnTo>
                  <a:pt x="0" y="536"/>
                </a:lnTo>
                <a:lnTo>
                  <a:pt x="0" y="727"/>
                </a:lnTo>
                <a:lnTo>
                  <a:pt x="0" y="751"/>
                </a:lnTo>
                <a:cubicBezTo>
                  <a:pt x="0" y="773"/>
                  <a:pt x="18" y="791"/>
                  <a:pt x="40" y="791"/>
                </a:cubicBezTo>
                <a:lnTo>
                  <a:pt x="427" y="791"/>
                </a:lnTo>
                <a:cubicBezTo>
                  <a:pt x="420" y="773"/>
                  <a:pt x="415" y="755"/>
                  <a:pt x="413" y="736"/>
                </a:cubicBezTo>
                <a:close/>
                <a:moveTo>
                  <a:pt x="32" y="314"/>
                </a:moveTo>
                <a:lnTo>
                  <a:pt x="32" y="314"/>
                </a:lnTo>
                <a:cubicBezTo>
                  <a:pt x="32" y="309"/>
                  <a:pt x="36" y="306"/>
                  <a:pt x="40" y="306"/>
                </a:cubicBezTo>
                <a:lnTo>
                  <a:pt x="252" y="306"/>
                </a:lnTo>
                <a:lnTo>
                  <a:pt x="252" y="505"/>
                </a:lnTo>
                <a:lnTo>
                  <a:pt x="32" y="505"/>
                </a:lnTo>
                <a:lnTo>
                  <a:pt x="32" y="314"/>
                </a:lnTo>
                <a:close/>
                <a:moveTo>
                  <a:pt x="252" y="536"/>
                </a:moveTo>
                <a:lnTo>
                  <a:pt x="252" y="536"/>
                </a:lnTo>
                <a:lnTo>
                  <a:pt x="252" y="736"/>
                </a:lnTo>
                <a:lnTo>
                  <a:pt x="40" y="736"/>
                </a:lnTo>
                <a:cubicBezTo>
                  <a:pt x="36" y="736"/>
                  <a:pt x="32" y="732"/>
                  <a:pt x="32" y="727"/>
                </a:cubicBezTo>
                <a:lnTo>
                  <a:pt x="32" y="536"/>
                </a:lnTo>
                <a:lnTo>
                  <a:pt x="252" y="536"/>
                </a:lnTo>
                <a:close/>
                <a:moveTo>
                  <a:pt x="284" y="505"/>
                </a:moveTo>
                <a:lnTo>
                  <a:pt x="284" y="505"/>
                </a:lnTo>
                <a:lnTo>
                  <a:pt x="284" y="306"/>
                </a:lnTo>
                <a:lnTo>
                  <a:pt x="495" y="306"/>
                </a:lnTo>
                <a:lnTo>
                  <a:pt x="495" y="505"/>
                </a:lnTo>
                <a:lnTo>
                  <a:pt x="284" y="505"/>
                </a:lnTo>
                <a:close/>
                <a:moveTo>
                  <a:pt x="511" y="207"/>
                </a:moveTo>
                <a:lnTo>
                  <a:pt x="511" y="207"/>
                </a:lnTo>
                <a:cubicBezTo>
                  <a:pt x="526" y="207"/>
                  <a:pt x="538" y="219"/>
                  <a:pt x="538" y="235"/>
                </a:cubicBezTo>
                <a:cubicBezTo>
                  <a:pt x="538" y="250"/>
                  <a:pt x="526" y="262"/>
                  <a:pt x="511" y="262"/>
                </a:cubicBezTo>
                <a:cubicBezTo>
                  <a:pt x="496" y="262"/>
                  <a:pt x="483" y="250"/>
                  <a:pt x="483" y="235"/>
                </a:cubicBezTo>
                <a:cubicBezTo>
                  <a:pt x="483" y="219"/>
                  <a:pt x="496" y="207"/>
                  <a:pt x="511" y="207"/>
                </a:cubicBezTo>
                <a:close/>
                <a:moveTo>
                  <a:pt x="268" y="207"/>
                </a:moveTo>
                <a:lnTo>
                  <a:pt x="268" y="207"/>
                </a:lnTo>
                <a:cubicBezTo>
                  <a:pt x="283" y="207"/>
                  <a:pt x="295" y="219"/>
                  <a:pt x="295" y="235"/>
                </a:cubicBezTo>
                <a:cubicBezTo>
                  <a:pt x="295" y="250"/>
                  <a:pt x="283" y="262"/>
                  <a:pt x="268" y="262"/>
                </a:cubicBezTo>
                <a:cubicBezTo>
                  <a:pt x="253" y="262"/>
                  <a:pt x="241" y="250"/>
                  <a:pt x="241" y="235"/>
                </a:cubicBezTo>
                <a:cubicBezTo>
                  <a:pt x="241" y="219"/>
                  <a:pt x="253" y="207"/>
                  <a:pt x="268" y="207"/>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9" name="TextBox 83">
            <a:extLst>
              <a:ext uri="{FF2B5EF4-FFF2-40B4-BE49-F238E27FC236}">
                <a16:creationId xmlns="" xmlns:a16="http://schemas.microsoft.com/office/drawing/2014/main" id="{4F829E18-23E0-483D-B79B-13DE354E097D}"/>
              </a:ext>
            </a:extLst>
          </p:cNvPr>
          <p:cNvSpPr txBox="1"/>
          <p:nvPr/>
        </p:nvSpPr>
        <p:spPr>
          <a:xfrm>
            <a:off x="3581472" y="4725144"/>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0" name="TextBox 85">
            <a:extLst>
              <a:ext uri="{FF2B5EF4-FFF2-40B4-BE49-F238E27FC236}">
                <a16:creationId xmlns="" xmlns:a16="http://schemas.microsoft.com/office/drawing/2014/main" id="{7FCFCD2A-A881-408F-AD97-F2F48AABF878}"/>
              </a:ext>
            </a:extLst>
          </p:cNvPr>
          <p:cNvSpPr txBox="1"/>
          <p:nvPr/>
        </p:nvSpPr>
        <p:spPr>
          <a:xfrm>
            <a:off x="5962999" y="3190518"/>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31" name="KSO_Shape">
            <a:extLst>
              <a:ext uri="{FF2B5EF4-FFF2-40B4-BE49-F238E27FC236}">
                <a16:creationId xmlns="" xmlns:a16="http://schemas.microsoft.com/office/drawing/2014/main" id="{70F0C354-9591-447B-8E4E-1BF10891F424}"/>
              </a:ext>
            </a:extLst>
          </p:cNvPr>
          <p:cNvSpPr>
            <a:spLocks/>
          </p:cNvSpPr>
          <p:nvPr/>
        </p:nvSpPr>
        <p:spPr bwMode="auto">
          <a:xfrm>
            <a:off x="6457627" y="2256427"/>
            <a:ext cx="945532" cy="73278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2" name="TextBox 87">
            <a:extLst>
              <a:ext uri="{FF2B5EF4-FFF2-40B4-BE49-F238E27FC236}">
                <a16:creationId xmlns="" xmlns:a16="http://schemas.microsoft.com/office/drawing/2014/main" id="{86813CA0-EB52-468D-A00D-FF44B3B93B05}"/>
              </a:ext>
            </a:extLst>
          </p:cNvPr>
          <p:cNvSpPr txBox="1"/>
          <p:nvPr/>
        </p:nvSpPr>
        <p:spPr>
          <a:xfrm>
            <a:off x="1489076" y="3296492"/>
            <a:ext cx="1934791" cy="923330"/>
          </a:xfrm>
          <a:prstGeom prst="rect">
            <a:avLst/>
          </a:prstGeom>
          <a:noFill/>
        </p:spPr>
        <p:txBody>
          <a:bodyPr wrap="square" rtlCol="0">
            <a:spAutoFit/>
          </a:bodyPr>
          <a:lstStyle/>
          <a:p>
            <a:pPr algn="ctr">
              <a:lnSpc>
                <a:spcPct val="150000"/>
              </a:lnSpc>
            </a:pPr>
            <a:r>
              <a:rPr lang="zh-CN" altLang="en-US" sz="1200" dirty="0">
                <a:solidFill>
                  <a:srgbClr val="47484A"/>
                </a:solidFill>
                <a:cs typeface="+mn-ea"/>
                <a:sym typeface="+mn-lt"/>
              </a:rPr>
              <a:t>此处添加详细文本描述此处添加详细文本描述此处添加</a:t>
            </a:r>
          </a:p>
        </p:txBody>
      </p:sp>
      <p:sp>
        <p:nvSpPr>
          <p:cNvPr id="33" name="KSO_Shape">
            <a:extLst>
              <a:ext uri="{FF2B5EF4-FFF2-40B4-BE49-F238E27FC236}">
                <a16:creationId xmlns="" xmlns:a16="http://schemas.microsoft.com/office/drawing/2014/main" id="{2E73066E-A2AD-4133-BFE5-02D8556E393B}"/>
              </a:ext>
            </a:extLst>
          </p:cNvPr>
          <p:cNvSpPr>
            <a:spLocks/>
          </p:cNvSpPr>
          <p:nvPr/>
        </p:nvSpPr>
        <p:spPr bwMode="auto">
          <a:xfrm>
            <a:off x="2065139" y="2524796"/>
            <a:ext cx="734360" cy="728240"/>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4" name="组合 33">
            <a:extLst>
              <a:ext uri="{FF2B5EF4-FFF2-40B4-BE49-F238E27FC236}">
                <a16:creationId xmlns="" xmlns:a16="http://schemas.microsoft.com/office/drawing/2014/main" id="{3C7F47A3-BAF4-4DC6-B63A-9BD381C8A042}"/>
              </a:ext>
            </a:extLst>
          </p:cNvPr>
          <p:cNvGrpSpPr/>
          <p:nvPr/>
        </p:nvGrpSpPr>
        <p:grpSpPr>
          <a:xfrm>
            <a:off x="8377459" y="2708921"/>
            <a:ext cx="2599740" cy="2340163"/>
            <a:chOff x="3231696" y="3428054"/>
            <a:chExt cx="2689992" cy="2421404"/>
          </a:xfrm>
        </p:grpSpPr>
        <p:sp>
          <p:nvSpPr>
            <p:cNvPr id="35" name="Freeform 5">
              <a:extLst>
                <a:ext uri="{FF2B5EF4-FFF2-40B4-BE49-F238E27FC236}">
                  <a16:creationId xmlns="" xmlns:a16="http://schemas.microsoft.com/office/drawing/2014/main" id="{3726F5E8-ABFC-4F20-9799-FA5599AEFA63}"/>
                </a:ext>
              </a:extLst>
            </p:cNvPr>
            <p:cNvSpPr>
              <a:spLocks/>
            </p:cNvSpPr>
            <p:nvPr/>
          </p:nvSpPr>
          <p:spPr bwMode="auto">
            <a:xfrm>
              <a:off x="3231696" y="3428054"/>
              <a:ext cx="2689992" cy="242140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solidFill>
              <a:srgbClr val="47484A"/>
            </a:solidFill>
            <a:ln w="19050">
              <a:noFill/>
            </a:ln>
            <a:effectLst>
              <a:outerShdw blurRad="2159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F92D792C-DCE0-406F-8BB5-55AB2B99DC9F}"/>
                </a:ext>
              </a:extLst>
            </p:cNvPr>
            <p:cNvGrpSpPr/>
            <p:nvPr/>
          </p:nvGrpSpPr>
          <p:grpSpPr>
            <a:xfrm>
              <a:off x="3321948" y="3509296"/>
              <a:ext cx="2509488" cy="2258921"/>
              <a:chOff x="3321948" y="3509296"/>
              <a:chExt cx="2509488" cy="2258921"/>
            </a:xfrm>
          </p:grpSpPr>
          <p:sp>
            <p:nvSpPr>
              <p:cNvPr id="37" name="Freeform 5">
                <a:extLst>
                  <a:ext uri="{FF2B5EF4-FFF2-40B4-BE49-F238E27FC236}">
                    <a16:creationId xmlns="" xmlns:a16="http://schemas.microsoft.com/office/drawing/2014/main" id="{1B6512F0-0B42-4560-AF0F-926B2066BF65}"/>
                  </a:ext>
                </a:extLst>
              </p:cNvPr>
              <p:cNvSpPr>
                <a:spLocks/>
              </p:cNvSpPr>
              <p:nvPr/>
            </p:nvSpPr>
            <p:spPr bwMode="auto">
              <a:xfrm>
                <a:off x="3321948" y="3509296"/>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100000">
                    <a:schemeClr val="bg1">
                      <a:lumMod val="89000"/>
                    </a:schemeClr>
                  </a:gs>
                  <a:gs pos="27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Freeform 5">
                <a:extLst>
                  <a:ext uri="{FF2B5EF4-FFF2-40B4-BE49-F238E27FC236}">
                    <a16:creationId xmlns="" xmlns:a16="http://schemas.microsoft.com/office/drawing/2014/main" id="{2BB0E5BB-FBD4-4AA9-A99C-A1239A93511A}"/>
                  </a:ext>
                </a:extLst>
              </p:cNvPr>
              <p:cNvSpPr>
                <a:spLocks/>
              </p:cNvSpPr>
              <p:nvPr/>
            </p:nvSpPr>
            <p:spPr bwMode="auto">
              <a:xfrm>
                <a:off x="3352556" y="3536848"/>
                <a:ext cx="2448272" cy="2203817"/>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9000"/>
                    </a:schemeClr>
                  </a:gs>
                  <a:gs pos="78000">
                    <a:srgbClr val="F9F9F9"/>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9" name="TextBox 62">
            <a:extLst>
              <a:ext uri="{FF2B5EF4-FFF2-40B4-BE49-F238E27FC236}">
                <a16:creationId xmlns="" xmlns:a16="http://schemas.microsoft.com/office/drawing/2014/main" id="{F26CF437-DE30-44C3-B4C4-C94C7BE8B419}"/>
              </a:ext>
            </a:extLst>
          </p:cNvPr>
          <p:cNvSpPr txBox="1"/>
          <p:nvPr/>
        </p:nvSpPr>
        <p:spPr>
          <a:xfrm>
            <a:off x="8665492" y="3933056"/>
            <a:ext cx="1934791" cy="1061829"/>
          </a:xfrm>
          <a:prstGeom prst="rect">
            <a:avLst/>
          </a:prstGeom>
          <a:noFill/>
        </p:spPr>
        <p:txBody>
          <a:bodyPr wrap="square" rtlCol="0">
            <a:spAutoFit/>
          </a:bodyPr>
          <a:lstStyle/>
          <a:p>
            <a:pPr algn="ctr">
              <a:lnSpc>
                <a:spcPct val="150000"/>
              </a:lnSpc>
            </a:pPr>
            <a:r>
              <a:rPr lang="zh-CN" altLang="en-US" sz="1400" dirty="0">
                <a:solidFill>
                  <a:srgbClr val="47484A"/>
                </a:solidFill>
                <a:cs typeface="+mn-ea"/>
                <a:sym typeface="+mn-lt"/>
              </a:rPr>
              <a:t>此处添加详细文本描述此处添加详细文本描述此处添加</a:t>
            </a:r>
          </a:p>
        </p:txBody>
      </p:sp>
      <p:sp>
        <p:nvSpPr>
          <p:cNvPr id="40" name="KSO_Shape">
            <a:extLst>
              <a:ext uri="{FF2B5EF4-FFF2-40B4-BE49-F238E27FC236}">
                <a16:creationId xmlns="" xmlns:a16="http://schemas.microsoft.com/office/drawing/2014/main" id="{B78AF4E1-7326-413E-A54B-7E3F022C242E}"/>
              </a:ext>
            </a:extLst>
          </p:cNvPr>
          <p:cNvSpPr>
            <a:spLocks/>
          </p:cNvSpPr>
          <p:nvPr/>
        </p:nvSpPr>
        <p:spPr bwMode="auto">
          <a:xfrm>
            <a:off x="9295119" y="3127827"/>
            <a:ext cx="810532" cy="583240"/>
          </a:xfrm>
          <a:custGeom>
            <a:avLst/>
            <a:gdLst>
              <a:gd name="T0" fmla="*/ 1476105 w 3431"/>
              <a:gd name="T1" fmla="*/ 1080647 h 2471"/>
              <a:gd name="T2" fmla="*/ 684266 w 3431"/>
              <a:gd name="T3" fmla="*/ 1296881 h 2471"/>
              <a:gd name="T4" fmla="*/ 359974 w 3431"/>
              <a:gd name="T5" fmla="*/ 1080647 h 2471"/>
              <a:gd name="T6" fmla="*/ 359974 w 3431"/>
              <a:gd name="T7" fmla="*/ 720606 h 2471"/>
              <a:gd name="T8" fmla="*/ 414023 w 3431"/>
              <a:gd name="T9" fmla="*/ 576800 h 2471"/>
              <a:gd name="T10" fmla="*/ 414023 w 3431"/>
              <a:gd name="T11" fmla="*/ 468683 h 2471"/>
              <a:gd name="T12" fmla="*/ 544684 w 3431"/>
              <a:gd name="T13" fmla="*/ 473931 h 2471"/>
              <a:gd name="T14" fmla="*/ 1476105 w 3431"/>
              <a:gd name="T15" fmla="*/ 288137 h 2471"/>
              <a:gd name="T16" fmla="*/ 1638251 w 3431"/>
              <a:gd name="T17" fmla="*/ 468683 h 2471"/>
              <a:gd name="T18" fmla="*/ 1800397 w 3431"/>
              <a:gd name="T19" fmla="*/ 522741 h 2471"/>
              <a:gd name="T20" fmla="*/ 1692300 w 3431"/>
              <a:gd name="T21" fmla="*/ 576800 h 2471"/>
              <a:gd name="T22" fmla="*/ 1800397 w 3431"/>
              <a:gd name="T23" fmla="*/ 900626 h 2471"/>
              <a:gd name="T24" fmla="*/ 1800397 w 3431"/>
              <a:gd name="T25" fmla="*/ 1296881 h 2471"/>
              <a:gd name="T26" fmla="*/ 504279 w 3431"/>
              <a:gd name="T27" fmla="*/ 720606 h 2471"/>
              <a:gd name="T28" fmla="*/ 684266 w 3431"/>
              <a:gd name="T29" fmla="*/ 792509 h 2471"/>
              <a:gd name="T30" fmla="*/ 684266 w 3431"/>
              <a:gd name="T31" fmla="*/ 648703 h 2471"/>
              <a:gd name="T32" fmla="*/ 504279 w 3431"/>
              <a:gd name="T33" fmla="*/ 720606 h 2471"/>
              <a:gd name="T34" fmla="*/ 728870 w 3431"/>
              <a:gd name="T35" fmla="*/ 360565 h 2471"/>
              <a:gd name="T36" fmla="*/ 1586826 w 3431"/>
              <a:gd name="T37" fmla="*/ 576800 h 2471"/>
              <a:gd name="T38" fmla="*/ 1584202 w 3431"/>
              <a:gd name="T39" fmla="*/ 648703 h 2471"/>
              <a:gd name="T40" fmla="*/ 1404215 w 3431"/>
              <a:gd name="T41" fmla="*/ 720606 h 2471"/>
              <a:gd name="T42" fmla="*/ 1584202 w 3431"/>
              <a:gd name="T43" fmla="*/ 792509 h 2471"/>
              <a:gd name="T44" fmla="*/ 1584202 w 3431"/>
              <a:gd name="T45" fmla="*/ 648703 h 2471"/>
              <a:gd name="T46" fmla="*/ 913055 w 3431"/>
              <a:gd name="T47" fmla="*/ 197865 h 2471"/>
              <a:gd name="T48" fmla="*/ 856907 w 3431"/>
              <a:gd name="T49" fmla="*/ 250874 h 2471"/>
              <a:gd name="T50" fmla="*/ 765077 w 3431"/>
              <a:gd name="T51" fmla="*/ 247200 h 2471"/>
              <a:gd name="T52" fmla="*/ 643336 w 3431"/>
              <a:gd name="T53" fmla="*/ 250874 h 2471"/>
              <a:gd name="T54" fmla="*/ 469121 w 3431"/>
              <a:gd name="T55" fmla="*/ 430894 h 2471"/>
              <a:gd name="T56" fmla="*/ 283887 w 3431"/>
              <a:gd name="T57" fmla="*/ 502272 h 2471"/>
              <a:gd name="T58" fmla="*/ 213046 w 3431"/>
              <a:gd name="T59" fmla="*/ 543210 h 2471"/>
              <a:gd name="T60" fmla="*/ 0 w 3431"/>
              <a:gd name="T61" fmla="*/ 682293 h 2471"/>
              <a:gd name="T62" fmla="*/ 0 w 3431"/>
              <a:gd name="T63" fmla="*/ 419872 h 2471"/>
              <a:gd name="T64" fmla="*/ 73989 w 3431"/>
              <a:gd name="T65" fmla="*/ 197865 h 2471"/>
              <a:gd name="T66" fmla="*/ 0 w 3431"/>
              <a:gd name="T67" fmla="*/ 160601 h 2471"/>
              <a:gd name="T68" fmla="*/ 110721 w 3431"/>
              <a:gd name="T69" fmla="*/ 123338 h 2471"/>
              <a:gd name="T70" fmla="*/ 221967 w 3431"/>
              <a:gd name="T71" fmla="*/ 0 h 2471"/>
              <a:gd name="T72" fmla="*/ 860056 w 3431"/>
              <a:gd name="T73" fmla="*/ 127536 h 2471"/>
              <a:gd name="T74" fmla="*/ 949787 w 3431"/>
              <a:gd name="T75" fmla="*/ 123338 h 2471"/>
              <a:gd name="T76" fmla="*/ 949787 w 3431"/>
              <a:gd name="T77" fmla="*/ 197865 h 2471"/>
              <a:gd name="T78" fmla="*/ 147978 w 3431"/>
              <a:gd name="T79" fmla="*/ 345870 h 2471"/>
              <a:gd name="T80" fmla="*/ 271293 w 3431"/>
              <a:gd name="T81" fmla="*/ 296535 h 2471"/>
              <a:gd name="T82" fmla="*/ 147978 w 3431"/>
              <a:gd name="T83" fmla="*/ 247200 h 2471"/>
              <a:gd name="T84" fmla="*/ 729394 w 3431"/>
              <a:gd name="T85" fmla="*/ 70329 h 2471"/>
              <a:gd name="T86" fmla="*/ 165819 w 3431"/>
              <a:gd name="T87" fmla="*/ 182645 h 2471"/>
              <a:gd name="T88" fmla="*/ 729394 w 3431"/>
              <a:gd name="T89" fmla="*/ 70329 h 2471"/>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31" h="2471">
                <a:moveTo>
                  <a:pt x="2813" y="2471"/>
                </a:moveTo>
                <a:cubicBezTo>
                  <a:pt x="2813" y="2059"/>
                  <a:pt x="2813" y="2059"/>
                  <a:pt x="2813" y="2059"/>
                </a:cubicBezTo>
                <a:cubicBezTo>
                  <a:pt x="1304" y="2059"/>
                  <a:pt x="1304" y="2059"/>
                  <a:pt x="1304" y="2059"/>
                </a:cubicBezTo>
                <a:cubicBezTo>
                  <a:pt x="1304" y="2471"/>
                  <a:pt x="1304" y="2471"/>
                  <a:pt x="1304" y="2471"/>
                </a:cubicBezTo>
                <a:cubicBezTo>
                  <a:pt x="686" y="2471"/>
                  <a:pt x="686" y="2471"/>
                  <a:pt x="686" y="2471"/>
                </a:cubicBezTo>
                <a:cubicBezTo>
                  <a:pt x="686" y="2059"/>
                  <a:pt x="686" y="2059"/>
                  <a:pt x="686" y="2059"/>
                </a:cubicBezTo>
                <a:cubicBezTo>
                  <a:pt x="686" y="1716"/>
                  <a:pt x="686" y="1716"/>
                  <a:pt x="686" y="1716"/>
                </a:cubicBezTo>
                <a:cubicBezTo>
                  <a:pt x="686" y="1373"/>
                  <a:pt x="686" y="1373"/>
                  <a:pt x="686" y="1373"/>
                </a:cubicBezTo>
                <a:cubicBezTo>
                  <a:pt x="892" y="1099"/>
                  <a:pt x="892" y="1099"/>
                  <a:pt x="892" y="1099"/>
                </a:cubicBezTo>
                <a:cubicBezTo>
                  <a:pt x="789" y="1099"/>
                  <a:pt x="789" y="1099"/>
                  <a:pt x="789" y="1099"/>
                </a:cubicBezTo>
                <a:cubicBezTo>
                  <a:pt x="732" y="1099"/>
                  <a:pt x="686" y="1052"/>
                  <a:pt x="686" y="996"/>
                </a:cubicBezTo>
                <a:cubicBezTo>
                  <a:pt x="686" y="939"/>
                  <a:pt x="732" y="893"/>
                  <a:pt x="789" y="893"/>
                </a:cubicBezTo>
                <a:cubicBezTo>
                  <a:pt x="995" y="893"/>
                  <a:pt x="995" y="893"/>
                  <a:pt x="995" y="893"/>
                </a:cubicBezTo>
                <a:cubicBezTo>
                  <a:pt x="1011" y="893"/>
                  <a:pt x="1025" y="897"/>
                  <a:pt x="1038" y="903"/>
                </a:cubicBezTo>
                <a:cubicBezTo>
                  <a:pt x="1304" y="549"/>
                  <a:pt x="1304" y="549"/>
                  <a:pt x="1304" y="549"/>
                </a:cubicBezTo>
                <a:cubicBezTo>
                  <a:pt x="2813" y="549"/>
                  <a:pt x="2813" y="549"/>
                  <a:pt x="2813" y="549"/>
                </a:cubicBezTo>
                <a:cubicBezTo>
                  <a:pt x="3079" y="903"/>
                  <a:pt x="3079" y="903"/>
                  <a:pt x="3079" y="903"/>
                </a:cubicBezTo>
                <a:cubicBezTo>
                  <a:pt x="3092" y="897"/>
                  <a:pt x="3106" y="893"/>
                  <a:pt x="3122" y="893"/>
                </a:cubicBezTo>
                <a:cubicBezTo>
                  <a:pt x="3328" y="893"/>
                  <a:pt x="3328" y="893"/>
                  <a:pt x="3328" y="893"/>
                </a:cubicBezTo>
                <a:cubicBezTo>
                  <a:pt x="3385" y="893"/>
                  <a:pt x="3431" y="939"/>
                  <a:pt x="3431" y="996"/>
                </a:cubicBezTo>
                <a:cubicBezTo>
                  <a:pt x="3431" y="1052"/>
                  <a:pt x="3385" y="1099"/>
                  <a:pt x="3328" y="1099"/>
                </a:cubicBezTo>
                <a:cubicBezTo>
                  <a:pt x="3225" y="1099"/>
                  <a:pt x="3225" y="1099"/>
                  <a:pt x="3225" y="1099"/>
                </a:cubicBezTo>
                <a:cubicBezTo>
                  <a:pt x="3431" y="1373"/>
                  <a:pt x="3431" y="1373"/>
                  <a:pt x="3431" y="1373"/>
                </a:cubicBezTo>
                <a:cubicBezTo>
                  <a:pt x="3431" y="1716"/>
                  <a:pt x="3431" y="1716"/>
                  <a:pt x="3431" y="1716"/>
                </a:cubicBezTo>
                <a:cubicBezTo>
                  <a:pt x="3431" y="2059"/>
                  <a:pt x="3431" y="2059"/>
                  <a:pt x="3431" y="2059"/>
                </a:cubicBezTo>
                <a:cubicBezTo>
                  <a:pt x="3431" y="2471"/>
                  <a:pt x="3431" y="2471"/>
                  <a:pt x="3431" y="2471"/>
                </a:cubicBezTo>
                <a:lnTo>
                  <a:pt x="2813" y="2471"/>
                </a:lnTo>
                <a:close/>
                <a:moveTo>
                  <a:pt x="961" y="1373"/>
                </a:moveTo>
                <a:cubicBezTo>
                  <a:pt x="961" y="1449"/>
                  <a:pt x="1022" y="1510"/>
                  <a:pt x="1098" y="1510"/>
                </a:cubicBezTo>
                <a:cubicBezTo>
                  <a:pt x="1304" y="1510"/>
                  <a:pt x="1304" y="1510"/>
                  <a:pt x="1304" y="1510"/>
                </a:cubicBezTo>
                <a:cubicBezTo>
                  <a:pt x="1379" y="1510"/>
                  <a:pt x="1441" y="1449"/>
                  <a:pt x="1441" y="1373"/>
                </a:cubicBezTo>
                <a:cubicBezTo>
                  <a:pt x="1441" y="1297"/>
                  <a:pt x="1379" y="1236"/>
                  <a:pt x="1304" y="1236"/>
                </a:cubicBezTo>
                <a:cubicBezTo>
                  <a:pt x="1098" y="1236"/>
                  <a:pt x="1098" y="1236"/>
                  <a:pt x="1098" y="1236"/>
                </a:cubicBezTo>
                <a:cubicBezTo>
                  <a:pt x="1022" y="1236"/>
                  <a:pt x="961" y="1297"/>
                  <a:pt x="961" y="1373"/>
                </a:cubicBezTo>
                <a:close/>
                <a:moveTo>
                  <a:pt x="2715" y="687"/>
                </a:moveTo>
                <a:cubicBezTo>
                  <a:pt x="1389" y="687"/>
                  <a:pt x="1389" y="687"/>
                  <a:pt x="1389" y="687"/>
                </a:cubicBezTo>
                <a:cubicBezTo>
                  <a:pt x="1081" y="1099"/>
                  <a:pt x="1081" y="1099"/>
                  <a:pt x="1081" y="1099"/>
                </a:cubicBezTo>
                <a:cubicBezTo>
                  <a:pt x="3024" y="1099"/>
                  <a:pt x="3024" y="1099"/>
                  <a:pt x="3024" y="1099"/>
                </a:cubicBezTo>
                <a:lnTo>
                  <a:pt x="2715" y="687"/>
                </a:lnTo>
                <a:close/>
                <a:moveTo>
                  <a:pt x="3019" y="1236"/>
                </a:moveTo>
                <a:cubicBezTo>
                  <a:pt x="2813" y="1236"/>
                  <a:pt x="2813" y="1236"/>
                  <a:pt x="2813" y="1236"/>
                </a:cubicBezTo>
                <a:cubicBezTo>
                  <a:pt x="2738" y="1236"/>
                  <a:pt x="2676" y="1297"/>
                  <a:pt x="2676" y="1373"/>
                </a:cubicBezTo>
                <a:cubicBezTo>
                  <a:pt x="2676" y="1449"/>
                  <a:pt x="2738" y="1510"/>
                  <a:pt x="2813" y="1510"/>
                </a:cubicBezTo>
                <a:cubicBezTo>
                  <a:pt x="3019" y="1510"/>
                  <a:pt x="3019" y="1510"/>
                  <a:pt x="3019" y="1510"/>
                </a:cubicBezTo>
                <a:cubicBezTo>
                  <a:pt x="3095" y="1510"/>
                  <a:pt x="3157" y="1449"/>
                  <a:pt x="3157" y="1373"/>
                </a:cubicBezTo>
                <a:cubicBezTo>
                  <a:pt x="3157" y="1297"/>
                  <a:pt x="3095" y="1236"/>
                  <a:pt x="3019" y="1236"/>
                </a:cubicBezTo>
                <a:close/>
                <a:moveTo>
                  <a:pt x="1810" y="377"/>
                </a:moveTo>
                <a:cubicBezTo>
                  <a:pt x="1740" y="377"/>
                  <a:pt x="1740" y="377"/>
                  <a:pt x="1740" y="377"/>
                </a:cubicBezTo>
                <a:cubicBezTo>
                  <a:pt x="1816" y="478"/>
                  <a:pt x="1816" y="478"/>
                  <a:pt x="1816" y="478"/>
                </a:cubicBezTo>
                <a:cubicBezTo>
                  <a:pt x="1633" y="478"/>
                  <a:pt x="1633" y="478"/>
                  <a:pt x="1633" y="478"/>
                </a:cubicBezTo>
                <a:cubicBezTo>
                  <a:pt x="1623" y="473"/>
                  <a:pt x="1611" y="471"/>
                  <a:pt x="1599" y="471"/>
                </a:cubicBezTo>
                <a:cubicBezTo>
                  <a:pt x="1458" y="471"/>
                  <a:pt x="1458" y="471"/>
                  <a:pt x="1458" y="471"/>
                </a:cubicBezTo>
                <a:cubicBezTo>
                  <a:pt x="1445" y="471"/>
                  <a:pt x="1434" y="473"/>
                  <a:pt x="1423" y="478"/>
                </a:cubicBezTo>
                <a:cubicBezTo>
                  <a:pt x="1226" y="478"/>
                  <a:pt x="1226" y="478"/>
                  <a:pt x="1226" y="478"/>
                </a:cubicBezTo>
                <a:cubicBezTo>
                  <a:pt x="941" y="832"/>
                  <a:pt x="941" y="832"/>
                  <a:pt x="941" y="832"/>
                </a:cubicBezTo>
                <a:cubicBezTo>
                  <a:pt x="927" y="825"/>
                  <a:pt x="911" y="821"/>
                  <a:pt x="894" y="821"/>
                </a:cubicBezTo>
                <a:cubicBezTo>
                  <a:pt x="673" y="821"/>
                  <a:pt x="673" y="821"/>
                  <a:pt x="673" y="821"/>
                </a:cubicBezTo>
                <a:cubicBezTo>
                  <a:pt x="612" y="821"/>
                  <a:pt x="541" y="896"/>
                  <a:pt x="541" y="957"/>
                </a:cubicBezTo>
                <a:cubicBezTo>
                  <a:pt x="541" y="982"/>
                  <a:pt x="551" y="1010"/>
                  <a:pt x="567" y="1035"/>
                </a:cubicBezTo>
                <a:cubicBezTo>
                  <a:pt x="406" y="1035"/>
                  <a:pt x="406" y="1035"/>
                  <a:pt x="406" y="1035"/>
                </a:cubicBezTo>
                <a:cubicBezTo>
                  <a:pt x="406" y="1300"/>
                  <a:pt x="406" y="1300"/>
                  <a:pt x="406" y="1300"/>
                </a:cubicBezTo>
                <a:cubicBezTo>
                  <a:pt x="0" y="1300"/>
                  <a:pt x="0" y="1300"/>
                  <a:pt x="0" y="1300"/>
                </a:cubicBezTo>
                <a:cubicBezTo>
                  <a:pt x="0" y="1035"/>
                  <a:pt x="0" y="1035"/>
                  <a:pt x="0" y="1035"/>
                </a:cubicBezTo>
                <a:cubicBezTo>
                  <a:pt x="0" y="800"/>
                  <a:pt x="0" y="800"/>
                  <a:pt x="0" y="800"/>
                </a:cubicBezTo>
                <a:cubicBezTo>
                  <a:pt x="0" y="565"/>
                  <a:pt x="0" y="565"/>
                  <a:pt x="0" y="565"/>
                </a:cubicBezTo>
                <a:cubicBezTo>
                  <a:pt x="141" y="377"/>
                  <a:pt x="141" y="377"/>
                  <a:pt x="141" y="377"/>
                </a:cubicBezTo>
                <a:cubicBezTo>
                  <a:pt x="70" y="377"/>
                  <a:pt x="70" y="377"/>
                  <a:pt x="70" y="377"/>
                </a:cubicBezTo>
                <a:cubicBezTo>
                  <a:pt x="31" y="377"/>
                  <a:pt x="0" y="345"/>
                  <a:pt x="0" y="306"/>
                </a:cubicBezTo>
                <a:cubicBezTo>
                  <a:pt x="0" y="267"/>
                  <a:pt x="31" y="235"/>
                  <a:pt x="70" y="235"/>
                </a:cubicBezTo>
                <a:cubicBezTo>
                  <a:pt x="211" y="235"/>
                  <a:pt x="211" y="235"/>
                  <a:pt x="211" y="235"/>
                </a:cubicBezTo>
                <a:cubicBezTo>
                  <a:pt x="222" y="235"/>
                  <a:pt x="232" y="238"/>
                  <a:pt x="241" y="243"/>
                </a:cubicBezTo>
                <a:cubicBezTo>
                  <a:pt x="423" y="0"/>
                  <a:pt x="423" y="0"/>
                  <a:pt x="423" y="0"/>
                </a:cubicBezTo>
                <a:cubicBezTo>
                  <a:pt x="1458" y="0"/>
                  <a:pt x="1458" y="0"/>
                  <a:pt x="1458" y="0"/>
                </a:cubicBezTo>
                <a:cubicBezTo>
                  <a:pt x="1639" y="243"/>
                  <a:pt x="1639" y="243"/>
                  <a:pt x="1639" y="243"/>
                </a:cubicBezTo>
                <a:cubicBezTo>
                  <a:pt x="1649" y="238"/>
                  <a:pt x="1658" y="235"/>
                  <a:pt x="1669" y="235"/>
                </a:cubicBezTo>
                <a:cubicBezTo>
                  <a:pt x="1810" y="235"/>
                  <a:pt x="1810" y="235"/>
                  <a:pt x="1810" y="235"/>
                </a:cubicBezTo>
                <a:cubicBezTo>
                  <a:pt x="1849" y="235"/>
                  <a:pt x="1881" y="267"/>
                  <a:pt x="1881" y="306"/>
                </a:cubicBezTo>
                <a:cubicBezTo>
                  <a:pt x="1881" y="345"/>
                  <a:pt x="1849" y="377"/>
                  <a:pt x="1810" y="377"/>
                </a:cubicBezTo>
                <a:close/>
                <a:moveTo>
                  <a:pt x="188" y="565"/>
                </a:moveTo>
                <a:cubicBezTo>
                  <a:pt x="188" y="617"/>
                  <a:pt x="230" y="659"/>
                  <a:pt x="282" y="659"/>
                </a:cubicBezTo>
                <a:cubicBezTo>
                  <a:pt x="423" y="659"/>
                  <a:pt x="423" y="659"/>
                  <a:pt x="423" y="659"/>
                </a:cubicBezTo>
                <a:cubicBezTo>
                  <a:pt x="475" y="659"/>
                  <a:pt x="517" y="617"/>
                  <a:pt x="517" y="565"/>
                </a:cubicBezTo>
                <a:cubicBezTo>
                  <a:pt x="517" y="513"/>
                  <a:pt x="475" y="471"/>
                  <a:pt x="423" y="471"/>
                </a:cubicBezTo>
                <a:cubicBezTo>
                  <a:pt x="282" y="471"/>
                  <a:pt x="282" y="471"/>
                  <a:pt x="282" y="471"/>
                </a:cubicBezTo>
                <a:cubicBezTo>
                  <a:pt x="230" y="471"/>
                  <a:pt x="188" y="513"/>
                  <a:pt x="188" y="565"/>
                </a:cubicBezTo>
                <a:close/>
                <a:moveTo>
                  <a:pt x="1390" y="134"/>
                </a:moveTo>
                <a:cubicBezTo>
                  <a:pt x="482" y="134"/>
                  <a:pt x="482" y="134"/>
                  <a:pt x="482" y="134"/>
                </a:cubicBezTo>
                <a:cubicBezTo>
                  <a:pt x="316" y="348"/>
                  <a:pt x="316" y="348"/>
                  <a:pt x="316" y="348"/>
                </a:cubicBezTo>
                <a:cubicBezTo>
                  <a:pt x="1567" y="348"/>
                  <a:pt x="1567" y="348"/>
                  <a:pt x="1567" y="348"/>
                </a:cubicBezTo>
                <a:lnTo>
                  <a:pt x="1390" y="134"/>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1" name="组合 40">
            <a:extLst>
              <a:ext uri="{FF2B5EF4-FFF2-40B4-BE49-F238E27FC236}">
                <a16:creationId xmlns="" xmlns:a16="http://schemas.microsoft.com/office/drawing/2014/main" id="{135CF1E1-A3F1-47FF-BBE8-CCB1048C31C1}"/>
              </a:ext>
            </a:extLst>
          </p:cNvPr>
          <p:cNvGrpSpPr/>
          <p:nvPr/>
        </p:nvGrpSpPr>
        <p:grpSpPr>
          <a:xfrm>
            <a:off x="5904803" y="4700760"/>
            <a:ext cx="1158774" cy="1043073"/>
            <a:chOff x="7568104" y="1986367"/>
            <a:chExt cx="2509488" cy="2258921"/>
          </a:xfrm>
        </p:grpSpPr>
        <p:sp>
          <p:nvSpPr>
            <p:cNvPr id="42" name="Freeform 5">
              <a:extLst>
                <a:ext uri="{FF2B5EF4-FFF2-40B4-BE49-F238E27FC236}">
                  <a16:creationId xmlns="" xmlns:a16="http://schemas.microsoft.com/office/drawing/2014/main" id="{644671F1-CE6D-42A4-B2C4-8193E543D62D}"/>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3" name="Freeform 5">
              <a:extLst>
                <a:ext uri="{FF2B5EF4-FFF2-40B4-BE49-F238E27FC236}">
                  <a16:creationId xmlns="" xmlns:a16="http://schemas.microsoft.com/office/drawing/2014/main" id="{966F5648-9BC3-49C2-9EA2-AA1DCE45A4B1}"/>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4" name="组合 43">
            <a:extLst>
              <a:ext uri="{FF2B5EF4-FFF2-40B4-BE49-F238E27FC236}">
                <a16:creationId xmlns="" xmlns:a16="http://schemas.microsoft.com/office/drawing/2014/main" id="{DA69145F-998C-4F06-87D6-E4570B9F3A8D}"/>
              </a:ext>
            </a:extLst>
          </p:cNvPr>
          <p:cNvGrpSpPr/>
          <p:nvPr/>
        </p:nvGrpSpPr>
        <p:grpSpPr>
          <a:xfrm>
            <a:off x="3051024" y="1688771"/>
            <a:ext cx="630622" cy="567656"/>
            <a:chOff x="7568104" y="1986367"/>
            <a:chExt cx="2509488" cy="2258921"/>
          </a:xfrm>
        </p:grpSpPr>
        <p:sp>
          <p:nvSpPr>
            <p:cNvPr id="45" name="Freeform 5">
              <a:extLst>
                <a:ext uri="{FF2B5EF4-FFF2-40B4-BE49-F238E27FC236}">
                  <a16:creationId xmlns="" xmlns:a16="http://schemas.microsoft.com/office/drawing/2014/main" id="{4F628C91-A4D1-44D6-A6EE-35365CB36FD5}"/>
                </a:ext>
              </a:extLst>
            </p:cNvPr>
            <p:cNvSpPr>
              <a:spLocks/>
            </p:cNvSpPr>
            <p:nvPr/>
          </p:nvSpPr>
          <p:spPr bwMode="auto">
            <a:xfrm>
              <a:off x="7568104" y="1986367"/>
              <a:ext cx="2509488" cy="2258921"/>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Freeform 5">
              <a:extLst>
                <a:ext uri="{FF2B5EF4-FFF2-40B4-BE49-F238E27FC236}">
                  <a16:creationId xmlns="" xmlns:a16="http://schemas.microsoft.com/office/drawing/2014/main" id="{A895CE72-0EAE-4730-A17F-84336778ED4E}"/>
                </a:ext>
              </a:extLst>
            </p:cNvPr>
            <p:cNvSpPr>
              <a:spLocks/>
            </p:cNvSpPr>
            <p:nvPr/>
          </p:nvSpPr>
          <p:spPr bwMode="auto">
            <a:xfrm>
              <a:off x="7599645" y="2014758"/>
              <a:ext cx="2446406" cy="2202138"/>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Tree>
    <p:extLst>
      <p:ext uri="{BB962C8B-B14F-4D97-AF65-F5344CB8AC3E}">
        <p14:creationId xmlns:p14="http://schemas.microsoft.com/office/powerpoint/2010/main" val="419715473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fltVal val="0.5"/>
                                          </p:val>
                                        </p:tav>
                                        <p:tav tm="100000">
                                          <p:val>
                                            <p:strVal val="#ppt_y"/>
                                          </p:val>
                                        </p:tav>
                                      </p:tavLst>
                                    </p:anim>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par>
                          <p:cTn id="14" fill="hold">
                            <p:stCondLst>
                              <p:cond delay="500"/>
                            </p:stCondLst>
                            <p:childTnLst>
                              <p:par>
                                <p:cTn id="15" presetID="23" presetClass="entr" presetSubtype="528"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 calcmode="lin" valueType="num">
                                      <p:cBhvr>
                                        <p:cTn id="19" dur="500" fill="hold"/>
                                        <p:tgtEl>
                                          <p:spTgt spid="20"/>
                                        </p:tgtEl>
                                        <p:attrNameLst>
                                          <p:attrName>ppt_x</p:attrName>
                                        </p:attrNameLst>
                                      </p:cBhvr>
                                      <p:tavLst>
                                        <p:tav tm="0">
                                          <p:val>
                                            <p:fltVal val="0.5"/>
                                          </p:val>
                                        </p:tav>
                                        <p:tav tm="100000">
                                          <p:val>
                                            <p:strVal val="#ppt_x"/>
                                          </p:val>
                                        </p:tav>
                                      </p:tavLst>
                                    </p:anim>
                                    <p:anim calcmode="lin" valueType="num">
                                      <p:cBhvr>
                                        <p:cTn id="20" dur="500" fill="hold"/>
                                        <p:tgtEl>
                                          <p:spTgt spid="20"/>
                                        </p:tgtEl>
                                        <p:attrNameLst>
                                          <p:attrName>ppt_y</p:attrName>
                                        </p:attrNameLst>
                                      </p:cBhvr>
                                      <p:tavLst>
                                        <p:tav tm="0">
                                          <p:val>
                                            <p:fltVal val="0.5"/>
                                          </p:val>
                                        </p:tav>
                                        <p:tav tm="100000">
                                          <p:val>
                                            <p:strVal val="#ppt_y"/>
                                          </p:val>
                                        </p:tav>
                                      </p:tavLst>
                                    </p:anim>
                                  </p:childTnLst>
                                </p:cTn>
                              </p:par>
                              <p:par>
                                <p:cTn id="21" presetID="10"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1000"/>
                            </p:stCondLst>
                            <p:childTnLst>
                              <p:par>
                                <p:cTn id="25" presetID="23" presetClass="entr" presetSubtype="52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 calcmode="lin" valueType="num">
                                      <p:cBhvr>
                                        <p:cTn id="29" dur="500" fill="hold"/>
                                        <p:tgtEl>
                                          <p:spTgt spid="10"/>
                                        </p:tgtEl>
                                        <p:attrNameLst>
                                          <p:attrName>ppt_x</p:attrName>
                                        </p:attrNameLst>
                                      </p:cBhvr>
                                      <p:tavLst>
                                        <p:tav tm="0">
                                          <p:val>
                                            <p:fltVal val="0.5"/>
                                          </p:val>
                                        </p:tav>
                                        <p:tav tm="100000">
                                          <p:val>
                                            <p:strVal val="#ppt_x"/>
                                          </p:val>
                                        </p:tav>
                                      </p:tavLst>
                                    </p:anim>
                                    <p:anim calcmode="lin" valueType="num">
                                      <p:cBhvr>
                                        <p:cTn id="30" dur="500" fill="hold"/>
                                        <p:tgtEl>
                                          <p:spTgt spid="10"/>
                                        </p:tgtEl>
                                        <p:attrNameLst>
                                          <p:attrName>ppt_y</p:attrName>
                                        </p:attrNameLst>
                                      </p:cBhvr>
                                      <p:tavLst>
                                        <p:tav tm="0">
                                          <p:val>
                                            <p:fltVal val="0.5"/>
                                          </p:val>
                                        </p:tav>
                                        <p:tav tm="100000">
                                          <p:val>
                                            <p:strVal val="#ppt_y"/>
                                          </p:val>
                                        </p:tav>
                                      </p:tavLst>
                                    </p:anim>
                                  </p:childTnLst>
                                </p:cTn>
                              </p:par>
                              <p:par>
                                <p:cTn id="31" presetID="10" presetClass="entr" presetSubtype="0"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1500"/>
                            </p:stCondLst>
                            <p:childTnLst>
                              <p:par>
                                <p:cTn id="35" presetID="23" presetClass="entr" presetSubtype="528" fill="hold" nodeType="after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 calcmode="lin" valueType="num">
                                      <p:cBhvr>
                                        <p:cTn id="39" dur="500" fill="hold"/>
                                        <p:tgtEl>
                                          <p:spTgt spid="34"/>
                                        </p:tgtEl>
                                        <p:attrNameLst>
                                          <p:attrName>ppt_x</p:attrName>
                                        </p:attrNameLst>
                                      </p:cBhvr>
                                      <p:tavLst>
                                        <p:tav tm="0">
                                          <p:val>
                                            <p:fltVal val="0.5"/>
                                          </p:val>
                                        </p:tav>
                                        <p:tav tm="100000">
                                          <p:val>
                                            <p:strVal val="#ppt_x"/>
                                          </p:val>
                                        </p:tav>
                                      </p:tavLst>
                                    </p:anim>
                                    <p:anim calcmode="lin" valueType="num">
                                      <p:cBhvr>
                                        <p:cTn id="40" dur="500" fill="hold"/>
                                        <p:tgtEl>
                                          <p:spTgt spid="34"/>
                                        </p:tgtEl>
                                        <p:attrNameLst>
                                          <p:attrName>ppt_y</p:attrName>
                                        </p:attrNameLst>
                                      </p:cBhvr>
                                      <p:tavLst>
                                        <p:tav tm="0">
                                          <p:val>
                                            <p:fltVal val="0.5"/>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500"/>
                                        <p:tgtEl>
                                          <p:spTgt spid="34"/>
                                        </p:tgtEl>
                                      </p:cBhvr>
                                    </p:animEffect>
                                  </p:childTnLst>
                                </p:cTn>
                              </p:par>
                            </p:childTnLst>
                          </p:cTn>
                        </p:par>
                        <p:par>
                          <p:cTn id="44" fill="hold">
                            <p:stCondLst>
                              <p:cond delay="2000"/>
                            </p:stCondLst>
                            <p:childTnLst>
                              <p:par>
                                <p:cTn id="45" presetID="23" presetClass="entr" presetSubtype="528" fill="hold" nodeType="after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 calcmode="lin" valueType="num">
                                      <p:cBhvr>
                                        <p:cTn id="49" dur="500" fill="hold"/>
                                        <p:tgtEl>
                                          <p:spTgt spid="41"/>
                                        </p:tgtEl>
                                        <p:attrNameLst>
                                          <p:attrName>ppt_x</p:attrName>
                                        </p:attrNameLst>
                                      </p:cBhvr>
                                      <p:tavLst>
                                        <p:tav tm="0">
                                          <p:val>
                                            <p:fltVal val="0.5"/>
                                          </p:val>
                                        </p:tav>
                                        <p:tav tm="100000">
                                          <p:val>
                                            <p:strVal val="#ppt_x"/>
                                          </p:val>
                                        </p:tav>
                                      </p:tavLst>
                                    </p:anim>
                                    <p:anim calcmode="lin" valueType="num">
                                      <p:cBhvr>
                                        <p:cTn id="50" dur="500" fill="hold"/>
                                        <p:tgtEl>
                                          <p:spTgt spid="41"/>
                                        </p:tgtEl>
                                        <p:attrNameLst>
                                          <p:attrName>ppt_y</p:attrName>
                                        </p:attrNameLst>
                                      </p:cBhvr>
                                      <p:tavLst>
                                        <p:tav tm="0">
                                          <p:val>
                                            <p:fltVal val="0.5"/>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fade">
                                      <p:cBhvr>
                                        <p:cTn id="53" dur="500"/>
                                        <p:tgtEl>
                                          <p:spTgt spid="41"/>
                                        </p:tgtEl>
                                      </p:cBhvr>
                                    </p:animEffect>
                                  </p:childTnLst>
                                </p:cTn>
                              </p:par>
                            </p:childTnLst>
                          </p:cTn>
                        </p:par>
                        <p:par>
                          <p:cTn id="54" fill="hold">
                            <p:stCondLst>
                              <p:cond delay="2500"/>
                            </p:stCondLst>
                            <p:childTnLst>
                              <p:par>
                                <p:cTn id="55" presetID="23" presetClass="entr" presetSubtype="52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p:cTn id="57" dur="500" fill="hold"/>
                                        <p:tgtEl>
                                          <p:spTgt spid="44"/>
                                        </p:tgtEl>
                                        <p:attrNameLst>
                                          <p:attrName>ppt_w</p:attrName>
                                        </p:attrNameLst>
                                      </p:cBhvr>
                                      <p:tavLst>
                                        <p:tav tm="0">
                                          <p:val>
                                            <p:fltVal val="0"/>
                                          </p:val>
                                        </p:tav>
                                        <p:tav tm="100000">
                                          <p:val>
                                            <p:strVal val="#ppt_w"/>
                                          </p:val>
                                        </p:tav>
                                      </p:tavLst>
                                    </p:anim>
                                    <p:anim calcmode="lin" valueType="num">
                                      <p:cBhvr>
                                        <p:cTn id="58" dur="500" fill="hold"/>
                                        <p:tgtEl>
                                          <p:spTgt spid="44"/>
                                        </p:tgtEl>
                                        <p:attrNameLst>
                                          <p:attrName>ppt_h</p:attrName>
                                        </p:attrNameLst>
                                      </p:cBhvr>
                                      <p:tavLst>
                                        <p:tav tm="0">
                                          <p:val>
                                            <p:fltVal val="0"/>
                                          </p:val>
                                        </p:tav>
                                        <p:tav tm="100000">
                                          <p:val>
                                            <p:strVal val="#ppt_h"/>
                                          </p:val>
                                        </p:tav>
                                      </p:tavLst>
                                    </p:anim>
                                    <p:anim calcmode="lin" valueType="num">
                                      <p:cBhvr>
                                        <p:cTn id="59" dur="500" fill="hold"/>
                                        <p:tgtEl>
                                          <p:spTgt spid="44"/>
                                        </p:tgtEl>
                                        <p:attrNameLst>
                                          <p:attrName>ppt_x</p:attrName>
                                        </p:attrNameLst>
                                      </p:cBhvr>
                                      <p:tavLst>
                                        <p:tav tm="0">
                                          <p:val>
                                            <p:fltVal val="0.5"/>
                                          </p:val>
                                        </p:tav>
                                        <p:tav tm="100000">
                                          <p:val>
                                            <p:strVal val="#ppt_x"/>
                                          </p:val>
                                        </p:tav>
                                      </p:tavLst>
                                    </p:anim>
                                    <p:anim calcmode="lin" valueType="num">
                                      <p:cBhvr>
                                        <p:cTn id="60" dur="500" fill="hold"/>
                                        <p:tgtEl>
                                          <p:spTgt spid="44"/>
                                        </p:tgtEl>
                                        <p:attrNameLst>
                                          <p:attrName>ppt_y</p:attrName>
                                        </p:attrNameLst>
                                      </p:cBhvr>
                                      <p:tavLst>
                                        <p:tav tm="0">
                                          <p:val>
                                            <p:fltVal val="0.5"/>
                                          </p:val>
                                        </p:tav>
                                        <p:tav tm="100000">
                                          <p:val>
                                            <p:strVal val="#ppt_y"/>
                                          </p:val>
                                        </p:tav>
                                      </p:tavLst>
                                    </p:anim>
                                  </p:childTnLst>
                                </p:cTn>
                              </p:par>
                              <p:par>
                                <p:cTn id="61" presetID="10" presetClass="entr" presetSubtype="0"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fade">
                                      <p:cBhvr>
                                        <p:cTn id="63" dur="500"/>
                                        <p:tgtEl>
                                          <p:spTgt spid="44"/>
                                        </p:tgtEl>
                                      </p:cBhvr>
                                    </p:animEffect>
                                  </p:childTnLst>
                                </p:cTn>
                              </p:par>
                            </p:childTnLst>
                          </p:cTn>
                        </p:par>
                        <p:par>
                          <p:cTn id="64" fill="hold">
                            <p:stCondLst>
                              <p:cond delay="3000"/>
                            </p:stCondLst>
                            <p:childTnLst>
                              <p:par>
                                <p:cTn id="65" presetID="23" presetClass="entr" presetSubtype="528" fill="hold" nodeType="after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fltVal val="0"/>
                                          </p:val>
                                        </p:tav>
                                        <p:tav tm="100000">
                                          <p:val>
                                            <p:strVal val="#ppt_w"/>
                                          </p:val>
                                        </p:tav>
                                      </p:tavLst>
                                    </p:anim>
                                    <p:anim calcmode="lin" valueType="num">
                                      <p:cBhvr>
                                        <p:cTn id="68" dur="500" fill="hold"/>
                                        <p:tgtEl>
                                          <p:spTgt spid="25"/>
                                        </p:tgtEl>
                                        <p:attrNameLst>
                                          <p:attrName>ppt_h</p:attrName>
                                        </p:attrNameLst>
                                      </p:cBhvr>
                                      <p:tavLst>
                                        <p:tav tm="0">
                                          <p:val>
                                            <p:fltVal val="0"/>
                                          </p:val>
                                        </p:tav>
                                        <p:tav tm="100000">
                                          <p:val>
                                            <p:strVal val="#ppt_h"/>
                                          </p:val>
                                        </p:tav>
                                      </p:tavLst>
                                    </p:anim>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par>
                                <p:cTn id="71" presetID="10" presetClass="entr" presetSubtype="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Effect transition="in" filter="fade">
                                      <p:cBhvr>
                                        <p:cTn id="73" dur="500"/>
                                        <p:tgtEl>
                                          <p:spTgt spid="25"/>
                                        </p:tgtEl>
                                      </p:cBhvr>
                                    </p:animEffect>
                                  </p:childTnLst>
                                </p:cTn>
                              </p:par>
                            </p:childTnLst>
                          </p:cTn>
                        </p:par>
                        <p:par>
                          <p:cTn id="74" fill="hold">
                            <p:stCondLst>
                              <p:cond delay="3500"/>
                            </p:stCondLst>
                            <p:childTnLst>
                              <p:par>
                                <p:cTn id="75" presetID="42" presetClass="entr" presetSubtype="0" fill="hold" grpId="0" nodeType="after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anim calcmode="lin" valueType="num">
                                      <p:cBhvr>
                                        <p:cTn id="78" dur="500" fill="hold"/>
                                        <p:tgtEl>
                                          <p:spTgt spid="33"/>
                                        </p:tgtEl>
                                        <p:attrNameLst>
                                          <p:attrName>ppt_x</p:attrName>
                                        </p:attrNameLst>
                                      </p:cBhvr>
                                      <p:tavLst>
                                        <p:tav tm="0">
                                          <p:val>
                                            <p:strVal val="#ppt_x"/>
                                          </p:val>
                                        </p:tav>
                                        <p:tav tm="100000">
                                          <p:val>
                                            <p:strVal val="#ppt_x"/>
                                          </p:val>
                                        </p:tav>
                                      </p:tavLst>
                                    </p:anim>
                                    <p:anim calcmode="lin" valueType="num">
                                      <p:cBhvr>
                                        <p:cTn id="79" dur="500" fill="hold"/>
                                        <p:tgtEl>
                                          <p:spTgt spid="33"/>
                                        </p:tgtEl>
                                        <p:attrNameLst>
                                          <p:attrName>ppt_y</p:attrName>
                                        </p:attrNameLst>
                                      </p:cBhvr>
                                      <p:tavLst>
                                        <p:tav tm="0">
                                          <p:val>
                                            <p:strVal val="#ppt_y+.1"/>
                                          </p:val>
                                        </p:tav>
                                        <p:tav tm="100000">
                                          <p:val>
                                            <p:strVal val="#ppt_y"/>
                                          </p:val>
                                        </p:tav>
                                      </p:tavLst>
                                    </p:anim>
                                  </p:childTnLst>
                                </p:cTn>
                              </p:par>
                            </p:childTnLst>
                          </p:cTn>
                        </p:par>
                        <p:par>
                          <p:cTn id="80" fill="hold">
                            <p:stCondLst>
                              <p:cond delay="4000"/>
                            </p:stCondLst>
                            <p:childTnLst>
                              <p:par>
                                <p:cTn id="81" presetID="53" presetClass="entr" presetSubtype="16" fill="hold" grpId="0" nodeType="afterEffect">
                                  <p:stCondLst>
                                    <p:cond delay="0"/>
                                  </p:stCondLst>
                                  <p:iterate type="lt">
                                    <p:tmPct val="10000"/>
                                  </p:iterate>
                                  <p:childTnLst>
                                    <p:set>
                                      <p:cBhvr>
                                        <p:cTn id="82" dur="1" fill="hold">
                                          <p:stCondLst>
                                            <p:cond delay="0"/>
                                          </p:stCondLst>
                                        </p:cTn>
                                        <p:tgtEl>
                                          <p:spTgt spid="32"/>
                                        </p:tgtEl>
                                        <p:attrNameLst>
                                          <p:attrName>style.visibility</p:attrName>
                                        </p:attrNameLst>
                                      </p:cBhvr>
                                      <p:to>
                                        <p:strVal val="visible"/>
                                      </p:to>
                                    </p:set>
                                    <p:anim calcmode="lin" valueType="num">
                                      <p:cBhvr>
                                        <p:cTn id="83" dur="250" fill="hold"/>
                                        <p:tgtEl>
                                          <p:spTgt spid="32"/>
                                        </p:tgtEl>
                                        <p:attrNameLst>
                                          <p:attrName>ppt_w</p:attrName>
                                        </p:attrNameLst>
                                      </p:cBhvr>
                                      <p:tavLst>
                                        <p:tav tm="0">
                                          <p:val>
                                            <p:fltVal val="0"/>
                                          </p:val>
                                        </p:tav>
                                        <p:tav tm="100000">
                                          <p:val>
                                            <p:strVal val="#ppt_w"/>
                                          </p:val>
                                        </p:tav>
                                      </p:tavLst>
                                    </p:anim>
                                    <p:anim calcmode="lin" valueType="num">
                                      <p:cBhvr>
                                        <p:cTn id="84" dur="250" fill="hold"/>
                                        <p:tgtEl>
                                          <p:spTgt spid="32"/>
                                        </p:tgtEl>
                                        <p:attrNameLst>
                                          <p:attrName>ppt_h</p:attrName>
                                        </p:attrNameLst>
                                      </p:cBhvr>
                                      <p:tavLst>
                                        <p:tav tm="0">
                                          <p:val>
                                            <p:fltVal val="0"/>
                                          </p:val>
                                        </p:tav>
                                        <p:tav tm="100000">
                                          <p:val>
                                            <p:strVal val="#ppt_h"/>
                                          </p:val>
                                        </p:tav>
                                      </p:tavLst>
                                    </p:anim>
                                    <p:animEffect transition="in" filter="fade">
                                      <p:cBhvr>
                                        <p:cTn id="85" dur="250"/>
                                        <p:tgtEl>
                                          <p:spTgt spid="32"/>
                                        </p:tgtEl>
                                      </p:cBhvr>
                                    </p:animEffect>
                                  </p:childTnLst>
                                </p:cTn>
                              </p:par>
                            </p:childTnLst>
                          </p:cTn>
                        </p:par>
                        <p:par>
                          <p:cTn id="86" fill="hold">
                            <p:stCondLst>
                              <p:cond delay="4825"/>
                            </p:stCondLst>
                            <p:childTnLst>
                              <p:par>
                                <p:cTn id="87" presetID="42" presetClass="entr" presetSubtype="0" fill="hold" grpId="0" nodeType="after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500"/>
                                        <p:tgtEl>
                                          <p:spTgt spid="28"/>
                                        </p:tgtEl>
                                      </p:cBhvr>
                                    </p:animEffect>
                                    <p:anim calcmode="lin" valueType="num">
                                      <p:cBhvr>
                                        <p:cTn id="90" dur="500" fill="hold"/>
                                        <p:tgtEl>
                                          <p:spTgt spid="28"/>
                                        </p:tgtEl>
                                        <p:attrNameLst>
                                          <p:attrName>ppt_x</p:attrName>
                                        </p:attrNameLst>
                                      </p:cBhvr>
                                      <p:tavLst>
                                        <p:tav tm="0">
                                          <p:val>
                                            <p:strVal val="#ppt_x"/>
                                          </p:val>
                                        </p:tav>
                                        <p:tav tm="100000">
                                          <p:val>
                                            <p:strVal val="#ppt_x"/>
                                          </p:val>
                                        </p:tav>
                                      </p:tavLst>
                                    </p:anim>
                                    <p:anim calcmode="lin" valueType="num">
                                      <p:cBhvr>
                                        <p:cTn id="91" dur="500" fill="hold"/>
                                        <p:tgtEl>
                                          <p:spTgt spid="28"/>
                                        </p:tgtEl>
                                        <p:attrNameLst>
                                          <p:attrName>ppt_y</p:attrName>
                                        </p:attrNameLst>
                                      </p:cBhvr>
                                      <p:tavLst>
                                        <p:tav tm="0">
                                          <p:val>
                                            <p:strVal val="#ppt_y+.1"/>
                                          </p:val>
                                        </p:tav>
                                        <p:tav tm="100000">
                                          <p:val>
                                            <p:strVal val="#ppt_y"/>
                                          </p:val>
                                        </p:tav>
                                      </p:tavLst>
                                    </p:anim>
                                  </p:childTnLst>
                                </p:cTn>
                              </p:par>
                            </p:childTnLst>
                          </p:cTn>
                        </p:par>
                        <p:par>
                          <p:cTn id="92" fill="hold">
                            <p:stCondLst>
                              <p:cond delay="5325"/>
                            </p:stCondLst>
                            <p:childTnLst>
                              <p:par>
                                <p:cTn id="93" presetID="53" presetClass="entr" presetSubtype="16" fill="hold" grpId="0" nodeType="afterEffect">
                                  <p:stCondLst>
                                    <p:cond delay="0"/>
                                  </p:stCondLst>
                                  <p:iterate type="lt">
                                    <p:tmPct val="10000"/>
                                  </p:iterate>
                                  <p:childTnLst>
                                    <p:set>
                                      <p:cBhvr>
                                        <p:cTn id="94" dur="1" fill="hold">
                                          <p:stCondLst>
                                            <p:cond delay="0"/>
                                          </p:stCondLst>
                                        </p:cTn>
                                        <p:tgtEl>
                                          <p:spTgt spid="29"/>
                                        </p:tgtEl>
                                        <p:attrNameLst>
                                          <p:attrName>style.visibility</p:attrName>
                                        </p:attrNameLst>
                                      </p:cBhvr>
                                      <p:to>
                                        <p:strVal val="visible"/>
                                      </p:to>
                                    </p:set>
                                    <p:anim calcmode="lin" valueType="num">
                                      <p:cBhvr>
                                        <p:cTn id="95" dur="250" fill="hold"/>
                                        <p:tgtEl>
                                          <p:spTgt spid="29"/>
                                        </p:tgtEl>
                                        <p:attrNameLst>
                                          <p:attrName>ppt_w</p:attrName>
                                        </p:attrNameLst>
                                      </p:cBhvr>
                                      <p:tavLst>
                                        <p:tav tm="0">
                                          <p:val>
                                            <p:fltVal val="0"/>
                                          </p:val>
                                        </p:tav>
                                        <p:tav tm="100000">
                                          <p:val>
                                            <p:strVal val="#ppt_w"/>
                                          </p:val>
                                        </p:tav>
                                      </p:tavLst>
                                    </p:anim>
                                    <p:anim calcmode="lin" valueType="num">
                                      <p:cBhvr>
                                        <p:cTn id="96" dur="250" fill="hold"/>
                                        <p:tgtEl>
                                          <p:spTgt spid="29"/>
                                        </p:tgtEl>
                                        <p:attrNameLst>
                                          <p:attrName>ppt_h</p:attrName>
                                        </p:attrNameLst>
                                      </p:cBhvr>
                                      <p:tavLst>
                                        <p:tav tm="0">
                                          <p:val>
                                            <p:fltVal val="0"/>
                                          </p:val>
                                        </p:tav>
                                        <p:tav tm="100000">
                                          <p:val>
                                            <p:strVal val="#ppt_h"/>
                                          </p:val>
                                        </p:tav>
                                      </p:tavLst>
                                    </p:anim>
                                    <p:animEffect transition="in" filter="fade">
                                      <p:cBhvr>
                                        <p:cTn id="97" dur="250"/>
                                        <p:tgtEl>
                                          <p:spTgt spid="29"/>
                                        </p:tgtEl>
                                      </p:cBhvr>
                                    </p:animEffect>
                                  </p:childTnLst>
                                </p:cTn>
                              </p:par>
                            </p:childTnLst>
                          </p:cTn>
                        </p:par>
                        <p:par>
                          <p:cTn id="98" fill="hold">
                            <p:stCondLst>
                              <p:cond delay="6150"/>
                            </p:stCondLst>
                            <p:childTnLst>
                              <p:par>
                                <p:cTn id="99" presetID="42" presetClass="entr" presetSubtype="0" fill="hold" grpId="0" nodeType="afterEffect">
                                  <p:stCondLst>
                                    <p:cond delay="0"/>
                                  </p:stCondLst>
                                  <p:childTnLst>
                                    <p:set>
                                      <p:cBhvr>
                                        <p:cTn id="100" dur="1" fill="hold">
                                          <p:stCondLst>
                                            <p:cond delay="0"/>
                                          </p:stCondLst>
                                        </p:cTn>
                                        <p:tgtEl>
                                          <p:spTgt spid="31"/>
                                        </p:tgtEl>
                                        <p:attrNameLst>
                                          <p:attrName>style.visibility</p:attrName>
                                        </p:attrNameLst>
                                      </p:cBhvr>
                                      <p:to>
                                        <p:strVal val="visible"/>
                                      </p:to>
                                    </p:set>
                                    <p:animEffect transition="in" filter="fade">
                                      <p:cBhvr>
                                        <p:cTn id="101" dur="500"/>
                                        <p:tgtEl>
                                          <p:spTgt spid="31"/>
                                        </p:tgtEl>
                                      </p:cBhvr>
                                    </p:animEffect>
                                    <p:anim calcmode="lin" valueType="num">
                                      <p:cBhvr>
                                        <p:cTn id="102" dur="500" fill="hold"/>
                                        <p:tgtEl>
                                          <p:spTgt spid="31"/>
                                        </p:tgtEl>
                                        <p:attrNameLst>
                                          <p:attrName>ppt_x</p:attrName>
                                        </p:attrNameLst>
                                      </p:cBhvr>
                                      <p:tavLst>
                                        <p:tav tm="0">
                                          <p:val>
                                            <p:strVal val="#ppt_x"/>
                                          </p:val>
                                        </p:tav>
                                        <p:tav tm="100000">
                                          <p:val>
                                            <p:strVal val="#ppt_x"/>
                                          </p:val>
                                        </p:tav>
                                      </p:tavLst>
                                    </p:anim>
                                    <p:anim calcmode="lin" valueType="num">
                                      <p:cBhvr>
                                        <p:cTn id="103" dur="500" fill="hold"/>
                                        <p:tgtEl>
                                          <p:spTgt spid="31"/>
                                        </p:tgtEl>
                                        <p:attrNameLst>
                                          <p:attrName>ppt_y</p:attrName>
                                        </p:attrNameLst>
                                      </p:cBhvr>
                                      <p:tavLst>
                                        <p:tav tm="0">
                                          <p:val>
                                            <p:strVal val="#ppt_y+.1"/>
                                          </p:val>
                                        </p:tav>
                                        <p:tav tm="100000">
                                          <p:val>
                                            <p:strVal val="#ppt_y"/>
                                          </p:val>
                                        </p:tav>
                                      </p:tavLst>
                                    </p:anim>
                                  </p:childTnLst>
                                </p:cTn>
                              </p:par>
                            </p:childTnLst>
                          </p:cTn>
                        </p:par>
                        <p:par>
                          <p:cTn id="104" fill="hold">
                            <p:stCondLst>
                              <p:cond delay="6650"/>
                            </p:stCondLst>
                            <p:childTnLst>
                              <p:par>
                                <p:cTn id="105" presetID="53" presetClass="entr" presetSubtype="16" fill="hold" grpId="0" nodeType="afterEffect">
                                  <p:stCondLst>
                                    <p:cond delay="0"/>
                                  </p:stCondLst>
                                  <p:iterate type="lt">
                                    <p:tmPct val="10000"/>
                                  </p:iterate>
                                  <p:childTnLst>
                                    <p:set>
                                      <p:cBhvr>
                                        <p:cTn id="106" dur="1" fill="hold">
                                          <p:stCondLst>
                                            <p:cond delay="0"/>
                                          </p:stCondLst>
                                        </p:cTn>
                                        <p:tgtEl>
                                          <p:spTgt spid="30"/>
                                        </p:tgtEl>
                                        <p:attrNameLst>
                                          <p:attrName>style.visibility</p:attrName>
                                        </p:attrNameLst>
                                      </p:cBhvr>
                                      <p:to>
                                        <p:strVal val="visible"/>
                                      </p:to>
                                    </p:set>
                                    <p:anim calcmode="lin" valueType="num">
                                      <p:cBhvr>
                                        <p:cTn id="107" dur="250" fill="hold"/>
                                        <p:tgtEl>
                                          <p:spTgt spid="30"/>
                                        </p:tgtEl>
                                        <p:attrNameLst>
                                          <p:attrName>ppt_w</p:attrName>
                                        </p:attrNameLst>
                                      </p:cBhvr>
                                      <p:tavLst>
                                        <p:tav tm="0">
                                          <p:val>
                                            <p:fltVal val="0"/>
                                          </p:val>
                                        </p:tav>
                                        <p:tav tm="100000">
                                          <p:val>
                                            <p:strVal val="#ppt_w"/>
                                          </p:val>
                                        </p:tav>
                                      </p:tavLst>
                                    </p:anim>
                                    <p:anim calcmode="lin" valueType="num">
                                      <p:cBhvr>
                                        <p:cTn id="108" dur="250" fill="hold"/>
                                        <p:tgtEl>
                                          <p:spTgt spid="30"/>
                                        </p:tgtEl>
                                        <p:attrNameLst>
                                          <p:attrName>ppt_h</p:attrName>
                                        </p:attrNameLst>
                                      </p:cBhvr>
                                      <p:tavLst>
                                        <p:tav tm="0">
                                          <p:val>
                                            <p:fltVal val="0"/>
                                          </p:val>
                                        </p:tav>
                                        <p:tav tm="100000">
                                          <p:val>
                                            <p:strVal val="#ppt_h"/>
                                          </p:val>
                                        </p:tav>
                                      </p:tavLst>
                                    </p:anim>
                                    <p:animEffect transition="in" filter="fade">
                                      <p:cBhvr>
                                        <p:cTn id="109" dur="250"/>
                                        <p:tgtEl>
                                          <p:spTgt spid="30"/>
                                        </p:tgtEl>
                                      </p:cBhvr>
                                    </p:animEffect>
                                  </p:childTnLst>
                                </p:cTn>
                              </p:par>
                            </p:childTnLst>
                          </p:cTn>
                        </p:par>
                        <p:par>
                          <p:cTn id="110" fill="hold">
                            <p:stCondLst>
                              <p:cond delay="7475"/>
                            </p:stCondLst>
                            <p:childTnLst>
                              <p:par>
                                <p:cTn id="111" presetID="42"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fade">
                                      <p:cBhvr>
                                        <p:cTn id="113" dur="500"/>
                                        <p:tgtEl>
                                          <p:spTgt spid="40"/>
                                        </p:tgtEl>
                                      </p:cBhvr>
                                    </p:animEffect>
                                    <p:anim calcmode="lin" valueType="num">
                                      <p:cBhvr>
                                        <p:cTn id="114" dur="500" fill="hold"/>
                                        <p:tgtEl>
                                          <p:spTgt spid="40"/>
                                        </p:tgtEl>
                                        <p:attrNameLst>
                                          <p:attrName>ppt_x</p:attrName>
                                        </p:attrNameLst>
                                      </p:cBhvr>
                                      <p:tavLst>
                                        <p:tav tm="0">
                                          <p:val>
                                            <p:strVal val="#ppt_x"/>
                                          </p:val>
                                        </p:tav>
                                        <p:tav tm="100000">
                                          <p:val>
                                            <p:strVal val="#ppt_x"/>
                                          </p:val>
                                        </p:tav>
                                      </p:tavLst>
                                    </p:anim>
                                    <p:anim calcmode="lin" valueType="num">
                                      <p:cBhvr>
                                        <p:cTn id="115" dur="500" fill="hold"/>
                                        <p:tgtEl>
                                          <p:spTgt spid="40"/>
                                        </p:tgtEl>
                                        <p:attrNameLst>
                                          <p:attrName>ppt_y</p:attrName>
                                        </p:attrNameLst>
                                      </p:cBhvr>
                                      <p:tavLst>
                                        <p:tav tm="0">
                                          <p:val>
                                            <p:strVal val="#ppt_y+.1"/>
                                          </p:val>
                                        </p:tav>
                                        <p:tav tm="100000">
                                          <p:val>
                                            <p:strVal val="#ppt_y"/>
                                          </p:val>
                                        </p:tav>
                                      </p:tavLst>
                                    </p:anim>
                                  </p:childTnLst>
                                </p:cTn>
                              </p:par>
                            </p:childTnLst>
                          </p:cTn>
                        </p:par>
                        <p:par>
                          <p:cTn id="116" fill="hold">
                            <p:stCondLst>
                              <p:cond delay="7975"/>
                            </p:stCondLst>
                            <p:childTnLst>
                              <p:par>
                                <p:cTn id="117" presetID="53" presetClass="entr" presetSubtype="16" fill="hold" grpId="0" nodeType="afterEffect">
                                  <p:stCondLst>
                                    <p:cond delay="0"/>
                                  </p:stCondLst>
                                  <p:iterate type="lt">
                                    <p:tmPct val="10000"/>
                                  </p:iterate>
                                  <p:childTnLst>
                                    <p:set>
                                      <p:cBhvr>
                                        <p:cTn id="118" dur="1" fill="hold">
                                          <p:stCondLst>
                                            <p:cond delay="0"/>
                                          </p:stCondLst>
                                        </p:cTn>
                                        <p:tgtEl>
                                          <p:spTgt spid="39"/>
                                        </p:tgtEl>
                                        <p:attrNameLst>
                                          <p:attrName>style.visibility</p:attrName>
                                        </p:attrNameLst>
                                      </p:cBhvr>
                                      <p:to>
                                        <p:strVal val="visible"/>
                                      </p:to>
                                    </p:set>
                                    <p:anim calcmode="lin" valueType="num">
                                      <p:cBhvr>
                                        <p:cTn id="119" dur="250" fill="hold"/>
                                        <p:tgtEl>
                                          <p:spTgt spid="39"/>
                                        </p:tgtEl>
                                        <p:attrNameLst>
                                          <p:attrName>ppt_w</p:attrName>
                                        </p:attrNameLst>
                                      </p:cBhvr>
                                      <p:tavLst>
                                        <p:tav tm="0">
                                          <p:val>
                                            <p:fltVal val="0"/>
                                          </p:val>
                                        </p:tav>
                                        <p:tav tm="100000">
                                          <p:val>
                                            <p:strVal val="#ppt_w"/>
                                          </p:val>
                                        </p:tav>
                                      </p:tavLst>
                                    </p:anim>
                                    <p:anim calcmode="lin" valueType="num">
                                      <p:cBhvr>
                                        <p:cTn id="120" dur="250" fill="hold"/>
                                        <p:tgtEl>
                                          <p:spTgt spid="39"/>
                                        </p:tgtEl>
                                        <p:attrNameLst>
                                          <p:attrName>ppt_h</p:attrName>
                                        </p:attrNameLst>
                                      </p:cBhvr>
                                      <p:tavLst>
                                        <p:tav tm="0">
                                          <p:val>
                                            <p:fltVal val="0"/>
                                          </p:val>
                                        </p:tav>
                                        <p:tav tm="100000">
                                          <p:val>
                                            <p:strVal val="#ppt_h"/>
                                          </p:val>
                                        </p:tav>
                                      </p:tavLst>
                                    </p:anim>
                                    <p:animEffect transition="in" filter="fade">
                                      <p:cBhvr>
                                        <p:cTn id="121"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animBg="1"/>
      <p:bldP spid="32" grpId="0"/>
      <p:bldP spid="33" grpId="0" animBg="1"/>
      <p:bldP spid="39" grpId="0"/>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9B813DC1-0F8C-4037-A544-407F86FBC979}"/>
              </a:ext>
            </a:extLst>
          </p:cNvPr>
          <p:cNvSpPr/>
          <p:nvPr/>
        </p:nvSpPr>
        <p:spPr>
          <a:xfrm>
            <a:off x="5964895" y="931763"/>
            <a:ext cx="4760685" cy="5500095"/>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63DD10D-0292-4141-9D23-F15E6557F059}"/>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E53D7EB7-87F9-4EAB-B627-5E53EC9E225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54953F34-1CB4-4C08-A7EF-623C710C814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B56C2EF7-1AFB-4EA8-908C-BB257E09FE32}"/>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22C5F374-8A2A-499C-B1CC-1B8A161F95A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8ADB2595-3D9C-47EA-B376-F9CEA7B97793}"/>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149081F9-298A-439E-A1B3-F222D088FFE2}"/>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4570A87-537D-49F1-8555-B47526CFFE16}"/>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56">
            <a:extLst>
              <a:ext uri="{FF2B5EF4-FFF2-40B4-BE49-F238E27FC236}">
                <a16:creationId xmlns="" xmlns:a16="http://schemas.microsoft.com/office/drawing/2014/main" id="{E7A969A4-6458-421F-9F05-B34DC315C03A}"/>
              </a:ext>
            </a:extLst>
          </p:cNvPr>
          <p:cNvSpPr>
            <a:spLocks noChangeArrowheads="1"/>
          </p:cNvSpPr>
          <p:nvPr/>
        </p:nvSpPr>
        <p:spPr bwMode="auto">
          <a:xfrm>
            <a:off x="2306737" y="1836410"/>
            <a:ext cx="2755900" cy="645584"/>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2" name="文本框 12">
            <a:extLst>
              <a:ext uri="{FF2B5EF4-FFF2-40B4-BE49-F238E27FC236}">
                <a16:creationId xmlns="" xmlns:a16="http://schemas.microsoft.com/office/drawing/2014/main" id="{BA79F890-DE35-495E-9086-3DD251703752}"/>
              </a:ext>
            </a:extLst>
          </p:cNvPr>
          <p:cNvSpPr txBox="1">
            <a:spLocks noChangeArrowheads="1"/>
          </p:cNvSpPr>
          <p:nvPr/>
        </p:nvSpPr>
        <p:spPr bwMode="auto">
          <a:xfrm>
            <a:off x="2675672" y="1925310"/>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13" name="Freeform 12">
            <a:extLst>
              <a:ext uri="{FF2B5EF4-FFF2-40B4-BE49-F238E27FC236}">
                <a16:creationId xmlns="" xmlns:a16="http://schemas.microsoft.com/office/drawing/2014/main" id="{8970CF07-1B3E-4945-B09F-AB92281D4E02}"/>
              </a:ext>
            </a:extLst>
          </p:cNvPr>
          <p:cNvSpPr>
            <a:spLocks noEditPoints="1" noChangeArrowheads="1"/>
          </p:cNvSpPr>
          <p:nvPr/>
        </p:nvSpPr>
        <p:spPr bwMode="auto">
          <a:xfrm>
            <a:off x="1493938" y="1836410"/>
            <a:ext cx="560916" cy="563033"/>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4" name="圆角矩形 59">
            <a:extLst>
              <a:ext uri="{FF2B5EF4-FFF2-40B4-BE49-F238E27FC236}">
                <a16:creationId xmlns="" xmlns:a16="http://schemas.microsoft.com/office/drawing/2014/main" id="{CC01CA49-47ED-40A1-BECC-2DF326070F2B}"/>
              </a:ext>
            </a:extLst>
          </p:cNvPr>
          <p:cNvSpPr>
            <a:spLocks noChangeArrowheads="1"/>
          </p:cNvSpPr>
          <p:nvPr/>
        </p:nvSpPr>
        <p:spPr bwMode="auto">
          <a:xfrm>
            <a:off x="2307795" y="2968827"/>
            <a:ext cx="2753784" cy="645583"/>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5" name="Freeform 5">
            <a:extLst>
              <a:ext uri="{FF2B5EF4-FFF2-40B4-BE49-F238E27FC236}">
                <a16:creationId xmlns="" xmlns:a16="http://schemas.microsoft.com/office/drawing/2014/main" id="{A0C4DE06-6799-417B-8F48-E87DB87C2A77}"/>
              </a:ext>
            </a:extLst>
          </p:cNvPr>
          <p:cNvSpPr>
            <a:spLocks noEditPoints="1" noChangeArrowheads="1"/>
          </p:cNvSpPr>
          <p:nvPr/>
        </p:nvSpPr>
        <p:spPr bwMode="auto">
          <a:xfrm>
            <a:off x="1477004" y="2960360"/>
            <a:ext cx="592667" cy="594783"/>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6" name="圆角矩形 61">
            <a:extLst>
              <a:ext uri="{FF2B5EF4-FFF2-40B4-BE49-F238E27FC236}">
                <a16:creationId xmlns="" xmlns:a16="http://schemas.microsoft.com/office/drawing/2014/main" id="{856F2EF1-25E0-41C1-A161-C2F906DFC0DE}"/>
              </a:ext>
            </a:extLst>
          </p:cNvPr>
          <p:cNvSpPr>
            <a:spLocks noChangeArrowheads="1"/>
          </p:cNvSpPr>
          <p:nvPr/>
        </p:nvSpPr>
        <p:spPr bwMode="auto">
          <a:xfrm>
            <a:off x="2308854" y="4092776"/>
            <a:ext cx="2751667" cy="643467"/>
          </a:xfrm>
          <a:prstGeom prst="roundRect">
            <a:avLst>
              <a:gd name="adj" fmla="val 50000"/>
            </a:avLst>
          </a:pr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7" name="Freeform 22">
            <a:extLst>
              <a:ext uri="{FF2B5EF4-FFF2-40B4-BE49-F238E27FC236}">
                <a16:creationId xmlns="" xmlns:a16="http://schemas.microsoft.com/office/drawing/2014/main" id="{17E820BC-67EE-4072-9456-3645DE645563}"/>
              </a:ext>
            </a:extLst>
          </p:cNvPr>
          <p:cNvSpPr>
            <a:spLocks noEditPoints="1" noChangeArrowheads="1"/>
          </p:cNvSpPr>
          <p:nvPr/>
        </p:nvSpPr>
        <p:spPr bwMode="auto">
          <a:xfrm>
            <a:off x="1466420" y="4147810"/>
            <a:ext cx="643467" cy="520700"/>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47484A"/>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8" name="圆角矩形 63">
            <a:extLst>
              <a:ext uri="{FF2B5EF4-FFF2-40B4-BE49-F238E27FC236}">
                <a16:creationId xmlns="" xmlns:a16="http://schemas.microsoft.com/office/drawing/2014/main" id="{465C39DC-593A-4C80-A55F-FBB67623313F}"/>
              </a:ext>
            </a:extLst>
          </p:cNvPr>
          <p:cNvSpPr>
            <a:spLocks noChangeArrowheads="1"/>
          </p:cNvSpPr>
          <p:nvPr/>
        </p:nvSpPr>
        <p:spPr bwMode="auto">
          <a:xfrm>
            <a:off x="2307796" y="5214610"/>
            <a:ext cx="2753783" cy="647700"/>
          </a:xfrm>
          <a:prstGeom prst="roundRect">
            <a:avLst>
              <a:gd name="adj" fmla="val 50000"/>
            </a:avLst>
          </a:pr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19" name="Freeform 24">
            <a:extLst>
              <a:ext uri="{FF2B5EF4-FFF2-40B4-BE49-F238E27FC236}">
                <a16:creationId xmlns="" xmlns:a16="http://schemas.microsoft.com/office/drawing/2014/main" id="{5DEE61FB-F06A-4CAF-8E00-5A91E313C940}"/>
              </a:ext>
            </a:extLst>
          </p:cNvPr>
          <p:cNvSpPr>
            <a:spLocks noEditPoints="1" noChangeArrowheads="1"/>
          </p:cNvSpPr>
          <p:nvPr/>
        </p:nvSpPr>
        <p:spPr bwMode="auto">
          <a:xfrm>
            <a:off x="1460071" y="5216727"/>
            <a:ext cx="628649" cy="649816"/>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1C5483"/>
          </a:solidFill>
          <a:ln>
            <a:noFill/>
          </a:ln>
          <a:effectLst>
            <a:outerShdw blurRad="50800" dist="38100" dir="2700000" algn="tl" rotWithShape="0">
              <a:prstClr val="black">
                <a:alpha val="40000"/>
              </a:prstClr>
            </a:outerShdw>
          </a:effectLst>
        </p:spPr>
        <p:txBody>
          <a:bodyPr lIns="91390" tIns="45696" rIns="91390" bIns="45696" anchor="ctr"/>
          <a:lstStyle/>
          <a:p>
            <a:pPr algn="ctr"/>
            <a:endParaRPr lang="zh-CN" altLang="en-US" sz="2400">
              <a:solidFill>
                <a:srgbClr val="FFFFFF"/>
              </a:solidFill>
              <a:cs typeface="+mn-ea"/>
              <a:sym typeface="+mn-lt"/>
            </a:endParaRPr>
          </a:p>
        </p:txBody>
      </p:sp>
      <p:sp>
        <p:nvSpPr>
          <p:cNvPr id="20" name="文本框 12">
            <a:extLst>
              <a:ext uri="{FF2B5EF4-FFF2-40B4-BE49-F238E27FC236}">
                <a16:creationId xmlns="" xmlns:a16="http://schemas.microsoft.com/office/drawing/2014/main" id="{19A72046-028A-4BEC-81AF-2CC2975279EF}"/>
              </a:ext>
            </a:extLst>
          </p:cNvPr>
          <p:cNvSpPr txBox="1">
            <a:spLocks noChangeArrowheads="1"/>
          </p:cNvSpPr>
          <p:nvPr/>
        </p:nvSpPr>
        <p:spPr bwMode="auto">
          <a:xfrm>
            <a:off x="2675672" y="3085243"/>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1" name="文本框 12">
            <a:extLst>
              <a:ext uri="{FF2B5EF4-FFF2-40B4-BE49-F238E27FC236}">
                <a16:creationId xmlns="" xmlns:a16="http://schemas.microsoft.com/office/drawing/2014/main" id="{DABE0228-13C0-43DA-8B59-16D31A7BEF67}"/>
              </a:ext>
            </a:extLst>
          </p:cNvPr>
          <p:cNvSpPr txBox="1">
            <a:spLocks noChangeArrowheads="1"/>
          </p:cNvSpPr>
          <p:nvPr/>
        </p:nvSpPr>
        <p:spPr bwMode="auto">
          <a:xfrm>
            <a:off x="2675672" y="42007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
        <p:nvSpPr>
          <p:cNvPr id="22" name="文本框 12">
            <a:extLst>
              <a:ext uri="{FF2B5EF4-FFF2-40B4-BE49-F238E27FC236}">
                <a16:creationId xmlns="" xmlns:a16="http://schemas.microsoft.com/office/drawing/2014/main" id="{4BABBC72-B348-49D0-9080-D8D9DD113879}"/>
              </a:ext>
            </a:extLst>
          </p:cNvPr>
          <p:cNvSpPr txBox="1">
            <a:spLocks noChangeArrowheads="1"/>
          </p:cNvSpPr>
          <p:nvPr/>
        </p:nvSpPr>
        <p:spPr bwMode="auto">
          <a:xfrm>
            <a:off x="2675672" y="5331027"/>
            <a:ext cx="2040842" cy="4616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390" tIns="45696" rIns="91390" bIns="45696">
            <a:spAutoFit/>
          </a:bodyPr>
          <a:lstStyle/>
          <a:p>
            <a:r>
              <a:rPr lang="zh-CN" altLang="en-US" sz="2400" b="1" dirty="0">
                <a:solidFill>
                  <a:srgbClr val="FFFFFF"/>
                </a:solidFill>
                <a:cs typeface="+mn-ea"/>
                <a:sym typeface="+mn-lt"/>
              </a:rPr>
              <a:t>点击输入标题</a:t>
            </a:r>
            <a:endParaRPr lang="en-US" altLang="zh-CN" sz="2400" b="1" dirty="0">
              <a:solidFill>
                <a:srgbClr val="FFFFFF"/>
              </a:solidFill>
              <a:cs typeface="+mn-ea"/>
              <a:sym typeface="+mn-lt"/>
            </a:endParaRPr>
          </a:p>
        </p:txBody>
      </p:sp>
    </p:spTree>
    <p:extLst>
      <p:ext uri="{BB962C8B-B14F-4D97-AF65-F5344CB8AC3E}">
        <p14:creationId xmlns:p14="http://schemas.microsoft.com/office/powerpoint/2010/main" val="345184034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0-#ppt_w/2"/>
                                          </p:val>
                                        </p:tav>
                                        <p:tav tm="100000">
                                          <p:val>
                                            <p:strVal val="#ppt_x"/>
                                          </p:val>
                                        </p:tav>
                                      </p:tavLst>
                                    </p:anim>
                                    <p:anim calcmode="lin" valueType="num">
                                      <p:cBhvr>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0-#ppt_w/2"/>
                                          </p:val>
                                        </p:tav>
                                        <p:tav tm="100000">
                                          <p:val>
                                            <p:strVal val="#ppt_x"/>
                                          </p:val>
                                        </p:tav>
                                      </p:tavLst>
                                    </p:anim>
                                    <p:anim calcmode="lin" valueType="num">
                                      <p:cBhvr>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p:cTn id="21" dur="500" fill="hold"/>
                                        <p:tgtEl>
                                          <p:spTgt spid="17"/>
                                        </p:tgtEl>
                                        <p:attrNameLst>
                                          <p:attrName>ppt_x</p:attrName>
                                        </p:attrNameLst>
                                      </p:cBhvr>
                                      <p:tavLst>
                                        <p:tav tm="0">
                                          <p:val>
                                            <p:strVal val="0-#ppt_w/2"/>
                                          </p:val>
                                        </p:tav>
                                        <p:tav tm="100000">
                                          <p:val>
                                            <p:strVal val="#ppt_x"/>
                                          </p:val>
                                        </p:tav>
                                      </p:tavLst>
                                    </p:anim>
                                    <p:anim calcmode="lin" valueType="num">
                                      <p:cBhvr>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ppt_x</p:attrName>
                                        </p:attrNameLst>
                                      </p:cBhvr>
                                      <p:tavLst>
                                        <p:tav tm="0">
                                          <p:val>
                                            <p:strVal val="0-#ppt_w/2"/>
                                          </p:val>
                                        </p:tav>
                                        <p:tav tm="100000">
                                          <p:val>
                                            <p:strVal val="#ppt_x"/>
                                          </p:val>
                                        </p:tav>
                                      </p:tavLst>
                                    </p:anim>
                                    <p:anim calcmode="lin" valueType="num">
                                      <p:cBhvr>
                                        <p:cTn id="26" dur="50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ppt_x</p:attrName>
                                        </p:attrNameLst>
                                      </p:cBhvr>
                                      <p:tavLst>
                                        <p:tav tm="0">
                                          <p:val>
                                            <p:strVal val="1+#ppt_w/2"/>
                                          </p:val>
                                        </p:tav>
                                        <p:tav tm="100000">
                                          <p:val>
                                            <p:strVal val="#ppt_x"/>
                                          </p:val>
                                        </p:tav>
                                      </p:tavLst>
                                    </p:anim>
                                    <p:anim calcmode="lin" valueType="num">
                                      <p:cBhvr>
                                        <p:cTn id="30" dur="5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ppt_x</p:attrName>
                                        </p:attrNameLst>
                                      </p:cBhvr>
                                      <p:tavLst>
                                        <p:tav tm="0">
                                          <p:val>
                                            <p:strVal val="1+#ppt_w/2"/>
                                          </p:val>
                                        </p:tav>
                                        <p:tav tm="100000">
                                          <p:val>
                                            <p:strVal val="#ppt_x"/>
                                          </p:val>
                                        </p:tav>
                                      </p:tavLst>
                                    </p:anim>
                                    <p:anim calcmode="lin" valueType="num">
                                      <p:cBhvr>
                                        <p:cTn id="34" dur="5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ppt_x</p:attrName>
                                        </p:attrNameLst>
                                      </p:cBhvr>
                                      <p:tavLst>
                                        <p:tav tm="0">
                                          <p:val>
                                            <p:strVal val="1+#ppt_w/2"/>
                                          </p:val>
                                        </p:tav>
                                        <p:tav tm="100000">
                                          <p:val>
                                            <p:strVal val="#ppt_x"/>
                                          </p:val>
                                        </p:tav>
                                      </p:tavLst>
                                    </p:anim>
                                    <p:anim calcmode="lin" valueType="num">
                                      <p:cBhvr>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ppt_x</p:attrName>
                                        </p:attrNameLst>
                                      </p:cBhvr>
                                      <p:tavLst>
                                        <p:tav tm="0">
                                          <p:val>
                                            <p:strVal val="1+#ppt_w/2"/>
                                          </p:val>
                                        </p:tav>
                                        <p:tav tm="100000">
                                          <p:val>
                                            <p:strVal val="#ppt_x"/>
                                          </p:val>
                                        </p:tav>
                                      </p:tavLst>
                                    </p:anim>
                                    <p:anim calcmode="lin" valueType="num">
                                      <p:cBhvr>
                                        <p:cTn id="42" dur="500" fill="hold"/>
                                        <p:tgtEl>
                                          <p:spTgt spid="18"/>
                                        </p:tgtEl>
                                        <p:attrNameLst>
                                          <p:attrName>ppt_y</p:attrName>
                                        </p:attrNameLst>
                                      </p:cBhvr>
                                      <p:tavLst>
                                        <p:tav tm="0">
                                          <p:val>
                                            <p:strVal val="#ppt_y"/>
                                          </p:val>
                                        </p:tav>
                                        <p:tav tm="100000">
                                          <p:val>
                                            <p:strVal val="#ppt_y"/>
                                          </p:val>
                                        </p:tav>
                                      </p:tavLst>
                                    </p:anim>
                                  </p:childTnLst>
                                </p:cTn>
                              </p:par>
                              <p:par>
                                <p:cTn id="43" presetID="41" presetClass="entr" presetSubtype="0" fill="hold" grpId="0" nodeType="withEffect">
                                  <p:stCondLst>
                                    <p:cond delay="0"/>
                                  </p:stCondLst>
                                  <p:iterate type="lt">
                                    <p:tmPct val="10000"/>
                                  </p:iterate>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2"/>
                                        </p:tgtEl>
                                        <p:attrNameLst>
                                          <p:attrName>ppt_y</p:attrName>
                                        </p:attrNameLst>
                                      </p:cBhvr>
                                      <p:tavLst>
                                        <p:tav tm="0">
                                          <p:val>
                                            <p:strVal val="#ppt_y"/>
                                          </p:val>
                                        </p:tav>
                                        <p:tav tm="100000">
                                          <p:val>
                                            <p:strVal val="#ppt_y"/>
                                          </p:val>
                                        </p:tav>
                                      </p:tavLst>
                                    </p:anim>
                                    <p:anim calcmode="lin" valueType="num">
                                      <p:cBhvr>
                                        <p:cTn id="47"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2"/>
                                        </p:tgtEl>
                                      </p:cBhvr>
                                    </p:animEffect>
                                  </p:childTnLst>
                                </p:cTn>
                              </p:par>
                            </p:childTnLst>
                          </p:cTn>
                        </p:par>
                        <p:par>
                          <p:cTn id="50" fill="hold">
                            <p:stCondLst>
                              <p:cond delay="12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20"/>
                                        </p:tgtEl>
                                        <p:attrNameLst>
                                          <p:attrName>style.visibility</p:attrName>
                                        </p:attrNameLst>
                                      </p:cBhvr>
                                      <p:to>
                                        <p:strVal val="visible"/>
                                      </p:to>
                                    </p:set>
                                    <p:anim calcmode="lin" valueType="num">
                                      <p:cBhvr>
                                        <p:cTn id="53"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20"/>
                                        </p:tgtEl>
                                        <p:attrNameLst>
                                          <p:attrName>ppt_y</p:attrName>
                                        </p:attrNameLst>
                                      </p:cBhvr>
                                      <p:tavLst>
                                        <p:tav tm="0">
                                          <p:val>
                                            <p:strVal val="#ppt_y"/>
                                          </p:val>
                                        </p:tav>
                                        <p:tav tm="100000">
                                          <p:val>
                                            <p:strVal val="#ppt_y"/>
                                          </p:val>
                                        </p:tav>
                                      </p:tavLst>
                                    </p:anim>
                                    <p:anim calcmode="lin" valueType="num">
                                      <p:cBhvr>
                                        <p:cTn id="55"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20"/>
                                        </p:tgtEl>
                                      </p:cBhvr>
                                    </p:animEffect>
                                  </p:childTnLst>
                                </p:cTn>
                              </p:par>
                            </p:childTnLst>
                          </p:cTn>
                        </p:par>
                        <p:par>
                          <p:cTn id="58" fill="hold">
                            <p:stCondLst>
                              <p:cond delay="20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21"/>
                                        </p:tgtEl>
                                        <p:attrNameLst>
                                          <p:attrName>ppt_y</p:attrName>
                                        </p:attrNameLst>
                                      </p:cBhvr>
                                      <p:tavLst>
                                        <p:tav tm="0">
                                          <p:val>
                                            <p:strVal val="#ppt_y"/>
                                          </p:val>
                                        </p:tav>
                                        <p:tav tm="100000">
                                          <p:val>
                                            <p:strVal val="#ppt_y"/>
                                          </p:val>
                                        </p:tav>
                                      </p:tavLst>
                                    </p:anim>
                                    <p:anim calcmode="lin" valueType="num">
                                      <p:cBhvr>
                                        <p:cTn id="6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21"/>
                                        </p:tgtEl>
                                      </p:cBhvr>
                                    </p:animEffect>
                                  </p:childTnLst>
                                </p:cTn>
                              </p:par>
                            </p:childTnLst>
                          </p:cTn>
                        </p:par>
                        <p:par>
                          <p:cTn id="66" fill="hold">
                            <p:stCondLst>
                              <p:cond delay="2750"/>
                            </p:stCondLst>
                            <p:childTnLst>
                              <p:par>
                                <p:cTn id="67" presetID="41" presetClass="entr" presetSubtype="0" fill="hold" grpId="0" nodeType="afterEffect">
                                  <p:stCondLst>
                                    <p:cond delay="0"/>
                                  </p:stCondLst>
                                  <p:iterate type="lt">
                                    <p:tmPct val="10000"/>
                                  </p:iterate>
                                  <p:childTnLst>
                                    <p:set>
                                      <p:cBhvr>
                                        <p:cTn id="68" dur="1" fill="hold">
                                          <p:stCondLst>
                                            <p:cond delay="0"/>
                                          </p:stCondLst>
                                        </p:cTn>
                                        <p:tgtEl>
                                          <p:spTgt spid="22"/>
                                        </p:tgtEl>
                                        <p:attrNameLst>
                                          <p:attrName>style.visibility</p:attrName>
                                        </p:attrNameLst>
                                      </p:cBhvr>
                                      <p:to>
                                        <p:strVal val="visible"/>
                                      </p:to>
                                    </p:set>
                                    <p:anim calcmode="lin" valueType="num">
                                      <p:cBhvr>
                                        <p:cTn id="69"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0" dur="500" fill="hold"/>
                                        <p:tgtEl>
                                          <p:spTgt spid="22"/>
                                        </p:tgtEl>
                                        <p:attrNameLst>
                                          <p:attrName>ppt_y</p:attrName>
                                        </p:attrNameLst>
                                      </p:cBhvr>
                                      <p:tavLst>
                                        <p:tav tm="0">
                                          <p:val>
                                            <p:strVal val="#ppt_y"/>
                                          </p:val>
                                        </p:tav>
                                        <p:tav tm="100000">
                                          <p:val>
                                            <p:strVal val="#ppt_y"/>
                                          </p:val>
                                        </p:tav>
                                      </p:tavLst>
                                    </p:anim>
                                    <p:anim calcmode="lin" valueType="num">
                                      <p:cBhvr>
                                        <p:cTn id="71"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72"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73" dur="500" tmFilter="0,0; .5, 1; 1, 1"/>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bldLvl="0" animBg="1"/>
      <p:bldP spid="12" grpId="0"/>
      <p:bldP spid="13" grpId="0" bldLvl="0" animBg="1"/>
      <p:bldP spid="14" grpId="0" bldLvl="0" animBg="1"/>
      <p:bldP spid="15" grpId="0" bldLvl="0" animBg="1"/>
      <p:bldP spid="16" grpId="0" bldLvl="0" animBg="1"/>
      <p:bldP spid="17" grpId="0" bldLvl="0" animBg="1"/>
      <p:bldP spid="18" grpId="0" bldLvl="0" animBg="1"/>
      <p:bldP spid="19" grpId="0" bldLvl="0" animBg="1"/>
      <p:bldP spid="20" grpId="0"/>
      <p:bldP spid="21" grpId="0"/>
      <p:bldP spid="2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8DCDA930-FA44-4505-9E65-23DFB644FF5C}"/>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FA7B67E2-5C12-455D-8195-7F203C2576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8FEE2BD9-13BF-4339-9FF2-83F8536D1A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FDF34BA-9A8C-4E31-B524-7BB203BE4CA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B77C5BF7-6E13-40CE-9D42-839A11989D97}"/>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11AFDE45-A293-44D5-A2F3-BC274175BC6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ABB9C2A5-A0D1-46D9-B7A4-0521CDC7CEB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工作完成情况</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FA4ED54F-6D33-45EE-85F4-0C3D9C6E8F18}"/>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文本框 2">
            <a:extLst>
              <a:ext uri="{FF2B5EF4-FFF2-40B4-BE49-F238E27FC236}">
                <a16:creationId xmlns="" xmlns:a16="http://schemas.microsoft.com/office/drawing/2014/main" id="{0F5957FE-C5EC-4FB1-98E9-60BFFAF89C68}"/>
              </a:ext>
            </a:extLst>
          </p:cNvPr>
          <p:cNvSpPr txBox="1"/>
          <p:nvPr/>
        </p:nvSpPr>
        <p:spPr>
          <a:xfrm>
            <a:off x="5201906" y="3588851"/>
            <a:ext cx="919655" cy="953886"/>
          </a:xfrm>
          <a:prstGeom prst="rect">
            <a:avLst/>
          </a:prstGeom>
          <a:noFill/>
        </p:spPr>
        <p:txBody>
          <a:bodyPr wrap="square" rtlCol="0">
            <a:spAutoFit/>
          </a:bodyPr>
          <a:lstStyle/>
          <a:p>
            <a:pPr algn="ctr"/>
            <a:r>
              <a:rPr lang="zh-CN" altLang="en-US" sz="2800" b="1" dirty="0">
                <a:solidFill>
                  <a:srgbClr val="1C5483"/>
                </a:solidFill>
                <a:cs typeface="+mn-ea"/>
                <a:sym typeface="+mn-lt"/>
              </a:rPr>
              <a:t>添加标题</a:t>
            </a:r>
          </a:p>
        </p:txBody>
      </p:sp>
      <p:grpSp>
        <p:nvGrpSpPr>
          <p:cNvPr id="12" name="组合 11">
            <a:extLst>
              <a:ext uri="{FF2B5EF4-FFF2-40B4-BE49-F238E27FC236}">
                <a16:creationId xmlns="" xmlns:a16="http://schemas.microsoft.com/office/drawing/2014/main" id="{2CB115B5-2EA1-4EC1-92ED-E407F9639E5D}"/>
              </a:ext>
            </a:extLst>
          </p:cNvPr>
          <p:cNvGrpSpPr/>
          <p:nvPr/>
        </p:nvGrpSpPr>
        <p:grpSpPr>
          <a:xfrm>
            <a:off x="3723313" y="2756746"/>
            <a:ext cx="1505515" cy="1297389"/>
            <a:chOff x="3978461" y="2452512"/>
            <a:chExt cx="1505319" cy="1297689"/>
          </a:xfrm>
        </p:grpSpPr>
        <p:sp>
          <p:nvSpPr>
            <p:cNvPr id="13" name="梯形 12">
              <a:extLst>
                <a:ext uri="{FF2B5EF4-FFF2-40B4-BE49-F238E27FC236}">
                  <a16:creationId xmlns="" xmlns:a16="http://schemas.microsoft.com/office/drawing/2014/main" id="{90ADC291-FC9E-47E1-B374-1ED5CE4FE570}"/>
                </a:ext>
              </a:extLst>
            </p:cNvPr>
            <p:cNvSpPr/>
            <p:nvPr/>
          </p:nvSpPr>
          <p:spPr>
            <a:xfrm>
              <a:off x="4344623"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六边形 13">
              <a:extLst>
                <a:ext uri="{FF2B5EF4-FFF2-40B4-BE49-F238E27FC236}">
                  <a16:creationId xmlns="" xmlns:a16="http://schemas.microsoft.com/office/drawing/2014/main" id="{6CE187C7-2652-4447-8CE7-49C38CB78AB2}"/>
                </a:ext>
              </a:extLst>
            </p:cNvPr>
            <p:cNvSpPr/>
            <p:nvPr/>
          </p:nvSpPr>
          <p:spPr>
            <a:xfrm>
              <a:off x="3978461"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任意多边形 3">
              <a:extLst>
                <a:ext uri="{FF2B5EF4-FFF2-40B4-BE49-F238E27FC236}">
                  <a16:creationId xmlns="" xmlns:a16="http://schemas.microsoft.com/office/drawing/2014/main" id="{64AFFB99-6FAF-4B2B-9C75-4B037A555DEA}"/>
                </a:ext>
              </a:extLst>
            </p:cNvPr>
            <p:cNvSpPr/>
            <p:nvPr/>
          </p:nvSpPr>
          <p:spPr>
            <a:xfrm>
              <a:off x="4051993"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6" name="梯形 71">
              <a:extLst>
                <a:ext uri="{FF2B5EF4-FFF2-40B4-BE49-F238E27FC236}">
                  <a16:creationId xmlns="" xmlns:a16="http://schemas.microsoft.com/office/drawing/2014/main" id="{776634CB-DACF-42A7-AAC8-398F4A256C9B}"/>
                </a:ext>
              </a:extLst>
            </p:cNvPr>
            <p:cNvSpPr/>
            <p:nvPr/>
          </p:nvSpPr>
          <p:spPr>
            <a:xfrm rot="14580000" flipH="1">
              <a:off x="4859296"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7" name="任意多边形 7">
              <a:extLst>
                <a:ext uri="{FF2B5EF4-FFF2-40B4-BE49-F238E27FC236}">
                  <a16:creationId xmlns="" xmlns:a16="http://schemas.microsoft.com/office/drawing/2014/main" id="{1A1FEB74-465E-4683-B4C5-D2543157D3A7}"/>
                </a:ext>
              </a:extLst>
            </p:cNvPr>
            <p:cNvSpPr/>
            <p:nvPr/>
          </p:nvSpPr>
          <p:spPr>
            <a:xfrm>
              <a:off x="4052375"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18" name="梯形 17">
              <a:extLst>
                <a:ext uri="{FF2B5EF4-FFF2-40B4-BE49-F238E27FC236}">
                  <a16:creationId xmlns="" xmlns:a16="http://schemas.microsoft.com/office/drawing/2014/main" id="{AD02574C-686A-438D-9A9A-E7E71570E781}"/>
                </a:ext>
              </a:extLst>
            </p:cNvPr>
            <p:cNvSpPr/>
            <p:nvPr/>
          </p:nvSpPr>
          <p:spPr>
            <a:xfrm flipV="1">
              <a:off x="4344623"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19" name="组合 18">
            <a:extLst>
              <a:ext uri="{FF2B5EF4-FFF2-40B4-BE49-F238E27FC236}">
                <a16:creationId xmlns="" xmlns:a16="http://schemas.microsoft.com/office/drawing/2014/main" id="{3AA1E1B0-4684-4391-8C4A-159523DF8C99}"/>
              </a:ext>
            </a:extLst>
          </p:cNvPr>
          <p:cNvGrpSpPr/>
          <p:nvPr/>
        </p:nvGrpSpPr>
        <p:grpSpPr>
          <a:xfrm>
            <a:off x="3973117" y="2983753"/>
            <a:ext cx="1011098" cy="843370"/>
            <a:chOff x="4228234" y="2679573"/>
            <a:chExt cx="1010966" cy="843565"/>
          </a:xfrm>
        </p:grpSpPr>
        <p:sp>
          <p:nvSpPr>
            <p:cNvPr id="20" name="六边形 19">
              <a:extLst>
                <a:ext uri="{FF2B5EF4-FFF2-40B4-BE49-F238E27FC236}">
                  <a16:creationId xmlns="" xmlns:a16="http://schemas.microsoft.com/office/drawing/2014/main" id="{0A94D938-1A97-44A1-8725-6516DE8D2FE8}"/>
                </a:ext>
              </a:extLst>
            </p:cNvPr>
            <p:cNvSpPr/>
            <p:nvPr/>
          </p:nvSpPr>
          <p:spPr>
            <a:xfrm>
              <a:off x="4241852"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1" name="文本框 1">
              <a:extLst>
                <a:ext uri="{FF2B5EF4-FFF2-40B4-BE49-F238E27FC236}">
                  <a16:creationId xmlns="" xmlns:a16="http://schemas.microsoft.com/office/drawing/2014/main" id="{7E10C993-AC8D-42CB-992B-F5B004D97ED5}"/>
                </a:ext>
              </a:extLst>
            </p:cNvPr>
            <p:cNvSpPr txBox="1"/>
            <p:nvPr/>
          </p:nvSpPr>
          <p:spPr>
            <a:xfrm>
              <a:off x="4228234"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01</a:t>
              </a:r>
              <a:endParaRPr lang="zh-CN" altLang="en-US" sz="2800" dirty="0">
                <a:solidFill>
                  <a:prstClr val="white"/>
                </a:solidFill>
                <a:cs typeface="+mn-ea"/>
                <a:sym typeface="+mn-lt"/>
              </a:endParaRPr>
            </a:p>
          </p:txBody>
        </p:sp>
      </p:grpSp>
      <p:grpSp>
        <p:nvGrpSpPr>
          <p:cNvPr id="22" name="组合 21">
            <a:extLst>
              <a:ext uri="{FF2B5EF4-FFF2-40B4-BE49-F238E27FC236}">
                <a16:creationId xmlns="" xmlns:a16="http://schemas.microsoft.com/office/drawing/2014/main" id="{CAE06F24-B251-4491-B1B2-6474D05A8FCA}"/>
              </a:ext>
            </a:extLst>
          </p:cNvPr>
          <p:cNvGrpSpPr/>
          <p:nvPr/>
        </p:nvGrpSpPr>
        <p:grpSpPr>
          <a:xfrm>
            <a:off x="3723313" y="4051124"/>
            <a:ext cx="1505515" cy="1297389"/>
            <a:chOff x="3978461" y="3747190"/>
            <a:chExt cx="1505319" cy="1297689"/>
          </a:xfrm>
        </p:grpSpPr>
        <p:sp>
          <p:nvSpPr>
            <p:cNvPr id="23" name="梯形 22">
              <a:extLst>
                <a:ext uri="{FF2B5EF4-FFF2-40B4-BE49-F238E27FC236}">
                  <a16:creationId xmlns="" xmlns:a16="http://schemas.microsoft.com/office/drawing/2014/main" id="{0E90A9EB-6930-4FDA-AAA8-62D2C9627E84}"/>
                </a:ext>
              </a:extLst>
            </p:cNvPr>
            <p:cNvSpPr/>
            <p:nvPr/>
          </p:nvSpPr>
          <p:spPr>
            <a:xfrm>
              <a:off x="4344623"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4" name="梯形 23">
              <a:extLst>
                <a:ext uri="{FF2B5EF4-FFF2-40B4-BE49-F238E27FC236}">
                  <a16:creationId xmlns="" xmlns:a16="http://schemas.microsoft.com/office/drawing/2014/main" id="{846ECEE8-D4A0-4445-9BF3-F3A68F7EA776}"/>
                </a:ext>
              </a:extLst>
            </p:cNvPr>
            <p:cNvSpPr/>
            <p:nvPr/>
          </p:nvSpPr>
          <p:spPr>
            <a:xfrm flipV="1">
              <a:off x="4344623"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5" name="六边形 24">
              <a:extLst>
                <a:ext uri="{FF2B5EF4-FFF2-40B4-BE49-F238E27FC236}">
                  <a16:creationId xmlns="" xmlns:a16="http://schemas.microsoft.com/office/drawing/2014/main" id="{E516A03C-81C1-4E1E-809D-1DFC2115093B}"/>
                </a:ext>
              </a:extLst>
            </p:cNvPr>
            <p:cNvSpPr/>
            <p:nvPr/>
          </p:nvSpPr>
          <p:spPr>
            <a:xfrm>
              <a:off x="3978461"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6" name="任意多边形 19">
              <a:extLst>
                <a:ext uri="{FF2B5EF4-FFF2-40B4-BE49-F238E27FC236}">
                  <a16:creationId xmlns="" xmlns:a16="http://schemas.microsoft.com/office/drawing/2014/main" id="{A8889583-109E-4F6C-A404-3071C7D44911}"/>
                </a:ext>
              </a:extLst>
            </p:cNvPr>
            <p:cNvSpPr/>
            <p:nvPr/>
          </p:nvSpPr>
          <p:spPr>
            <a:xfrm>
              <a:off x="4051993"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27" name="梯形 71">
              <a:extLst>
                <a:ext uri="{FF2B5EF4-FFF2-40B4-BE49-F238E27FC236}">
                  <a16:creationId xmlns="" xmlns:a16="http://schemas.microsoft.com/office/drawing/2014/main" id="{F85A114E-5626-4BE1-BD14-ADD292C8A60E}"/>
                </a:ext>
              </a:extLst>
            </p:cNvPr>
            <p:cNvSpPr/>
            <p:nvPr/>
          </p:nvSpPr>
          <p:spPr>
            <a:xfrm rot="14580000" flipH="1">
              <a:off x="4859296"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28" name="任意多边形 23">
              <a:extLst>
                <a:ext uri="{FF2B5EF4-FFF2-40B4-BE49-F238E27FC236}">
                  <a16:creationId xmlns="" xmlns:a16="http://schemas.microsoft.com/office/drawing/2014/main" id="{40B98F92-D16C-4709-9552-81B37806775D}"/>
                </a:ext>
              </a:extLst>
            </p:cNvPr>
            <p:cNvSpPr/>
            <p:nvPr/>
          </p:nvSpPr>
          <p:spPr>
            <a:xfrm>
              <a:off x="4052375"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29" name="组合 28">
            <a:extLst>
              <a:ext uri="{FF2B5EF4-FFF2-40B4-BE49-F238E27FC236}">
                <a16:creationId xmlns="" xmlns:a16="http://schemas.microsoft.com/office/drawing/2014/main" id="{9A2CF9A2-AD3C-47E7-995C-764DAB2688C0}"/>
              </a:ext>
            </a:extLst>
          </p:cNvPr>
          <p:cNvGrpSpPr/>
          <p:nvPr/>
        </p:nvGrpSpPr>
        <p:grpSpPr>
          <a:xfrm>
            <a:off x="3973117" y="4278131"/>
            <a:ext cx="1011098" cy="843370"/>
            <a:chOff x="4228234" y="3974251"/>
            <a:chExt cx="1010966" cy="843565"/>
          </a:xfrm>
        </p:grpSpPr>
        <p:sp>
          <p:nvSpPr>
            <p:cNvPr id="30" name="六边形 29">
              <a:extLst>
                <a:ext uri="{FF2B5EF4-FFF2-40B4-BE49-F238E27FC236}">
                  <a16:creationId xmlns="" xmlns:a16="http://schemas.microsoft.com/office/drawing/2014/main" id="{6EDF7019-DF6B-4BC3-984D-DE34D28A738C}"/>
                </a:ext>
              </a:extLst>
            </p:cNvPr>
            <p:cNvSpPr/>
            <p:nvPr/>
          </p:nvSpPr>
          <p:spPr>
            <a:xfrm>
              <a:off x="4241852"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1" name="文本框 26">
              <a:extLst>
                <a:ext uri="{FF2B5EF4-FFF2-40B4-BE49-F238E27FC236}">
                  <a16:creationId xmlns="" xmlns:a16="http://schemas.microsoft.com/office/drawing/2014/main" id="{C9FE67F8-0C3F-4015-A96D-C3F917CEE41D}"/>
                </a:ext>
              </a:extLst>
            </p:cNvPr>
            <p:cNvSpPr txBox="1"/>
            <p:nvPr/>
          </p:nvSpPr>
          <p:spPr>
            <a:xfrm>
              <a:off x="4228234"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02</a:t>
              </a:r>
              <a:endParaRPr lang="zh-CN" altLang="en-US" sz="2800" dirty="0">
                <a:solidFill>
                  <a:prstClr val="white"/>
                </a:solidFill>
                <a:cs typeface="+mn-ea"/>
                <a:sym typeface="+mn-lt"/>
              </a:endParaRPr>
            </a:p>
          </p:txBody>
        </p:sp>
      </p:grpSp>
      <p:grpSp>
        <p:nvGrpSpPr>
          <p:cNvPr id="32" name="组合 31">
            <a:extLst>
              <a:ext uri="{FF2B5EF4-FFF2-40B4-BE49-F238E27FC236}">
                <a16:creationId xmlns="" xmlns:a16="http://schemas.microsoft.com/office/drawing/2014/main" id="{609A83A9-F54D-49FC-9645-C17A82F72743}"/>
              </a:ext>
            </a:extLst>
          </p:cNvPr>
          <p:cNvGrpSpPr/>
          <p:nvPr/>
        </p:nvGrpSpPr>
        <p:grpSpPr>
          <a:xfrm>
            <a:off x="6096000" y="2756746"/>
            <a:ext cx="1505515" cy="1297389"/>
            <a:chOff x="6350839" y="2452512"/>
            <a:chExt cx="1505319" cy="1297689"/>
          </a:xfrm>
        </p:grpSpPr>
        <p:sp>
          <p:nvSpPr>
            <p:cNvPr id="33" name="梯形 32">
              <a:extLst>
                <a:ext uri="{FF2B5EF4-FFF2-40B4-BE49-F238E27FC236}">
                  <a16:creationId xmlns="" xmlns:a16="http://schemas.microsoft.com/office/drawing/2014/main" id="{95FA76BB-79A3-4CA5-BBC7-D6547E7CD67F}"/>
                </a:ext>
              </a:extLst>
            </p:cNvPr>
            <p:cNvSpPr/>
            <p:nvPr/>
          </p:nvSpPr>
          <p:spPr>
            <a:xfrm>
              <a:off x="6717001" y="3523139"/>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4" name="梯形 33">
              <a:extLst>
                <a:ext uri="{FF2B5EF4-FFF2-40B4-BE49-F238E27FC236}">
                  <a16:creationId xmlns="" xmlns:a16="http://schemas.microsoft.com/office/drawing/2014/main" id="{0D8E24DC-DD1D-47DC-9215-B0B46E4AC43E}"/>
                </a:ext>
              </a:extLst>
            </p:cNvPr>
            <p:cNvSpPr/>
            <p:nvPr/>
          </p:nvSpPr>
          <p:spPr>
            <a:xfrm flipV="1">
              <a:off x="6717001" y="2515055"/>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5" name="六边形 34">
              <a:extLst>
                <a:ext uri="{FF2B5EF4-FFF2-40B4-BE49-F238E27FC236}">
                  <a16:creationId xmlns="" xmlns:a16="http://schemas.microsoft.com/office/drawing/2014/main" id="{2BC0382B-3C20-42B6-9394-EE9CC3BA1490}"/>
                </a:ext>
              </a:extLst>
            </p:cNvPr>
            <p:cNvSpPr/>
            <p:nvPr/>
          </p:nvSpPr>
          <p:spPr>
            <a:xfrm>
              <a:off x="6350839" y="2452512"/>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6" name="任意多边形 27">
              <a:extLst>
                <a:ext uri="{FF2B5EF4-FFF2-40B4-BE49-F238E27FC236}">
                  <a16:creationId xmlns="" xmlns:a16="http://schemas.microsoft.com/office/drawing/2014/main" id="{2EB5E5FE-3137-443B-9B73-60516A46F151}"/>
                </a:ext>
              </a:extLst>
            </p:cNvPr>
            <p:cNvSpPr/>
            <p:nvPr/>
          </p:nvSpPr>
          <p:spPr>
            <a:xfrm>
              <a:off x="6424371" y="2515056"/>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37" name="梯形 71">
              <a:extLst>
                <a:ext uri="{FF2B5EF4-FFF2-40B4-BE49-F238E27FC236}">
                  <a16:creationId xmlns="" xmlns:a16="http://schemas.microsoft.com/office/drawing/2014/main" id="{7683BCDE-5B03-494F-9A8B-BC852129A686}"/>
                </a:ext>
              </a:extLst>
            </p:cNvPr>
            <p:cNvSpPr/>
            <p:nvPr/>
          </p:nvSpPr>
          <p:spPr>
            <a:xfrm rot="14580000" flipH="1">
              <a:off x="7231674" y="2760492"/>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38" name="任意多边形 31">
              <a:extLst>
                <a:ext uri="{FF2B5EF4-FFF2-40B4-BE49-F238E27FC236}">
                  <a16:creationId xmlns="" xmlns:a16="http://schemas.microsoft.com/office/drawing/2014/main" id="{9D57B217-9C7A-4467-8F6D-0395F676D150}"/>
                </a:ext>
              </a:extLst>
            </p:cNvPr>
            <p:cNvSpPr/>
            <p:nvPr/>
          </p:nvSpPr>
          <p:spPr>
            <a:xfrm>
              <a:off x="6424753" y="2519273"/>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39" name="组合 38">
            <a:extLst>
              <a:ext uri="{FF2B5EF4-FFF2-40B4-BE49-F238E27FC236}">
                <a16:creationId xmlns="" xmlns:a16="http://schemas.microsoft.com/office/drawing/2014/main" id="{007D7C45-BBC6-4071-9EF5-FBDD9B5463DE}"/>
              </a:ext>
            </a:extLst>
          </p:cNvPr>
          <p:cNvGrpSpPr/>
          <p:nvPr/>
        </p:nvGrpSpPr>
        <p:grpSpPr>
          <a:xfrm>
            <a:off x="6332095" y="2983753"/>
            <a:ext cx="1011098" cy="843370"/>
            <a:chOff x="6586905" y="2679573"/>
            <a:chExt cx="1010966" cy="843565"/>
          </a:xfrm>
        </p:grpSpPr>
        <p:sp>
          <p:nvSpPr>
            <p:cNvPr id="40" name="六边形 39">
              <a:extLst>
                <a:ext uri="{FF2B5EF4-FFF2-40B4-BE49-F238E27FC236}">
                  <a16:creationId xmlns="" xmlns:a16="http://schemas.microsoft.com/office/drawing/2014/main" id="{B0CB2504-22A4-40BE-9388-EF22D6A5DBA3}"/>
                </a:ext>
              </a:extLst>
            </p:cNvPr>
            <p:cNvSpPr/>
            <p:nvPr/>
          </p:nvSpPr>
          <p:spPr>
            <a:xfrm>
              <a:off x="6614230" y="2679573"/>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1" name="文本框 47">
              <a:extLst>
                <a:ext uri="{FF2B5EF4-FFF2-40B4-BE49-F238E27FC236}">
                  <a16:creationId xmlns="" xmlns:a16="http://schemas.microsoft.com/office/drawing/2014/main" id="{573720A8-D156-47AE-B6DA-8427323CE79E}"/>
                </a:ext>
              </a:extLst>
            </p:cNvPr>
            <p:cNvSpPr txBox="1"/>
            <p:nvPr/>
          </p:nvSpPr>
          <p:spPr>
            <a:xfrm>
              <a:off x="6586905" y="284233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05</a:t>
              </a:r>
              <a:endParaRPr lang="zh-CN" altLang="en-US" sz="2800" dirty="0">
                <a:solidFill>
                  <a:prstClr val="white"/>
                </a:solidFill>
                <a:cs typeface="+mn-ea"/>
                <a:sym typeface="+mn-lt"/>
              </a:endParaRPr>
            </a:p>
          </p:txBody>
        </p:sp>
      </p:grpSp>
      <p:grpSp>
        <p:nvGrpSpPr>
          <p:cNvPr id="42" name="组合 41">
            <a:extLst>
              <a:ext uri="{FF2B5EF4-FFF2-40B4-BE49-F238E27FC236}">
                <a16:creationId xmlns="" xmlns:a16="http://schemas.microsoft.com/office/drawing/2014/main" id="{77A03896-5EEA-48C1-A9E8-5FB728892EFE}"/>
              </a:ext>
            </a:extLst>
          </p:cNvPr>
          <p:cNvGrpSpPr/>
          <p:nvPr/>
        </p:nvGrpSpPr>
        <p:grpSpPr>
          <a:xfrm>
            <a:off x="6096000" y="4051124"/>
            <a:ext cx="1505515" cy="1297389"/>
            <a:chOff x="6350839" y="3747190"/>
            <a:chExt cx="1505319" cy="1297689"/>
          </a:xfrm>
        </p:grpSpPr>
        <p:sp>
          <p:nvSpPr>
            <p:cNvPr id="43" name="梯形 42">
              <a:extLst>
                <a:ext uri="{FF2B5EF4-FFF2-40B4-BE49-F238E27FC236}">
                  <a16:creationId xmlns="" xmlns:a16="http://schemas.microsoft.com/office/drawing/2014/main" id="{96F0DDEC-2D9D-4BA4-AEAB-315E793004C6}"/>
                </a:ext>
              </a:extLst>
            </p:cNvPr>
            <p:cNvSpPr/>
            <p:nvPr/>
          </p:nvSpPr>
          <p:spPr>
            <a:xfrm>
              <a:off x="6717001" y="4817817"/>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4" name="梯形 43">
              <a:extLst>
                <a:ext uri="{FF2B5EF4-FFF2-40B4-BE49-F238E27FC236}">
                  <a16:creationId xmlns="" xmlns:a16="http://schemas.microsoft.com/office/drawing/2014/main" id="{02DB72D5-A7ED-4A65-A882-09D764698158}"/>
                </a:ext>
              </a:extLst>
            </p:cNvPr>
            <p:cNvSpPr/>
            <p:nvPr/>
          </p:nvSpPr>
          <p:spPr>
            <a:xfrm flipV="1">
              <a:off x="6717001" y="3809733"/>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5" name="六边形 44">
              <a:extLst>
                <a:ext uri="{FF2B5EF4-FFF2-40B4-BE49-F238E27FC236}">
                  <a16:creationId xmlns="" xmlns:a16="http://schemas.microsoft.com/office/drawing/2014/main" id="{50CBEBBD-5324-4F84-8446-C6CD99447CB9}"/>
                </a:ext>
              </a:extLst>
            </p:cNvPr>
            <p:cNvSpPr/>
            <p:nvPr/>
          </p:nvSpPr>
          <p:spPr>
            <a:xfrm>
              <a:off x="6350839" y="3747190"/>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6" name="任意多边形 43">
              <a:extLst>
                <a:ext uri="{FF2B5EF4-FFF2-40B4-BE49-F238E27FC236}">
                  <a16:creationId xmlns="" xmlns:a16="http://schemas.microsoft.com/office/drawing/2014/main" id="{2FAE1266-2B38-4BC6-B078-275EDAE6E486}"/>
                </a:ext>
              </a:extLst>
            </p:cNvPr>
            <p:cNvSpPr/>
            <p:nvPr/>
          </p:nvSpPr>
          <p:spPr>
            <a:xfrm>
              <a:off x="6424371" y="3809734"/>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47" name="梯形 71">
              <a:extLst>
                <a:ext uri="{FF2B5EF4-FFF2-40B4-BE49-F238E27FC236}">
                  <a16:creationId xmlns="" xmlns:a16="http://schemas.microsoft.com/office/drawing/2014/main" id="{7FA183CD-E68C-4F28-B004-8C8C4C967943}"/>
                </a:ext>
              </a:extLst>
            </p:cNvPr>
            <p:cNvSpPr/>
            <p:nvPr/>
          </p:nvSpPr>
          <p:spPr>
            <a:xfrm rot="14580000" flipH="1">
              <a:off x="7231674" y="4055170"/>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48" name="任意多边形 47">
              <a:extLst>
                <a:ext uri="{FF2B5EF4-FFF2-40B4-BE49-F238E27FC236}">
                  <a16:creationId xmlns="" xmlns:a16="http://schemas.microsoft.com/office/drawing/2014/main" id="{01D9367B-36B8-4B3D-8C9C-897F87C892DA}"/>
                </a:ext>
              </a:extLst>
            </p:cNvPr>
            <p:cNvSpPr/>
            <p:nvPr/>
          </p:nvSpPr>
          <p:spPr>
            <a:xfrm>
              <a:off x="6424753" y="3813951"/>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49" name="组合 48">
            <a:extLst>
              <a:ext uri="{FF2B5EF4-FFF2-40B4-BE49-F238E27FC236}">
                <a16:creationId xmlns="" xmlns:a16="http://schemas.microsoft.com/office/drawing/2014/main" id="{E9AC24FB-A037-4BC2-95D4-D848217CF58F}"/>
              </a:ext>
            </a:extLst>
          </p:cNvPr>
          <p:cNvGrpSpPr/>
          <p:nvPr/>
        </p:nvGrpSpPr>
        <p:grpSpPr>
          <a:xfrm>
            <a:off x="6332095" y="4278131"/>
            <a:ext cx="1011098" cy="843370"/>
            <a:chOff x="6586905" y="3974251"/>
            <a:chExt cx="1010966" cy="843565"/>
          </a:xfrm>
        </p:grpSpPr>
        <p:sp>
          <p:nvSpPr>
            <p:cNvPr id="50" name="六边形 49">
              <a:extLst>
                <a:ext uri="{FF2B5EF4-FFF2-40B4-BE49-F238E27FC236}">
                  <a16:creationId xmlns="" xmlns:a16="http://schemas.microsoft.com/office/drawing/2014/main" id="{6745C1DE-0EDE-4093-9906-2694B1DEC702}"/>
                </a:ext>
              </a:extLst>
            </p:cNvPr>
            <p:cNvSpPr/>
            <p:nvPr/>
          </p:nvSpPr>
          <p:spPr>
            <a:xfrm>
              <a:off x="6614230" y="3974251"/>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1" name="文本框 50">
              <a:extLst>
                <a:ext uri="{FF2B5EF4-FFF2-40B4-BE49-F238E27FC236}">
                  <a16:creationId xmlns="" xmlns:a16="http://schemas.microsoft.com/office/drawing/2014/main" id="{213419A9-F165-48A7-BAC9-C8BB3DC5493D}"/>
                </a:ext>
              </a:extLst>
            </p:cNvPr>
            <p:cNvSpPr txBox="1"/>
            <p:nvPr/>
          </p:nvSpPr>
          <p:spPr>
            <a:xfrm>
              <a:off x="6586905" y="4118520"/>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04</a:t>
              </a:r>
              <a:endParaRPr lang="zh-CN" altLang="en-US" sz="2800" dirty="0">
                <a:solidFill>
                  <a:prstClr val="white"/>
                </a:solidFill>
                <a:cs typeface="+mn-ea"/>
                <a:sym typeface="+mn-lt"/>
              </a:endParaRPr>
            </a:p>
          </p:txBody>
        </p:sp>
      </p:grpSp>
      <p:grpSp>
        <p:nvGrpSpPr>
          <p:cNvPr id="52" name="组合 51">
            <a:extLst>
              <a:ext uri="{FF2B5EF4-FFF2-40B4-BE49-F238E27FC236}">
                <a16:creationId xmlns="" xmlns:a16="http://schemas.microsoft.com/office/drawing/2014/main" id="{C2C13437-7508-4248-9CF7-267FC2C4F179}"/>
              </a:ext>
            </a:extLst>
          </p:cNvPr>
          <p:cNvGrpSpPr/>
          <p:nvPr/>
        </p:nvGrpSpPr>
        <p:grpSpPr>
          <a:xfrm>
            <a:off x="4909634" y="4686735"/>
            <a:ext cx="1505515" cy="1297389"/>
            <a:chOff x="5164627" y="4382948"/>
            <a:chExt cx="1505319" cy="1297689"/>
          </a:xfrm>
        </p:grpSpPr>
        <p:sp>
          <p:nvSpPr>
            <p:cNvPr id="53" name="梯形 52">
              <a:extLst>
                <a:ext uri="{FF2B5EF4-FFF2-40B4-BE49-F238E27FC236}">
                  <a16:creationId xmlns="" xmlns:a16="http://schemas.microsoft.com/office/drawing/2014/main" id="{18AFBA52-EBA9-40A3-AD23-422AE8FA8425}"/>
                </a:ext>
              </a:extLst>
            </p:cNvPr>
            <p:cNvSpPr/>
            <p:nvPr/>
          </p:nvSpPr>
          <p:spPr>
            <a:xfrm>
              <a:off x="5530789" y="5453575"/>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4" name="梯形 53">
              <a:extLst>
                <a:ext uri="{FF2B5EF4-FFF2-40B4-BE49-F238E27FC236}">
                  <a16:creationId xmlns="" xmlns:a16="http://schemas.microsoft.com/office/drawing/2014/main" id="{A571561A-A70B-4833-9C1B-DA17AB7E7F35}"/>
                </a:ext>
              </a:extLst>
            </p:cNvPr>
            <p:cNvSpPr/>
            <p:nvPr/>
          </p:nvSpPr>
          <p:spPr>
            <a:xfrm flipV="1">
              <a:off x="5530789" y="4445491"/>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5" name="六边形 54">
              <a:extLst>
                <a:ext uri="{FF2B5EF4-FFF2-40B4-BE49-F238E27FC236}">
                  <a16:creationId xmlns="" xmlns:a16="http://schemas.microsoft.com/office/drawing/2014/main" id="{63AA3BED-601D-4E9B-8D6E-00E8BABC083A}"/>
                </a:ext>
              </a:extLst>
            </p:cNvPr>
            <p:cNvSpPr/>
            <p:nvPr/>
          </p:nvSpPr>
          <p:spPr>
            <a:xfrm>
              <a:off x="5164627" y="4382948"/>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6" name="任意多边形 35">
              <a:extLst>
                <a:ext uri="{FF2B5EF4-FFF2-40B4-BE49-F238E27FC236}">
                  <a16:creationId xmlns="" xmlns:a16="http://schemas.microsoft.com/office/drawing/2014/main" id="{7B0FEBC9-FCE7-41C6-BA34-764FADF32893}"/>
                </a:ext>
              </a:extLst>
            </p:cNvPr>
            <p:cNvSpPr/>
            <p:nvPr/>
          </p:nvSpPr>
          <p:spPr>
            <a:xfrm>
              <a:off x="5238159" y="4445492"/>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57" name="梯形 71">
              <a:extLst>
                <a:ext uri="{FF2B5EF4-FFF2-40B4-BE49-F238E27FC236}">
                  <a16:creationId xmlns="" xmlns:a16="http://schemas.microsoft.com/office/drawing/2014/main" id="{C7516070-A8DB-4E35-95CD-6BCB86EBA15B}"/>
                </a:ext>
              </a:extLst>
            </p:cNvPr>
            <p:cNvSpPr/>
            <p:nvPr/>
          </p:nvSpPr>
          <p:spPr>
            <a:xfrm rot="14580000" flipH="1">
              <a:off x="6045462" y="4690928"/>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58" name="任意多边形 39">
              <a:extLst>
                <a:ext uri="{FF2B5EF4-FFF2-40B4-BE49-F238E27FC236}">
                  <a16:creationId xmlns="" xmlns:a16="http://schemas.microsoft.com/office/drawing/2014/main" id="{55CA5CDD-37E4-416A-B479-F97F375FE030}"/>
                </a:ext>
              </a:extLst>
            </p:cNvPr>
            <p:cNvSpPr/>
            <p:nvPr/>
          </p:nvSpPr>
          <p:spPr>
            <a:xfrm>
              <a:off x="5238541" y="4449709"/>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59" name="组合 58">
            <a:extLst>
              <a:ext uri="{FF2B5EF4-FFF2-40B4-BE49-F238E27FC236}">
                <a16:creationId xmlns="" xmlns:a16="http://schemas.microsoft.com/office/drawing/2014/main" id="{FF22FFF1-EE3B-407E-A608-0C967346C22D}"/>
              </a:ext>
            </a:extLst>
          </p:cNvPr>
          <p:cNvGrpSpPr/>
          <p:nvPr/>
        </p:nvGrpSpPr>
        <p:grpSpPr>
          <a:xfrm>
            <a:off x="5137743" y="4913742"/>
            <a:ext cx="1013981" cy="843370"/>
            <a:chOff x="5392706" y="4610009"/>
            <a:chExt cx="1013849" cy="843565"/>
          </a:xfrm>
        </p:grpSpPr>
        <p:sp>
          <p:nvSpPr>
            <p:cNvPr id="60" name="六边形 59">
              <a:extLst>
                <a:ext uri="{FF2B5EF4-FFF2-40B4-BE49-F238E27FC236}">
                  <a16:creationId xmlns="" xmlns:a16="http://schemas.microsoft.com/office/drawing/2014/main" id="{07D30E86-E34D-4676-9E62-5113660BE86B}"/>
                </a:ext>
              </a:extLst>
            </p:cNvPr>
            <p:cNvSpPr/>
            <p:nvPr/>
          </p:nvSpPr>
          <p:spPr>
            <a:xfrm>
              <a:off x="5428018" y="4610009"/>
              <a:ext cx="978537" cy="843565"/>
            </a:xfrm>
            <a:prstGeom prst="hexagon">
              <a:avLst/>
            </a:prstGeom>
            <a:solidFill>
              <a:srgbClr val="1C5483"/>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1" name="文本框 52">
              <a:extLst>
                <a:ext uri="{FF2B5EF4-FFF2-40B4-BE49-F238E27FC236}">
                  <a16:creationId xmlns="" xmlns:a16="http://schemas.microsoft.com/office/drawing/2014/main" id="{D6C39D6F-20E2-4BA2-BB39-6A2E9AD44064}"/>
                </a:ext>
              </a:extLst>
            </p:cNvPr>
            <p:cNvSpPr txBox="1"/>
            <p:nvPr/>
          </p:nvSpPr>
          <p:spPr>
            <a:xfrm>
              <a:off x="5392706" y="4771239"/>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03</a:t>
              </a:r>
              <a:endParaRPr lang="zh-CN" altLang="en-US" sz="2800" dirty="0">
                <a:solidFill>
                  <a:prstClr val="white"/>
                </a:solidFill>
                <a:cs typeface="+mn-ea"/>
                <a:sym typeface="+mn-lt"/>
              </a:endParaRPr>
            </a:p>
          </p:txBody>
        </p:sp>
      </p:grpSp>
      <p:grpSp>
        <p:nvGrpSpPr>
          <p:cNvPr id="62" name="组合 61">
            <a:extLst>
              <a:ext uri="{FF2B5EF4-FFF2-40B4-BE49-F238E27FC236}">
                <a16:creationId xmlns="" xmlns:a16="http://schemas.microsoft.com/office/drawing/2014/main" id="{21621795-BB7F-44E9-83AB-CA98C45DE983}"/>
              </a:ext>
            </a:extLst>
          </p:cNvPr>
          <p:cNvGrpSpPr/>
          <p:nvPr/>
        </p:nvGrpSpPr>
        <p:grpSpPr>
          <a:xfrm>
            <a:off x="4909634" y="2108749"/>
            <a:ext cx="1505515" cy="1297389"/>
            <a:chOff x="5164627" y="1804365"/>
            <a:chExt cx="1505319" cy="1297689"/>
          </a:xfrm>
        </p:grpSpPr>
        <p:sp>
          <p:nvSpPr>
            <p:cNvPr id="63" name="梯形 62">
              <a:extLst>
                <a:ext uri="{FF2B5EF4-FFF2-40B4-BE49-F238E27FC236}">
                  <a16:creationId xmlns="" xmlns:a16="http://schemas.microsoft.com/office/drawing/2014/main" id="{32299A2D-BBE6-4EC2-863D-5DC99E842B11}"/>
                </a:ext>
              </a:extLst>
            </p:cNvPr>
            <p:cNvSpPr/>
            <p:nvPr/>
          </p:nvSpPr>
          <p:spPr>
            <a:xfrm flipV="1">
              <a:off x="5530789" y="1866908"/>
              <a:ext cx="773977" cy="164519"/>
            </a:xfrm>
            <a:prstGeom prst="trapezoid">
              <a:avLst>
                <a:gd name="adj" fmla="val 66343"/>
              </a:avLst>
            </a:prstGeom>
            <a:gradFill>
              <a:gsLst>
                <a:gs pos="100000">
                  <a:srgbClr val="DFDFDF"/>
                </a:gs>
                <a:gs pos="0">
                  <a:srgbClr val="B4B4B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4" name="六边形 63">
              <a:extLst>
                <a:ext uri="{FF2B5EF4-FFF2-40B4-BE49-F238E27FC236}">
                  <a16:creationId xmlns="" xmlns:a16="http://schemas.microsoft.com/office/drawing/2014/main" id="{36F75E84-8EA6-426E-A9A2-8011889C532B}"/>
                </a:ext>
              </a:extLst>
            </p:cNvPr>
            <p:cNvSpPr/>
            <p:nvPr/>
          </p:nvSpPr>
          <p:spPr>
            <a:xfrm>
              <a:off x="5164627" y="1804365"/>
              <a:ext cx="1505319" cy="1297689"/>
            </a:xfrm>
            <a:prstGeom prst="hexagon">
              <a:avLst/>
            </a:prstGeom>
            <a:gradFill flip="none" rotWithShape="1">
              <a:gsLst>
                <a:gs pos="61000">
                  <a:srgbClr val="F6F6F6"/>
                </a:gs>
                <a:gs pos="37000">
                  <a:srgbClr val="E0E0E0"/>
                </a:gs>
                <a:gs pos="17000">
                  <a:srgbClr val="DEDEDE"/>
                </a:gs>
                <a:gs pos="100000">
                  <a:schemeClr val="bg1"/>
                </a:gs>
              </a:gsLst>
              <a:lin ang="13500000" scaled="1"/>
              <a:tileRect/>
            </a:gradFill>
            <a:ln w="19050">
              <a:noFill/>
            </a:ln>
            <a:effectLst>
              <a:outerShdw blurRad="381000" dist="127000" dir="2400000" algn="tl" rotWithShape="0">
                <a:srgbClr val="696969">
                  <a:alpha val="4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5" name="任意多边形 11">
              <a:extLst>
                <a:ext uri="{FF2B5EF4-FFF2-40B4-BE49-F238E27FC236}">
                  <a16:creationId xmlns="" xmlns:a16="http://schemas.microsoft.com/office/drawing/2014/main" id="{B082CFF8-AD2C-499F-A7DA-9EB71D40B875}"/>
                </a:ext>
              </a:extLst>
            </p:cNvPr>
            <p:cNvSpPr/>
            <p:nvPr/>
          </p:nvSpPr>
          <p:spPr>
            <a:xfrm>
              <a:off x="5238159" y="1866909"/>
              <a:ext cx="1360218" cy="1172601"/>
            </a:xfrm>
            <a:custGeom>
              <a:avLst/>
              <a:gdLst>
                <a:gd name="connsiteX0" fmla="*/ 407876 w 1381020"/>
                <a:gd name="connsiteY0" fmla="*/ 167033 h 1190534"/>
                <a:gd name="connsiteX1" fmla="*/ 193759 w 1381020"/>
                <a:gd name="connsiteY1" fmla="*/ 595266 h 1190534"/>
                <a:gd name="connsiteX2" fmla="*/ 407876 w 1381020"/>
                <a:gd name="connsiteY2" fmla="*/ 1023499 h 1190534"/>
                <a:gd name="connsiteX3" fmla="*/ 973145 w 1381020"/>
                <a:gd name="connsiteY3" fmla="*/ 1023499 h 1190534"/>
                <a:gd name="connsiteX4" fmla="*/ 1187261 w 1381020"/>
                <a:gd name="connsiteY4" fmla="*/ 595266 h 1190534"/>
                <a:gd name="connsiteX5" fmla="*/ 973145 w 1381020"/>
                <a:gd name="connsiteY5" fmla="*/ 167033 h 1190534"/>
                <a:gd name="connsiteX6" fmla="*/ 297634 w 1381020"/>
                <a:gd name="connsiteY6" fmla="*/ 0 h 1190534"/>
                <a:gd name="connsiteX7" fmla="*/ 1083387 w 1381020"/>
                <a:gd name="connsiteY7" fmla="*/ 0 h 1190534"/>
                <a:gd name="connsiteX8" fmla="*/ 1381020 w 1381020"/>
                <a:gd name="connsiteY8" fmla="*/ 595267 h 1190534"/>
                <a:gd name="connsiteX9" fmla="*/ 1083387 w 1381020"/>
                <a:gd name="connsiteY9" fmla="*/ 1190534 h 1190534"/>
                <a:gd name="connsiteX10" fmla="*/ 297634 w 1381020"/>
                <a:gd name="connsiteY10" fmla="*/ 1190534 h 1190534"/>
                <a:gd name="connsiteX11" fmla="*/ 0 w 1381020"/>
                <a:gd name="connsiteY11" fmla="*/ 595267 h 1190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81020" h="1190534">
                  <a:moveTo>
                    <a:pt x="407876" y="167033"/>
                  </a:moveTo>
                  <a:lnTo>
                    <a:pt x="193759" y="595266"/>
                  </a:lnTo>
                  <a:lnTo>
                    <a:pt x="407876" y="1023499"/>
                  </a:lnTo>
                  <a:lnTo>
                    <a:pt x="973145" y="1023499"/>
                  </a:lnTo>
                  <a:lnTo>
                    <a:pt x="1187261" y="595266"/>
                  </a:lnTo>
                  <a:lnTo>
                    <a:pt x="973145" y="167033"/>
                  </a:lnTo>
                  <a:close/>
                  <a:moveTo>
                    <a:pt x="297634" y="0"/>
                  </a:moveTo>
                  <a:lnTo>
                    <a:pt x="1083387" y="0"/>
                  </a:lnTo>
                  <a:lnTo>
                    <a:pt x="1381020" y="595267"/>
                  </a:lnTo>
                  <a:lnTo>
                    <a:pt x="1083387" y="1190534"/>
                  </a:lnTo>
                  <a:lnTo>
                    <a:pt x="297634" y="1190534"/>
                  </a:lnTo>
                  <a:lnTo>
                    <a:pt x="0" y="595267"/>
                  </a:lnTo>
                  <a:close/>
                </a:path>
              </a:pathLst>
            </a:custGeom>
            <a:gradFill>
              <a:gsLst>
                <a:gs pos="57000">
                  <a:srgbClr val="F5F5F5"/>
                </a:gs>
                <a:gs pos="32000">
                  <a:srgbClr val="DEDEDE"/>
                </a:gs>
                <a:gs pos="0">
                  <a:srgbClr val="CBCBCB"/>
                </a:gs>
                <a:gs pos="100000">
                  <a:schemeClr val="bg1"/>
                </a:gs>
              </a:gsLst>
              <a:lin ang="2700000" scaled="1"/>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sp>
          <p:nvSpPr>
            <p:cNvPr id="66" name="梯形 65">
              <a:extLst>
                <a:ext uri="{FF2B5EF4-FFF2-40B4-BE49-F238E27FC236}">
                  <a16:creationId xmlns="" xmlns:a16="http://schemas.microsoft.com/office/drawing/2014/main" id="{370271CD-9A41-495B-B651-E1F8BF3D31BE}"/>
                </a:ext>
              </a:extLst>
            </p:cNvPr>
            <p:cNvSpPr/>
            <p:nvPr/>
          </p:nvSpPr>
          <p:spPr>
            <a:xfrm>
              <a:off x="5530789" y="2874992"/>
              <a:ext cx="773977" cy="164519"/>
            </a:xfrm>
            <a:prstGeom prst="trapezoid">
              <a:avLst>
                <a:gd name="adj" fmla="val 66343"/>
              </a:avLst>
            </a:prstGeom>
            <a:gradFill>
              <a:gsLst>
                <a:gs pos="0">
                  <a:srgbClr val="E6E6E6"/>
                </a:gs>
                <a:gs pos="100000">
                  <a:srgbClr val="F7F7F7"/>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7" name="梯形 71">
              <a:extLst>
                <a:ext uri="{FF2B5EF4-FFF2-40B4-BE49-F238E27FC236}">
                  <a16:creationId xmlns="" xmlns:a16="http://schemas.microsoft.com/office/drawing/2014/main" id="{18548D9D-28F4-4A17-955F-055909469D1E}"/>
                </a:ext>
              </a:extLst>
            </p:cNvPr>
            <p:cNvSpPr/>
            <p:nvPr/>
          </p:nvSpPr>
          <p:spPr>
            <a:xfrm rot="14580000" flipH="1">
              <a:off x="6045462" y="2112345"/>
              <a:ext cx="656958" cy="169043"/>
            </a:xfrm>
            <a:custGeom>
              <a:avLst/>
              <a:gdLst>
                <a:gd name="connsiteX0" fmla="*/ 0 w 667005"/>
                <a:gd name="connsiteY0" fmla="*/ 171628 h 171628"/>
                <a:gd name="connsiteX1" fmla="*/ 85140 w 667005"/>
                <a:gd name="connsiteY1" fmla="*/ 0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737 h 171737"/>
                <a:gd name="connsiteX1" fmla="*/ 99339 w 667005"/>
                <a:gd name="connsiteY1" fmla="*/ 0 h 171737"/>
                <a:gd name="connsiteX2" fmla="*/ 581865 w 667005"/>
                <a:gd name="connsiteY2" fmla="*/ 109 h 171737"/>
                <a:gd name="connsiteX3" fmla="*/ 667005 w 667005"/>
                <a:gd name="connsiteY3" fmla="*/ 171737 h 171737"/>
                <a:gd name="connsiteX4" fmla="*/ 0 w 667005"/>
                <a:gd name="connsiteY4" fmla="*/ 171737 h 171737"/>
                <a:gd name="connsiteX0" fmla="*/ 0 w 667005"/>
                <a:gd name="connsiteY0" fmla="*/ 171628 h 171628"/>
                <a:gd name="connsiteX1" fmla="*/ 140601 w 667005"/>
                <a:gd name="connsiteY1" fmla="*/ 10938 h 171628"/>
                <a:gd name="connsiteX2" fmla="*/ 581865 w 667005"/>
                <a:gd name="connsiteY2" fmla="*/ 0 h 171628"/>
                <a:gd name="connsiteX3" fmla="*/ 667005 w 667005"/>
                <a:gd name="connsiteY3" fmla="*/ 171628 h 171628"/>
                <a:gd name="connsiteX4" fmla="*/ 0 w 667005"/>
                <a:gd name="connsiteY4" fmla="*/ 171628 h 171628"/>
                <a:gd name="connsiteX0" fmla="*/ 0 w 667005"/>
                <a:gd name="connsiteY0" fmla="*/ 171628 h 171628"/>
                <a:gd name="connsiteX1" fmla="*/ 103609 w 667005"/>
                <a:gd name="connsiteY1" fmla="*/ 1280 h 171628"/>
                <a:gd name="connsiteX2" fmla="*/ 581865 w 667005"/>
                <a:gd name="connsiteY2" fmla="*/ 0 h 171628"/>
                <a:gd name="connsiteX3" fmla="*/ 667005 w 667005"/>
                <a:gd name="connsiteY3" fmla="*/ 171628 h 171628"/>
                <a:gd name="connsiteX4" fmla="*/ 0 w 667005"/>
                <a:gd name="connsiteY4" fmla="*/ 171628 h 171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005" h="171628">
                  <a:moveTo>
                    <a:pt x="0" y="171628"/>
                  </a:moveTo>
                  <a:lnTo>
                    <a:pt x="103609" y="1280"/>
                  </a:lnTo>
                  <a:lnTo>
                    <a:pt x="581865" y="0"/>
                  </a:lnTo>
                  <a:lnTo>
                    <a:pt x="667005" y="171628"/>
                  </a:lnTo>
                  <a:lnTo>
                    <a:pt x="0" y="171628"/>
                  </a:lnTo>
                  <a:close/>
                </a:path>
              </a:pathLst>
            </a:custGeom>
            <a:gradFill>
              <a:gsLst>
                <a:gs pos="0">
                  <a:srgbClr val="DEDEDE"/>
                </a:gs>
                <a:gs pos="100000">
                  <a:srgbClr val="F4F4F4"/>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68" name="任意多边形 15">
              <a:extLst>
                <a:ext uri="{FF2B5EF4-FFF2-40B4-BE49-F238E27FC236}">
                  <a16:creationId xmlns="" xmlns:a16="http://schemas.microsoft.com/office/drawing/2014/main" id="{E8EEC0C8-00DB-4B82-81B7-2F0E01974826}"/>
                </a:ext>
              </a:extLst>
            </p:cNvPr>
            <p:cNvSpPr/>
            <p:nvPr/>
          </p:nvSpPr>
          <p:spPr>
            <a:xfrm>
              <a:off x="5238541" y="1871126"/>
              <a:ext cx="406992" cy="586301"/>
            </a:xfrm>
            <a:custGeom>
              <a:avLst/>
              <a:gdLst>
                <a:gd name="connsiteX0" fmla="*/ 297634 w 413216"/>
                <a:gd name="connsiteY0" fmla="*/ 0 h 595267"/>
                <a:gd name="connsiteX1" fmla="*/ 302996 w 413216"/>
                <a:gd name="connsiteY1" fmla="*/ 0 h 595267"/>
                <a:gd name="connsiteX2" fmla="*/ 413216 w 413216"/>
                <a:gd name="connsiteY2" fmla="*/ 167033 h 595267"/>
                <a:gd name="connsiteX3" fmla="*/ 407876 w 413216"/>
                <a:gd name="connsiteY3" fmla="*/ 167033 h 595267"/>
                <a:gd name="connsiteX4" fmla="*/ 193759 w 413216"/>
                <a:gd name="connsiteY4" fmla="*/ 595266 h 595267"/>
                <a:gd name="connsiteX5" fmla="*/ 193760 w 413216"/>
                <a:gd name="connsiteY5" fmla="*/ 595267 h 595267"/>
                <a:gd name="connsiteX6" fmla="*/ 0 w 413216"/>
                <a:gd name="connsiteY6" fmla="*/ 595267 h 59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3216" h="595267">
                  <a:moveTo>
                    <a:pt x="297634" y="0"/>
                  </a:moveTo>
                  <a:lnTo>
                    <a:pt x="302996" y="0"/>
                  </a:lnTo>
                  <a:lnTo>
                    <a:pt x="413216" y="167033"/>
                  </a:lnTo>
                  <a:lnTo>
                    <a:pt x="407876" y="167033"/>
                  </a:lnTo>
                  <a:lnTo>
                    <a:pt x="193759" y="595266"/>
                  </a:lnTo>
                  <a:lnTo>
                    <a:pt x="193760" y="595267"/>
                  </a:lnTo>
                  <a:lnTo>
                    <a:pt x="0" y="595267"/>
                  </a:lnTo>
                  <a:close/>
                </a:path>
              </a:pathLst>
            </a:custGeom>
            <a:gradFill>
              <a:gsLst>
                <a:gs pos="100000">
                  <a:srgbClr val="DFDFDF"/>
                </a:gs>
                <a:gs pos="0">
                  <a:srgbClr val="B4B4B4"/>
                </a:gs>
              </a:gsLst>
              <a:lin ang="2700000" scaled="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cs typeface="+mn-ea"/>
                <a:sym typeface="+mn-lt"/>
              </a:endParaRPr>
            </a:p>
          </p:txBody>
        </p:sp>
      </p:grpSp>
      <p:grpSp>
        <p:nvGrpSpPr>
          <p:cNvPr id="69" name="组合 68">
            <a:extLst>
              <a:ext uri="{FF2B5EF4-FFF2-40B4-BE49-F238E27FC236}">
                <a16:creationId xmlns="" xmlns:a16="http://schemas.microsoft.com/office/drawing/2014/main" id="{1350EC5A-E93D-497B-B83E-4FC6B7463A7C}"/>
              </a:ext>
            </a:extLst>
          </p:cNvPr>
          <p:cNvGrpSpPr/>
          <p:nvPr/>
        </p:nvGrpSpPr>
        <p:grpSpPr>
          <a:xfrm>
            <a:off x="5137743" y="2335756"/>
            <a:ext cx="1013981" cy="843370"/>
            <a:chOff x="5392706" y="2031426"/>
            <a:chExt cx="1013849" cy="843565"/>
          </a:xfrm>
        </p:grpSpPr>
        <p:sp>
          <p:nvSpPr>
            <p:cNvPr id="70" name="六边形 69">
              <a:extLst>
                <a:ext uri="{FF2B5EF4-FFF2-40B4-BE49-F238E27FC236}">
                  <a16:creationId xmlns="" xmlns:a16="http://schemas.microsoft.com/office/drawing/2014/main" id="{D51D21B8-1ACE-4376-A474-16426E571981}"/>
                </a:ext>
              </a:extLst>
            </p:cNvPr>
            <p:cNvSpPr/>
            <p:nvPr/>
          </p:nvSpPr>
          <p:spPr>
            <a:xfrm>
              <a:off x="5428018" y="2031426"/>
              <a:ext cx="978537" cy="843565"/>
            </a:xfrm>
            <a:prstGeom prst="hexagon">
              <a:avLst/>
            </a:prstGeom>
            <a:solidFill>
              <a:srgbClr val="47484A"/>
            </a:solidFill>
            <a:ln w="19050">
              <a:noFill/>
            </a:ln>
            <a:effectLst>
              <a:innerShdw blurRad="76200" dist="63500" dir="13500000">
                <a:prstClr val="black">
                  <a:alpha val="46000"/>
                </a:prst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1" name="文本框 54">
              <a:extLst>
                <a:ext uri="{FF2B5EF4-FFF2-40B4-BE49-F238E27FC236}">
                  <a16:creationId xmlns="" xmlns:a16="http://schemas.microsoft.com/office/drawing/2014/main" id="{6D63750A-38CB-4F2A-9F1E-995693F52698}"/>
                </a:ext>
              </a:extLst>
            </p:cNvPr>
            <p:cNvSpPr txBox="1"/>
            <p:nvPr/>
          </p:nvSpPr>
          <p:spPr>
            <a:xfrm>
              <a:off x="5392706" y="2200064"/>
              <a:ext cx="1010966" cy="523220"/>
            </a:xfrm>
            <a:prstGeom prst="rect">
              <a:avLst/>
            </a:prstGeom>
            <a:noFill/>
          </p:spPr>
          <p:txBody>
            <a:bodyPr wrap="square" rtlCol="0">
              <a:spAutoFit/>
            </a:bodyPr>
            <a:lstStyle/>
            <a:p>
              <a:pPr algn="ctr"/>
              <a:r>
                <a:rPr lang="en-US" altLang="zh-CN" sz="2800" dirty="0">
                  <a:solidFill>
                    <a:prstClr val="white"/>
                  </a:solidFill>
                  <a:cs typeface="+mn-ea"/>
                  <a:sym typeface="+mn-lt"/>
                </a:rPr>
                <a:t>06</a:t>
              </a:r>
              <a:endParaRPr lang="zh-CN" altLang="en-US" sz="2800" dirty="0">
                <a:solidFill>
                  <a:prstClr val="white"/>
                </a:solidFill>
                <a:cs typeface="+mn-ea"/>
                <a:sym typeface="+mn-lt"/>
              </a:endParaRPr>
            </a:p>
          </p:txBody>
        </p:sp>
      </p:grpSp>
      <p:grpSp>
        <p:nvGrpSpPr>
          <p:cNvPr id="72" name="组合 71">
            <a:extLst>
              <a:ext uri="{FF2B5EF4-FFF2-40B4-BE49-F238E27FC236}">
                <a16:creationId xmlns="" xmlns:a16="http://schemas.microsoft.com/office/drawing/2014/main" id="{09580CC9-A92B-4D8B-B157-9A644D925B3C}"/>
              </a:ext>
            </a:extLst>
          </p:cNvPr>
          <p:cNvGrpSpPr/>
          <p:nvPr/>
        </p:nvGrpSpPr>
        <p:grpSpPr>
          <a:xfrm>
            <a:off x="6339812" y="2328219"/>
            <a:ext cx="3159618" cy="359255"/>
            <a:chOff x="5415884" y="5002052"/>
            <a:chExt cx="2972305" cy="359338"/>
          </a:xfrm>
        </p:grpSpPr>
        <p:sp>
          <p:nvSpPr>
            <p:cNvPr id="73" name="任意多边形 59">
              <a:extLst>
                <a:ext uri="{FF2B5EF4-FFF2-40B4-BE49-F238E27FC236}">
                  <a16:creationId xmlns="" xmlns:a16="http://schemas.microsoft.com/office/drawing/2014/main" id="{937607AD-14AD-4223-8CB1-E0CDC5B03278}"/>
                </a:ext>
              </a:extLst>
            </p:cNvPr>
            <p:cNvSpPr/>
            <p:nvPr/>
          </p:nvSpPr>
          <p:spPr>
            <a:xfrm flipH="1">
              <a:off x="5487706" y="506323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4" name="椭圆 73">
              <a:extLst>
                <a:ext uri="{FF2B5EF4-FFF2-40B4-BE49-F238E27FC236}">
                  <a16:creationId xmlns="" xmlns:a16="http://schemas.microsoft.com/office/drawing/2014/main" id="{E55D1FEC-A404-4933-8AF9-FD52E856F1C5}"/>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5" name="组合 74">
            <a:extLst>
              <a:ext uri="{FF2B5EF4-FFF2-40B4-BE49-F238E27FC236}">
                <a16:creationId xmlns="" xmlns:a16="http://schemas.microsoft.com/office/drawing/2014/main" id="{19BFFC6E-AE74-4A80-9F9E-B3596C5CD203}"/>
              </a:ext>
            </a:extLst>
          </p:cNvPr>
          <p:cNvGrpSpPr/>
          <p:nvPr/>
        </p:nvGrpSpPr>
        <p:grpSpPr>
          <a:xfrm>
            <a:off x="7511540" y="3663212"/>
            <a:ext cx="1736378" cy="359255"/>
            <a:chOff x="5415884" y="5002052"/>
            <a:chExt cx="1633441" cy="359338"/>
          </a:xfrm>
        </p:grpSpPr>
        <p:sp>
          <p:nvSpPr>
            <p:cNvPr id="76" name="任意多边形 64">
              <a:extLst>
                <a:ext uri="{FF2B5EF4-FFF2-40B4-BE49-F238E27FC236}">
                  <a16:creationId xmlns="" xmlns:a16="http://schemas.microsoft.com/office/drawing/2014/main" id="{BCF76875-DDF9-45BC-9B9E-27C05299122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77" name="椭圆 76">
              <a:extLst>
                <a:ext uri="{FF2B5EF4-FFF2-40B4-BE49-F238E27FC236}">
                  <a16:creationId xmlns="" xmlns:a16="http://schemas.microsoft.com/office/drawing/2014/main" id="{CA43C0F8-D1E2-48C8-9B9F-6D3C78631BF1}"/>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78" name="组合 77">
            <a:extLst>
              <a:ext uri="{FF2B5EF4-FFF2-40B4-BE49-F238E27FC236}">
                <a16:creationId xmlns="" xmlns:a16="http://schemas.microsoft.com/office/drawing/2014/main" id="{7B5EC62B-3F6D-4FB6-B565-B6213B33D515}"/>
              </a:ext>
            </a:extLst>
          </p:cNvPr>
          <p:cNvGrpSpPr/>
          <p:nvPr/>
        </p:nvGrpSpPr>
        <p:grpSpPr>
          <a:xfrm>
            <a:off x="7511540" y="4982818"/>
            <a:ext cx="1736378" cy="359255"/>
            <a:chOff x="5415884" y="5002052"/>
            <a:chExt cx="1633441" cy="359338"/>
          </a:xfrm>
        </p:grpSpPr>
        <p:sp>
          <p:nvSpPr>
            <p:cNvPr id="79" name="任意多边形 69">
              <a:extLst>
                <a:ext uri="{FF2B5EF4-FFF2-40B4-BE49-F238E27FC236}">
                  <a16:creationId xmlns="" xmlns:a16="http://schemas.microsoft.com/office/drawing/2014/main" id="{10C88FE7-6970-4A4C-9645-76759C2C6151}"/>
                </a:ext>
              </a:extLst>
            </p:cNvPr>
            <p:cNvSpPr/>
            <p:nvPr/>
          </p:nvSpPr>
          <p:spPr>
            <a:xfrm flipH="1">
              <a:off x="5487704" y="5063233"/>
              <a:ext cx="156162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0" name="椭圆 79">
              <a:extLst>
                <a:ext uri="{FF2B5EF4-FFF2-40B4-BE49-F238E27FC236}">
                  <a16:creationId xmlns="" xmlns:a16="http://schemas.microsoft.com/office/drawing/2014/main" id="{0FC9F0A6-E3A8-4F0C-8F53-A0A8493531D9}"/>
                </a:ext>
              </a:extLst>
            </p:cNvPr>
            <p:cNvSpPr/>
            <p:nvPr/>
          </p:nvSpPr>
          <p:spPr>
            <a:xfrm flipH="1">
              <a:off x="5415884" y="5002052"/>
              <a:ext cx="118316" cy="12254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1" name="组合 80">
            <a:extLst>
              <a:ext uri="{FF2B5EF4-FFF2-40B4-BE49-F238E27FC236}">
                <a16:creationId xmlns="" xmlns:a16="http://schemas.microsoft.com/office/drawing/2014/main" id="{C6616C9B-64FE-489C-9FD4-FA8F66A80F82}"/>
              </a:ext>
            </a:extLst>
          </p:cNvPr>
          <p:cNvGrpSpPr/>
          <p:nvPr/>
        </p:nvGrpSpPr>
        <p:grpSpPr>
          <a:xfrm flipH="1" flipV="1">
            <a:off x="2371151" y="5396568"/>
            <a:ext cx="2631082" cy="353687"/>
            <a:chOff x="5415884" y="5007622"/>
            <a:chExt cx="3006387" cy="353769"/>
          </a:xfrm>
        </p:grpSpPr>
        <p:sp>
          <p:nvSpPr>
            <p:cNvPr id="82" name="任意多边形 72">
              <a:extLst>
                <a:ext uri="{FF2B5EF4-FFF2-40B4-BE49-F238E27FC236}">
                  <a16:creationId xmlns="" xmlns:a16="http://schemas.microsoft.com/office/drawing/2014/main" id="{24667E3A-BEF5-420A-BFAB-CB66AF29B450}"/>
                </a:ext>
              </a:extLst>
            </p:cNvPr>
            <p:cNvSpPr/>
            <p:nvPr/>
          </p:nvSpPr>
          <p:spPr>
            <a:xfrm flipH="1">
              <a:off x="5521870" y="5063234"/>
              <a:ext cx="2900401"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3" name="椭圆 82">
              <a:extLst>
                <a:ext uri="{FF2B5EF4-FFF2-40B4-BE49-F238E27FC236}">
                  <a16:creationId xmlns="" xmlns:a16="http://schemas.microsoft.com/office/drawing/2014/main" id="{3DB86A4C-0D44-4778-8022-2CA57E83BDF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4" name="组合 83">
            <a:extLst>
              <a:ext uri="{FF2B5EF4-FFF2-40B4-BE49-F238E27FC236}">
                <a16:creationId xmlns="" xmlns:a16="http://schemas.microsoft.com/office/drawing/2014/main" id="{BDEEFB44-C88C-4ED5-944C-C408E8C6BF80}"/>
              </a:ext>
            </a:extLst>
          </p:cNvPr>
          <p:cNvGrpSpPr/>
          <p:nvPr/>
        </p:nvGrpSpPr>
        <p:grpSpPr>
          <a:xfrm flipH="1" flipV="1">
            <a:off x="2355016" y="4099725"/>
            <a:ext cx="1443102" cy="353688"/>
            <a:chOff x="5415884" y="5007622"/>
            <a:chExt cx="1648950" cy="353770"/>
          </a:xfrm>
        </p:grpSpPr>
        <p:sp>
          <p:nvSpPr>
            <p:cNvPr id="85" name="任意多边形 94">
              <a:extLst>
                <a:ext uri="{FF2B5EF4-FFF2-40B4-BE49-F238E27FC236}">
                  <a16:creationId xmlns="" xmlns:a16="http://schemas.microsoft.com/office/drawing/2014/main" id="{6581A8C0-A603-4C91-8B7F-A61CCD193F4A}"/>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6" name="椭圆 85">
              <a:extLst>
                <a:ext uri="{FF2B5EF4-FFF2-40B4-BE49-F238E27FC236}">
                  <a16:creationId xmlns="" xmlns:a16="http://schemas.microsoft.com/office/drawing/2014/main" id="{C1F9E416-A8AE-4606-A905-56ADA7C18533}"/>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87" name="组合 86">
            <a:extLst>
              <a:ext uri="{FF2B5EF4-FFF2-40B4-BE49-F238E27FC236}">
                <a16:creationId xmlns="" xmlns:a16="http://schemas.microsoft.com/office/drawing/2014/main" id="{A780BADB-9DF6-40BD-86A7-C3249A1074E2}"/>
              </a:ext>
            </a:extLst>
          </p:cNvPr>
          <p:cNvGrpSpPr/>
          <p:nvPr/>
        </p:nvGrpSpPr>
        <p:grpSpPr>
          <a:xfrm flipH="1" flipV="1">
            <a:off x="2355016" y="2799051"/>
            <a:ext cx="1443102" cy="353688"/>
            <a:chOff x="5415884" y="5007622"/>
            <a:chExt cx="1648950" cy="353770"/>
          </a:xfrm>
        </p:grpSpPr>
        <p:sp>
          <p:nvSpPr>
            <p:cNvPr id="88" name="任意多边形 99">
              <a:extLst>
                <a:ext uri="{FF2B5EF4-FFF2-40B4-BE49-F238E27FC236}">
                  <a16:creationId xmlns="" xmlns:a16="http://schemas.microsoft.com/office/drawing/2014/main" id="{2064C1FD-0F39-450E-822B-ECF25CC5303E}"/>
                </a:ext>
              </a:extLst>
            </p:cNvPr>
            <p:cNvSpPr/>
            <p:nvPr/>
          </p:nvSpPr>
          <p:spPr>
            <a:xfrm flipH="1">
              <a:off x="5521870" y="5063235"/>
              <a:ext cx="1542964"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tx1">
                  <a:lumMod val="65000"/>
                  <a:lumOff val="3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89" name="椭圆 88">
              <a:extLst>
                <a:ext uri="{FF2B5EF4-FFF2-40B4-BE49-F238E27FC236}">
                  <a16:creationId xmlns="" xmlns:a16="http://schemas.microsoft.com/office/drawing/2014/main" id="{F4DACD73-806C-44C9-B7B2-9B0E1A018C99}"/>
                </a:ext>
              </a:extLst>
            </p:cNvPr>
            <p:cNvSpPr/>
            <p:nvPr/>
          </p:nvSpPr>
          <p:spPr>
            <a:xfrm flipH="1">
              <a:off x="5415884" y="5007622"/>
              <a:ext cx="118316" cy="111404"/>
            </a:xfrm>
            <a:prstGeom prst="ellipse">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grpSp>
        <p:nvGrpSpPr>
          <p:cNvPr id="90" name="组合 89">
            <a:extLst>
              <a:ext uri="{FF2B5EF4-FFF2-40B4-BE49-F238E27FC236}">
                <a16:creationId xmlns="" xmlns:a16="http://schemas.microsoft.com/office/drawing/2014/main" id="{56D7D239-2775-4D3E-A94A-FC9B63981A2D}"/>
              </a:ext>
            </a:extLst>
          </p:cNvPr>
          <p:cNvGrpSpPr/>
          <p:nvPr/>
        </p:nvGrpSpPr>
        <p:grpSpPr>
          <a:xfrm>
            <a:off x="1435606" y="1983532"/>
            <a:ext cx="2079404" cy="806130"/>
            <a:chOff x="1691052" y="1679121"/>
            <a:chExt cx="2079133" cy="806316"/>
          </a:xfrm>
        </p:grpSpPr>
        <p:sp>
          <p:nvSpPr>
            <p:cNvPr id="91" name="文本框 164">
              <a:extLst>
                <a:ext uri="{FF2B5EF4-FFF2-40B4-BE49-F238E27FC236}">
                  <a16:creationId xmlns="" xmlns:a16="http://schemas.microsoft.com/office/drawing/2014/main" id="{582B9F8C-1EE8-43EF-81D4-FD693CA4019A}"/>
                </a:ext>
              </a:extLst>
            </p:cNvPr>
            <p:cNvSpPr txBox="1"/>
            <p:nvPr/>
          </p:nvSpPr>
          <p:spPr>
            <a:xfrm>
              <a:off x="1691052" y="1679121"/>
              <a:ext cx="1275252"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2" name="文本框 113">
              <a:extLst>
                <a:ext uri="{FF2B5EF4-FFF2-40B4-BE49-F238E27FC236}">
                  <a16:creationId xmlns="" xmlns:a16="http://schemas.microsoft.com/office/drawing/2014/main" id="{76331165-FE26-4422-9F81-6468A4087AD2}"/>
                </a:ext>
              </a:extLst>
            </p:cNvPr>
            <p:cNvSpPr txBox="1"/>
            <p:nvPr/>
          </p:nvSpPr>
          <p:spPr>
            <a:xfrm>
              <a:off x="1702718" y="1958505"/>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3" name="组合 92">
            <a:extLst>
              <a:ext uri="{FF2B5EF4-FFF2-40B4-BE49-F238E27FC236}">
                <a16:creationId xmlns="" xmlns:a16="http://schemas.microsoft.com/office/drawing/2014/main" id="{322E1E39-9B39-4450-A00D-95242E49846A}"/>
              </a:ext>
            </a:extLst>
          </p:cNvPr>
          <p:cNvGrpSpPr/>
          <p:nvPr/>
        </p:nvGrpSpPr>
        <p:grpSpPr>
          <a:xfrm>
            <a:off x="1519291" y="3269698"/>
            <a:ext cx="2067736" cy="793753"/>
            <a:chOff x="1774726" y="2965579"/>
            <a:chExt cx="2067467" cy="793936"/>
          </a:xfrm>
        </p:grpSpPr>
        <p:sp>
          <p:nvSpPr>
            <p:cNvPr id="94" name="文本框 159">
              <a:extLst>
                <a:ext uri="{FF2B5EF4-FFF2-40B4-BE49-F238E27FC236}">
                  <a16:creationId xmlns="" xmlns:a16="http://schemas.microsoft.com/office/drawing/2014/main" id="{2EF5EC50-E6D2-4E4E-B2D4-3E731A91689D}"/>
                </a:ext>
              </a:extLst>
            </p:cNvPr>
            <p:cNvSpPr txBox="1"/>
            <p:nvPr/>
          </p:nvSpPr>
          <p:spPr>
            <a:xfrm>
              <a:off x="1778123" y="2965579"/>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5" name="文本框 113">
              <a:extLst>
                <a:ext uri="{FF2B5EF4-FFF2-40B4-BE49-F238E27FC236}">
                  <a16:creationId xmlns="" xmlns:a16="http://schemas.microsoft.com/office/drawing/2014/main" id="{C7A571A5-FC8C-4722-96BC-4B893FB4DE6D}"/>
                </a:ext>
              </a:extLst>
            </p:cNvPr>
            <p:cNvSpPr txBox="1"/>
            <p:nvPr/>
          </p:nvSpPr>
          <p:spPr>
            <a:xfrm>
              <a:off x="1774726" y="3232583"/>
              <a:ext cx="2067467" cy="526932"/>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6" name="组合 95">
            <a:extLst>
              <a:ext uri="{FF2B5EF4-FFF2-40B4-BE49-F238E27FC236}">
                <a16:creationId xmlns="" xmlns:a16="http://schemas.microsoft.com/office/drawing/2014/main" id="{224185CA-405C-4B93-A3E8-1F7B2F79DFD1}"/>
              </a:ext>
            </a:extLst>
          </p:cNvPr>
          <p:cNvGrpSpPr/>
          <p:nvPr/>
        </p:nvGrpSpPr>
        <p:grpSpPr>
          <a:xfrm>
            <a:off x="1551719" y="4610072"/>
            <a:ext cx="2072035" cy="813493"/>
            <a:chOff x="1807149" y="4306270"/>
            <a:chExt cx="2071765" cy="813682"/>
          </a:xfrm>
        </p:grpSpPr>
        <p:sp>
          <p:nvSpPr>
            <p:cNvPr id="97" name="文本框 154">
              <a:extLst>
                <a:ext uri="{FF2B5EF4-FFF2-40B4-BE49-F238E27FC236}">
                  <a16:creationId xmlns="" xmlns:a16="http://schemas.microsoft.com/office/drawing/2014/main" id="{DCD6EF51-B897-4AE7-90EC-96D3ABA8DCE5}"/>
                </a:ext>
              </a:extLst>
            </p:cNvPr>
            <p:cNvSpPr txBox="1"/>
            <p:nvPr/>
          </p:nvSpPr>
          <p:spPr>
            <a:xfrm>
              <a:off x="1807149" y="4306270"/>
              <a:ext cx="1275252" cy="369418"/>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98" name="文本框 113">
              <a:extLst>
                <a:ext uri="{FF2B5EF4-FFF2-40B4-BE49-F238E27FC236}">
                  <a16:creationId xmlns="" xmlns:a16="http://schemas.microsoft.com/office/drawing/2014/main" id="{950C3B33-E889-4CEF-82AD-EB474073C445}"/>
                </a:ext>
              </a:extLst>
            </p:cNvPr>
            <p:cNvSpPr txBox="1"/>
            <p:nvPr/>
          </p:nvSpPr>
          <p:spPr>
            <a:xfrm>
              <a:off x="1811447" y="4593019"/>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99" name="组合 98">
            <a:extLst>
              <a:ext uri="{FF2B5EF4-FFF2-40B4-BE49-F238E27FC236}">
                <a16:creationId xmlns="" xmlns:a16="http://schemas.microsoft.com/office/drawing/2014/main" id="{9444535F-B99A-423E-85C7-70C30E01BD98}"/>
              </a:ext>
            </a:extLst>
          </p:cNvPr>
          <p:cNvGrpSpPr/>
          <p:nvPr/>
        </p:nvGrpSpPr>
        <p:grpSpPr>
          <a:xfrm>
            <a:off x="8687890" y="2733751"/>
            <a:ext cx="2085002" cy="859361"/>
            <a:chOff x="8594102" y="2356927"/>
            <a:chExt cx="2084731" cy="859560"/>
          </a:xfrm>
        </p:grpSpPr>
        <p:sp>
          <p:nvSpPr>
            <p:cNvPr id="100" name="文本框 117">
              <a:extLst>
                <a:ext uri="{FF2B5EF4-FFF2-40B4-BE49-F238E27FC236}">
                  <a16:creationId xmlns="" xmlns:a16="http://schemas.microsoft.com/office/drawing/2014/main" id="{2E5961FD-20C2-4646-AEAC-8158DBD79B72}"/>
                </a:ext>
              </a:extLst>
            </p:cNvPr>
            <p:cNvSpPr txBox="1"/>
            <p:nvPr/>
          </p:nvSpPr>
          <p:spPr>
            <a:xfrm>
              <a:off x="8594102" y="235692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1" name="文本框 113">
              <a:extLst>
                <a:ext uri="{FF2B5EF4-FFF2-40B4-BE49-F238E27FC236}">
                  <a16:creationId xmlns="" xmlns:a16="http://schemas.microsoft.com/office/drawing/2014/main" id="{2B87D624-F65B-4C42-92C4-ED08E04B8F55}"/>
                </a:ext>
              </a:extLst>
            </p:cNvPr>
            <p:cNvSpPr txBox="1"/>
            <p:nvPr/>
          </p:nvSpPr>
          <p:spPr>
            <a:xfrm>
              <a:off x="8611366" y="2689554"/>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2" name="组合 101">
            <a:extLst>
              <a:ext uri="{FF2B5EF4-FFF2-40B4-BE49-F238E27FC236}">
                <a16:creationId xmlns="" xmlns:a16="http://schemas.microsoft.com/office/drawing/2014/main" id="{F7E80B7A-A77F-4D15-BFAF-5B76727CA1E7}"/>
              </a:ext>
            </a:extLst>
          </p:cNvPr>
          <p:cNvGrpSpPr/>
          <p:nvPr/>
        </p:nvGrpSpPr>
        <p:grpSpPr>
          <a:xfrm>
            <a:off x="8760462" y="4068745"/>
            <a:ext cx="2084450" cy="798151"/>
            <a:chOff x="8666663" y="3692229"/>
            <a:chExt cx="2084178" cy="798336"/>
          </a:xfrm>
        </p:grpSpPr>
        <p:sp>
          <p:nvSpPr>
            <p:cNvPr id="103" name="文本框 122">
              <a:extLst>
                <a:ext uri="{FF2B5EF4-FFF2-40B4-BE49-F238E27FC236}">
                  <a16:creationId xmlns="" xmlns:a16="http://schemas.microsoft.com/office/drawing/2014/main" id="{DD059CCE-CC08-45F8-87C9-F3D45AE53D74}"/>
                </a:ext>
              </a:extLst>
            </p:cNvPr>
            <p:cNvSpPr txBox="1"/>
            <p:nvPr/>
          </p:nvSpPr>
          <p:spPr>
            <a:xfrm>
              <a:off x="8666663" y="3692229"/>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4" name="文本框 113">
              <a:extLst>
                <a:ext uri="{FF2B5EF4-FFF2-40B4-BE49-F238E27FC236}">
                  <a16:creationId xmlns="" xmlns:a16="http://schemas.microsoft.com/office/drawing/2014/main" id="{FCC75C99-8ABF-4CB2-8FE3-0CB4EDD8704B}"/>
                </a:ext>
              </a:extLst>
            </p:cNvPr>
            <p:cNvSpPr txBox="1"/>
            <p:nvPr/>
          </p:nvSpPr>
          <p:spPr>
            <a:xfrm>
              <a:off x="8683374" y="3963632"/>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grpSp>
        <p:nvGrpSpPr>
          <p:cNvPr id="105" name="组合 104">
            <a:extLst>
              <a:ext uri="{FF2B5EF4-FFF2-40B4-BE49-F238E27FC236}">
                <a16:creationId xmlns="" xmlns:a16="http://schemas.microsoft.com/office/drawing/2014/main" id="{24A9A1D0-C10E-4E9D-8C11-48DC133F37A5}"/>
              </a:ext>
            </a:extLst>
          </p:cNvPr>
          <p:cNvGrpSpPr/>
          <p:nvPr/>
        </p:nvGrpSpPr>
        <p:grpSpPr>
          <a:xfrm>
            <a:off x="8789488" y="5417377"/>
            <a:ext cx="2092147" cy="824153"/>
            <a:chOff x="8695687" y="5026657"/>
            <a:chExt cx="2091875" cy="824344"/>
          </a:xfrm>
        </p:grpSpPr>
        <p:sp>
          <p:nvSpPr>
            <p:cNvPr id="106" name="文本框 127">
              <a:extLst>
                <a:ext uri="{FF2B5EF4-FFF2-40B4-BE49-F238E27FC236}">
                  <a16:creationId xmlns="" xmlns:a16="http://schemas.microsoft.com/office/drawing/2014/main" id="{320C2033-1C3F-4BAA-A163-73A52110F4E2}"/>
                </a:ext>
              </a:extLst>
            </p:cNvPr>
            <p:cNvSpPr txBox="1"/>
            <p:nvPr/>
          </p:nvSpPr>
          <p:spPr>
            <a:xfrm>
              <a:off x="8695687" y="5026657"/>
              <a:ext cx="1645308" cy="369417"/>
            </a:xfrm>
            <a:prstGeom prst="rect">
              <a:avLst/>
            </a:prstGeom>
            <a:noFill/>
          </p:spPr>
          <p:txBody>
            <a:bodyPr wrap="square" rtlCol="0">
              <a:spAutoFit/>
            </a:bodyPr>
            <a:lstStyle/>
            <a:p>
              <a:r>
                <a:rPr lang="zh-CN" altLang="en-US" dirty="0">
                  <a:solidFill>
                    <a:srgbClr val="47484A"/>
                  </a:solidFill>
                  <a:cs typeface="+mn-ea"/>
                  <a:sym typeface="+mn-lt"/>
                </a:rPr>
                <a:t>添加标题</a:t>
              </a:r>
            </a:p>
          </p:txBody>
        </p:sp>
        <p:sp>
          <p:nvSpPr>
            <p:cNvPr id="107" name="文本框 113">
              <a:extLst>
                <a:ext uri="{FF2B5EF4-FFF2-40B4-BE49-F238E27FC236}">
                  <a16:creationId xmlns="" xmlns:a16="http://schemas.microsoft.com/office/drawing/2014/main" id="{C095B862-84C1-40B7-B1AC-1FC41441D8A7}"/>
                </a:ext>
              </a:extLst>
            </p:cNvPr>
            <p:cNvSpPr txBox="1"/>
            <p:nvPr/>
          </p:nvSpPr>
          <p:spPr>
            <a:xfrm>
              <a:off x="8720095" y="5324068"/>
              <a:ext cx="2067467" cy="526933"/>
            </a:xfrm>
            <a:prstGeom prst="rect">
              <a:avLst/>
            </a:prstGeom>
            <a:noFill/>
          </p:spPr>
          <p:txBody>
            <a:bodyPr wrap="square" rtlCol="0">
              <a:spAutoFit/>
            </a:bodyPr>
            <a:lstStyle/>
            <a:p>
              <a:pPr algn="just">
                <a:lnSpc>
                  <a:spcPct val="150000"/>
                </a:lnSpc>
              </a:pPr>
              <a:r>
                <a:rPr lang="zh-CN" altLang="en-US" sz="1000" dirty="0">
                  <a:solidFill>
                    <a:srgbClr val="47484A"/>
                  </a:solidFill>
                  <a:cs typeface="+mn-ea"/>
                  <a:sym typeface="+mn-lt"/>
                </a:rPr>
                <a:t>单击添加详细文字说明，或复制文本黏贴自此右键只保留文字</a:t>
              </a:r>
            </a:p>
          </p:txBody>
        </p:sp>
      </p:grpSp>
    </p:spTree>
    <p:extLst>
      <p:ext uri="{BB962C8B-B14F-4D97-AF65-F5344CB8AC3E}">
        <p14:creationId xmlns:p14="http://schemas.microsoft.com/office/powerpoint/2010/main" val="127655340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14:presetBounceEnd="4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40000">
                                          <p:cBhvr additive="base">
                                            <p:cTn id="7" dur="150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14:presetBounceEnd="40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40000">
                                          <p:cBhvr additive="base">
                                            <p:cTn id="11" dur="1500" fill="hold"/>
                                            <p:tgtEl>
                                              <p:spTgt spid="32"/>
                                            </p:tgtEl>
                                            <p:attrNameLst>
                                              <p:attrName>ppt_x</p:attrName>
                                            </p:attrNameLst>
                                          </p:cBhvr>
                                          <p:tavLst>
                                            <p:tav tm="0">
                                              <p:val>
                                                <p:strVal val="1+#ppt_w/2"/>
                                              </p:val>
                                            </p:tav>
                                            <p:tav tm="100000">
                                              <p:val>
                                                <p:strVal val="#ppt_x"/>
                                              </p:val>
                                            </p:tav>
                                          </p:tavLst>
                                        </p:anim>
                                        <p:anim calcmode="lin" valueType="num" p14:bounceEnd="40000">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14:presetBounceEnd="40000">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14:bounceEnd="40000">
                                          <p:cBhvr additive="base">
                                            <p:cTn id="15" dur="1500" fill="hold"/>
                                            <p:tgtEl>
                                              <p:spTgt spid="22"/>
                                            </p:tgtEl>
                                            <p:attrNameLst>
                                              <p:attrName>ppt_x</p:attrName>
                                            </p:attrNameLst>
                                          </p:cBhvr>
                                          <p:tavLst>
                                            <p:tav tm="0">
                                              <p:val>
                                                <p:strVal val="0-#ppt_w/2"/>
                                              </p:val>
                                            </p:tav>
                                            <p:tav tm="100000">
                                              <p:val>
                                                <p:strVal val="#ppt_x"/>
                                              </p:val>
                                            </p:tav>
                                          </p:tavLst>
                                        </p:anim>
                                        <p:anim calcmode="lin" valueType="num" p14:bounceEnd="40000">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14:presetBounceEnd="40000">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14:bounceEnd="40000">
                                          <p:cBhvr additive="base">
                                            <p:cTn id="19" dur="1500" fill="hold"/>
                                            <p:tgtEl>
                                              <p:spTgt spid="42"/>
                                            </p:tgtEl>
                                            <p:attrNameLst>
                                              <p:attrName>ppt_x</p:attrName>
                                            </p:attrNameLst>
                                          </p:cBhvr>
                                          <p:tavLst>
                                            <p:tav tm="0">
                                              <p:val>
                                                <p:strVal val="1+#ppt_w/2"/>
                                              </p:val>
                                            </p:tav>
                                            <p:tav tm="100000">
                                              <p:val>
                                                <p:strVal val="#ppt_x"/>
                                              </p:val>
                                            </p:tav>
                                          </p:tavLst>
                                        </p:anim>
                                        <p:anim calcmode="lin" valueType="num" p14:bounceEnd="40000">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14:presetBounceEnd="40000">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14:bounceEnd="40000">
                                          <p:cBhvr additive="base">
                                            <p:cTn id="23" dur="15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14:presetBounceEnd="40000">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14:bounceEnd="40000">
                                          <p:cBhvr additive="base">
                                            <p:cTn id="27" dur="1500" fill="hold"/>
                                            <p:tgtEl>
                                              <p:spTgt spid="62"/>
                                            </p:tgtEl>
                                            <p:attrNameLst>
                                              <p:attrName>ppt_x</p:attrName>
                                            </p:attrNameLst>
                                          </p:cBhvr>
                                          <p:tavLst>
                                            <p:tav tm="0">
                                              <p:val>
                                                <p:strVal val="#ppt_x"/>
                                              </p:val>
                                            </p:tav>
                                            <p:tav tm="100000">
                                              <p:val>
                                                <p:strVal val="#ppt_x"/>
                                              </p:val>
                                            </p:tav>
                                          </p:tavLst>
                                        </p:anim>
                                        <p:anim calcmode="lin" valueType="num" p14:bounceEnd="40000">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000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1500" fill="hold"/>
                                            <p:tgtEl>
                                              <p:spTgt spid="12"/>
                                            </p:tgtEl>
                                            <p:attrNameLst>
                                              <p:attrName>ppt_x</p:attrName>
                                            </p:attrNameLst>
                                          </p:cBhvr>
                                          <p:tavLst>
                                            <p:tav tm="0">
                                              <p:val>
                                                <p:strVal val="0-#ppt_w/2"/>
                                              </p:val>
                                            </p:tav>
                                            <p:tav tm="100000">
                                              <p:val>
                                                <p:strVal val="#ppt_x"/>
                                              </p:val>
                                            </p:tav>
                                          </p:tavLst>
                                        </p:anim>
                                        <p:anim calcmode="lin" valueType="num">
                                          <p:cBhvr additive="base">
                                            <p:cTn id="8" dur="1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2" accel="40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1500" fill="hold"/>
                                            <p:tgtEl>
                                              <p:spTgt spid="32"/>
                                            </p:tgtEl>
                                            <p:attrNameLst>
                                              <p:attrName>ppt_x</p:attrName>
                                            </p:attrNameLst>
                                          </p:cBhvr>
                                          <p:tavLst>
                                            <p:tav tm="0">
                                              <p:val>
                                                <p:strVal val="1+#ppt_w/2"/>
                                              </p:val>
                                            </p:tav>
                                            <p:tav tm="100000">
                                              <p:val>
                                                <p:strVal val="#ppt_x"/>
                                              </p:val>
                                            </p:tav>
                                          </p:tavLst>
                                        </p:anim>
                                        <p:anim calcmode="lin" valueType="num">
                                          <p:cBhvr additive="base">
                                            <p:cTn id="12" dur="1500" fill="hold"/>
                                            <p:tgtEl>
                                              <p:spTgt spid="32"/>
                                            </p:tgtEl>
                                            <p:attrNameLst>
                                              <p:attrName>ppt_y</p:attrName>
                                            </p:attrNameLst>
                                          </p:cBhvr>
                                          <p:tavLst>
                                            <p:tav tm="0">
                                              <p:val>
                                                <p:strVal val="#ppt_y"/>
                                              </p:val>
                                            </p:tav>
                                            <p:tav tm="100000">
                                              <p:val>
                                                <p:strVal val="#ppt_y"/>
                                              </p:val>
                                            </p:tav>
                                          </p:tavLst>
                                        </p:anim>
                                      </p:childTnLst>
                                    </p:cTn>
                                  </p:par>
                                  <p:par>
                                    <p:cTn id="13" presetID="2" presetClass="entr" presetSubtype="8" accel="40000" fill="hold" nodeType="withEffect">
                                      <p:stCondLst>
                                        <p:cond delay="25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1500" fill="hold"/>
                                            <p:tgtEl>
                                              <p:spTgt spid="22"/>
                                            </p:tgtEl>
                                            <p:attrNameLst>
                                              <p:attrName>ppt_x</p:attrName>
                                            </p:attrNameLst>
                                          </p:cBhvr>
                                          <p:tavLst>
                                            <p:tav tm="0">
                                              <p:val>
                                                <p:strVal val="0-#ppt_w/2"/>
                                              </p:val>
                                            </p:tav>
                                            <p:tav tm="100000">
                                              <p:val>
                                                <p:strVal val="#ppt_x"/>
                                              </p:val>
                                            </p:tav>
                                          </p:tavLst>
                                        </p:anim>
                                        <p:anim calcmode="lin" valueType="num">
                                          <p:cBhvr additive="base">
                                            <p:cTn id="16" dur="1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2" accel="40000" fill="hold" nodeType="withEffect">
                                      <p:stCondLst>
                                        <p:cond delay="2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500" fill="hold"/>
                                            <p:tgtEl>
                                              <p:spTgt spid="42"/>
                                            </p:tgtEl>
                                            <p:attrNameLst>
                                              <p:attrName>ppt_x</p:attrName>
                                            </p:attrNameLst>
                                          </p:cBhvr>
                                          <p:tavLst>
                                            <p:tav tm="0">
                                              <p:val>
                                                <p:strVal val="1+#ppt_w/2"/>
                                              </p:val>
                                            </p:tav>
                                            <p:tav tm="100000">
                                              <p:val>
                                                <p:strVal val="#ppt_x"/>
                                              </p:val>
                                            </p:tav>
                                          </p:tavLst>
                                        </p:anim>
                                        <p:anim calcmode="lin" valueType="num">
                                          <p:cBhvr additive="base">
                                            <p:cTn id="20" dur="1500" fill="hold"/>
                                            <p:tgtEl>
                                              <p:spTgt spid="42"/>
                                            </p:tgtEl>
                                            <p:attrNameLst>
                                              <p:attrName>ppt_y</p:attrName>
                                            </p:attrNameLst>
                                          </p:cBhvr>
                                          <p:tavLst>
                                            <p:tav tm="0">
                                              <p:val>
                                                <p:strVal val="#ppt_y"/>
                                              </p:val>
                                            </p:tav>
                                            <p:tav tm="100000">
                                              <p:val>
                                                <p:strVal val="#ppt_y"/>
                                              </p:val>
                                            </p:tav>
                                          </p:tavLst>
                                        </p:anim>
                                      </p:childTnLst>
                                    </p:cTn>
                                  </p:par>
                                  <p:par>
                                    <p:cTn id="21" presetID="2" presetClass="entr" presetSubtype="4" accel="40000" fill="hold" nodeType="withEffect">
                                      <p:stCondLst>
                                        <p:cond delay="50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1500" fill="hold"/>
                                            <p:tgtEl>
                                              <p:spTgt spid="52"/>
                                            </p:tgtEl>
                                            <p:attrNameLst>
                                              <p:attrName>ppt_x</p:attrName>
                                            </p:attrNameLst>
                                          </p:cBhvr>
                                          <p:tavLst>
                                            <p:tav tm="0">
                                              <p:val>
                                                <p:strVal val="#ppt_x"/>
                                              </p:val>
                                            </p:tav>
                                            <p:tav tm="100000">
                                              <p:val>
                                                <p:strVal val="#ppt_x"/>
                                              </p:val>
                                            </p:tav>
                                          </p:tavLst>
                                        </p:anim>
                                        <p:anim calcmode="lin" valueType="num">
                                          <p:cBhvr additive="base">
                                            <p:cTn id="24" dur="15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 accel="4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1500" fill="hold"/>
                                            <p:tgtEl>
                                              <p:spTgt spid="62"/>
                                            </p:tgtEl>
                                            <p:attrNameLst>
                                              <p:attrName>ppt_x</p:attrName>
                                            </p:attrNameLst>
                                          </p:cBhvr>
                                          <p:tavLst>
                                            <p:tav tm="0">
                                              <p:val>
                                                <p:strVal val="#ppt_x"/>
                                              </p:val>
                                            </p:tav>
                                            <p:tav tm="100000">
                                              <p:val>
                                                <p:strVal val="#ppt_x"/>
                                              </p:val>
                                            </p:tav>
                                          </p:tavLst>
                                        </p:anim>
                                        <p:anim calcmode="lin" valueType="num">
                                          <p:cBhvr additive="base">
                                            <p:cTn id="28" dur="1500" fill="hold"/>
                                            <p:tgtEl>
                                              <p:spTgt spid="62"/>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14" presetClass="entr" presetSubtype="1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fade">
                                          <p:cBhvr>
                                            <p:cTn id="40" dur="500"/>
                                            <p:tgtEl>
                                              <p:spTgt spid="29"/>
                                            </p:tgtEl>
                                          </p:cBhvr>
                                        </p:animEffect>
                                      </p:childTnLst>
                                    </p:cTn>
                                  </p:par>
                                </p:childTnLst>
                              </p:cTn>
                            </p:par>
                            <p:par>
                              <p:cTn id="41" fill="hold">
                                <p:stCondLst>
                                  <p:cond delay="3500"/>
                                </p:stCondLst>
                                <p:childTnLst>
                                  <p:par>
                                    <p:cTn id="42" presetID="10" presetClass="entr" presetSubtype="0" fill="hold" nodeType="after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500"/>
                                            <p:tgtEl>
                                              <p:spTgt spid="59"/>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49"/>
                                            </p:tgtEl>
                                            <p:attrNameLst>
                                              <p:attrName>style.visibility</p:attrName>
                                            </p:attrNameLst>
                                          </p:cBhvr>
                                          <p:to>
                                            <p:strVal val="visible"/>
                                          </p:to>
                                        </p:set>
                                        <p:animEffect transition="in" filter="fade">
                                          <p:cBhvr>
                                            <p:cTn id="48" dur="500"/>
                                            <p:tgtEl>
                                              <p:spTgt spid="49"/>
                                            </p:tgtEl>
                                          </p:cBhvr>
                                        </p:animEffect>
                                      </p:childTnLst>
                                    </p:cTn>
                                  </p:par>
                                </p:childTnLst>
                              </p:cTn>
                            </p:par>
                            <p:par>
                              <p:cTn id="49" fill="hold">
                                <p:stCondLst>
                                  <p:cond delay="4500"/>
                                </p:stCondLst>
                                <p:childTnLst>
                                  <p:par>
                                    <p:cTn id="50" presetID="10" presetClass="entr" presetSubtype="0" fill="hold"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par>
                              <p:cTn id="53" fill="hold">
                                <p:stCondLst>
                                  <p:cond delay="5000"/>
                                </p:stCondLst>
                                <p:childTnLst>
                                  <p:par>
                                    <p:cTn id="54" presetID="10" presetClass="entr" presetSubtype="0" fill="hold" nodeType="afterEffect">
                                      <p:stCondLst>
                                        <p:cond delay="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500"/>
                                            <p:tgtEl>
                                              <p:spTgt spid="69"/>
                                            </p:tgtEl>
                                          </p:cBhvr>
                                        </p:animEffect>
                                      </p:childTnLst>
                                    </p:cTn>
                                  </p:par>
                                </p:childTnLst>
                              </p:cTn>
                            </p:par>
                            <p:par>
                              <p:cTn id="57" fill="hold">
                                <p:stCondLst>
                                  <p:cond delay="5500"/>
                                </p:stCondLst>
                                <p:childTnLst>
                                  <p:par>
                                    <p:cTn id="58" presetID="22" presetClass="entr" presetSubtype="2" fill="hold" nodeType="afterEffect">
                                      <p:stCondLst>
                                        <p:cond delay="0"/>
                                      </p:stCondLst>
                                      <p:childTnLst>
                                        <p:set>
                                          <p:cBhvr>
                                            <p:cTn id="59" dur="1" fill="hold">
                                              <p:stCondLst>
                                                <p:cond delay="0"/>
                                              </p:stCondLst>
                                            </p:cTn>
                                            <p:tgtEl>
                                              <p:spTgt spid="87"/>
                                            </p:tgtEl>
                                            <p:attrNameLst>
                                              <p:attrName>style.visibility</p:attrName>
                                            </p:attrNameLst>
                                          </p:cBhvr>
                                          <p:to>
                                            <p:strVal val="visible"/>
                                          </p:to>
                                        </p:set>
                                        <p:animEffect transition="in" filter="wipe(right)">
                                          <p:cBhvr>
                                            <p:cTn id="60" dur="500"/>
                                            <p:tgtEl>
                                              <p:spTgt spid="87"/>
                                            </p:tgtEl>
                                          </p:cBhvr>
                                        </p:animEffect>
                                      </p:childTnLst>
                                    </p:cTn>
                                  </p:par>
                                </p:childTnLst>
                              </p:cTn>
                            </p:par>
                            <p:par>
                              <p:cTn id="61" fill="hold">
                                <p:stCondLst>
                                  <p:cond delay="6000"/>
                                </p:stCondLst>
                                <p:childTnLst>
                                  <p:par>
                                    <p:cTn id="62" presetID="22" presetClass="entr" presetSubtype="4" fill="hold" nodeType="afterEffect">
                                      <p:stCondLst>
                                        <p:cond delay="0"/>
                                      </p:stCondLst>
                                      <p:childTnLst>
                                        <p:set>
                                          <p:cBhvr>
                                            <p:cTn id="63" dur="1" fill="hold">
                                              <p:stCondLst>
                                                <p:cond delay="0"/>
                                              </p:stCondLst>
                                            </p:cTn>
                                            <p:tgtEl>
                                              <p:spTgt spid="90"/>
                                            </p:tgtEl>
                                            <p:attrNameLst>
                                              <p:attrName>style.visibility</p:attrName>
                                            </p:attrNameLst>
                                          </p:cBhvr>
                                          <p:to>
                                            <p:strVal val="visible"/>
                                          </p:to>
                                        </p:set>
                                        <p:animEffect transition="in" filter="wipe(down)">
                                          <p:cBhvr>
                                            <p:cTn id="64" dur="500"/>
                                            <p:tgtEl>
                                              <p:spTgt spid="90"/>
                                            </p:tgtEl>
                                          </p:cBhvr>
                                        </p:animEffect>
                                      </p:childTnLst>
                                    </p:cTn>
                                  </p:par>
                                </p:childTnLst>
                              </p:cTn>
                            </p:par>
                            <p:par>
                              <p:cTn id="65" fill="hold">
                                <p:stCondLst>
                                  <p:cond delay="6500"/>
                                </p:stCondLst>
                                <p:childTnLst>
                                  <p:par>
                                    <p:cTn id="66" presetID="22" presetClass="entr" presetSubtype="2" fill="hold"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wipe(right)">
                                          <p:cBhvr>
                                            <p:cTn id="68" dur="500"/>
                                            <p:tgtEl>
                                              <p:spTgt spid="84"/>
                                            </p:tgtEl>
                                          </p:cBhvr>
                                        </p:animEffect>
                                      </p:childTnLst>
                                    </p:cTn>
                                  </p:par>
                                </p:childTnLst>
                              </p:cTn>
                            </p:par>
                            <p:par>
                              <p:cTn id="69" fill="hold">
                                <p:stCondLst>
                                  <p:cond delay="7000"/>
                                </p:stCondLst>
                                <p:childTnLst>
                                  <p:par>
                                    <p:cTn id="70" presetID="22" presetClass="entr" presetSubtype="4" fill="hold" nodeType="afterEffect">
                                      <p:stCondLst>
                                        <p:cond delay="0"/>
                                      </p:stCondLst>
                                      <p:childTnLst>
                                        <p:set>
                                          <p:cBhvr>
                                            <p:cTn id="71" dur="1" fill="hold">
                                              <p:stCondLst>
                                                <p:cond delay="0"/>
                                              </p:stCondLst>
                                            </p:cTn>
                                            <p:tgtEl>
                                              <p:spTgt spid="93"/>
                                            </p:tgtEl>
                                            <p:attrNameLst>
                                              <p:attrName>style.visibility</p:attrName>
                                            </p:attrNameLst>
                                          </p:cBhvr>
                                          <p:to>
                                            <p:strVal val="visible"/>
                                          </p:to>
                                        </p:set>
                                        <p:animEffect transition="in" filter="wipe(down)">
                                          <p:cBhvr>
                                            <p:cTn id="72" dur="500"/>
                                            <p:tgtEl>
                                              <p:spTgt spid="93"/>
                                            </p:tgtEl>
                                          </p:cBhvr>
                                        </p:animEffect>
                                      </p:childTnLst>
                                    </p:cTn>
                                  </p:par>
                                </p:childTnLst>
                              </p:cTn>
                            </p:par>
                            <p:par>
                              <p:cTn id="73" fill="hold">
                                <p:stCondLst>
                                  <p:cond delay="7500"/>
                                </p:stCondLst>
                                <p:childTnLst>
                                  <p:par>
                                    <p:cTn id="74" presetID="22" presetClass="entr" presetSubtype="2" fill="hold" nodeType="afterEffect">
                                      <p:stCondLst>
                                        <p:cond delay="0"/>
                                      </p:stCondLst>
                                      <p:childTnLst>
                                        <p:set>
                                          <p:cBhvr>
                                            <p:cTn id="75" dur="1" fill="hold">
                                              <p:stCondLst>
                                                <p:cond delay="0"/>
                                              </p:stCondLst>
                                            </p:cTn>
                                            <p:tgtEl>
                                              <p:spTgt spid="81"/>
                                            </p:tgtEl>
                                            <p:attrNameLst>
                                              <p:attrName>style.visibility</p:attrName>
                                            </p:attrNameLst>
                                          </p:cBhvr>
                                          <p:to>
                                            <p:strVal val="visible"/>
                                          </p:to>
                                        </p:set>
                                        <p:animEffect transition="in" filter="wipe(right)">
                                          <p:cBhvr>
                                            <p:cTn id="76" dur="500"/>
                                            <p:tgtEl>
                                              <p:spTgt spid="81"/>
                                            </p:tgtEl>
                                          </p:cBhvr>
                                        </p:animEffect>
                                      </p:childTnLst>
                                    </p:cTn>
                                  </p:par>
                                </p:childTnLst>
                              </p:cTn>
                            </p:par>
                            <p:par>
                              <p:cTn id="77" fill="hold">
                                <p:stCondLst>
                                  <p:cond delay="8000"/>
                                </p:stCondLst>
                                <p:childTnLst>
                                  <p:par>
                                    <p:cTn id="78" presetID="22" presetClass="entr" presetSubtype="4" fill="hold" nodeType="afterEffect">
                                      <p:stCondLst>
                                        <p:cond delay="0"/>
                                      </p:stCondLst>
                                      <p:childTnLst>
                                        <p:set>
                                          <p:cBhvr>
                                            <p:cTn id="79" dur="1" fill="hold">
                                              <p:stCondLst>
                                                <p:cond delay="0"/>
                                              </p:stCondLst>
                                            </p:cTn>
                                            <p:tgtEl>
                                              <p:spTgt spid="96"/>
                                            </p:tgtEl>
                                            <p:attrNameLst>
                                              <p:attrName>style.visibility</p:attrName>
                                            </p:attrNameLst>
                                          </p:cBhvr>
                                          <p:to>
                                            <p:strVal val="visible"/>
                                          </p:to>
                                        </p:set>
                                        <p:animEffect transition="in" filter="wipe(down)">
                                          <p:cBhvr>
                                            <p:cTn id="80" dur="500"/>
                                            <p:tgtEl>
                                              <p:spTgt spid="96"/>
                                            </p:tgtEl>
                                          </p:cBhvr>
                                        </p:animEffect>
                                      </p:childTnLst>
                                    </p:cTn>
                                  </p:par>
                                </p:childTnLst>
                              </p:cTn>
                            </p:par>
                            <p:par>
                              <p:cTn id="81" fill="hold">
                                <p:stCondLst>
                                  <p:cond delay="8500"/>
                                </p:stCondLst>
                                <p:childTnLst>
                                  <p:par>
                                    <p:cTn id="82" presetID="22" presetClass="entr" presetSubtype="8" fill="hold"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childTnLst>
                              </p:cTn>
                            </p:par>
                            <p:par>
                              <p:cTn id="85" fill="hold">
                                <p:stCondLst>
                                  <p:cond delay="9000"/>
                                </p:stCondLst>
                                <p:childTnLst>
                                  <p:par>
                                    <p:cTn id="86" presetID="22" presetClass="entr" presetSubtype="1" fill="hold" nodeType="afterEffect">
                                      <p:stCondLst>
                                        <p:cond delay="0"/>
                                      </p:stCondLst>
                                      <p:childTnLst>
                                        <p:set>
                                          <p:cBhvr>
                                            <p:cTn id="87" dur="1" fill="hold">
                                              <p:stCondLst>
                                                <p:cond delay="0"/>
                                              </p:stCondLst>
                                            </p:cTn>
                                            <p:tgtEl>
                                              <p:spTgt spid="105"/>
                                            </p:tgtEl>
                                            <p:attrNameLst>
                                              <p:attrName>style.visibility</p:attrName>
                                            </p:attrNameLst>
                                          </p:cBhvr>
                                          <p:to>
                                            <p:strVal val="visible"/>
                                          </p:to>
                                        </p:set>
                                        <p:animEffect transition="in" filter="wipe(up)">
                                          <p:cBhvr>
                                            <p:cTn id="88" dur="500"/>
                                            <p:tgtEl>
                                              <p:spTgt spid="105"/>
                                            </p:tgtEl>
                                          </p:cBhvr>
                                        </p:animEffect>
                                      </p:childTnLst>
                                    </p:cTn>
                                  </p:par>
                                </p:childTnLst>
                              </p:cTn>
                            </p:par>
                            <p:par>
                              <p:cTn id="89" fill="hold">
                                <p:stCondLst>
                                  <p:cond delay="9500"/>
                                </p:stCondLst>
                                <p:childTnLst>
                                  <p:par>
                                    <p:cTn id="90" presetID="22" presetClass="entr" presetSubtype="8" fill="hold" nodeType="afterEffect">
                                      <p:stCondLst>
                                        <p:cond delay="0"/>
                                      </p:stCondLst>
                                      <p:childTnLst>
                                        <p:set>
                                          <p:cBhvr>
                                            <p:cTn id="91" dur="1" fill="hold">
                                              <p:stCondLst>
                                                <p:cond delay="0"/>
                                              </p:stCondLst>
                                            </p:cTn>
                                            <p:tgtEl>
                                              <p:spTgt spid="75"/>
                                            </p:tgtEl>
                                            <p:attrNameLst>
                                              <p:attrName>style.visibility</p:attrName>
                                            </p:attrNameLst>
                                          </p:cBhvr>
                                          <p:to>
                                            <p:strVal val="visible"/>
                                          </p:to>
                                        </p:set>
                                        <p:animEffect transition="in" filter="wipe(left)">
                                          <p:cBhvr>
                                            <p:cTn id="92" dur="500"/>
                                            <p:tgtEl>
                                              <p:spTgt spid="75"/>
                                            </p:tgtEl>
                                          </p:cBhvr>
                                        </p:animEffect>
                                      </p:childTnLst>
                                    </p:cTn>
                                  </p:par>
                                </p:childTnLst>
                              </p:cTn>
                            </p:par>
                            <p:par>
                              <p:cTn id="93" fill="hold">
                                <p:stCondLst>
                                  <p:cond delay="10000"/>
                                </p:stCondLst>
                                <p:childTnLst>
                                  <p:par>
                                    <p:cTn id="94" presetID="22" presetClass="entr" presetSubtype="1" fill="hold" nodeType="afterEffect">
                                      <p:stCondLst>
                                        <p:cond delay="0"/>
                                      </p:stCondLst>
                                      <p:childTnLst>
                                        <p:set>
                                          <p:cBhvr>
                                            <p:cTn id="95" dur="1" fill="hold">
                                              <p:stCondLst>
                                                <p:cond delay="0"/>
                                              </p:stCondLst>
                                            </p:cTn>
                                            <p:tgtEl>
                                              <p:spTgt spid="102"/>
                                            </p:tgtEl>
                                            <p:attrNameLst>
                                              <p:attrName>style.visibility</p:attrName>
                                            </p:attrNameLst>
                                          </p:cBhvr>
                                          <p:to>
                                            <p:strVal val="visible"/>
                                          </p:to>
                                        </p:set>
                                        <p:animEffect transition="in" filter="wipe(up)">
                                          <p:cBhvr>
                                            <p:cTn id="96" dur="500"/>
                                            <p:tgtEl>
                                              <p:spTgt spid="102"/>
                                            </p:tgtEl>
                                          </p:cBhvr>
                                        </p:animEffect>
                                      </p:childTnLst>
                                    </p:cTn>
                                  </p:par>
                                </p:childTnLst>
                              </p:cTn>
                            </p:par>
                            <p:par>
                              <p:cTn id="97" fill="hold">
                                <p:stCondLst>
                                  <p:cond delay="10500"/>
                                </p:stCondLst>
                                <p:childTnLst>
                                  <p:par>
                                    <p:cTn id="98" presetID="22" presetClass="entr" presetSubtype="8" fill="hold" nodeType="afterEffect">
                                      <p:stCondLst>
                                        <p:cond delay="0"/>
                                      </p:stCondLst>
                                      <p:childTnLst>
                                        <p:set>
                                          <p:cBhvr>
                                            <p:cTn id="99" dur="1" fill="hold">
                                              <p:stCondLst>
                                                <p:cond delay="0"/>
                                              </p:stCondLst>
                                            </p:cTn>
                                            <p:tgtEl>
                                              <p:spTgt spid="72"/>
                                            </p:tgtEl>
                                            <p:attrNameLst>
                                              <p:attrName>style.visibility</p:attrName>
                                            </p:attrNameLst>
                                          </p:cBhvr>
                                          <p:to>
                                            <p:strVal val="visible"/>
                                          </p:to>
                                        </p:set>
                                        <p:animEffect transition="in" filter="wipe(left)">
                                          <p:cBhvr>
                                            <p:cTn id="100" dur="500"/>
                                            <p:tgtEl>
                                              <p:spTgt spid="72"/>
                                            </p:tgtEl>
                                          </p:cBhvr>
                                        </p:animEffect>
                                      </p:childTnLst>
                                    </p:cTn>
                                  </p:par>
                                </p:childTnLst>
                              </p:cTn>
                            </p:par>
                            <p:par>
                              <p:cTn id="101" fill="hold">
                                <p:stCondLst>
                                  <p:cond delay="11000"/>
                                </p:stCondLst>
                                <p:childTnLst>
                                  <p:par>
                                    <p:cTn id="102" presetID="22" presetClass="entr" presetSubtype="1" fill="hold" nodeType="afterEffect">
                                      <p:stCondLst>
                                        <p:cond delay="0"/>
                                      </p:stCondLst>
                                      <p:childTnLst>
                                        <p:set>
                                          <p:cBhvr>
                                            <p:cTn id="103" dur="1" fill="hold">
                                              <p:stCondLst>
                                                <p:cond delay="0"/>
                                              </p:stCondLst>
                                            </p:cTn>
                                            <p:tgtEl>
                                              <p:spTgt spid="99"/>
                                            </p:tgtEl>
                                            <p:attrNameLst>
                                              <p:attrName>style.visibility</p:attrName>
                                            </p:attrNameLst>
                                          </p:cBhvr>
                                          <p:to>
                                            <p:strVal val="visible"/>
                                          </p:to>
                                        </p:set>
                                        <p:animEffect transition="in" filter="wipe(up)">
                                          <p:cBhvr>
                                            <p:cTn id="104"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7ED19DF-5E92-43FC-BC38-D4FBBBC48C40}"/>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1524D2-B314-4038-82A1-75994BA8985B}"/>
              </a:ext>
            </a:extLst>
          </p:cNvPr>
          <p:cNvSpPr txBox="1"/>
          <p:nvPr/>
        </p:nvSpPr>
        <p:spPr>
          <a:xfrm flipH="1">
            <a:off x="1885040"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3</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A08EC9D8-7817-45A8-86BA-EF331A832EC0}"/>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9FD43C6C-A6C8-41C0-BC41-5709A0F3B6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287F7EE4-C14E-46E6-ACC5-EA183E145C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EB71617C-7794-47F2-8893-7E71D1772C77}"/>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BE8C4084-0550-42F6-8B5F-1F461139872A}"/>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8DD0C47-3907-4113-B96E-BEB9739763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1AD512F4-53A9-4745-AC03-D29D86B433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594B7E64-F6F6-40DB-8933-E8DF903A685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3CE4660A-BC28-4082-9206-7D13AA349983}"/>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工作不足之处</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D967691-389B-41D1-BBCD-58DBE824CCF5}"/>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311908739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9B68948A-9A50-4CF7-9775-604D6571743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A7300FC-1A82-48E9-8378-BF109A7261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036D5B88-5904-4428-A6EA-1FCD17E603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99D1E1B0-ABB5-45EB-BC38-6069C0543C2C}"/>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F9850907-CB33-47F1-B999-8EC4988FAB6F}"/>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26520CA9-552B-4CEC-AFE3-E8FE0BC33DD7}"/>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539E681F-4314-425A-B4EA-FBBAB339DAE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2AD6730E-26A4-41BA-B76F-87FD674A1ACF}"/>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E9178282-1B90-4EB7-9BAD-D93B737AD6AB}"/>
              </a:ext>
            </a:extLst>
          </p:cNvPr>
          <p:cNvGrpSpPr/>
          <p:nvPr/>
        </p:nvGrpSpPr>
        <p:grpSpPr>
          <a:xfrm>
            <a:off x="4151684" y="1970954"/>
            <a:ext cx="2026472" cy="2026472"/>
            <a:chOff x="4150097" y="1970954"/>
            <a:chExt cx="2026472" cy="2026472"/>
          </a:xfrm>
        </p:grpSpPr>
        <p:grpSp>
          <p:nvGrpSpPr>
            <p:cNvPr id="11" name="组合 10">
              <a:extLst>
                <a:ext uri="{FF2B5EF4-FFF2-40B4-BE49-F238E27FC236}">
                  <a16:creationId xmlns="" xmlns:a16="http://schemas.microsoft.com/office/drawing/2014/main" id="{3FBC6E70-83CE-411C-970F-8FF86E42F136}"/>
                </a:ext>
              </a:extLst>
            </p:cNvPr>
            <p:cNvGrpSpPr/>
            <p:nvPr/>
          </p:nvGrpSpPr>
          <p:grpSpPr>
            <a:xfrm>
              <a:off x="4150097" y="1970954"/>
              <a:ext cx="2026472" cy="2026472"/>
              <a:chOff x="3719736" y="2420888"/>
              <a:chExt cx="2026472" cy="2026472"/>
            </a:xfrm>
          </p:grpSpPr>
          <p:sp>
            <p:nvSpPr>
              <p:cNvPr id="14" name="椭圆 13">
                <a:extLst>
                  <a:ext uri="{FF2B5EF4-FFF2-40B4-BE49-F238E27FC236}">
                    <a16:creationId xmlns="" xmlns:a16="http://schemas.microsoft.com/office/drawing/2014/main" id="{7EFA401D-37E9-4E9F-ACAA-FB35E52B7736}"/>
                  </a:ext>
                </a:extLst>
              </p:cNvPr>
              <p:cNvSpPr/>
              <p:nvPr/>
            </p:nvSpPr>
            <p:spPr>
              <a:xfrm>
                <a:off x="3719736" y="2420888"/>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15" name="组合 14">
                <a:extLst>
                  <a:ext uri="{FF2B5EF4-FFF2-40B4-BE49-F238E27FC236}">
                    <a16:creationId xmlns="" xmlns:a16="http://schemas.microsoft.com/office/drawing/2014/main" id="{01F61E3F-5C3A-41A4-A973-2FFD0B33D737}"/>
                  </a:ext>
                </a:extLst>
              </p:cNvPr>
              <p:cNvGrpSpPr/>
              <p:nvPr/>
            </p:nvGrpSpPr>
            <p:grpSpPr>
              <a:xfrm>
                <a:off x="3801991" y="2503143"/>
                <a:ext cx="1861962" cy="1861962"/>
                <a:chOff x="372609" y="2524616"/>
                <a:chExt cx="2739344" cy="2739343"/>
              </a:xfrm>
            </p:grpSpPr>
            <p:sp>
              <p:nvSpPr>
                <p:cNvPr id="16" name="椭圆 15">
                  <a:extLst>
                    <a:ext uri="{FF2B5EF4-FFF2-40B4-BE49-F238E27FC236}">
                      <a16:creationId xmlns="" xmlns:a16="http://schemas.microsoft.com/office/drawing/2014/main" id="{D94B8AD7-130E-4684-8E06-67E260F2335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7" name="椭圆 16">
                  <a:extLst>
                    <a:ext uri="{FF2B5EF4-FFF2-40B4-BE49-F238E27FC236}">
                      <a16:creationId xmlns="" xmlns:a16="http://schemas.microsoft.com/office/drawing/2014/main" id="{46709461-9F72-461B-BDA5-43C3EE00556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12" name="TextBox 89">
              <a:extLst>
                <a:ext uri="{FF2B5EF4-FFF2-40B4-BE49-F238E27FC236}">
                  <a16:creationId xmlns="" xmlns:a16="http://schemas.microsoft.com/office/drawing/2014/main" id="{7AB5B645-5FF9-40C6-90E6-CCDAAF342F7F}"/>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13" name="Freeform 8">
              <a:extLst>
                <a:ext uri="{FF2B5EF4-FFF2-40B4-BE49-F238E27FC236}">
                  <a16:creationId xmlns="" xmlns:a16="http://schemas.microsoft.com/office/drawing/2014/main" id="{135A5017-4084-4BB8-915F-47B7DA8817B7}"/>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18" name="组合 17">
            <a:extLst>
              <a:ext uri="{FF2B5EF4-FFF2-40B4-BE49-F238E27FC236}">
                <a16:creationId xmlns="" xmlns:a16="http://schemas.microsoft.com/office/drawing/2014/main" id="{C4CEF484-00BC-4662-8E01-7AD425EE66F2}"/>
              </a:ext>
            </a:extLst>
          </p:cNvPr>
          <p:cNvGrpSpPr/>
          <p:nvPr/>
        </p:nvGrpSpPr>
        <p:grpSpPr>
          <a:xfrm>
            <a:off x="5338793" y="3995041"/>
            <a:ext cx="2026472" cy="2026472"/>
            <a:chOff x="5337206" y="3995041"/>
            <a:chExt cx="2026472" cy="2026472"/>
          </a:xfrm>
        </p:grpSpPr>
        <p:grpSp>
          <p:nvGrpSpPr>
            <p:cNvPr id="19" name="组合 18">
              <a:extLst>
                <a:ext uri="{FF2B5EF4-FFF2-40B4-BE49-F238E27FC236}">
                  <a16:creationId xmlns="" xmlns:a16="http://schemas.microsoft.com/office/drawing/2014/main" id="{7AEA7C6E-8476-4D5D-9E08-B4A0348272F9}"/>
                </a:ext>
              </a:extLst>
            </p:cNvPr>
            <p:cNvGrpSpPr/>
            <p:nvPr/>
          </p:nvGrpSpPr>
          <p:grpSpPr>
            <a:xfrm>
              <a:off x="5337206" y="3995041"/>
              <a:ext cx="2026472" cy="2026472"/>
              <a:chOff x="5221657" y="4082125"/>
              <a:chExt cx="2026472" cy="2026472"/>
            </a:xfrm>
          </p:grpSpPr>
          <p:sp>
            <p:nvSpPr>
              <p:cNvPr id="22" name="椭圆 21">
                <a:extLst>
                  <a:ext uri="{FF2B5EF4-FFF2-40B4-BE49-F238E27FC236}">
                    <a16:creationId xmlns="" xmlns:a16="http://schemas.microsoft.com/office/drawing/2014/main" id="{A6F03CA3-ABDB-4E82-A01A-6B401F75EBAE}"/>
                  </a:ext>
                </a:extLst>
              </p:cNvPr>
              <p:cNvSpPr/>
              <p:nvPr/>
            </p:nvSpPr>
            <p:spPr>
              <a:xfrm>
                <a:off x="5221657" y="4082125"/>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3" name="组合 22">
                <a:extLst>
                  <a:ext uri="{FF2B5EF4-FFF2-40B4-BE49-F238E27FC236}">
                    <a16:creationId xmlns="" xmlns:a16="http://schemas.microsoft.com/office/drawing/2014/main" id="{0E022630-C28B-408A-B9AE-BFDD666E6BBC}"/>
                  </a:ext>
                </a:extLst>
              </p:cNvPr>
              <p:cNvGrpSpPr/>
              <p:nvPr/>
            </p:nvGrpSpPr>
            <p:grpSpPr>
              <a:xfrm>
                <a:off x="5303912" y="4164380"/>
                <a:ext cx="1861962" cy="1861962"/>
                <a:chOff x="372609" y="2524616"/>
                <a:chExt cx="2739344" cy="2739343"/>
              </a:xfrm>
            </p:grpSpPr>
            <p:sp>
              <p:nvSpPr>
                <p:cNvPr id="24" name="椭圆 23">
                  <a:extLst>
                    <a:ext uri="{FF2B5EF4-FFF2-40B4-BE49-F238E27FC236}">
                      <a16:creationId xmlns="" xmlns:a16="http://schemas.microsoft.com/office/drawing/2014/main" id="{32283389-A880-49A6-8FCF-B0B72417AED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5" name="椭圆 24">
                  <a:extLst>
                    <a:ext uri="{FF2B5EF4-FFF2-40B4-BE49-F238E27FC236}">
                      <a16:creationId xmlns="" xmlns:a16="http://schemas.microsoft.com/office/drawing/2014/main" id="{A8E43B2D-DFC6-4917-B902-91E5D65415CD}"/>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0" name="TextBox 22">
              <a:extLst>
                <a:ext uri="{FF2B5EF4-FFF2-40B4-BE49-F238E27FC236}">
                  <a16:creationId xmlns="" xmlns:a16="http://schemas.microsoft.com/office/drawing/2014/main" id="{E2A995B3-95E1-441C-85E7-49719F02F829}"/>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21" name="Freeform 41">
              <a:extLst>
                <a:ext uri="{FF2B5EF4-FFF2-40B4-BE49-F238E27FC236}">
                  <a16:creationId xmlns="" xmlns:a16="http://schemas.microsoft.com/office/drawing/2014/main" id="{21D0400A-4B92-4686-BF45-B9C2E9FE13F1}"/>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6" name="组合 25">
            <a:extLst>
              <a:ext uri="{FF2B5EF4-FFF2-40B4-BE49-F238E27FC236}">
                <a16:creationId xmlns="" xmlns:a16="http://schemas.microsoft.com/office/drawing/2014/main" id="{01F6A335-026B-4FD1-9D22-55DEC03CBD28}"/>
              </a:ext>
            </a:extLst>
          </p:cNvPr>
          <p:cNvGrpSpPr/>
          <p:nvPr/>
        </p:nvGrpSpPr>
        <p:grpSpPr>
          <a:xfrm>
            <a:off x="543361" y="2201314"/>
            <a:ext cx="3427713" cy="3427713"/>
            <a:chOff x="1112596" y="1512243"/>
            <a:chExt cx="3045758" cy="3045758"/>
          </a:xfrm>
        </p:grpSpPr>
        <p:grpSp>
          <p:nvGrpSpPr>
            <p:cNvPr id="27" name="组合 26">
              <a:extLst>
                <a:ext uri="{FF2B5EF4-FFF2-40B4-BE49-F238E27FC236}">
                  <a16:creationId xmlns="" xmlns:a16="http://schemas.microsoft.com/office/drawing/2014/main" id="{0ECBCDBF-B664-4D48-B19D-837E28F9CE1F}"/>
                </a:ext>
              </a:extLst>
            </p:cNvPr>
            <p:cNvGrpSpPr/>
            <p:nvPr/>
          </p:nvGrpSpPr>
          <p:grpSpPr>
            <a:xfrm>
              <a:off x="1112596" y="1512243"/>
              <a:ext cx="3045758" cy="3045758"/>
              <a:chOff x="372609" y="2524616"/>
              <a:chExt cx="2739344" cy="2739343"/>
            </a:xfrm>
          </p:grpSpPr>
          <p:sp>
            <p:nvSpPr>
              <p:cNvPr id="29" name="椭圆 28">
                <a:extLst>
                  <a:ext uri="{FF2B5EF4-FFF2-40B4-BE49-F238E27FC236}">
                    <a16:creationId xmlns="" xmlns:a16="http://schemas.microsoft.com/office/drawing/2014/main" id="{22757C8E-B899-4E30-8119-1F471C7B1B2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0" name="椭圆 29">
                <a:extLst>
                  <a:ext uri="{FF2B5EF4-FFF2-40B4-BE49-F238E27FC236}">
                    <a16:creationId xmlns="" xmlns:a16="http://schemas.microsoft.com/office/drawing/2014/main" id="{CFE1FAA1-D153-404C-BC94-306BF83F7B0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28" name="椭圆 27">
              <a:extLst>
                <a:ext uri="{FF2B5EF4-FFF2-40B4-BE49-F238E27FC236}">
                  <a16:creationId xmlns="" xmlns:a16="http://schemas.microsoft.com/office/drawing/2014/main" id="{AB898F9F-EC70-4F60-A1FD-0BD49AA1096E}"/>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1" name="组合 30">
            <a:extLst>
              <a:ext uri="{FF2B5EF4-FFF2-40B4-BE49-F238E27FC236}">
                <a16:creationId xmlns="" xmlns:a16="http://schemas.microsoft.com/office/drawing/2014/main" id="{85CB6843-0203-4A3C-945C-AE53ACE82347}"/>
              </a:ext>
            </a:extLst>
          </p:cNvPr>
          <p:cNvGrpSpPr/>
          <p:nvPr/>
        </p:nvGrpSpPr>
        <p:grpSpPr>
          <a:xfrm>
            <a:off x="6573176" y="1484784"/>
            <a:ext cx="2026472" cy="2026472"/>
            <a:chOff x="6571589" y="1484784"/>
            <a:chExt cx="2026472" cy="2026472"/>
          </a:xfrm>
        </p:grpSpPr>
        <p:grpSp>
          <p:nvGrpSpPr>
            <p:cNvPr id="32" name="组合 31">
              <a:extLst>
                <a:ext uri="{FF2B5EF4-FFF2-40B4-BE49-F238E27FC236}">
                  <a16:creationId xmlns="" xmlns:a16="http://schemas.microsoft.com/office/drawing/2014/main" id="{C09B2D4A-9AD4-4E9B-9A9A-06907083BEB9}"/>
                </a:ext>
              </a:extLst>
            </p:cNvPr>
            <p:cNvGrpSpPr/>
            <p:nvPr/>
          </p:nvGrpSpPr>
          <p:grpSpPr>
            <a:xfrm>
              <a:off x="6571589" y="1484784"/>
              <a:ext cx="2026472" cy="2026472"/>
              <a:chOff x="5879976" y="1484784"/>
              <a:chExt cx="2026472" cy="2026472"/>
            </a:xfrm>
          </p:grpSpPr>
          <p:sp>
            <p:nvSpPr>
              <p:cNvPr id="35" name="椭圆 34">
                <a:extLst>
                  <a:ext uri="{FF2B5EF4-FFF2-40B4-BE49-F238E27FC236}">
                    <a16:creationId xmlns="" xmlns:a16="http://schemas.microsoft.com/office/drawing/2014/main" id="{7149D9C7-CAD4-45B6-880E-2D6D761D9088}"/>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3D73E430-DF6C-4A7A-B91C-8F6086788251}"/>
                  </a:ext>
                </a:extLst>
              </p:cNvPr>
              <p:cNvGrpSpPr/>
              <p:nvPr/>
            </p:nvGrpSpPr>
            <p:grpSpPr>
              <a:xfrm>
                <a:off x="5962231" y="1567039"/>
                <a:ext cx="1861962" cy="1861962"/>
                <a:chOff x="372609" y="2524616"/>
                <a:chExt cx="2739344" cy="2739343"/>
              </a:xfrm>
            </p:grpSpPr>
            <p:sp>
              <p:nvSpPr>
                <p:cNvPr id="37" name="椭圆 36">
                  <a:extLst>
                    <a:ext uri="{FF2B5EF4-FFF2-40B4-BE49-F238E27FC236}">
                      <a16:creationId xmlns="" xmlns:a16="http://schemas.microsoft.com/office/drawing/2014/main" id="{AAD0E590-E513-493D-9FC9-77A53C117FEC}"/>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8" name="椭圆 37">
                  <a:extLst>
                    <a:ext uri="{FF2B5EF4-FFF2-40B4-BE49-F238E27FC236}">
                      <a16:creationId xmlns="" xmlns:a16="http://schemas.microsoft.com/office/drawing/2014/main" id="{8BB82CF5-D911-4F43-B710-AB0A67B8FB0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33" name="TextBox 17">
              <a:extLst>
                <a:ext uri="{FF2B5EF4-FFF2-40B4-BE49-F238E27FC236}">
                  <a16:creationId xmlns="" xmlns:a16="http://schemas.microsoft.com/office/drawing/2014/main" id="{385B3783-D0A8-4B7F-95B9-F27B9651031B}"/>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4" name="Freeform 23">
              <a:extLst>
                <a:ext uri="{FF2B5EF4-FFF2-40B4-BE49-F238E27FC236}">
                  <a16:creationId xmlns="" xmlns:a16="http://schemas.microsoft.com/office/drawing/2014/main" id="{1E60074A-6A0F-424C-8617-4F0D128BF909}"/>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dirty="0">
                <a:solidFill>
                  <a:prstClr val="white"/>
                </a:solidFill>
                <a:cs typeface="+mn-ea"/>
                <a:sym typeface="+mn-lt"/>
              </a:endParaRPr>
            </a:p>
          </p:txBody>
        </p:sp>
      </p:grpSp>
      <p:grpSp>
        <p:nvGrpSpPr>
          <p:cNvPr id="39" name="组合 38">
            <a:extLst>
              <a:ext uri="{FF2B5EF4-FFF2-40B4-BE49-F238E27FC236}">
                <a16:creationId xmlns="" xmlns:a16="http://schemas.microsoft.com/office/drawing/2014/main" id="{923B3178-DA53-453E-82C9-9112C65CAA28}"/>
              </a:ext>
            </a:extLst>
          </p:cNvPr>
          <p:cNvGrpSpPr/>
          <p:nvPr/>
        </p:nvGrpSpPr>
        <p:grpSpPr>
          <a:xfrm>
            <a:off x="7981432" y="3511256"/>
            <a:ext cx="2026472" cy="2026472"/>
            <a:chOff x="5337206" y="3995041"/>
            <a:chExt cx="2026472" cy="2026472"/>
          </a:xfrm>
        </p:grpSpPr>
        <p:grpSp>
          <p:nvGrpSpPr>
            <p:cNvPr id="40" name="组合 39">
              <a:extLst>
                <a:ext uri="{FF2B5EF4-FFF2-40B4-BE49-F238E27FC236}">
                  <a16:creationId xmlns="" xmlns:a16="http://schemas.microsoft.com/office/drawing/2014/main" id="{2F1D60BE-A3D9-4BBD-B16D-9F0B31A08B76}"/>
                </a:ext>
              </a:extLst>
            </p:cNvPr>
            <p:cNvGrpSpPr/>
            <p:nvPr/>
          </p:nvGrpSpPr>
          <p:grpSpPr>
            <a:xfrm>
              <a:off x="5337206" y="3995041"/>
              <a:ext cx="2026472" cy="2026472"/>
              <a:chOff x="5221657" y="4082125"/>
              <a:chExt cx="2026472" cy="2026472"/>
            </a:xfrm>
          </p:grpSpPr>
          <p:sp>
            <p:nvSpPr>
              <p:cNvPr id="43" name="椭圆 42">
                <a:extLst>
                  <a:ext uri="{FF2B5EF4-FFF2-40B4-BE49-F238E27FC236}">
                    <a16:creationId xmlns="" xmlns:a16="http://schemas.microsoft.com/office/drawing/2014/main" id="{48CC79BC-FDE9-4F1C-B3FE-4AD9D4AA7061}"/>
                  </a:ext>
                </a:extLst>
              </p:cNvPr>
              <p:cNvSpPr/>
              <p:nvPr/>
            </p:nvSpPr>
            <p:spPr>
              <a:xfrm>
                <a:off x="5221657" y="4082125"/>
                <a:ext cx="2026472" cy="2026472"/>
              </a:xfrm>
              <a:prstGeom prst="ellipse">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4" name="组合 43">
                <a:extLst>
                  <a:ext uri="{FF2B5EF4-FFF2-40B4-BE49-F238E27FC236}">
                    <a16:creationId xmlns="" xmlns:a16="http://schemas.microsoft.com/office/drawing/2014/main" id="{5E86FF2D-DEA9-407C-8B72-F611E1FF00B0}"/>
                  </a:ext>
                </a:extLst>
              </p:cNvPr>
              <p:cNvGrpSpPr/>
              <p:nvPr/>
            </p:nvGrpSpPr>
            <p:grpSpPr>
              <a:xfrm>
                <a:off x="5303912" y="4164380"/>
                <a:ext cx="1861962" cy="1861962"/>
                <a:chOff x="372609" y="2524616"/>
                <a:chExt cx="2739344" cy="2739343"/>
              </a:xfrm>
            </p:grpSpPr>
            <p:sp>
              <p:nvSpPr>
                <p:cNvPr id="45" name="椭圆 44">
                  <a:extLst>
                    <a:ext uri="{FF2B5EF4-FFF2-40B4-BE49-F238E27FC236}">
                      <a16:creationId xmlns="" xmlns:a16="http://schemas.microsoft.com/office/drawing/2014/main" id="{6655CD67-A115-488C-AD53-72296A3AA7F3}"/>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6" name="椭圆 45">
                  <a:extLst>
                    <a:ext uri="{FF2B5EF4-FFF2-40B4-BE49-F238E27FC236}">
                      <a16:creationId xmlns="" xmlns:a16="http://schemas.microsoft.com/office/drawing/2014/main" id="{538AA141-BEE6-4294-8951-541FA494332B}"/>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1" name="TextBox 22">
              <a:extLst>
                <a:ext uri="{FF2B5EF4-FFF2-40B4-BE49-F238E27FC236}">
                  <a16:creationId xmlns="" xmlns:a16="http://schemas.microsoft.com/office/drawing/2014/main" id="{257598D0-9F66-449B-A493-D096CE3B03B5}"/>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2" name="Freeform 41">
              <a:extLst>
                <a:ext uri="{FF2B5EF4-FFF2-40B4-BE49-F238E27FC236}">
                  <a16:creationId xmlns="" xmlns:a16="http://schemas.microsoft.com/office/drawing/2014/main" id="{59F33516-A37F-4B27-AD32-6BBE6952E18F}"/>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47" name="组合 46">
            <a:extLst>
              <a:ext uri="{FF2B5EF4-FFF2-40B4-BE49-F238E27FC236}">
                <a16:creationId xmlns="" xmlns:a16="http://schemas.microsoft.com/office/drawing/2014/main" id="{F159AEF0-B304-456C-B365-4E7441826CAD}"/>
              </a:ext>
            </a:extLst>
          </p:cNvPr>
          <p:cNvGrpSpPr/>
          <p:nvPr/>
        </p:nvGrpSpPr>
        <p:grpSpPr>
          <a:xfrm>
            <a:off x="9375355" y="1549913"/>
            <a:ext cx="2026472" cy="2026472"/>
            <a:chOff x="6571589" y="1484784"/>
            <a:chExt cx="2026472" cy="2026472"/>
          </a:xfrm>
        </p:grpSpPr>
        <p:grpSp>
          <p:nvGrpSpPr>
            <p:cNvPr id="48" name="组合 47">
              <a:extLst>
                <a:ext uri="{FF2B5EF4-FFF2-40B4-BE49-F238E27FC236}">
                  <a16:creationId xmlns="" xmlns:a16="http://schemas.microsoft.com/office/drawing/2014/main" id="{BDFC19BF-B38F-4F94-AC3A-84AF741DD3DB}"/>
                </a:ext>
              </a:extLst>
            </p:cNvPr>
            <p:cNvGrpSpPr/>
            <p:nvPr/>
          </p:nvGrpSpPr>
          <p:grpSpPr>
            <a:xfrm>
              <a:off x="6571589" y="1484784"/>
              <a:ext cx="2026472" cy="2026472"/>
              <a:chOff x="5879976" y="1484784"/>
              <a:chExt cx="2026472" cy="2026472"/>
            </a:xfrm>
          </p:grpSpPr>
          <p:sp>
            <p:nvSpPr>
              <p:cNvPr id="51" name="椭圆 50">
                <a:extLst>
                  <a:ext uri="{FF2B5EF4-FFF2-40B4-BE49-F238E27FC236}">
                    <a16:creationId xmlns="" xmlns:a16="http://schemas.microsoft.com/office/drawing/2014/main" id="{D3F6CA78-A7A0-4378-9657-3AD3896CF88B}"/>
                  </a:ext>
                </a:extLst>
              </p:cNvPr>
              <p:cNvSpPr/>
              <p:nvPr/>
            </p:nvSpPr>
            <p:spPr>
              <a:xfrm>
                <a:off x="5879976" y="1484784"/>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52" name="组合 51">
                <a:extLst>
                  <a:ext uri="{FF2B5EF4-FFF2-40B4-BE49-F238E27FC236}">
                    <a16:creationId xmlns="" xmlns:a16="http://schemas.microsoft.com/office/drawing/2014/main" id="{992B64F8-C9F2-4D4D-8694-E0AA81F46DDE}"/>
                  </a:ext>
                </a:extLst>
              </p:cNvPr>
              <p:cNvGrpSpPr/>
              <p:nvPr/>
            </p:nvGrpSpPr>
            <p:grpSpPr>
              <a:xfrm>
                <a:off x="5962231" y="1567039"/>
                <a:ext cx="1861962" cy="1861962"/>
                <a:chOff x="372609" y="2524616"/>
                <a:chExt cx="2739344" cy="2739343"/>
              </a:xfrm>
            </p:grpSpPr>
            <p:sp>
              <p:nvSpPr>
                <p:cNvPr id="53" name="椭圆 52">
                  <a:extLst>
                    <a:ext uri="{FF2B5EF4-FFF2-40B4-BE49-F238E27FC236}">
                      <a16:creationId xmlns="" xmlns:a16="http://schemas.microsoft.com/office/drawing/2014/main" id="{0D9D4864-D0FE-4339-BD18-B13B56BF5B62}"/>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4" name="椭圆 53">
                  <a:extLst>
                    <a:ext uri="{FF2B5EF4-FFF2-40B4-BE49-F238E27FC236}">
                      <a16:creationId xmlns="" xmlns:a16="http://schemas.microsoft.com/office/drawing/2014/main" id="{AC6BA11D-1765-4129-A96B-15814D5C4BFF}"/>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9" name="TextBox 17">
              <a:extLst>
                <a:ext uri="{FF2B5EF4-FFF2-40B4-BE49-F238E27FC236}">
                  <a16:creationId xmlns="" xmlns:a16="http://schemas.microsoft.com/office/drawing/2014/main" id="{C0AABA26-E5ED-43D2-BC78-4DF21B9659ED}"/>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50" name="Freeform 23">
              <a:extLst>
                <a:ext uri="{FF2B5EF4-FFF2-40B4-BE49-F238E27FC236}">
                  <a16:creationId xmlns="" xmlns:a16="http://schemas.microsoft.com/office/drawing/2014/main" id="{888C61E4-6274-444A-88D0-A38830047118}"/>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spTree>
    <p:extLst>
      <p:ext uri="{BB962C8B-B14F-4D97-AF65-F5344CB8AC3E}">
        <p14:creationId xmlns:p14="http://schemas.microsoft.com/office/powerpoint/2010/main" val="295249148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1000" fill="hold"/>
                                        <p:tgtEl>
                                          <p:spTgt spid="31"/>
                                        </p:tgtEl>
                                        <p:attrNameLst>
                                          <p:attrName>ppt_x</p:attrName>
                                        </p:attrNameLst>
                                      </p:cBhvr>
                                      <p:tavLst>
                                        <p:tav tm="0">
                                          <p:val>
                                            <p:strVal val="0-#ppt_w/2"/>
                                          </p:val>
                                        </p:tav>
                                        <p:tav tm="100000">
                                          <p:val>
                                            <p:strVal val="#ppt_x"/>
                                          </p:val>
                                        </p:tav>
                                      </p:tavLst>
                                    </p:anim>
                                    <p:anim calcmode="lin" valueType="num">
                                      <p:cBhvr additive="base">
                                        <p:cTn id="16" dur="1000" fill="hold"/>
                                        <p:tgtEl>
                                          <p:spTgt spid="31"/>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1000"/>
                                        <p:tgtEl>
                                          <p:spTgt spid="31"/>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1000" fill="hold"/>
                                        <p:tgtEl>
                                          <p:spTgt spid="18"/>
                                        </p:tgtEl>
                                        <p:attrNameLst>
                                          <p:attrName>ppt_x</p:attrName>
                                        </p:attrNameLst>
                                      </p:cBhvr>
                                      <p:tavLst>
                                        <p:tav tm="0">
                                          <p:val>
                                            <p:strVal val="1+#ppt_w/2"/>
                                          </p:val>
                                        </p:tav>
                                        <p:tav tm="100000">
                                          <p:val>
                                            <p:strVal val="#ppt_x"/>
                                          </p:val>
                                        </p:tav>
                                      </p:tavLst>
                                    </p:anim>
                                    <p:anim calcmode="lin" valueType="num">
                                      <p:cBhvr additive="base">
                                        <p:cTn id="24" dur="1000" fill="hold"/>
                                        <p:tgtEl>
                                          <p:spTgt spid="18"/>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childTnLst>
                          </p:cTn>
                        </p:par>
                        <p:par>
                          <p:cTn id="34" fill="hold">
                            <p:stCondLst>
                              <p:cond delay="3500"/>
                            </p:stCondLst>
                            <p:childTnLst>
                              <p:par>
                                <p:cTn id="35" presetID="2" presetClass="entr" presetSubtype="2" decel="5200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 calcmode="lin" valueType="num">
                                      <p:cBhvr additive="base">
                                        <p:cTn id="37" dur="1000" fill="hold"/>
                                        <p:tgtEl>
                                          <p:spTgt spid="39"/>
                                        </p:tgtEl>
                                        <p:attrNameLst>
                                          <p:attrName>ppt_x</p:attrName>
                                        </p:attrNameLst>
                                      </p:cBhvr>
                                      <p:tavLst>
                                        <p:tav tm="0">
                                          <p:val>
                                            <p:strVal val="1+#ppt_w/2"/>
                                          </p:val>
                                        </p:tav>
                                        <p:tav tm="100000">
                                          <p:val>
                                            <p:strVal val="#ppt_x"/>
                                          </p:val>
                                        </p:tav>
                                      </p:tavLst>
                                    </p:anim>
                                    <p:anim calcmode="lin" valueType="num">
                                      <p:cBhvr additive="base">
                                        <p:cTn id="38" dur="1000" fill="hold"/>
                                        <p:tgtEl>
                                          <p:spTgt spid="39"/>
                                        </p:tgtEl>
                                        <p:attrNameLst>
                                          <p:attrName>ppt_y</p:attrName>
                                        </p:attrNameLst>
                                      </p:cBhvr>
                                      <p:tavLst>
                                        <p:tav tm="0">
                                          <p:val>
                                            <p:strVal val="#ppt_y"/>
                                          </p:val>
                                        </p:tav>
                                        <p:tav tm="100000">
                                          <p:val>
                                            <p:strVal val="#ppt_y"/>
                                          </p:val>
                                        </p:tav>
                                      </p:tavLst>
                                    </p:anim>
                                  </p:childTnLst>
                                </p:cTn>
                              </p:par>
                              <p:par>
                                <p:cTn id="39" presetID="10" presetClass="entr" presetSubtype="0" fill="hold" nodeType="with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childTnLst>
                                </p:cTn>
                              </p:par>
                            </p:childTnLst>
                          </p:cTn>
                        </p:par>
                        <p:par>
                          <p:cTn id="42" fill="hold">
                            <p:stCondLst>
                              <p:cond delay="4500"/>
                            </p:stCondLst>
                            <p:childTnLst>
                              <p:par>
                                <p:cTn id="43" presetID="2" presetClass="entr" presetSubtype="8" decel="52000"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 calcmode="lin" valueType="num">
                                      <p:cBhvr additive="base">
                                        <p:cTn id="45" dur="1000" fill="hold"/>
                                        <p:tgtEl>
                                          <p:spTgt spid="47"/>
                                        </p:tgtEl>
                                        <p:attrNameLst>
                                          <p:attrName>ppt_x</p:attrName>
                                        </p:attrNameLst>
                                      </p:cBhvr>
                                      <p:tavLst>
                                        <p:tav tm="0">
                                          <p:val>
                                            <p:strVal val="0-#ppt_w/2"/>
                                          </p:val>
                                        </p:tav>
                                        <p:tav tm="100000">
                                          <p:val>
                                            <p:strVal val="#ppt_x"/>
                                          </p:val>
                                        </p:tav>
                                      </p:tavLst>
                                    </p:anim>
                                    <p:anim calcmode="lin" valueType="num">
                                      <p:cBhvr additive="base">
                                        <p:cTn id="46" dur="1000" fill="hold"/>
                                        <p:tgtEl>
                                          <p:spTgt spid="47"/>
                                        </p:tgtEl>
                                        <p:attrNameLst>
                                          <p:attrName>ppt_y</p:attrName>
                                        </p:attrNameLst>
                                      </p:cBhvr>
                                      <p:tavLst>
                                        <p:tav tm="0">
                                          <p:val>
                                            <p:strVal val="#ppt_y"/>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a:extLst>
              <a:ext uri="{FF2B5EF4-FFF2-40B4-BE49-F238E27FC236}">
                <a16:creationId xmlns="" xmlns:a16="http://schemas.microsoft.com/office/drawing/2014/main" id="{5B1F5E4C-0F04-4E2B-BA94-F451FAF21803}"/>
              </a:ext>
            </a:extLst>
          </p:cNvPr>
          <p:cNvSpPr/>
          <p:nvPr/>
        </p:nvSpPr>
        <p:spPr>
          <a:xfrm>
            <a:off x="5617029" y="-957943"/>
            <a:ext cx="4016572" cy="8432800"/>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 name="矩形 1">
            <a:extLst>
              <a:ext uri="{FF2B5EF4-FFF2-40B4-BE49-F238E27FC236}">
                <a16:creationId xmlns="" xmlns:a16="http://schemas.microsoft.com/office/drawing/2014/main" id="{D303627E-1A7E-4DDF-BA2E-85FDDD776D8E}"/>
              </a:ext>
            </a:extLst>
          </p:cNvPr>
          <p:cNvSpPr/>
          <p:nvPr/>
        </p:nvSpPr>
        <p:spPr>
          <a:xfrm>
            <a:off x="3952367" y="1772050"/>
            <a:ext cx="3555304" cy="4772722"/>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矩形 2">
            <a:extLst>
              <a:ext uri="{FF2B5EF4-FFF2-40B4-BE49-F238E27FC236}">
                <a16:creationId xmlns="" xmlns:a16="http://schemas.microsoft.com/office/drawing/2014/main" id="{D38AA70F-2FEF-4C82-AC52-AC103A51F1E0}"/>
              </a:ext>
            </a:extLst>
          </p:cNvPr>
          <p:cNvSpPr/>
          <p:nvPr/>
        </p:nvSpPr>
        <p:spPr>
          <a:xfrm>
            <a:off x="7700913" y="977250"/>
            <a:ext cx="3555304" cy="4772722"/>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a:extLst>
              <a:ext uri="{FF2B5EF4-FFF2-40B4-BE49-F238E27FC236}">
                <a16:creationId xmlns="" xmlns:a16="http://schemas.microsoft.com/office/drawing/2014/main" id="{C46FC7A7-EB73-4C8A-BA15-99B48BEE17B7}"/>
              </a:ext>
            </a:extLst>
          </p:cNvPr>
          <p:cNvGrpSpPr/>
          <p:nvPr/>
        </p:nvGrpSpPr>
        <p:grpSpPr>
          <a:xfrm rot="20693666">
            <a:off x="-1358522" y="-1917173"/>
            <a:ext cx="3286171" cy="3834344"/>
            <a:chOff x="-1285950" y="-1787616"/>
            <a:chExt cx="3286171" cy="3834344"/>
          </a:xfrm>
        </p:grpSpPr>
        <p:pic>
          <p:nvPicPr>
            <p:cNvPr id="5" name="图片 4">
              <a:extLst>
                <a:ext uri="{FF2B5EF4-FFF2-40B4-BE49-F238E27FC236}">
                  <a16:creationId xmlns="" xmlns:a16="http://schemas.microsoft.com/office/drawing/2014/main" id="{D65332F3-F88A-4A1A-B767-F2996A4F067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F7CD002-E830-4198-8088-F93B5DC615E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23BB50D4-06F1-449D-BC73-A3ADA29B3E05}"/>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9D798F19-9804-4217-A739-392906D3758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9" name="组合 8">
            <a:extLst>
              <a:ext uri="{FF2B5EF4-FFF2-40B4-BE49-F238E27FC236}">
                <a16:creationId xmlns="" xmlns:a16="http://schemas.microsoft.com/office/drawing/2014/main" id="{93C28ED7-386F-4F81-BA43-D26952800ABB}"/>
              </a:ext>
            </a:extLst>
          </p:cNvPr>
          <p:cNvGrpSpPr/>
          <p:nvPr/>
        </p:nvGrpSpPr>
        <p:grpSpPr>
          <a:xfrm>
            <a:off x="1164117" y="416620"/>
            <a:ext cx="3441290" cy="625094"/>
            <a:chOff x="1164117" y="416620"/>
            <a:chExt cx="3441290" cy="625094"/>
          </a:xfrm>
        </p:grpSpPr>
        <p:sp>
          <p:nvSpPr>
            <p:cNvPr id="10" name="文本框 9">
              <a:extLst>
                <a:ext uri="{FF2B5EF4-FFF2-40B4-BE49-F238E27FC236}">
                  <a16:creationId xmlns="" xmlns:a16="http://schemas.microsoft.com/office/drawing/2014/main" id="{F7AFB56B-03E3-4B1C-822C-0BB6B4215FF9}"/>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1" name="矩形 10"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79F1CBD9-8F08-43E9-BE76-AABD38991B57}"/>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3" name="组合 12">
            <a:extLst>
              <a:ext uri="{FF2B5EF4-FFF2-40B4-BE49-F238E27FC236}">
                <a16:creationId xmlns="" xmlns:a16="http://schemas.microsoft.com/office/drawing/2014/main" id="{2AC03283-1607-4FA9-B672-B22CA974A9FC}"/>
              </a:ext>
            </a:extLst>
          </p:cNvPr>
          <p:cNvGrpSpPr/>
          <p:nvPr/>
        </p:nvGrpSpPr>
        <p:grpSpPr>
          <a:xfrm>
            <a:off x="726259" y="2528349"/>
            <a:ext cx="2393777" cy="1321827"/>
            <a:chOff x="874713" y="3325188"/>
            <a:chExt cx="2393777" cy="1321826"/>
          </a:xfrm>
        </p:grpSpPr>
        <p:sp>
          <p:nvSpPr>
            <p:cNvPr id="14" name="矩形 13">
              <a:extLst>
                <a:ext uri="{FF2B5EF4-FFF2-40B4-BE49-F238E27FC236}">
                  <a16:creationId xmlns="" xmlns:a16="http://schemas.microsoft.com/office/drawing/2014/main" id="{7026FF47-D302-4576-82B0-5442B9A07AD6}"/>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5" name="矩形 14">
              <a:extLst>
                <a:ext uri="{FF2B5EF4-FFF2-40B4-BE49-F238E27FC236}">
                  <a16:creationId xmlns="" xmlns:a16="http://schemas.microsoft.com/office/drawing/2014/main" id="{1AC1FADA-4B53-48D3-B406-BFA56037DADA}"/>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grpSp>
        <p:nvGrpSpPr>
          <p:cNvPr id="16" name="组合 15">
            <a:extLst>
              <a:ext uri="{FF2B5EF4-FFF2-40B4-BE49-F238E27FC236}">
                <a16:creationId xmlns="" xmlns:a16="http://schemas.microsoft.com/office/drawing/2014/main" id="{4DF562E0-03CF-4E53-AC4D-2E9B255628A4}"/>
              </a:ext>
            </a:extLst>
          </p:cNvPr>
          <p:cNvGrpSpPr/>
          <p:nvPr/>
        </p:nvGrpSpPr>
        <p:grpSpPr>
          <a:xfrm>
            <a:off x="726259" y="4516167"/>
            <a:ext cx="2393777" cy="1321827"/>
            <a:chOff x="874713" y="3325188"/>
            <a:chExt cx="2393777" cy="1321826"/>
          </a:xfrm>
        </p:grpSpPr>
        <p:sp>
          <p:nvSpPr>
            <p:cNvPr id="17" name="矩形 16">
              <a:extLst>
                <a:ext uri="{FF2B5EF4-FFF2-40B4-BE49-F238E27FC236}">
                  <a16:creationId xmlns="" xmlns:a16="http://schemas.microsoft.com/office/drawing/2014/main" id="{79C4EC8F-99E0-46E8-9CF3-92D2ED108D5E}"/>
                </a:ext>
              </a:extLst>
            </p:cNvPr>
            <p:cNvSpPr/>
            <p:nvPr/>
          </p:nvSpPr>
          <p:spPr>
            <a:xfrm>
              <a:off x="874713" y="3668286"/>
              <a:ext cx="2393777" cy="97872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600" dirty="0">
                  <a:solidFill>
                    <a:srgbClr val="47484A"/>
                  </a:solidFill>
                  <a:cs typeface="+mn-ea"/>
                  <a:sym typeface="+mn-lt"/>
                </a:rPr>
                <a:t>用户可以在投影仪或者计算机上进行演示也可以将演示文稿打印出来</a:t>
              </a:r>
            </a:p>
          </p:txBody>
        </p:sp>
        <p:sp>
          <p:nvSpPr>
            <p:cNvPr id="18" name="矩形 17">
              <a:extLst>
                <a:ext uri="{FF2B5EF4-FFF2-40B4-BE49-F238E27FC236}">
                  <a16:creationId xmlns="" xmlns:a16="http://schemas.microsoft.com/office/drawing/2014/main" id="{12AD7894-FA96-4688-81B1-F124759F4C87}"/>
                </a:ext>
              </a:extLst>
            </p:cNvPr>
            <p:cNvSpPr/>
            <p:nvPr/>
          </p:nvSpPr>
          <p:spPr>
            <a:xfrm>
              <a:off x="1026516" y="3325188"/>
              <a:ext cx="2241974" cy="396583"/>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4786198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4000"/>
                            </p:stCondLst>
                            <p:childTnLst>
                              <p:par>
                                <p:cTn id="13" presetID="53" presetClass="entr" presetSubtype="16"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500" fill="hold"/>
                                        <p:tgtEl>
                                          <p:spTgt spid="13"/>
                                        </p:tgtEl>
                                        <p:attrNameLst>
                                          <p:attrName>ppt_w</p:attrName>
                                        </p:attrNameLst>
                                      </p:cBhvr>
                                      <p:tavLst>
                                        <p:tav tm="0">
                                          <p:val>
                                            <p:fltVal val="0"/>
                                          </p:val>
                                        </p:tav>
                                        <p:tav tm="100000">
                                          <p:val>
                                            <p:strVal val="#ppt_w"/>
                                          </p:val>
                                        </p:tav>
                                      </p:tavLst>
                                    </p:anim>
                                    <p:anim calcmode="lin" valueType="num">
                                      <p:cBhvr>
                                        <p:cTn id="16" dur="500" fill="hold"/>
                                        <p:tgtEl>
                                          <p:spTgt spid="13"/>
                                        </p:tgtEl>
                                        <p:attrNameLst>
                                          <p:attrName>ppt_h</p:attrName>
                                        </p:attrNameLst>
                                      </p:cBhvr>
                                      <p:tavLst>
                                        <p:tav tm="0">
                                          <p:val>
                                            <p:fltVal val="0"/>
                                          </p:val>
                                        </p:tav>
                                        <p:tav tm="100000">
                                          <p:val>
                                            <p:strVal val="#ppt_h"/>
                                          </p:val>
                                        </p:tav>
                                      </p:tavLst>
                                    </p:anim>
                                    <p:animEffect transition="in" filter="fade">
                                      <p:cBhvr>
                                        <p:cTn id="17" dur="500"/>
                                        <p:tgtEl>
                                          <p:spTgt spid="13"/>
                                        </p:tgtEl>
                                      </p:cBhvr>
                                    </p:animEffect>
                                  </p:childTnLst>
                                </p:cTn>
                              </p:par>
                            </p:childTnLst>
                          </p:cTn>
                        </p:par>
                        <p:par>
                          <p:cTn id="18" fill="hold">
                            <p:stCondLst>
                              <p:cond delay="4500"/>
                            </p:stCondLst>
                            <p:childTnLst>
                              <p:par>
                                <p:cTn id="19" presetID="53" presetClass="entr" presetSubtype="16"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8473466B-5C8C-4BB2-9F4A-F7C1330CCB18}"/>
              </a:ext>
            </a:extLst>
          </p:cNvPr>
          <p:cNvGrpSpPr/>
          <p:nvPr/>
        </p:nvGrpSpPr>
        <p:grpSpPr>
          <a:xfrm rot="20693666">
            <a:off x="-1358522" y="-1917173"/>
            <a:ext cx="3286171" cy="3834344"/>
            <a:chOff x="-1285950" y="-1787616"/>
            <a:chExt cx="3286171" cy="3834344"/>
          </a:xfrm>
        </p:grpSpPr>
        <p:pic>
          <p:nvPicPr>
            <p:cNvPr id="3" name="图片 2">
              <a:extLst>
                <a:ext uri="{FF2B5EF4-FFF2-40B4-BE49-F238E27FC236}">
                  <a16:creationId xmlns="" xmlns:a16="http://schemas.microsoft.com/office/drawing/2014/main" id="{19BC43D4-76CD-4D83-B4EC-E0037860D14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C4A12170-6299-4B4C-A4B7-726DFB20A0D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782C514C-217D-4F09-84B4-F21778EE8D31}"/>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6AAC00B3-26D5-4D71-AC54-663DA2096884}"/>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5965432C-E5FB-4383-9662-8470A0542931}"/>
              </a:ext>
            </a:extLst>
          </p:cNvPr>
          <p:cNvGrpSpPr/>
          <p:nvPr/>
        </p:nvGrpSpPr>
        <p:grpSpPr>
          <a:xfrm>
            <a:off x="1164117" y="416620"/>
            <a:ext cx="3441290" cy="625094"/>
            <a:chOff x="1164117" y="416620"/>
            <a:chExt cx="3441290" cy="625094"/>
          </a:xfrm>
        </p:grpSpPr>
        <p:sp>
          <p:nvSpPr>
            <p:cNvPr id="8" name="文本框 7">
              <a:extLst>
                <a:ext uri="{FF2B5EF4-FFF2-40B4-BE49-F238E27FC236}">
                  <a16:creationId xmlns="" xmlns:a16="http://schemas.microsoft.com/office/drawing/2014/main" id="{1FCAB6DE-F012-4DAE-824A-5FDF71A29694}"/>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0AF38EBA-C711-4915-8C47-5FD61CAB55F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46" name="组合 45">
            <a:extLst>
              <a:ext uri="{FF2B5EF4-FFF2-40B4-BE49-F238E27FC236}">
                <a16:creationId xmlns="" xmlns:a16="http://schemas.microsoft.com/office/drawing/2014/main" id="{A6C4C9C0-173A-47AB-9631-E5B638649685}"/>
              </a:ext>
            </a:extLst>
          </p:cNvPr>
          <p:cNvGrpSpPr/>
          <p:nvPr/>
        </p:nvGrpSpPr>
        <p:grpSpPr>
          <a:xfrm>
            <a:off x="8043129" y="1911541"/>
            <a:ext cx="3285955" cy="1044678"/>
            <a:chOff x="8043129" y="1911541"/>
            <a:chExt cx="3285955" cy="1044678"/>
          </a:xfrm>
        </p:grpSpPr>
        <p:sp>
          <p:nvSpPr>
            <p:cNvPr id="42" name="矩形 41">
              <a:extLst>
                <a:ext uri="{FF2B5EF4-FFF2-40B4-BE49-F238E27FC236}">
                  <a16:creationId xmlns="" xmlns:a16="http://schemas.microsoft.com/office/drawing/2014/main" id="{16D39D76-2ACE-44DD-A6FC-9FA7AFC95C14}"/>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3" name="矩形 42">
              <a:extLst>
                <a:ext uri="{FF2B5EF4-FFF2-40B4-BE49-F238E27FC236}">
                  <a16:creationId xmlns="" xmlns:a16="http://schemas.microsoft.com/office/drawing/2014/main" id="{4E77DAEC-14FE-4D38-85F9-A7935BA406A0}"/>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47" name="组合 46">
            <a:extLst>
              <a:ext uri="{FF2B5EF4-FFF2-40B4-BE49-F238E27FC236}">
                <a16:creationId xmlns="" xmlns:a16="http://schemas.microsoft.com/office/drawing/2014/main" id="{1BE8C7F0-56FE-4EFC-BB46-642923063D09}"/>
              </a:ext>
            </a:extLst>
          </p:cNvPr>
          <p:cNvGrpSpPr/>
          <p:nvPr/>
        </p:nvGrpSpPr>
        <p:grpSpPr>
          <a:xfrm>
            <a:off x="8035838" y="3182692"/>
            <a:ext cx="3285955" cy="1044678"/>
            <a:chOff x="8043129" y="1911541"/>
            <a:chExt cx="3285955" cy="1044678"/>
          </a:xfrm>
        </p:grpSpPr>
        <p:sp>
          <p:nvSpPr>
            <p:cNvPr id="48" name="矩形 47">
              <a:extLst>
                <a:ext uri="{FF2B5EF4-FFF2-40B4-BE49-F238E27FC236}">
                  <a16:creationId xmlns="" xmlns:a16="http://schemas.microsoft.com/office/drawing/2014/main" id="{F1A23E59-96AA-463F-AADE-F763E266B3D8}"/>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49" name="矩形 48">
              <a:extLst>
                <a:ext uri="{FF2B5EF4-FFF2-40B4-BE49-F238E27FC236}">
                  <a16:creationId xmlns="" xmlns:a16="http://schemas.microsoft.com/office/drawing/2014/main" id="{584A7D10-2C45-4FA7-B026-E6F97E723712}"/>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grpSp>
        <p:nvGrpSpPr>
          <p:cNvPr id="50" name="组合 49">
            <a:extLst>
              <a:ext uri="{FF2B5EF4-FFF2-40B4-BE49-F238E27FC236}">
                <a16:creationId xmlns="" xmlns:a16="http://schemas.microsoft.com/office/drawing/2014/main" id="{7B05BBE5-E8FC-40C7-9D54-18DED8CC6259}"/>
              </a:ext>
            </a:extLst>
          </p:cNvPr>
          <p:cNvGrpSpPr/>
          <p:nvPr/>
        </p:nvGrpSpPr>
        <p:grpSpPr>
          <a:xfrm>
            <a:off x="8043129" y="4537078"/>
            <a:ext cx="3285955" cy="1044678"/>
            <a:chOff x="8043129" y="1911541"/>
            <a:chExt cx="3285955" cy="1044678"/>
          </a:xfrm>
        </p:grpSpPr>
        <p:sp>
          <p:nvSpPr>
            <p:cNvPr id="51" name="矩形 50">
              <a:extLst>
                <a:ext uri="{FF2B5EF4-FFF2-40B4-BE49-F238E27FC236}">
                  <a16:creationId xmlns="" xmlns:a16="http://schemas.microsoft.com/office/drawing/2014/main" id="{5FFBB632-42F8-410E-829E-56F13D1DB357}"/>
                </a:ext>
              </a:extLst>
            </p:cNvPr>
            <p:cNvSpPr/>
            <p:nvPr/>
          </p:nvSpPr>
          <p:spPr>
            <a:xfrm>
              <a:off x="8043129" y="2423637"/>
              <a:ext cx="3285955" cy="532582"/>
            </a:xfrm>
            <a:prstGeom prst="rect">
              <a:avLst/>
            </a:prstGeom>
          </p:spPr>
          <p:txBody>
            <a:bodyPr wrap="square">
              <a:spAutoFit/>
              <a:scene3d>
                <a:camera prst="orthographicFront"/>
                <a:lightRig rig="threePt" dir="t"/>
              </a:scene3d>
              <a:sp3d contourW="12700"/>
            </a:bodyPr>
            <a:lstStyle/>
            <a:p>
              <a:pPr>
                <a:lnSpc>
                  <a:spcPct val="125000"/>
                </a:lnSpc>
              </a:pPr>
              <a:r>
                <a:rPr lang="zh-CN" altLang="en-US" sz="1200" dirty="0">
                  <a:solidFill>
                    <a:srgbClr val="47484A"/>
                  </a:solidFill>
                  <a:cs typeface="+mn-ea"/>
                  <a:sym typeface="+mn-lt"/>
                </a:rPr>
                <a:t>用户可以在投影仪或者计算机上进行演示也可以将演示文稿打印制作成胶片用户以在投影仪</a:t>
              </a:r>
            </a:p>
          </p:txBody>
        </p:sp>
        <p:sp>
          <p:nvSpPr>
            <p:cNvPr id="52" name="矩形 51">
              <a:extLst>
                <a:ext uri="{FF2B5EF4-FFF2-40B4-BE49-F238E27FC236}">
                  <a16:creationId xmlns="" xmlns:a16="http://schemas.microsoft.com/office/drawing/2014/main" id="{3E09101B-68F2-445B-8020-C766D7D52F4E}"/>
                </a:ext>
              </a:extLst>
            </p:cNvPr>
            <p:cNvSpPr/>
            <p:nvPr/>
          </p:nvSpPr>
          <p:spPr>
            <a:xfrm>
              <a:off x="8043129" y="1911541"/>
              <a:ext cx="1892996" cy="56560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800" b="1" dirty="0">
                  <a:solidFill>
                    <a:srgbClr val="47484A"/>
                  </a:solidFill>
                  <a:cs typeface="+mn-ea"/>
                  <a:sym typeface="+mn-lt"/>
                </a:rPr>
                <a:t>文字添加</a:t>
              </a:r>
            </a:p>
          </p:txBody>
        </p:sp>
      </p:grpSp>
      <p:sp>
        <p:nvSpPr>
          <p:cNvPr id="53" name="矩形 52">
            <a:extLst>
              <a:ext uri="{FF2B5EF4-FFF2-40B4-BE49-F238E27FC236}">
                <a16:creationId xmlns="" xmlns:a16="http://schemas.microsoft.com/office/drawing/2014/main" id="{7143D777-F251-410E-9CA4-AFF6F0CBC6CC}"/>
              </a:ext>
            </a:extLst>
          </p:cNvPr>
          <p:cNvSpPr/>
          <p:nvPr/>
        </p:nvSpPr>
        <p:spPr>
          <a:xfrm>
            <a:off x="271266" y="2134286"/>
            <a:ext cx="6294789" cy="3315607"/>
          </a:xfrm>
          <a:prstGeom prst="rect">
            <a:avLst/>
          </a:prstGeom>
          <a:solidFill>
            <a:srgbClr val="1C5483"/>
          </a:solidFill>
          <a:ln>
            <a:solidFill>
              <a:srgbClr val="1C54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矩形 53">
            <a:extLst>
              <a:ext uri="{FF2B5EF4-FFF2-40B4-BE49-F238E27FC236}">
                <a16:creationId xmlns="" xmlns:a16="http://schemas.microsoft.com/office/drawing/2014/main" id="{7AF4BB54-A018-47AA-B6E8-28198344359D}"/>
              </a:ext>
            </a:extLst>
          </p:cNvPr>
          <p:cNvSpPr/>
          <p:nvPr/>
        </p:nvSpPr>
        <p:spPr>
          <a:xfrm>
            <a:off x="1826156" y="1669143"/>
            <a:ext cx="5691940" cy="4841440"/>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Tree>
    <p:extLst>
      <p:ext uri="{BB962C8B-B14F-4D97-AF65-F5344CB8AC3E}">
        <p14:creationId xmlns:p14="http://schemas.microsoft.com/office/powerpoint/2010/main" val="96619410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1000"/>
                                        <p:tgtEl>
                                          <p:spTgt spid="46"/>
                                        </p:tgtEl>
                                      </p:cBhvr>
                                    </p:animEffect>
                                    <p:anim calcmode="lin" valueType="num">
                                      <p:cBhvr>
                                        <p:cTn id="8" dur="1000" fill="hold"/>
                                        <p:tgtEl>
                                          <p:spTgt spid="46"/>
                                        </p:tgtEl>
                                        <p:attrNameLst>
                                          <p:attrName>ppt_x</p:attrName>
                                        </p:attrNameLst>
                                      </p:cBhvr>
                                      <p:tavLst>
                                        <p:tav tm="0">
                                          <p:val>
                                            <p:strVal val="#ppt_x"/>
                                          </p:val>
                                        </p:tav>
                                        <p:tav tm="100000">
                                          <p:val>
                                            <p:strVal val="#ppt_x"/>
                                          </p:val>
                                        </p:tav>
                                      </p:tavLst>
                                    </p:anim>
                                    <p:anim calcmode="lin" valueType="num">
                                      <p:cBhvr>
                                        <p:cTn id="9" dur="100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1000"/>
                                        <p:tgtEl>
                                          <p:spTgt spid="47"/>
                                        </p:tgtEl>
                                      </p:cBhvr>
                                    </p:animEffect>
                                    <p:anim calcmode="lin" valueType="num">
                                      <p:cBhvr>
                                        <p:cTn id="13" dur="1000" fill="hold"/>
                                        <p:tgtEl>
                                          <p:spTgt spid="47"/>
                                        </p:tgtEl>
                                        <p:attrNameLst>
                                          <p:attrName>ppt_x</p:attrName>
                                        </p:attrNameLst>
                                      </p:cBhvr>
                                      <p:tavLst>
                                        <p:tav tm="0">
                                          <p:val>
                                            <p:strVal val="#ppt_x"/>
                                          </p:val>
                                        </p:tav>
                                        <p:tav tm="100000">
                                          <p:val>
                                            <p:strVal val="#ppt_x"/>
                                          </p:val>
                                        </p:tav>
                                      </p:tavLst>
                                    </p:anim>
                                    <p:anim calcmode="lin" valueType="num">
                                      <p:cBhvr>
                                        <p:cTn id="14" dur="1000" fill="hold"/>
                                        <p:tgtEl>
                                          <p:spTgt spid="4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1" presetClass="entr" presetSubtype="1"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Effect transition="in" filter="wheel(1)">
                                      <p:cBhvr>
                                        <p:cTn id="23" dur="20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a:extLst>
              <a:ext uri="{FF2B5EF4-FFF2-40B4-BE49-F238E27FC236}">
                <a16:creationId xmlns="" xmlns:a16="http://schemas.microsoft.com/office/drawing/2014/main" id="{E6750F36-006B-47A1-8192-7C29A2AA7121}"/>
              </a:ext>
            </a:extLst>
          </p:cNvPr>
          <p:cNvGrpSpPr/>
          <p:nvPr/>
        </p:nvGrpSpPr>
        <p:grpSpPr>
          <a:xfrm rot="20693666">
            <a:off x="-1358522" y="-1917173"/>
            <a:ext cx="3286171" cy="3834344"/>
            <a:chOff x="-1285950" y="-1787616"/>
            <a:chExt cx="3286171" cy="3834344"/>
          </a:xfrm>
        </p:grpSpPr>
        <p:pic>
          <p:nvPicPr>
            <p:cNvPr id="4" name="图片 3">
              <a:extLst>
                <a:ext uri="{FF2B5EF4-FFF2-40B4-BE49-F238E27FC236}">
                  <a16:creationId xmlns="" xmlns:a16="http://schemas.microsoft.com/office/drawing/2014/main" id="{0225EEDE-3F8A-4D69-8AB1-B8E14999D87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9BDE6C68-175C-44E5-949E-206A94594A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2070AA60-350A-4D02-AEC3-30EC065AE1CF}"/>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ED6B3110-09B4-43DF-88C9-0933A7D81092}"/>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453D19A7-E258-4EBC-84C2-D307C626421C}"/>
              </a:ext>
            </a:extLst>
          </p:cNvPr>
          <p:cNvGrpSpPr/>
          <p:nvPr/>
        </p:nvGrpSpPr>
        <p:grpSpPr>
          <a:xfrm>
            <a:off x="1164117" y="416620"/>
            <a:ext cx="3441290" cy="625094"/>
            <a:chOff x="1164117" y="416620"/>
            <a:chExt cx="3441290" cy="625094"/>
          </a:xfrm>
        </p:grpSpPr>
        <p:sp>
          <p:nvSpPr>
            <p:cNvPr id="9" name="文本框 8">
              <a:extLst>
                <a:ext uri="{FF2B5EF4-FFF2-40B4-BE49-F238E27FC236}">
                  <a16:creationId xmlns="" xmlns:a16="http://schemas.microsoft.com/office/drawing/2014/main" id="{5AC32299-F438-4A88-9A89-4F7F57271E9E}"/>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工作不足之处</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5180F301-860A-4A13-A805-92F7D9A54429}"/>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1" name="圆角矩形 98">
            <a:extLst>
              <a:ext uri="{FF2B5EF4-FFF2-40B4-BE49-F238E27FC236}">
                <a16:creationId xmlns="" xmlns:a16="http://schemas.microsoft.com/office/drawing/2014/main" id="{32B35D56-A510-4176-B7BB-4F844F78E6E9}"/>
              </a:ext>
            </a:extLst>
          </p:cNvPr>
          <p:cNvSpPr/>
          <p:nvPr/>
        </p:nvSpPr>
        <p:spPr>
          <a:xfrm>
            <a:off x="6981113" y="1961293"/>
            <a:ext cx="3282169"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2" name="圆角矩形 99">
            <a:extLst>
              <a:ext uri="{FF2B5EF4-FFF2-40B4-BE49-F238E27FC236}">
                <a16:creationId xmlns="" xmlns:a16="http://schemas.microsoft.com/office/drawing/2014/main" id="{0C958F46-86B3-4304-B38C-614CDF298A22}"/>
              </a:ext>
            </a:extLst>
          </p:cNvPr>
          <p:cNvSpPr/>
          <p:nvPr/>
        </p:nvSpPr>
        <p:spPr>
          <a:xfrm>
            <a:off x="6990085" y="1549757"/>
            <a:ext cx="2389766"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13" name="TextBox 106">
            <a:extLst>
              <a:ext uri="{FF2B5EF4-FFF2-40B4-BE49-F238E27FC236}">
                <a16:creationId xmlns="" xmlns:a16="http://schemas.microsoft.com/office/drawing/2014/main" id="{36360B53-9E48-460A-9D4F-7AA18E64772B}"/>
              </a:ext>
            </a:extLst>
          </p:cNvPr>
          <p:cNvSpPr txBox="1"/>
          <p:nvPr/>
        </p:nvSpPr>
        <p:spPr>
          <a:xfrm>
            <a:off x="7591623" y="1564626"/>
            <a:ext cx="13948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800</a:t>
            </a:r>
            <a:r>
              <a:rPr lang="zh-CN" altLang="en-US" dirty="0">
                <a:solidFill>
                  <a:schemeClr val="bg1"/>
                </a:solidFill>
                <a:cs typeface="+mn-ea"/>
                <a:sym typeface="+mn-lt"/>
              </a:rPr>
              <a:t>万</a:t>
            </a:r>
          </a:p>
        </p:txBody>
      </p:sp>
      <p:grpSp>
        <p:nvGrpSpPr>
          <p:cNvPr id="14" name="组合 13">
            <a:extLst>
              <a:ext uri="{FF2B5EF4-FFF2-40B4-BE49-F238E27FC236}">
                <a16:creationId xmlns="" xmlns:a16="http://schemas.microsoft.com/office/drawing/2014/main" id="{7CB054A8-2CA0-49C9-8CC5-73CA4F1C6F2F}"/>
              </a:ext>
            </a:extLst>
          </p:cNvPr>
          <p:cNvGrpSpPr/>
          <p:nvPr/>
        </p:nvGrpSpPr>
        <p:grpSpPr>
          <a:xfrm>
            <a:off x="5353653" y="1486904"/>
            <a:ext cx="1929323" cy="921848"/>
            <a:chOff x="1825930" y="4131970"/>
            <a:chExt cx="1958047" cy="921848"/>
          </a:xfrm>
        </p:grpSpPr>
        <p:grpSp>
          <p:nvGrpSpPr>
            <p:cNvPr id="15" name="组合 14">
              <a:extLst>
                <a:ext uri="{FF2B5EF4-FFF2-40B4-BE49-F238E27FC236}">
                  <a16:creationId xmlns="" xmlns:a16="http://schemas.microsoft.com/office/drawing/2014/main" id="{816FDE0A-4FB0-470C-99ED-0A604C27C4DA}"/>
                </a:ext>
              </a:extLst>
            </p:cNvPr>
            <p:cNvGrpSpPr/>
            <p:nvPr/>
          </p:nvGrpSpPr>
          <p:grpSpPr>
            <a:xfrm>
              <a:off x="1825930" y="4131970"/>
              <a:ext cx="1958047" cy="921848"/>
              <a:chOff x="685800" y="3118321"/>
              <a:chExt cx="1447800" cy="617963"/>
            </a:xfrm>
          </p:grpSpPr>
          <p:sp>
            <p:nvSpPr>
              <p:cNvPr id="17" name="圆角矩形 110">
                <a:extLst>
                  <a:ext uri="{FF2B5EF4-FFF2-40B4-BE49-F238E27FC236}">
                    <a16:creationId xmlns="" xmlns:a16="http://schemas.microsoft.com/office/drawing/2014/main" id="{59E786C8-6279-4600-9D43-E1C5AA92A64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sp>
            <p:nvSpPr>
              <p:cNvPr id="18" name="圆角矩形 111">
                <a:extLst>
                  <a:ext uri="{FF2B5EF4-FFF2-40B4-BE49-F238E27FC236}">
                    <a16:creationId xmlns="" xmlns:a16="http://schemas.microsoft.com/office/drawing/2014/main" id="{1C5826D9-C803-4B23-B5DB-DC9CEFAF1853}"/>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1"/>
                  </a:solidFill>
                  <a:cs typeface="+mn-ea"/>
                  <a:sym typeface="+mn-lt"/>
                </a:endParaRPr>
              </a:p>
            </p:txBody>
          </p:sp>
        </p:grpSp>
        <p:sp>
          <p:nvSpPr>
            <p:cNvPr id="16" name="TextBox 109">
              <a:extLst>
                <a:ext uri="{FF2B5EF4-FFF2-40B4-BE49-F238E27FC236}">
                  <a16:creationId xmlns="" xmlns:a16="http://schemas.microsoft.com/office/drawing/2014/main" id="{949CCF16-570F-4E26-880B-AC5143D7FAE9}"/>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19" name="TextBox 112">
            <a:extLst>
              <a:ext uri="{FF2B5EF4-FFF2-40B4-BE49-F238E27FC236}">
                <a16:creationId xmlns="" xmlns:a16="http://schemas.microsoft.com/office/drawing/2014/main" id="{1B93B250-0117-4700-BB53-11384AEFE8C2}"/>
              </a:ext>
            </a:extLst>
          </p:cNvPr>
          <p:cNvSpPr txBox="1"/>
          <p:nvPr/>
        </p:nvSpPr>
        <p:spPr>
          <a:xfrm>
            <a:off x="7591624" y="1961293"/>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20" name="圆角矩形 113">
            <a:extLst>
              <a:ext uri="{FF2B5EF4-FFF2-40B4-BE49-F238E27FC236}">
                <a16:creationId xmlns="" xmlns:a16="http://schemas.microsoft.com/office/drawing/2014/main" id="{B50F9236-A8B2-47A3-8911-E11C9543EF65}"/>
              </a:ext>
            </a:extLst>
          </p:cNvPr>
          <p:cNvSpPr/>
          <p:nvPr/>
        </p:nvSpPr>
        <p:spPr>
          <a:xfrm>
            <a:off x="6981113" y="3192104"/>
            <a:ext cx="3774997"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1" name="圆角矩形 114">
            <a:extLst>
              <a:ext uri="{FF2B5EF4-FFF2-40B4-BE49-F238E27FC236}">
                <a16:creationId xmlns="" xmlns:a16="http://schemas.microsoft.com/office/drawing/2014/main" id="{22BEE2E5-C5AE-4E45-86BD-AF65DABFA7B1}"/>
              </a:ext>
            </a:extLst>
          </p:cNvPr>
          <p:cNvSpPr/>
          <p:nvPr/>
        </p:nvSpPr>
        <p:spPr>
          <a:xfrm>
            <a:off x="6990085" y="2780568"/>
            <a:ext cx="2820694"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2" name="组合 21">
            <a:extLst>
              <a:ext uri="{FF2B5EF4-FFF2-40B4-BE49-F238E27FC236}">
                <a16:creationId xmlns="" xmlns:a16="http://schemas.microsoft.com/office/drawing/2014/main" id="{A4D486DE-63F5-47A9-BADB-3A75A1E4D720}"/>
              </a:ext>
            </a:extLst>
          </p:cNvPr>
          <p:cNvGrpSpPr/>
          <p:nvPr/>
        </p:nvGrpSpPr>
        <p:grpSpPr>
          <a:xfrm>
            <a:off x="5353653" y="2717715"/>
            <a:ext cx="1929323" cy="921848"/>
            <a:chOff x="1825930" y="4131970"/>
            <a:chExt cx="1958047" cy="921848"/>
          </a:xfrm>
        </p:grpSpPr>
        <p:grpSp>
          <p:nvGrpSpPr>
            <p:cNvPr id="23" name="组合 22">
              <a:extLst>
                <a:ext uri="{FF2B5EF4-FFF2-40B4-BE49-F238E27FC236}">
                  <a16:creationId xmlns="" xmlns:a16="http://schemas.microsoft.com/office/drawing/2014/main" id="{70E93C3E-8606-48E7-BB57-2EE631D3BE8E}"/>
                </a:ext>
              </a:extLst>
            </p:cNvPr>
            <p:cNvGrpSpPr/>
            <p:nvPr/>
          </p:nvGrpSpPr>
          <p:grpSpPr>
            <a:xfrm>
              <a:off x="1825930" y="4131970"/>
              <a:ext cx="1958047" cy="921848"/>
              <a:chOff x="685800" y="3118321"/>
              <a:chExt cx="1447800" cy="617963"/>
            </a:xfrm>
          </p:grpSpPr>
          <p:sp>
            <p:nvSpPr>
              <p:cNvPr id="25" name="圆角矩形 119">
                <a:extLst>
                  <a:ext uri="{FF2B5EF4-FFF2-40B4-BE49-F238E27FC236}">
                    <a16:creationId xmlns="" xmlns:a16="http://schemas.microsoft.com/office/drawing/2014/main" id="{3AB9A717-5E65-4612-BFE4-62FAA96DEDC3}"/>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sp>
            <p:nvSpPr>
              <p:cNvPr id="26" name="圆角矩形 120">
                <a:extLst>
                  <a:ext uri="{FF2B5EF4-FFF2-40B4-BE49-F238E27FC236}">
                    <a16:creationId xmlns="" xmlns:a16="http://schemas.microsoft.com/office/drawing/2014/main" id="{D67083D1-BB42-42E0-BCD4-0E766E09A1FA}"/>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2"/>
                  </a:solidFill>
                  <a:cs typeface="+mn-ea"/>
                  <a:sym typeface="+mn-lt"/>
                </a:endParaRPr>
              </a:p>
            </p:txBody>
          </p:sp>
        </p:grpSp>
        <p:sp>
          <p:nvSpPr>
            <p:cNvPr id="24" name="TextBox 118">
              <a:extLst>
                <a:ext uri="{FF2B5EF4-FFF2-40B4-BE49-F238E27FC236}">
                  <a16:creationId xmlns="" xmlns:a16="http://schemas.microsoft.com/office/drawing/2014/main" id="{26F21331-46E8-4E16-A204-CFC700BCE65F}"/>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27" name="圆角矩形 122">
            <a:extLst>
              <a:ext uri="{FF2B5EF4-FFF2-40B4-BE49-F238E27FC236}">
                <a16:creationId xmlns="" xmlns:a16="http://schemas.microsoft.com/office/drawing/2014/main" id="{166A1462-2805-4BCF-95FB-81D182759DC6}"/>
              </a:ext>
            </a:extLst>
          </p:cNvPr>
          <p:cNvSpPr/>
          <p:nvPr/>
        </p:nvSpPr>
        <p:spPr>
          <a:xfrm>
            <a:off x="6981113" y="4416240"/>
            <a:ext cx="221339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8" name="圆角矩形 123">
            <a:extLst>
              <a:ext uri="{FF2B5EF4-FFF2-40B4-BE49-F238E27FC236}">
                <a16:creationId xmlns="" xmlns:a16="http://schemas.microsoft.com/office/drawing/2014/main" id="{D7C8D46A-115C-45A3-B382-14655C2BABE2}"/>
              </a:ext>
            </a:extLst>
          </p:cNvPr>
          <p:cNvSpPr/>
          <p:nvPr/>
        </p:nvSpPr>
        <p:spPr>
          <a:xfrm>
            <a:off x="6990085" y="4004704"/>
            <a:ext cx="2514905"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9" name="组合 28">
            <a:extLst>
              <a:ext uri="{FF2B5EF4-FFF2-40B4-BE49-F238E27FC236}">
                <a16:creationId xmlns="" xmlns:a16="http://schemas.microsoft.com/office/drawing/2014/main" id="{F4A62BD0-BD7B-4141-A1D9-BD981641EBDD}"/>
              </a:ext>
            </a:extLst>
          </p:cNvPr>
          <p:cNvGrpSpPr/>
          <p:nvPr/>
        </p:nvGrpSpPr>
        <p:grpSpPr>
          <a:xfrm>
            <a:off x="5353653" y="3941851"/>
            <a:ext cx="1929323" cy="921848"/>
            <a:chOff x="1825930" y="4131970"/>
            <a:chExt cx="1958047" cy="921848"/>
          </a:xfrm>
        </p:grpSpPr>
        <p:grpSp>
          <p:nvGrpSpPr>
            <p:cNvPr id="30" name="组合 29">
              <a:extLst>
                <a:ext uri="{FF2B5EF4-FFF2-40B4-BE49-F238E27FC236}">
                  <a16:creationId xmlns="" xmlns:a16="http://schemas.microsoft.com/office/drawing/2014/main" id="{4263409E-D461-4687-8F45-0A82B6088045}"/>
                </a:ext>
              </a:extLst>
            </p:cNvPr>
            <p:cNvGrpSpPr/>
            <p:nvPr/>
          </p:nvGrpSpPr>
          <p:grpSpPr>
            <a:xfrm>
              <a:off x="1825930" y="4131970"/>
              <a:ext cx="1958047" cy="921848"/>
              <a:chOff x="685800" y="3118321"/>
              <a:chExt cx="1447800" cy="617963"/>
            </a:xfrm>
          </p:grpSpPr>
          <p:sp>
            <p:nvSpPr>
              <p:cNvPr id="32" name="圆角矩形 128">
                <a:extLst>
                  <a:ext uri="{FF2B5EF4-FFF2-40B4-BE49-F238E27FC236}">
                    <a16:creationId xmlns="" xmlns:a16="http://schemas.microsoft.com/office/drawing/2014/main" id="{269CCEBA-9EA1-414C-B52A-6D3F4AA80F32}"/>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sp>
            <p:nvSpPr>
              <p:cNvPr id="33" name="圆角矩形 129">
                <a:extLst>
                  <a:ext uri="{FF2B5EF4-FFF2-40B4-BE49-F238E27FC236}">
                    <a16:creationId xmlns="" xmlns:a16="http://schemas.microsoft.com/office/drawing/2014/main" id="{608DC96F-B548-4B7C-8F2B-4DF975592252}"/>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3"/>
                  </a:solidFill>
                  <a:cs typeface="+mn-ea"/>
                  <a:sym typeface="+mn-lt"/>
                </a:endParaRPr>
              </a:p>
            </p:txBody>
          </p:sp>
        </p:grpSp>
        <p:sp>
          <p:nvSpPr>
            <p:cNvPr id="31" name="TextBox 127">
              <a:extLst>
                <a:ext uri="{FF2B5EF4-FFF2-40B4-BE49-F238E27FC236}">
                  <a16:creationId xmlns="" xmlns:a16="http://schemas.microsoft.com/office/drawing/2014/main" id="{094C3DA8-0F7E-4152-B1AB-C65A17A146A5}"/>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47484A"/>
                  </a:solidFill>
                  <a:cs typeface="+mn-ea"/>
                  <a:sym typeface="+mn-lt"/>
                </a:rPr>
                <a:t>添加标题</a:t>
              </a:r>
            </a:p>
          </p:txBody>
        </p:sp>
      </p:grpSp>
      <p:sp>
        <p:nvSpPr>
          <p:cNvPr id="34" name="圆角矩形 131">
            <a:extLst>
              <a:ext uri="{FF2B5EF4-FFF2-40B4-BE49-F238E27FC236}">
                <a16:creationId xmlns="" xmlns:a16="http://schemas.microsoft.com/office/drawing/2014/main" id="{74760949-1C00-4BFB-912C-65D2FC2CDC86}"/>
              </a:ext>
            </a:extLst>
          </p:cNvPr>
          <p:cNvSpPr/>
          <p:nvPr/>
        </p:nvSpPr>
        <p:spPr>
          <a:xfrm>
            <a:off x="6981113" y="5640376"/>
            <a:ext cx="3952635" cy="392240"/>
          </a:xfrm>
          <a:prstGeom prst="roundRect">
            <a:avLst>
              <a:gd name="adj" fmla="val 50000"/>
            </a:avLst>
          </a:prstGeom>
          <a:solidFill>
            <a:srgbClr val="47484A"/>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5" name="圆角矩形 132">
            <a:extLst>
              <a:ext uri="{FF2B5EF4-FFF2-40B4-BE49-F238E27FC236}">
                <a16:creationId xmlns="" xmlns:a16="http://schemas.microsoft.com/office/drawing/2014/main" id="{A1F6E8B3-8D85-4FBE-B72F-4ACA8CF7B7D6}"/>
              </a:ext>
            </a:extLst>
          </p:cNvPr>
          <p:cNvSpPr/>
          <p:nvPr/>
        </p:nvSpPr>
        <p:spPr>
          <a:xfrm>
            <a:off x="6990085" y="5228840"/>
            <a:ext cx="3178200" cy="392240"/>
          </a:xfrm>
          <a:prstGeom prst="roundRect">
            <a:avLst>
              <a:gd name="adj" fmla="val 50000"/>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6" name="组合 35">
            <a:extLst>
              <a:ext uri="{FF2B5EF4-FFF2-40B4-BE49-F238E27FC236}">
                <a16:creationId xmlns="" xmlns:a16="http://schemas.microsoft.com/office/drawing/2014/main" id="{CB216F90-1C23-49CE-B88D-34ABD920A827}"/>
              </a:ext>
            </a:extLst>
          </p:cNvPr>
          <p:cNvGrpSpPr/>
          <p:nvPr/>
        </p:nvGrpSpPr>
        <p:grpSpPr>
          <a:xfrm>
            <a:off x="5353653" y="5165987"/>
            <a:ext cx="1929323" cy="921848"/>
            <a:chOff x="1825930" y="4131970"/>
            <a:chExt cx="1958047" cy="921848"/>
          </a:xfrm>
        </p:grpSpPr>
        <p:grpSp>
          <p:nvGrpSpPr>
            <p:cNvPr id="37" name="组合 36">
              <a:extLst>
                <a:ext uri="{FF2B5EF4-FFF2-40B4-BE49-F238E27FC236}">
                  <a16:creationId xmlns="" xmlns:a16="http://schemas.microsoft.com/office/drawing/2014/main" id="{C636D8BE-2FA0-4FD8-A6BF-CCC23E536A66}"/>
                </a:ext>
              </a:extLst>
            </p:cNvPr>
            <p:cNvGrpSpPr/>
            <p:nvPr/>
          </p:nvGrpSpPr>
          <p:grpSpPr>
            <a:xfrm>
              <a:off x="1825930" y="4131970"/>
              <a:ext cx="1958047" cy="921848"/>
              <a:chOff x="685800" y="3118321"/>
              <a:chExt cx="1447800" cy="617963"/>
            </a:xfrm>
          </p:grpSpPr>
          <p:sp>
            <p:nvSpPr>
              <p:cNvPr id="39" name="圆角矩形 137">
                <a:extLst>
                  <a:ext uri="{FF2B5EF4-FFF2-40B4-BE49-F238E27FC236}">
                    <a16:creationId xmlns="" xmlns:a16="http://schemas.microsoft.com/office/drawing/2014/main" id="{7D95BC30-51EC-480F-9E76-48F212CEC475}"/>
                  </a:ext>
                </a:extLst>
              </p:cNvPr>
              <p:cNvSpPr/>
              <p:nvPr/>
            </p:nvSpPr>
            <p:spPr>
              <a:xfrm>
                <a:off x="685800" y="3118321"/>
                <a:ext cx="1447800" cy="617963"/>
              </a:xfrm>
              <a:prstGeom prst="roundRect">
                <a:avLst>
                  <a:gd name="adj" fmla="val 21952"/>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sp>
            <p:nvSpPr>
              <p:cNvPr id="40" name="圆角矩形 138">
                <a:extLst>
                  <a:ext uri="{FF2B5EF4-FFF2-40B4-BE49-F238E27FC236}">
                    <a16:creationId xmlns="" xmlns:a16="http://schemas.microsoft.com/office/drawing/2014/main" id="{E23B0F41-FE4E-4C4B-A341-C061A272012D}"/>
                  </a:ext>
                </a:extLst>
              </p:cNvPr>
              <p:cNvSpPr/>
              <p:nvPr/>
            </p:nvSpPr>
            <p:spPr>
              <a:xfrm>
                <a:off x="707039" y="3138091"/>
                <a:ext cx="1405323" cy="578422"/>
              </a:xfrm>
              <a:prstGeom prst="roundRect">
                <a:avLst>
                  <a:gd name="adj" fmla="val 21952"/>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accent4"/>
                  </a:solidFill>
                  <a:cs typeface="+mn-ea"/>
                  <a:sym typeface="+mn-lt"/>
                </a:endParaRPr>
              </a:p>
            </p:txBody>
          </p:sp>
        </p:grpSp>
        <p:sp>
          <p:nvSpPr>
            <p:cNvPr id="38" name="TextBox 136">
              <a:extLst>
                <a:ext uri="{FF2B5EF4-FFF2-40B4-BE49-F238E27FC236}">
                  <a16:creationId xmlns="" xmlns:a16="http://schemas.microsoft.com/office/drawing/2014/main" id="{20B94891-C88F-44C0-B97C-E7928F249660}"/>
                </a:ext>
              </a:extLst>
            </p:cNvPr>
            <p:cNvSpPr txBox="1"/>
            <p:nvPr/>
          </p:nvSpPr>
          <p:spPr>
            <a:xfrm>
              <a:off x="2098232" y="4346671"/>
              <a:ext cx="1413442" cy="453457"/>
            </a:xfrm>
            <a:prstGeom prst="rect">
              <a:avLst/>
            </a:prstGeom>
            <a:noFill/>
          </p:spPr>
          <p:txBody>
            <a:bodyPr wrap="square" rtlCol="0">
              <a:spAutoFit/>
            </a:bodyPr>
            <a:lstStyle/>
            <a:p>
              <a:pPr algn="ctr">
                <a:lnSpc>
                  <a:spcPct val="130000"/>
                </a:lnSpc>
              </a:pPr>
              <a:r>
                <a:rPr lang="zh-CN" altLang="en-US" sz="2000" b="1" dirty="0">
                  <a:solidFill>
                    <a:srgbClr val="1C5483"/>
                  </a:solidFill>
                  <a:cs typeface="+mn-ea"/>
                  <a:sym typeface="+mn-lt"/>
                </a:rPr>
                <a:t>添加标题</a:t>
              </a:r>
            </a:p>
          </p:txBody>
        </p:sp>
      </p:grpSp>
      <p:sp>
        <p:nvSpPr>
          <p:cNvPr id="41" name="TextBox 140">
            <a:extLst>
              <a:ext uri="{FF2B5EF4-FFF2-40B4-BE49-F238E27FC236}">
                <a16:creationId xmlns="" xmlns:a16="http://schemas.microsoft.com/office/drawing/2014/main" id="{5C235F10-B769-4BA6-B6A0-74E98DA761DC}"/>
              </a:ext>
            </a:extLst>
          </p:cNvPr>
          <p:cNvSpPr txBox="1"/>
          <p:nvPr/>
        </p:nvSpPr>
        <p:spPr>
          <a:xfrm>
            <a:off x="7591623" y="2780568"/>
            <a:ext cx="1573856"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2" name="TextBox 141">
            <a:extLst>
              <a:ext uri="{FF2B5EF4-FFF2-40B4-BE49-F238E27FC236}">
                <a16:creationId xmlns="" xmlns:a16="http://schemas.microsoft.com/office/drawing/2014/main" id="{2962F47E-CD61-4CDF-931D-253E7B105EC8}"/>
              </a:ext>
            </a:extLst>
          </p:cNvPr>
          <p:cNvSpPr txBox="1"/>
          <p:nvPr/>
        </p:nvSpPr>
        <p:spPr>
          <a:xfrm>
            <a:off x="7591624" y="3203558"/>
            <a:ext cx="1573856"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1300</a:t>
            </a:r>
            <a:r>
              <a:rPr lang="zh-CN" altLang="en-US" dirty="0">
                <a:solidFill>
                  <a:schemeClr val="bg1"/>
                </a:solidFill>
                <a:cs typeface="+mn-ea"/>
                <a:sym typeface="+mn-lt"/>
              </a:rPr>
              <a:t>万</a:t>
            </a:r>
          </a:p>
        </p:txBody>
      </p:sp>
      <p:sp>
        <p:nvSpPr>
          <p:cNvPr id="43" name="TextBox 142">
            <a:extLst>
              <a:ext uri="{FF2B5EF4-FFF2-40B4-BE49-F238E27FC236}">
                <a16:creationId xmlns="" xmlns:a16="http://schemas.microsoft.com/office/drawing/2014/main" id="{A8B16112-D442-4B99-9D85-950A259C91C3}"/>
              </a:ext>
            </a:extLst>
          </p:cNvPr>
          <p:cNvSpPr txBox="1"/>
          <p:nvPr/>
        </p:nvSpPr>
        <p:spPr>
          <a:xfrm>
            <a:off x="7591623" y="4028117"/>
            <a:ext cx="1471234"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1200</a:t>
            </a:r>
            <a:r>
              <a:rPr lang="zh-CN" altLang="en-US" dirty="0">
                <a:solidFill>
                  <a:schemeClr val="bg1"/>
                </a:solidFill>
                <a:cs typeface="+mn-ea"/>
                <a:sym typeface="+mn-lt"/>
              </a:rPr>
              <a:t>万</a:t>
            </a:r>
          </a:p>
        </p:txBody>
      </p:sp>
      <p:sp>
        <p:nvSpPr>
          <p:cNvPr id="44" name="TextBox 143">
            <a:extLst>
              <a:ext uri="{FF2B5EF4-FFF2-40B4-BE49-F238E27FC236}">
                <a16:creationId xmlns="" xmlns:a16="http://schemas.microsoft.com/office/drawing/2014/main" id="{2FF70E24-0DA8-4906-987B-899E900A95F9}"/>
              </a:ext>
            </a:extLst>
          </p:cNvPr>
          <p:cNvSpPr txBox="1"/>
          <p:nvPr/>
        </p:nvSpPr>
        <p:spPr>
          <a:xfrm>
            <a:off x="7591624" y="4416240"/>
            <a:ext cx="1471234"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1000</a:t>
            </a:r>
            <a:r>
              <a:rPr lang="zh-CN" altLang="en-US" dirty="0">
                <a:solidFill>
                  <a:schemeClr val="bg1"/>
                </a:solidFill>
                <a:cs typeface="+mn-ea"/>
                <a:sym typeface="+mn-lt"/>
              </a:rPr>
              <a:t>万</a:t>
            </a:r>
          </a:p>
        </p:txBody>
      </p:sp>
      <p:sp>
        <p:nvSpPr>
          <p:cNvPr id="45" name="TextBox 144">
            <a:extLst>
              <a:ext uri="{FF2B5EF4-FFF2-40B4-BE49-F238E27FC236}">
                <a16:creationId xmlns="" xmlns:a16="http://schemas.microsoft.com/office/drawing/2014/main" id="{2BB7D336-CAA7-445F-B2EA-389F8EEBA887}"/>
              </a:ext>
            </a:extLst>
          </p:cNvPr>
          <p:cNvSpPr txBox="1"/>
          <p:nvPr/>
        </p:nvSpPr>
        <p:spPr>
          <a:xfrm>
            <a:off x="7591623" y="5252253"/>
            <a:ext cx="1573857" cy="369332"/>
          </a:xfrm>
          <a:prstGeom prst="rect">
            <a:avLst/>
          </a:prstGeom>
          <a:noFill/>
        </p:spPr>
        <p:txBody>
          <a:bodyPr wrap="square" rtlCol="0">
            <a:spAutoFit/>
          </a:bodyPr>
          <a:lstStyle/>
          <a:p>
            <a:r>
              <a:rPr lang="zh-CN" altLang="en-US" dirty="0">
                <a:solidFill>
                  <a:schemeClr val="bg1"/>
                </a:solidFill>
                <a:cs typeface="+mn-ea"/>
                <a:sym typeface="+mn-lt"/>
              </a:rPr>
              <a:t>目标</a:t>
            </a:r>
            <a:r>
              <a:rPr lang="en-US" altLang="zh-CN" dirty="0">
                <a:solidFill>
                  <a:schemeClr val="bg1"/>
                </a:solidFill>
                <a:cs typeface="+mn-ea"/>
                <a:sym typeface="+mn-lt"/>
              </a:rPr>
              <a:t>2000</a:t>
            </a:r>
            <a:r>
              <a:rPr lang="zh-CN" altLang="en-US" dirty="0">
                <a:solidFill>
                  <a:schemeClr val="bg1"/>
                </a:solidFill>
                <a:cs typeface="+mn-ea"/>
                <a:sym typeface="+mn-lt"/>
              </a:rPr>
              <a:t>万</a:t>
            </a:r>
          </a:p>
        </p:txBody>
      </p:sp>
      <p:sp>
        <p:nvSpPr>
          <p:cNvPr id="46" name="TextBox 145">
            <a:extLst>
              <a:ext uri="{FF2B5EF4-FFF2-40B4-BE49-F238E27FC236}">
                <a16:creationId xmlns="" xmlns:a16="http://schemas.microsoft.com/office/drawing/2014/main" id="{7D7E2089-81CE-4323-9E4B-FB905AEDC3AC}"/>
              </a:ext>
            </a:extLst>
          </p:cNvPr>
          <p:cNvSpPr txBox="1"/>
          <p:nvPr/>
        </p:nvSpPr>
        <p:spPr>
          <a:xfrm>
            <a:off x="7591624" y="5640376"/>
            <a:ext cx="1573857" cy="369332"/>
          </a:xfrm>
          <a:prstGeom prst="rect">
            <a:avLst/>
          </a:prstGeom>
          <a:noFill/>
        </p:spPr>
        <p:txBody>
          <a:bodyPr wrap="square" rtlCol="0">
            <a:spAutoFit/>
          </a:bodyPr>
          <a:lstStyle/>
          <a:p>
            <a:r>
              <a:rPr lang="zh-CN" altLang="en-US" dirty="0">
                <a:solidFill>
                  <a:schemeClr val="bg1"/>
                </a:solidFill>
                <a:cs typeface="+mn-ea"/>
                <a:sym typeface="+mn-lt"/>
              </a:rPr>
              <a:t>完成</a:t>
            </a:r>
            <a:r>
              <a:rPr lang="en-US" altLang="zh-CN" dirty="0">
                <a:solidFill>
                  <a:schemeClr val="bg1"/>
                </a:solidFill>
                <a:cs typeface="+mn-ea"/>
                <a:sym typeface="+mn-lt"/>
              </a:rPr>
              <a:t>2600</a:t>
            </a:r>
            <a:r>
              <a:rPr lang="zh-CN" altLang="en-US" dirty="0">
                <a:solidFill>
                  <a:schemeClr val="bg1"/>
                </a:solidFill>
                <a:cs typeface="+mn-ea"/>
                <a:sym typeface="+mn-lt"/>
              </a:rPr>
              <a:t>万</a:t>
            </a:r>
          </a:p>
        </p:txBody>
      </p:sp>
      <p:grpSp>
        <p:nvGrpSpPr>
          <p:cNvPr id="47" name="组合 46">
            <a:extLst>
              <a:ext uri="{FF2B5EF4-FFF2-40B4-BE49-F238E27FC236}">
                <a16:creationId xmlns="" xmlns:a16="http://schemas.microsoft.com/office/drawing/2014/main" id="{62C5293D-5B74-4937-89B7-A407FAE6A7B7}"/>
              </a:ext>
            </a:extLst>
          </p:cNvPr>
          <p:cNvGrpSpPr/>
          <p:nvPr/>
        </p:nvGrpSpPr>
        <p:grpSpPr>
          <a:xfrm>
            <a:off x="1344137" y="2098079"/>
            <a:ext cx="3045758" cy="3045758"/>
            <a:chOff x="1112596" y="1512243"/>
            <a:chExt cx="3045758" cy="3045758"/>
          </a:xfrm>
        </p:grpSpPr>
        <p:grpSp>
          <p:nvGrpSpPr>
            <p:cNvPr id="48" name="组合 47">
              <a:extLst>
                <a:ext uri="{FF2B5EF4-FFF2-40B4-BE49-F238E27FC236}">
                  <a16:creationId xmlns="" xmlns:a16="http://schemas.microsoft.com/office/drawing/2014/main" id="{3A7859D8-281B-49A5-B9A7-458C13193BFB}"/>
                </a:ext>
              </a:extLst>
            </p:cNvPr>
            <p:cNvGrpSpPr/>
            <p:nvPr/>
          </p:nvGrpSpPr>
          <p:grpSpPr>
            <a:xfrm>
              <a:off x="1112596" y="1512243"/>
              <a:ext cx="3045758" cy="3045758"/>
              <a:chOff x="372609" y="2524616"/>
              <a:chExt cx="2739344" cy="2739343"/>
            </a:xfrm>
          </p:grpSpPr>
          <p:sp>
            <p:nvSpPr>
              <p:cNvPr id="50" name="椭圆 49">
                <a:extLst>
                  <a:ext uri="{FF2B5EF4-FFF2-40B4-BE49-F238E27FC236}">
                    <a16:creationId xmlns="" xmlns:a16="http://schemas.microsoft.com/office/drawing/2014/main" id="{F9DAF1B8-AA7D-4143-98C9-D5E00F1666EF}"/>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51" name="椭圆 50">
                <a:extLst>
                  <a:ext uri="{FF2B5EF4-FFF2-40B4-BE49-F238E27FC236}">
                    <a16:creationId xmlns="" xmlns:a16="http://schemas.microsoft.com/office/drawing/2014/main" id="{EC57D872-ABB7-4C91-9CBF-BAE1999FB00C}"/>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sp>
          <p:nvSpPr>
            <p:cNvPr id="49" name="椭圆 48">
              <a:extLst>
                <a:ext uri="{FF2B5EF4-FFF2-40B4-BE49-F238E27FC236}">
                  <a16:creationId xmlns="" xmlns:a16="http://schemas.microsoft.com/office/drawing/2014/main" id="{7CB07EE2-2510-4259-A78F-B58A48FD94C4}"/>
                </a:ext>
              </a:extLst>
            </p:cNvPr>
            <p:cNvSpPr/>
            <p:nvPr/>
          </p:nvSpPr>
          <p:spPr>
            <a:xfrm>
              <a:off x="1331905" y="1731552"/>
              <a:ext cx="2607140" cy="2607140"/>
            </a:xfrm>
            <a:prstGeom prst="ellipse">
              <a:avLst/>
            </a:prstGeom>
            <a:blipFill dpi="0" rotWithShape="1">
              <a:blip r:embed="rId5" cstate="email">
                <a:alphaModFix amt="90000"/>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259797471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1+#ppt_w/2"/>
                                          </p:val>
                                        </p:tav>
                                        <p:tav tm="100000">
                                          <p:val>
                                            <p:strVal val="#ppt_x"/>
                                          </p:val>
                                        </p:tav>
                                      </p:tavLst>
                                    </p:anim>
                                    <p:anim calcmode="lin" valueType="num">
                                      <p:cBhvr additive="base">
                                        <p:cTn id="8" dur="1000" fill="hold"/>
                                        <p:tgtEl>
                                          <p:spTgt spid="47"/>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fade">
                                      <p:cBhvr>
                                        <p:cTn id="11" dur="1000"/>
                                        <p:tgtEl>
                                          <p:spTgt spid="47"/>
                                        </p:tgtEl>
                                      </p:cBhvr>
                                    </p:animEffect>
                                  </p:childTnLst>
                                </p:cTn>
                              </p:par>
                            </p:childTnLst>
                          </p:cTn>
                        </p:par>
                        <p:par>
                          <p:cTn id="12" fill="hold">
                            <p:stCondLst>
                              <p:cond delay="1000"/>
                            </p:stCondLst>
                            <p:childTnLst>
                              <p:par>
                                <p:cTn id="13" presetID="2" presetClass="entr" presetSubtype="4"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900" fill="hold"/>
                                        <p:tgtEl>
                                          <p:spTgt spid="14"/>
                                        </p:tgtEl>
                                        <p:attrNameLst>
                                          <p:attrName>ppt_x</p:attrName>
                                        </p:attrNameLst>
                                      </p:cBhvr>
                                      <p:tavLst>
                                        <p:tav tm="0">
                                          <p:val>
                                            <p:strVal val="#ppt_x"/>
                                          </p:val>
                                        </p:tav>
                                        <p:tav tm="100000">
                                          <p:val>
                                            <p:strVal val="#ppt_x"/>
                                          </p:val>
                                        </p:tav>
                                      </p:tavLst>
                                    </p:anim>
                                    <p:anim calcmode="lin" valueType="num">
                                      <p:cBhvr additive="base">
                                        <p:cTn id="16" dur="900" fill="hold"/>
                                        <p:tgtEl>
                                          <p:spTgt spid="14"/>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900"/>
                                        <p:tgtEl>
                                          <p:spTgt spid="14"/>
                                        </p:tgtEl>
                                      </p:cBhvr>
                                    </p:animEffect>
                                  </p:childTnLst>
                                </p:cTn>
                              </p:par>
                            </p:childTnLst>
                          </p:cTn>
                        </p:par>
                        <p:par>
                          <p:cTn id="20" fill="hold">
                            <p:stCondLst>
                              <p:cond delay="1900"/>
                            </p:stCondLst>
                            <p:childTnLst>
                              <p:par>
                                <p:cTn id="21" presetID="1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2400"/>
                            </p:stCondLst>
                            <p:childTnLst>
                              <p:par>
                                <p:cTn id="26" presetID="12" presetClass="entr" presetSubtype="8"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p:tgtEl>
                                          <p:spTgt spid="11"/>
                                        </p:tgtEl>
                                        <p:attrNameLst>
                                          <p:attrName>ppt_x</p:attrName>
                                        </p:attrNameLst>
                                      </p:cBhvr>
                                      <p:tavLst>
                                        <p:tav tm="0">
                                          <p:val>
                                            <p:strVal val="#ppt_x-#ppt_w*1.125000"/>
                                          </p:val>
                                        </p:tav>
                                        <p:tav tm="100000">
                                          <p:val>
                                            <p:strVal val="#ppt_x"/>
                                          </p:val>
                                        </p:tav>
                                      </p:tavLst>
                                    </p:anim>
                                    <p:animEffect transition="in" filter="wipe(right)">
                                      <p:cBhvr>
                                        <p:cTn id="29" dur="500"/>
                                        <p:tgtEl>
                                          <p:spTgt spid="11"/>
                                        </p:tgtEl>
                                      </p:cBhvr>
                                    </p:animEffect>
                                  </p:childTnLst>
                                </p:cTn>
                              </p:par>
                            </p:childTnLst>
                          </p:cTn>
                        </p:par>
                        <p:par>
                          <p:cTn id="30" fill="hold">
                            <p:stCondLst>
                              <p:cond delay="290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 calcmode="lin" valueType="num">
                                      <p:cBhvr>
                                        <p:cTn id="33" dur="250" fill="hold"/>
                                        <p:tgtEl>
                                          <p:spTgt spid="13"/>
                                        </p:tgtEl>
                                        <p:attrNameLst>
                                          <p:attrName>ppt_w</p:attrName>
                                        </p:attrNameLst>
                                      </p:cBhvr>
                                      <p:tavLst>
                                        <p:tav tm="0">
                                          <p:val>
                                            <p:fltVal val="0"/>
                                          </p:val>
                                        </p:tav>
                                        <p:tav tm="100000">
                                          <p:val>
                                            <p:strVal val="#ppt_w"/>
                                          </p:val>
                                        </p:tav>
                                      </p:tavLst>
                                    </p:anim>
                                    <p:anim calcmode="lin" valueType="num">
                                      <p:cBhvr>
                                        <p:cTn id="34" dur="250" fill="hold"/>
                                        <p:tgtEl>
                                          <p:spTgt spid="13"/>
                                        </p:tgtEl>
                                        <p:attrNameLst>
                                          <p:attrName>ppt_h</p:attrName>
                                        </p:attrNameLst>
                                      </p:cBhvr>
                                      <p:tavLst>
                                        <p:tav tm="0">
                                          <p:val>
                                            <p:fltVal val="0"/>
                                          </p:val>
                                        </p:tav>
                                        <p:tav tm="100000">
                                          <p:val>
                                            <p:strVal val="#ppt_h"/>
                                          </p:val>
                                        </p:tav>
                                      </p:tavLst>
                                    </p:anim>
                                    <p:animEffect transition="in" filter="fade">
                                      <p:cBhvr>
                                        <p:cTn id="35" dur="250"/>
                                        <p:tgtEl>
                                          <p:spTgt spid="13"/>
                                        </p:tgtEl>
                                      </p:cBhvr>
                                    </p:animEffect>
                                  </p:childTnLst>
                                </p:cTn>
                              </p:par>
                            </p:childTnLst>
                          </p:cTn>
                        </p:par>
                        <p:par>
                          <p:cTn id="36" fill="hold">
                            <p:stCondLst>
                              <p:cond delay="32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19"/>
                                        </p:tgtEl>
                                        <p:attrNameLst>
                                          <p:attrName>style.visibility</p:attrName>
                                        </p:attrNameLst>
                                      </p:cBhvr>
                                      <p:to>
                                        <p:strVal val="visible"/>
                                      </p:to>
                                    </p:set>
                                    <p:anim calcmode="lin" valueType="num">
                                      <p:cBhvr>
                                        <p:cTn id="39" dur="250" fill="hold"/>
                                        <p:tgtEl>
                                          <p:spTgt spid="19"/>
                                        </p:tgtEl>
                                        <p:attrNameLst>
                                          <p:attrName>ppt_w</p:attrName>
                                        </p:attrNameLst>
                                      </p:cBhvr>
                                      <p:tavLst>
                                        <p:tav tm="0">
                                          <p:val>
                                            <p:fltVal val="0"/>
                                          </p:val>
                                        </p:tav>
                                        <p:tav tm="100000">
                                          <p:val>
                                            <p:strVal val="#ppt_w"/>
                                          </p:val>
                                        </p:tav>
                                      </p:tavLst>
                                    </p:anim>
                                    <p:anim calcmode="lin" valueType="num">
                                      <p:cBhvr>
                                        <p:cTn id="40" dur="250" fill="hold"/>
                                        <p:tgtEl>
                                          <p:spTgt spid="19"/>
                                        </p:tgtEl>
                                        <p:attrNameLst>
                                          <p:attrName>ppt_h</p:attrName>
                                        </p:attrNameLst>
                                      </p:cBhvr>
                                      <p:tavLst>
                                        <p:tav tm="0">
                                          <p:val>
                                            <p:fltVal val="0"/>
                                          </p:val>
                                        </p:tav>
                                        <p:tav tm="100000">
                                          <p:val>
                                            <p:strVal val="#ppt_h"/>
                                          </p:val>
                                        </p:tav>
                                      </p:tavLst>
                                    </p:anim>
                                    <p:animEffect transition="in" filter="fade">
                                      <p:cBhvr>
                                        <p:cTn id="41" dur="250"/>
                                        <p:tgtEl>
                                          <p:spTgt spid="19"/>
                                        </p:tgtEl>
                                      </p:cBhvr>
                                    </p:animEffect>
                                  </p:childTnLst>
                                </p:cTn>
                              </p:par>
                            </p:childTnLst>
                          </p:cTn>
                        </p:par>
                        <p:par>
                          <p:cTn id="42" fill="hold">
                            <p:stCondLst>
                              <p:cond delay="3675"/>
                            </p:stCondLst>
                            <p:childTnLst>
                              <p:par>
                                <p:cTn id="43" presetID="2" presetClass="entr" presetSubtype="4" decel="100000" fill="hold" nodeType="after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850" fill="hold"/>
                                        <p:tgtEl>
                                          <p:spTgt spid="22"/>
                                        </p:tgtEl>
                                        <p:attrNameLst>
                                          <p:attrName>ppt_x</p:attrName>
                                        </p:attrNameLst>
                                      </p:cBhvr>
                                      <p:tavLst>
                                        <p:tav tm="0">
                                          <p:val>
                                            <p:strVal val="#ppt_x"/>
                                          </p:val>
                                        </p:tav>
                                        <p:tav tm="100000">
                                          <p:val>
                                            <p:strVal val="#ppt_x"/>
                                          </p:val>
                                        </p:tav>
                                      </p:tavLst>
                                    </p:anim>
                                    <p:anim calcmode="lin" valueType="num">
                                      <p:cBhvr additive="base">
                                        <p:cTn id="46" dur="850" fill="hold"/>
                                        <p:tgtEl>
                                          <p:spTgt spid="22"/>
                                        </p:tgtEl>
                                        <p:attrNameLst>
                                          <p:attrName>ppt_y</p:attrName>
                                        </p:attrNameLst>
                                      </p:cBhvr>
                                      <p:tavLst>
                                        <p:tav tm="0">
                                          <p:val>
                                            <p:strVal val="1+#ppt_h/2"/>
                                          </p:val>
                                        </p:tav>
                                        <p:tav tm="100000">
                                          <p:val>
                                            <p:strVal val="#ppt_y"/>
                                          </p:val>
                                        </p:tav>
                                      </p:tavLst>
                                    </p:anim>
                                  </p:childTnLst>
                                </p:cTn>
                              </p:par>
                              <p:par>
                                <p:cTn id="47" presetID="10" presetClass="entr" presetSubtype="0"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fade">
                                      <p:cBhvr>
                                        <p:cTn id="49" dur="850"/>
                                        <p:tgtEl>
                                          <p:spTgt spid="22"/>
                                        </p:tgtEl>
                                      </p:cBhvr>
                                    </p:animEffect>
                                  </p:childTnLst>
                                </p:cTn>
                              </p:par>
                            </p:childTnLst>
                          </p:cTn>
                        </p:par>
                        <p:par>
                          <p:cTn id="50" fill="hold">
                            <p:stCondLst>
                              <p:cond delay="4525"/>
                            </p:stCondLst>
                            <p:childTnLst>
                              <p:par>
                                <p:cTn id="51" presetID="12" presetClass="entr" presetSubtype="8"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p:tgtEl>
                                          <p:spTgt spid="21"/>
                                        </p:tgtEl>
                                        <p:attrNameLst>
                                          <p:attrName>ppt_x</p:attrName>
                                        </p:attrNameLst>
                                      </p:cBhvr>
                                      <p:tavLst>
                                        <p:tav tm="0">
                                          <p:val>
                                            <p:strVal val="#ppt_x-#ppt_w*1.125000"/>
                                          </p:val>
                                        </p:tav>
                                        <p:tav tm="100000">
                                          <p:val>
                                            <p:strVal val="#ppt_x"/>
                                          </p:val>
                                        </p:tav>
                                      </p:tavLst>
                                    </p:anim>
                                    <p:animEffect transition="in" filter="wipe(right)">
                                      <p:cBhvr>
                                        <p:cTn id="54" dur="500"/>
                                        <p:tgtEl>
                                          <p:spTgt spid="21"/>
                                        </p:tgtEl>
                                      </p:cBhvr>
                                    </p:animEffect>
                                  </p:childTnLst>
                                </p:cTn>
                              </p:par>
                            </p:childTnLst>
                          </p:cTn>
                        </p:par>
                        <p:par>
                          <p:cTn id="55" fill="hold">
                            <p:stCondLst>
                              <p:cond delay="5025"/>
                            </p:stCondLst>
                            <p:childTnLst>
                              <p:par>
                                <p:cTn id="56" presetID="12" presetClass="entr" presetSubtype="8"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p:tgtEl>
                                          <p:spTgt spid="20"/>
                                        </p:tgtEl>
                                        <p:attrNameLst>
                                          <p:attrName>ppt_x</p:attrName>
                                        </p:attrNameLst>
                                      </p:cBhvr>
                                      <p:tavLst>
                                        <p:tav tm="0">
                                          <p:val>
                                            <p:strVal val="#ppt_x-#ppt_w*1.125000"/>
                                          </p:val>
                                        </p:tav>
                                        <p:tav tm="100000">
                                          <p:val>
                                            <p:strVal val="#ppt_x"/>
                                          </p:val>
                                        </p:tav>
                                      </p:tavLst>
                                    </p:anim>
                                    <p:animEffect transition="in" filter="wipe(right)">
                                      <p:cBhvr>
                                        <p:cTn id="59" dur="500"/>
                                        <p:tgtEl>
                                          <p:spTgt spid="20"/>
                                        </p:tgtEl>
                                      </p:cBhvr>
                                    </p:animEffect>
                                  </p:childTnLst>
                                </p:cTn>
                              </p:par>
                            </p:childTnLst>
                          </p:cTn>
                        </p:par>
                        <p:par>
                          <p:cTn id="60" fill="hold">
                            <p:stCondLst>
                              <p:cond delay="5525"/>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250" fill="hold"/>
                                        <p:tgtEl>
                                          <p:spTgt spid="41"/>
                                        </p:tgtEl>
                                        <p:attrNameLst>
                                          <p:attrName>ppt_w</p:attrName>
                                        </p:attrNameLst>
                                      </p:cBhvr>
                                      <p:tavLst>
                                        <p:tav tm="0">
                                          <p:val>
                                            <p:fltVal val="0"/>
                                          </p:val>
                                        </p:tav>
                                        <p:tav tm="100000">
                                          <p:val>
                                            <p:strVal val="#ppt_w"/>
                                          </p:val>
                                        </p:tav>
                                      </p:tavLst>
                                    </p:anim>
                                    <p:anim calcmode="lin" valueType="num">
                                      <p:cBhvr>
                                        <p:cTn id="64" dur="250" fill="hold"/>
                                        <p:tgtEl>
                                          <p:spTgt spid="41"/>
                                        </p:tgtEl>
                                        <p:attrNameLst>
                                          <p:attrName>ppt_h</p:attrName>
                                        </p:attrNameLst>
                                      </p:cBhvr>
                                      <p:tavLst>
                                        <p:tav tm="0">
                                          <p:val>
                                            <p:fltVal val="0"/>
                                          </p:val>
                                        </p:tav>
                                        <p:tav tm="100000">
                                          <p:val>
                                            <p:strVal val="#ppt_h"/>
                                          </p:val>
                                        </p:tav>
                                      </p:tavLst>
                                    </p:anim>
                                    <p:animEffect transition="in" filter="fade">
                                      <p:cBhvr>
                                        <p:cTn id="65" dur="250"/>
                                        <p:tgtEl>
                                          <p:spTgt spid="41"/>
                                        </p:tgtEl>
                                      </p:cBhvr>
                                    </p:animEffect>
                                  </p:childTnLst>
                                </p:cTn>
                              </p:par>
                            </p:childTnLst>
                          </p:cTn>
                        </p:par>
                        <p:par>
                          <p:cTn id="66" fill="hold">
                            <p:stCondLst>
                              <p:cond delay="5925"/>
                            </p:stCondLst>
                            <p:childTnLst>
                              <p:par>
                                <p:cTn id="67" presetID="53" presetClass="entr" presetSubtype="16" fill="hold" grpId="0" nodeType="afterEffect">
                                  <p:stCondLst>
                                    <p:cond delay="0"/>
                                  </p:stCondLst>
                                  <p:iterate type="lt">
                                    <p:tmPct val="10000"/>
                                  </p:iterate>
                                  <p:childTnLst>
                                    <p:set>
                                      <p:cBhvr>
                                        <p:cTn id="68" dur="1" fill="hold">
                                          <p:stCondLst>
                                            <p:cond delay="0"/>
                                          </p:stCondLst>
                                        </p:cTn>
                                        <p:tgtEl>
                                          <p:spTgt spid="42"/>
                                        </p:tgtEl>
                                        <p:attrNameLst>
                                          <p:attrName>style.visibility</p:attrName>
                                        </p:attrNameLst>
                                      </p:cBhvr>
                                      <p:to>
                                        <p:strVal val="visible"/>
                                      </p:to>
                                    </p:set>
                                    <p:anim calcmode="lin" valueType="num">
                                      <p:cBhvr>
                                        <p:cTn id="69" dur="250" fill="hold"/>
                                        <p:tgtEl>
                                          <p:spTgt spid="42"/>
                                        </p:tgtEl>
                                        <p:attrNameLst>
                                          <p:attrName>ppt_w</p:attrName>
                                        </p:attrNameLst>
                                      </p:cBhvr>
                                      <p:tavLst>
                                        <p:tav tm="0">
                                          <p:val>
                                            <p:fltVal val="0"/>
                                          </p:val>
                                        </p:tav>
                                        <p:tav tm="100000">
                                          <p:val>
                                            <p:strVal val="#ppt_w"/>
                                          </p:val>
                                        </p:tav>
                                      </p:tavLst>
                                    </p:anim>
                                    <p:anim calcmode="lin" valueType="num">
                                      <p:cBhvr>
                                        <p:cTn id="70" dur="250" fill="hold"/>
                                        <p:tgtEl>
                                          <p:spTgt spid="42"/>
                                        </p:tgtEl>
                                        <p:attrNameLst>
                                          <p:attrName>ppt_h</p:attrName>
                                        </p:attrNameLst>
                                      </p:cBhvr>
                                      <p:tavLst>
                                        <p:tav tm="0">
                                          <p:val>
                                            <p:fltVal val="0"/>
                                          </p:val>
                                        </p:tav>
                                        <p:tav tm="100000">
                                          <p:val>
                                            <p:strVal val="#ppt_h"/>
                                          </p:val>
                                        </p:tav>
                                      </p:tavLst>
                                    </p:anim>
                                    <p:animEffect transition="in" filter="fade">
                                      <p:cBhvr>
                                        <p:cTn id="71" dur="250"/>
                                        <p:tgtEl>
                                          <p:spTgt spid="42"/>
                                        </p:tgtEl>
                                      </p:cBhvr>
                                    </p:animEffect>
                                  </p:childTnLst>
                                </p:cTn>
                              </p:par>
                            </p:childTnLst>
                          </p:cTn>
                        </p:par>
                        <p:par>
                          <p:cTn id="72" fill="hold">
                            <p:stCondLst>
                              <p:cond delay="6325"/>
                            </p:stCondLst>
                            <p:childTnLst>
                              <p:par>
                                <p:cTn id="73" presetID="2" presetClass="entr" presetSubtype="4" decel="100000" fill="hold" nodeType="afterEffect">
                                  <p:stCondLst>
                                    <p:cond delay="0"/>
                                  </p:stCondLst>
                                  <p:childTnLst>
                                    <p:set>
                                      <p:cBhvr>
                                        <p:cTn id="74" dur="1" fill="hold">
                                          <p:stCondLst>
                                            <p:cond delay="0"/>
                                          </p:stCondLst>
                                        </p:cTn>
                                        <p:tgtEl>
                                          <p:spTgt spid="29"/>
                                        </p:tgtEl>
                                        <p:attrNameLst>
                                          <p:attrName>style.visibility</p:attrName>
                                        </p:attrNameLst>
                                      </p:cBhvr>
                                      <p:to>
                                        <p:strVal val="visible"/>
                                      </p:to>
                                    </p:set>
                                    <p:anim calcmode="lin" valueType="num">
                                      <p:cBhvr additive="base">
                                        <p:cTn id="75" dur="750" fill="hold"/>
                                        <p:tgtEl>
                                          <p:spTgt spid="29"/>
                                        </p:tgtEl>
                                        <p:attrNameLst>
                                          <p:attrName>ppt_x</p:attrName>
                                        </p:attrNameLst>
                                      </p:cBhvr>
                                      <p:tavLst>
                                        <p:tav tm="0">
                                          <p:val>
                                            <p:strVal val="#ppt_x"/>
                                          </p:val>
                                        </p:tav>
                                        <p:tav tm="100000">
                                          <p:val>
                                            <p:strVal val="#ppt_x"/>
                                          </p:val>
                                        </p:tav>
                                      </p:tavLst>
                                    </p:anim>
                                    <p:anim calcmode="lin" valueType="num">
                                      <p:cBhvr additive="base">
                                        <p:cTn id="76" dur="750" fill="hold"/>
                                        <p:tgtEl>
                                          <p:spTgt spid="29"/>
                                        </p:tgtEl>
                                        <p:attrNameLst>
                                          <p:attrName>ppt_y</p:attrName>
                                        </p:attrNameLst>
                                      </p:cBhvr>
                                      <p:tavLst>
                                        <p:tav tm="0">
                                          <p:val>
                                            <p:strVal val="1+#ppt_h/2"/>
                                          </p:val>
                                        </p:tav>
                                        <p:tav tm="100000">
                                          <p:val>
                                            <p:strVal val="#ppt_y"/>
                                          </p:val>
                                        </p:tav>
                                      </p:tavLst>
                                    </p:anim>
                                  </p:childTnLst>
                                </p:cTn>
                              </p:par>
                              <p:par>
                                <p:cTn id="77" presetID="10" presetClass="entr" presetSubtype="0" fill="hold"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750"/>
                                        <p:tgtEl>
                                          <p:spTgt spid="29"/>
                                        </p:tgtEl>
                                      </p:cBhvr>
                                    </p:animEffect>
                                  </p:childTnLst>
                                </p:cTn>
                              </p:par>
                            </p:childTnLst>
                          </p:cTn>
                        </p:par>
                        <p:par>
                          <p:cTn id="80" fill="hold">
                            <p:stCondLst>
                              <p:cond delay="7075"/>
                            </p:stCondLst>
                            <p:childTnLst>
                              <p:par>
                                <p:cTn id="81" presetID="12" presetClass="entr" presetSubtype="8"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 calcmode="lin" valueType="num">
                                      <p:cBhvr additive="base">
                                        <p:cTn id="83" dur="500"/>
                                        <p:tgtEl>
                                          <p:spTgt spid="28"/>
                                        </p:tgtEl>
                                        <p:attrNameLst>
                                          <p:attrName>ppt_x</p:attrName>
                                        </p:attrNameLst>
                                      </p:cBhvr>
                                      <p:tavLst>
                                        <p:tav tm="0">
                                          <p:val>
                                            <p:strVal val="#ppt_x-#ppt_w*1.125000"/>
                                          </p:val>
                                        </p:tav>
                                        <p:tav tm="100000">
                                          <p:val>
                                            <p:strVal val="#ppt_x"/>
                                          </p:val>
                                        </p:tav>
                                      </p:tavLst>
                                    </p:anim>
                                    <p:animEffect transition="in" filter="wipe(right)">
                                      <p:cBhvr>
                                        <p:cTn id="84" dur="500"/>
                                        <p:tgtEl>
                                          <p:spTgt spid="28"/>
                                        </p:tgtEl>
                                      </p:cBhvr>
                                    </p:animEffect>
                                  </p:childTnLst>
                                </p:cTn>
                              </p:par>
                            </p:childTnLst>
                          </p:cTn>
                        </p:par>
                        <p:par>
                          <p:cTn id="85" fill="hold">
                            <p:stCondLst>
                              <p:cond delay="7575"/>
                            </p:stCondLst>
                            <p:childTnLst>
                              <p:par>
                                <p:cTn id="86" presetID="12" presetClass="entr" presetSubtype="8"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ppt_x</p:attrName>
                                        </p:attrNameLst>
                                      </p:cBhvr>
                                      <p:tavLst>
                                        <p:tav tm="0">
                                          <p:val>
                                            <p:strVal val="#ppt_x-#ppt_w*1.125000"/>
                                          </p:val>
                                        </p:tav>
                                        <p:tav tm="100000">
                                          <p:val>
                                            <p:strVal val="#ppt_x"/>
                                          </p:val>
                                        </p:tav>
                                      </p:tavLst>
                                    </p:anim>
                                    <p:animEffect transition="in" filter="wipe(right)">
                                      <p:cBhvr>
                                        <p:cTn id="89" dur="500"/>
                                        <p:tgtEl>
                                          <p:spTgt spid="27"/>
                                        </p:tgtEl>
                                      </p:cBhvr>
                                    </p:animEffect>
                                  </p:childTnLst>
                                </p:cTn>
                              </p:par>
                            </p:childTnLst>
                          </p:cTn>
                        </p:par>
                        <p:par>
                          <p:cTn id="90" fill="hold">
                            <p:stCondLst>
                              <p:cond delay="8075"/>
                            </p:stCondLst>
                            <p:childTnLst>
                              <p:par>
                                <p:cTn id="91" presetID="53" presetClass="entr" presetSubtype="16" fill="hold" grpId="0" nodeType="afterEffect">
                                  <p:stCondLst>
                                    <p:cond delay="0"/>
                                  </p:stCondLst>
                                  <p:iterate type="lt">
                                    <p:tmPct val="10000"/>
                                  </p:iterate>
                                  <p:childTnLst>
                                    <p:set>
                                      <p:cBhvr>
                                        <p:cTn id="92" dur="1" fill="hold">
                                          <p:stCondLst>
                                            <p:cond delay="0"/>
                                          </p:stCondLst>
                                        </p:cTn>
                                        <p:tgtEl>
                                          <p:spTgt spid="43"/>
                                        </p:tgtEl>
                                        <p:attrNameLst>
                                          <p:attrName>style.visibility</p:attrName>
                                        </p:attrNameLst>
                                      </p:cBhvr>
                                      <p:to>
                                        <p:strVal val="visible"/>
                                      </p:to>
                                    </p:set>
                                    <p:anim calcmode="lin" valueType="num">
                                      <p:cBhvr>
                                        <p:cTn id="93" dur="250" fill="hold"/>
                                        <p:tgtEl>
                                          <p:spTgt spid="43"/>
                                        </p:tgtEl>
                                        <p:attrNameLst>
                                          <p:attrName>ppt_w</p:attrName>
                                        </p:attrNameLst>
                                      </p:cBhvr>
                                      <p:tavLst>
                                        <p:tav tm="0">
                                          <p:val>
                                            <p:fltVal val="0"/>
                                          </p:val>
                                        </p:tav>
                                        <p:tav tm="100000">
                                          <p:val>
                                            <p:strVal val="#ppt_w"/>
                                          </p:val>
                                        </p:tav>
                                      </p:tavLst>
                                    </p:anim>
                                    <p:anim calcmode="lin" valueType="num">
                                      <p:cBhvr>
                                        <p:cTn id="94" dur="250" fill="hold"/>
                                        <p:tgtEl>
                                          <p:spTgt spid="43"/>
                                        </p:tgtEl>
                                        <p:attrNameLst>
                                          <p:attrName>ppt_h</p:attrName>
                                        </p:attrNameLst>
                                      </p:cBhvr>
                                      <p:tavLst>
                                        <p:tav tm="0">
                                          <p:val>
                                            <p:fltVal val="0"/>
                                          </p:val>
                                        </p:tav>
                                        <p:tav tm="100000">
                                          <p:val>
                                            <p:strVal val="#ppt_h"/>
                                          </p:val>
                                        </p:tav>
                                      </p:tavLst>
                                    </p:anim>
                                    <p:animEffect transition="in" filter="fade">
                                      <p:cBhvr>
                                        <p:cTn id="95" dur="250"/>
                                        <p:tgtEl>
                                          <p:spTgt spid="43"/>
                                        </p:tgtEl>
                                      </p:cBhvr>
                                    </p:animEffect>
                                  </p:childTnLst>
                                </p:cTn>
                              </p:par>
                            </p:childTnLst>
                          </p:cTn>
                        </p:par>
                        <p:par>
                          <p:cTn id="96" fill="hold">
                            <p:stCondLst>
                              <p:cond delay="8475"/>
                            </p:stCondLst>
                            <p:childTnLst>
                              <p:par>
                                <p:cTn id="97" presetID="53" presetClass="entr" presetSubtype="16" fill="hold" grpId="0" nodeType="afterEffect">
                                  <p:stCondLst>
                                    <p:cond delay="0"/>
                                  </p:stCondLst>
                                  <p:iterate type="lt">
                                    <p:tmPct val="10000"/>
                                  </p:iterate>
                                  <p:childTnLst>
                                    <p:set>
                                      <p:cBhvr>
                                        <p:cTn id="98" dur="1" fill="hold">
                                          <p:stCondLst>
                                            <p:cond delay="0"/>
                                          </p:stCondLst>
                                        </p:cTn>
                                        <p:tgtEl>
                                          <p:spTgt spid="44"/>
                                        </p:tgtEl>
                                        <p:attrNameLst>
                                          <p:attrName>style.visibility</p:attrName>
                                        </p:attrNameLst>
                                      </p:cBhvr>
                                      <p:to>
                                        <p:strVal val="visible"/>
                                      </p:to>
                                    </p:set>
                                    <p:anim calcmode="lin" valueType="num">
                                      <p:cBhvr>
                                        <p:cTn id="99" dur="250" fill="hold"/>
                                        <p:tgtEl>
                                          <p:spTgt spid="44"/>
                                        </p:tgtEl>
                                        <p:attrNameLst>
                                          <p:attrName>ppt_w</p:attrName>
                                        </p:attrNameLst>
                                      </p:cBhvr>
                                      <p:tavLst>
                                        <p:tav tm="0">
                                          <p:val>
                                            <p:fltVal val="0"/>
                                          </p:val>
                                        </p:tav>
                                        <p:tav tm="100000">
                                          <p:val>
                                            <p:strVal val="#ppt_w"/>
                                          </p:val>
                                        </p:tav>
                                      </p:tavLst>
                                    </p:anim>
                                    <p:anim calcmode="lin" valueType="num">
                                      <p:cBhvr>
                                        <p:cTn id="100" dur="250" fill="hold"/>
                                        <p:tgtEl>
                                          <p:spTgt spid="44"/>
                                        </p:tgtEl>
                                        <p:attrNameLst>
                                          <p:attrName>ppt_h</p:attrName>
                                        </p:attrNameLst>
                                      </p:cBhvr>
                                      <p:tavLst>
                                        <p:tav tm="0">
                                          <p:val>
                                            <p:fltVal val="0"/>
                                          </p:val>
                                        </p:tav>
                                        <p:tav tm="100000">
                                          <p:val>
                                            <p:strVal val="#ppt_h"/>
                                          </p:val>
                                        </p:tav>
                                      </p:tavLst>
                                    </p:anim>
                                    <p:animEffect transition="in" filter="fade">
                                      <p:cBhvr>
                                        <p:cTn id="101" dur="250"/>
                                        <p:tgtEl>
                                          <p:spTgt spid="44"/>
                                        </p:tgtEl>
                                      </p:cBhvr>
                                    </p:animEffect>
                                  </p:childTnLst>
                                </p:cTn>
                              </p:par>
                            </p:childTnLst>
                          </p:cTn>
                        </p:par>
                        <p:par>
                          <p:cTn id="102" fill="hold">
                            <p:stCondLst>
                              <p:cond delay="8875"/>
                            </p:stCondLst>
                            <p:childTnLst>
                              <p:par>
                                <p:cTn id="103" presetID="2" presetClass="entr" presetSubtype="4" decel="100000" fill="hold" nodeType="afterEffect">
                                  <p:stCondLst>
                                    <p:cond delay="0"/>
                                  </p:stCondLst>
                                  <p:childTnLst>
                                    <p:set>
                                      <p:cBhvr>
                                        <p:cTn id="104" dur="1" fill="hold">
                                          <p:stCondLst>
                                            <p:cond delay="0"/>
                                          </p:stCondLst>
                                        </p:cTn>
                                        <p:tgtEl>
                                          <p:spTgt spid="36"/>
                                        </p:tgtEl>
                                        <p:attrNameLst>
                                          <p:attrName>style.visibility</p:attrName>
                                        </p:attrNameLst>
                                      </p:cBhvr>
                                      <p:to>
                                        <p:strVal val="visible"/>
                                      </p:to>
                                    </p:set>
                                    <p:anim calcmode="lin" valueType="num">
                                      <p:cBhvr additive="base">
                                        <p:cTn id="105" dur="500" fill="hold"/>
                                        <p:tgtEl>
                                          <p:spTgt spid="36"/>
                                        </p:tgtEl>
                                        <p:attrNameLst>
                                          <p:attrName>ppt_x</p:attrName>
                                        </p:attrNameLst>
                                      </p:cBhvr>
                                      <p:tavLst>
                                        <p:tav tm="0">
                                          <p:val>
                                            <p:strVal val="#ppt_x"/>
                                          </p:val>
                                        </p:tav>
                                        <p:tav tm="100000">
                                          <p:val>
                                            <p:strVal val="#ppt_x"/>
                                          </p:val>
                                        </p:tav>
                                      </p:tavLst>
                                    </p:anim>
                                    <p:anim calcmode="lin" valueType="num">
                                      <p:cBhvr additive="base">
                                        <p:cTn id="106" dur="500" fill="hold"/>
                                        <p:tgtEl>
                                          <p:spTgt spid="36"/>
                                        </p:tgtEl>
                                        <p:attrNameLst>
                                          <p:attrName>ppt_y</p:attrName>
                                        </p:attrNameLst>
                                      </p:cBhvr>
                                      <p:tavLst>
                                        <p:tav tm="0">
                                          <p:val>
                                            <p:strVal val="1+#ppt_h/2"/>
                                          </p:val>
                                        </p:tav>
                                        <p:tav tm="100000">
                                          <p:val>
                                            <p:strVal val="#ppt_y"/>
                                          </p:val>
                                        </p:tav>
                                      </p:tavLst>
                                    </p:anim>
                                  </p:childTnLst>
                                </p:cTn>
                              </p:par>
                              <p:par>
                                <p:cTn id="107" presetID="10" presetClass="entr" presetSubtype="0" fill="hold" nodeType="withEffect">
                                  <p:stCondLst>
                                    <p:cond delay="0"/>
                                  </p:stCondLst>
                                  <p:childTnLst>
                                    <p:set>
                                      <p:cBhvr>
                                        <p:cTn id="108" dur="1" fill="hold">
                                          <p:stCondLst>
                                            <p:cond delay="0"/>
                                          </p:stCondLst>
                                        </p:cTn>
                                        <p:tgtEl>
                                          <p:spTgt spid="36"/>
                                        </p:tgtEl>
                                        <p:attrNameLst>
                                          <p:attrName>style.visibility</p:attrName>
                                        </p:attrNameLst>
                                      </p:cBhvr>
                                      <p:to>
                                        <p:strVal val="visible"/>
                                      </p:to>
                                    </p:set>
                                    <p:animEffect transition="in" filter="fade">
                                      <p:cBhvr>
                                        <p:cTn id="109" dur="500"/>
                                        <p:tgtEl>
                                          <p:spTgt spid="36"/>
                                        </p:tgtEl>
                                      </p:cBhvr>
                                    </p:animEffect>
                                  </p:childTnLst>
                                </p:cTn>
                              </p:par>
                            </p:childTnLst>
                          </p:cTn>
                        </p:par>
                        <p:par>
                          <p:cTn id="110" fill="hold">
                            <p:stCondLst>
                              <p:cond delay="9375"/>
                            </p:stCondLst>
                            <p:childTnLst>
                              <p:par>
                                <p:cTn id="111" presetID="12" presetClass="entr" presetSubtype="8" fill="hold" grpId="0" nodeType="after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additive="base">
                                        <p:cTn id="113" dur="500"/>
                                        <p:tgtEl>
                                          <p:spTgt spid="35"/>
                                        </p:tgtEl>
                                        <p:attrNameLst>
                                          <p:attrName>ppt_x</p:attrName>
                                        </p:attrNameLst>
                                      </p:cBhvr>
                                      <p:tavLst>
                                        <p:tav tm="0">
                                          <p:val>
                                            <p:strVal val="#ppt_x-#ppt_w*1.125000"/>
                                          </p:val>
                                        </p:tav>
                                        <p:tav tm="100000">
                                          <p:val>
                                            <p:strVal val="#ppt_x"/>
                                          </p:val>
                                        </p:tav>
                                      </p:tavLst>
                                    </p:anim>
                                    <p:animEffect transition="in" filter="wipe(right)">
                                      <p:cBhvr>
                                        <p:cTn id="114" dur="500"/>
                                        <p:tgtEl>
                                          <p:spTgt spid="35"/>
                                        </p:tgtEl>
                                      </p:cBhvr>
                                    </p:animEffect>
                                  </p:childTnLst>
                                </p:cTn>
                              </p:par>
                            </p:childTnLst>
                          </p:cTn>
                        </p:par>
                        <p:par>
                          <p:cTn id="115" fill="hold">
                            <p:stCondLst>
                              <p:cond delay="9875"/>
                            </p:stCondLst>
                            <p:childTnLst>
                              <p:par>
                                <p:cTn id="116" presetID="12" presetClass="entr" presetSubtype="8" fill="hold" grpId="0" nodeType="after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additive="base">
                                        <p:cTn id="118" dur="500"/>
                                        <p:tgtEl>
                                          <p:spTgt spid="34"/>
                                        </p:tgtEl>
                                        <p:attrNameLst>
                                          <p:attrName>ppt_x</p:attrName>
                                        </p:attrNameLst>
                                      </p:cBhvr>
                                      <p:tavLst>
                                        <p:tav tm="0">
                                          <p:val>
                                            <p:strVal val="#ppt_x-#ppt_w*1.125000"/>
                                          </p:val>
                                        </p:tav>
                                        <p:tav tm="100000">
                                          <p:val>
                                            <p:strVal val="#ppt_x"/>
                                          </p:val>
                                        </p:tav>
                                      </p:tavLst>
                                    </p:anim>
                                    <p:animEffect transition="in" filter="wipe(right)">
                                      <p:cBhvr>
                                        <p:cTn id="119" dur="500"/>
                                        <p:tgtEl>
                                          <p:spTgt spid="34"/>
                                        </p:tgtEl>
                                      </p:cBhvr>
                                    </p:animEffect>
                                  </p:childTnLst>
                                </p:cTn>
                              </p:par>
                            </p:childTnLst>
                          </p:cTn>
                        </p:par>
                        <p:par>
                          <p:cTn id="120" fill="hold">
                            <p:stCondLst>
                              <p:cond delay="10375"/>
                            </p:stCondLst>
                            <p:childTnLst>
                              <p:par>
                                <p:cTn id="121" presetID="53" presetClass="entr" presetSubtype="16" fill="hold" grpId="0" nodeType="afterEffect">
                                  <p:stCondLst>
                                    <p:cond delay="0"/>
                                  </p:stCondLst>
                                  <p:iterate type="lt">
                                    <p:tmPct val="10000"/>
                                  </p:iterate>
                                  <p:childTnLst>
                                    <p:set>
                                      <p:cBhvr>
                                        <p:cTn id="122" dur="1" fill="hold">
                                          <p:stCondLst>
                                            <p:cond delay="0"/>
                                          </p:stCondLst>
                                        </p:cTn>
                                        <p:tgtEl>
                                          <p:spTgt spid="45"/>
                                        </p:tgtEl>
                                        <p:attrNameLst>
                                          <p:attrName>style.visibility</p:attrName>
                                        </p:attrNameLst>
                                      </p:cBhvr>
                                      <p:to>
                                        <p:strVal val="visible"/>
                                      </p:to>
                                    </p:set>
                                    <p:anim calcmode="lin" valueType="num">
                                      <p:cBhvr>
                                        <p:cTn id="123" dur="250" fill="hold"/>
                                        <p:tgtEl>
                                          <p:spTgt spid="45"/>
                                        </p:tgtEl>
                                        <p:attrNameLst>
                                          <p:attrName>ppt_w</p:attrName>
                                        </p:attrNameLst>
                                      </p:cBhvr>
                                      <p:tavLst>
                                        <p:tav tm="0">
                                          <p:val>
                                            <p:fltVal val="0"/>
                                          </p:val>
                                        </p:tav>
                                        <p:tav tm="100000">
                                          <p:val>
                                            <p:strVal val="#ppt_w"/>
                                          </p:val>
                                        </p:tav>
                                      </p:tavLst>
                                    </p:anim>
                                    <p:anim calcmode="lin" valueType="num">
                                      <p:cBhvr>
                                        <p:cTn id="124" dur="250" fill="hold"/>
                                        <p:tgtEl>
                                          <p:spTgt spid="45"/>
                                        </p:tgtEl>
                                        <p:attrNameLst>
                                          <p:attrName>ppt_h</p:attrName>
                                        </p:attrNameLst>
                                      </p:cBhvr>
                                      <p:tavLst>
                                        <p:tav tm="0">
                                          <p:val>
                                            <p:fltVal val="0"/>
                                          </p:val>
                                        </p:tav>
                                        <p:tav tm="100000">
                                          <p:val>
                                            <p:strVal val="#ppt_h"/>
                                          </p:val>
                                        </p:tav>
                                      </p:tavLst>
                                    </p:anim>
                                    <p:animEffect transition="in" filter="fade">
                                      <p:cBhvr>
                                        <p:cTn id="125" dur="250"/>
                                        <p:tgtEl>
                                          <p:spTgt spid="45"/>
                                        </p:tgtEl>
                                      </p:cBhvr>
                                    </p:animEffect>
                                  </p:childTnLst>
                                </p:cTn>
                              </p:par>
                            </p:childTnLst>
                          </p:cTn>
                        </p:par>
                        <p:par>
                          <p:cTn id="126" fill="hold">
                            <p:stCondLst>
                              <p:cond delay="10775"/>
                            </p:stCondLst>
                            <p:childTnLst>
                              <p:par>
                                <p:cTn id="127" presetID="53" presetClass="entr" presetSubtype="16" fill="hold" grpId="0" nodeType="afterEffect">
                                  <p:stCondLst>
                                    <p:cond delay="0"/>
                                  </p:stCondLst>
                                  <p:iterate type="lt">
                                    <p:tmPct val="10000"/>
                                  </p:iterate>
                                  <p:childTnLst>
                                    <p:set>
                                      <p:cBhvr>
                                        <p:cTn id="128" dur="1" fill="hold">
                                          <p:stCondLst>
                                            <p:cond delay="0"/>
                                          </p:stCondLst>
                                        </p:cTn>
                                        <p:tgtEl>
                                          <p:spTgt spid="46"/>
                                        </p:tgtEl>
                                        <p:attrNameLst>
                                          <p:attrName>style.visibility</p:attrName>
                                        </p:attrNameLst>
                                      </p:cBhvr>
                                      <p:to>
                                        <p:strVal val="visible"/>
                                      </p:to>
                                    </p:set>
                                    <p:anim calcmode="lin" valueType="num">
                                      <p:cBhvr>
                                        <p:cTn id="129" dur="250" fill="hold"/>
                                        <p:tgtEl>
                                          <p:spTgt spid="46"/>
                                        </p:tgtEl>
                                        <p:attrNameLst>
                                          <p:attrName>ppt_w</p:attrName>
                                        </p:attrNameLst>
                                      </p:cBhvr>
                                      <p:tavLst>
                                        <p:tav tm="0">
                                          <p:val>
                                            <p:fltVal val="0"/>
                                          </p:val>
                                        </p:tav>
                                        <p:tav tm="100000">
                                          <p:val>
                                            <p:strVal val="#ppt_w"/>
                                          </p:val>
                                        </p:tav>
                                      </p:tavLst>
                                    </p:anim>
                                    <p:anim calcmode="lin" valueType="num">
                                      <p:cBhvr>
                                        <p:cTn id="130" dur="250" fill="hold"/>
                                        <p:tgtEl>
                                          <p:spTgt spid="46"/>
                                        </p:tgtEl>
                                        <p:attrNameLst>
                                          <p:attrName>ppt_h</p:attrName>
                                        </p:attrNameLst>
                                      </p:cBhvr>
                                      <p:tavLst>
                                        <p:tav tm="0">
                                          <p:val>
                                            <p:fltVal val="0"/>
                                          </p:val>
                                        </p:tav>
                                        <p:tav tm="100000">
                                          <p:val>
                                            <p:strVal val="#ppt_h"/>
                                          </p:val>
                                        </p:tav>
                                      </p:tavLst>
                                    </p:anim>
                                    <p:animEffect transition="in" filter="fade">
                                      <p:cBhvr>
                                        <p:cTn id="13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9" grpId="0"/>
      <p:bldP spid="20" grpId="0" animBg="1"/>
      <p:bldP spid="21" grpId="0" animBg="1"/>
      <p:bldP spid="27" grpId="0" animBg="1"/>
      <p:bldP spid="28" grpId="0" animBg="1"/>
      <p:bldP spid="34" grpId="0" animBg="1"/>
      <p:bldP spid="35" grpId="0" animBg="1"/>
      <p:bldP spid="41" grpId="0"/>
      <p:bldP spid="42" grpId="0"/>
      <p:bldP spid="43" grpId="0"/>
      <p:bldP spid="44" grpId="0"/>
      <p:bldP spid="45" grpId="0"/>
      <p:bldP spid="4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744697B0-1275-47EB-9CE1-8BD3E0990161}"/>
              </a:ext>
            </a:extLst>
          </p:cNvPr>
          <p:cNvSpPr/>
          <p:nvPr/>
        </p:nvSpPr>
        <p:spPr>
          <a:xfrm>
            <a:off x="628650" y="1133475"/>
            <a:ext cx="3981450" cy="3981450"/>
          </a:xfrm>
          <a:prstGeom prst="ellipse">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a:extLst>
              <a:ext uri="{FF2B5EF4-FFF2-40B4-BE49-F238E27FC236}">
                <a16:creationId xmlns="" xmlns:a16="http://schemas.microsoft.com/office/drawing/2014/main" id="{3736B536-9D3A-4B1C-8F07-A5F3F24A3EA5}"/>
              </a:ext>
            </a:extLst>
          </p:cNvPr>
          <p:cNvSpPr txBox="1"/>
          <p:nvPr/>
        </p:nvSpPr>
        <p:spPr>
          <a:xfrm flipH="1">
            <a:off x="1885039" y="1755462"/>
            <a:ext cx="1468672" cy="2862322"/>
          </a:xfrm>
          <a:prstGeom prst="rect">
            <a:avLst/>
          </a:prstGeom>
          <a:noFill/>
        </p:spPr>
        <p:txBody>
          <a:bodyPr wrap="none" rtlCol="0">
            <a:spAutoFit/>
          </a:bodyPr>
          <a:lstStyle/>
          <a:p>
            <a:pPr algn="ctr"/>
            <a:r>
              <a:rPr lang="en-US" altLang="zh-CN" sz="18000" b="1" dirty="0">
                <a:solidFill>
                  <a:srgbClr val="404040"/>
                </a:solidFill>
                <a:cs typeface="+mn-ea"/>
                <a:sym typeface="+mn-lt"/>
              </a:rPr>
              <a:t>4</a:t>
            </a:r>
            <a:endParaRPr lang="zh-CN" altLang="en-US" sz="18000" b="1" dirty="0">
              <a:solidFill>
                <a:srgbClr val="404040"/>
              </a:solidFill>
              <a:cs typeface="+mn-ea"/>
              <a:sym typeface="+mn-lt"/>
            </a:endParaRPr>
          </a:p>
        </p:txBody>
      </p:sp>
      <p:sp>
        <p:nvSpPr>
          <p:cNvPr id="4" name="椭圆 3">
            <a:extLst>
              <a:ext uri="{FF2B5EF4-FFF2-40B4-BE49-F238E27FC236}">
                <a16:creationId xmlns="" xmlns:a16="http://schemas.microsoft.com/office/drawing/2014/main" id="{72EE5705-D67C-409B-A618-3BDB84BF3F17}"/>
              </a:ext>
            </a:extLst>
          </p:cNvPr>
          <p:cNvSpPr/>
          <p:nvPr/>
        </p:nvSpPr>
        <p:spPr>
          <a:xfrm rot="6013526">
            <a:off x="1113790" y="4588990"/>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5" name="图片 4">
            <a:extLst>
              <a:ext uri="{FF2B5EF4-FFF2-40B4-BE49-F238E27FC236}">
                <a16:creationId xmlns="" xmlns:a16="http://schemas.microsoft.com/office/drawing/2014/main" id="{FBA84ADA-F2CD-4E4E-AC9A-3AB193453AA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632405" y="3793060"/>
            <a:ext cx="1744980" cy="1744980"/>
          </a:xfrm>
          <a:prstGeom prst="rect">
            <a:avLst/>
          </a:prstGeom>
          <a:effectLst>
            <a:outerShdw blurRad="279400" dist="88900" dir="8100000" sx="101000" sy="101000" algn="tr" rotWithShape="0">
              <a:prstClr val="black">
                <a:alpha val="40000"/>
              </a:prstClr>
            </a:outerShdw>
          </a:effectLst>
        </p:spPr>
      </p:pic>
      <p:pic>
        <p:nvPicPr>
          <p:cNvPr id="6" name="图片 5">
            <a:extLst>
              <a:ext uri="{FF2B5EF4-FFF2-40B4-BE49-F238E27FC236}">
                <a16:creationId xmlns="" xmlns:a16="http://schemas.microsoft.com/office/drawing/2014/main" id="{600F67DA-3CA7-48AD-B716-31363DDF75A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786130"/>
            <a:ext cx="2586990" cy="2586990"/>
          </a:xfrm>
          <a:prstGeom prst="rect">
            <a:avLst/>
          </a:prstGeom>
          <a:effectLst>
            <a:outerShdw blurRad="139700" dist="88900" dir="8100000" algn="tl" rotWithShape="0">
              <a:prstClr val="black">
                <a:alpha val="40000"/>
              </a:prstClr>
            </a:outerShdw>
          </a:effectLst>
        </p:spPr>
      </p:pic>
      <p:sp>
        <p:nvSpPr>
          <p:cNvPr id="7" name="椭圆 6">
            <a:extLst>
              <a:ext uri="{FF2B5EF4-FFF2-40B4-BE49-F238E27FC236}">
                <a16:creationId xmlns="" xmlns:a16="http://schemas.microsoft.com/office/drawing/2014/main" id="{69965D7E-7F5C-47F5-AE01-9C136AE664CA}"/>
              </a:ext>
            </a:extLst>
          </p:cNvPr>
          <p:cNvSpPr/>
          <p:nvPr/>
        </p:nvSpPr>
        <p:spPr>
          <a:xfrm rot="6013526">
            <a:off x="3147106" y="11100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a:extLst>
              <a:ext uri="{FF2B5EF4-FFF2-40B4-BE49-F238E27FC236}">
                <a16:creationId xmlns="" xmlns:a16="http://schemas.microsoft.com/office/drawing/2014/main" id="{3BFF7E80-2EEF-403C-AB14-CBF3F5B9F9DF}"/>
              </a:ext>
            </a:extLst>
          </p:cNvPr>
          <p:cNvSpPr/>
          <p:nvPr/>
        </p:nvSpPr>
        <p:spPr>
          <a:xfrm rot="6013526">
            <a:off x="11748256" y="360783"/>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9" name="图片 8">
            <a:extLst>
              <a:ext uri="{FF2B5EF4-FFF2-40B4-BE49-F238E27FC236}">
                <a16:creationId xmlns="" xmlns:a16="http://schemas.microsoft.com/office/drawing/2014/main" id="{475A45B2-EAB9-490D-A212-0E5B674687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297719" y="5696454"/>
            <a:ext cx="1744980" cy="1744980"/>
          </a:xfrm>
          <a:prstGeom prst="rect">
            <a:avLst/>
          </a:prstGeom>
          <a:effectLst>
            <a:outerShdw blurRad="279400" dist="88900" dir="8100000" sx="101000" sy="101000" algn="tr" rotWithShape="0">
              <a:prstClr val="black">
                <a:alpha val="40000"/>
              </a:prstClr>
            </a:outerShdw>
          </a:effectLst>
        </p:spPr>
      </p:pic>
      <p:pic>
        <p:nvPicPr>
          <p:cNvPr id="10" name="图片 9">
            <a:extLst>
              <a:ext uri="{FF2B5EF4-FFF2-40B4-BE49-F238E27FC236}">
                <a16:creationId xmlns="" xmlns:a16="http://schemas.microsoft.com/office/drawing/2014/main" id="{0C51B231-BE34-4F31-A57E-736FDE65B1E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200115" y="5213461"/>
            <a:ext cx="965985" cy="965985"/>
          </a:xfrm>
          <a:prstGeom prst="rect">
            <a:avLst/>
          </a:prstGeom>
          <a:effectLst>
            <a:outerShdw blurRad="139700" dist="88900" dir="8100000" algn="tl" rotWithShape="0">
              <a:prstClr val="black">
                <a:alpha val="40000"/>
              </a:prstClr>
            </a:outerShdw>
          </a:effectLst>
        </p:spPr>
      </p:pic>
      <p:sp>
        <p:nvSpPr>
          <p:cNvPr id="11" name="椭圆 10">
            <a:extLst>
              <a:ext uri="{FF2B5EF4-FFF2-40B4-BE49-F238E27FC236}">
                <a16:creationId xmlns="" xmlns:a16="http://schemas.microsoft.com/office/drawing/2014/main" id="{945700B1-7B7D-4A63-BFEB-1B308A06DCEF}"/>
              </a:ext>
            </a:extLst>
          </p:cNvPr>
          <p:cNvSpPr/>
          <p:nvPr/>
        </p:nvSpPr>
        <p:spPr>
          <a:xfrm rot="6013526">
            <a:off x="5140169" y="1628602"/>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a:extLst>
              <a:ext uri="{FF2B5EF4-FFF2-40B4-BE49-F238E27FC236}">
                <a16:creationId xmlns="" xmlns:a16="http://schemas.microsoft.com/office/drawing/2014/main" id="{8AB9B99D-5867-4F9B-9961-B43C5BF7BD5E}"/>
              </a:ext>
            </a:extLst>
          </p:cNvPr>
          <p:cNvSpPr txBox="1"/>
          <p:nvPr/>
        </p:nvSpPr>
        <p:spPr>
          <a:xfrm>
            <a:off x="6644382" y="2225945"/>
            <a:ext cx="4339650" cy="1067343"/>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5400" b="1" i="0" u="none" strike="noStrike" kern="1200" cap="none" spc="0" normalizeH="0" baseline="0" noProof="0" dirty="0">
                <a:ln>
                  <a:noFill/>
                </a:ln>
                <a:solidFill>
                  <a:srgbClr val="47484A"/>
                </a:solidFill>
                <a:effectLst/>
                <a:uLnTx/>
                <a:uFillTx/>
                <a:cs typeface="+mn-ea"/>
                <a:sym typeface="+mn-lt"/>
              </a:rPr>
              <a:t>明年工作计划</a:t>
            </a:r>
          </a:p>
        </p:txBody>
      </p:sp>
      <p:sp>
        <p:nvSpPr>
          <p:cNvPr id="13" name="矩形 12"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DE058082-BA59-475B-BF36-DB4AE74955EB}"/>
              </a:ext>
            </a:extLst>
          </p:cNvPr>
          <p:cNvSpPr/>
          <p:nvPr/>
        </p:nvSpPr>
        <p:spPr>
          <a:xfrm>
            <a:off x="6741583" y="3293225"/>
            <a:ext cx="4333378" cy="701346"/>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600" b="0" i="0" u="none" strike="noStrike" kern="1200" cap="none" spc="0" normalizeH="0" baseline="0" noProof="0" dirty="0" err="1">
                <a:ln>
                  <a:noFill/>
                </a:ln>
                <a:solidFill>
                  <a:schemeClr val="tx1"/>
                </a:solidFill>
                <a:effectLst/>
                <a:uLnTx/>
                <a:uFillTx/>
                <a:cs typeface="+mn-ea"/>
                <a:sym typeface="+mn-lt"/>
              </a:rPr>
              <a:t>amet</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consectetur</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adipiscing</a:t>
            </a:r>
            <a:r>
              <a:rPr kumimoji="0" lang="en-US" altLang="zh-CN" sz="1600" b="0" i="0" u="none" strike="noStrike" kern="1200" cap="none" spc="0" normalizeH="0" baseline="0" noProof="0" dirty="0">
                <a:ln>
                  <a:noFill/>
                </a:ln>
                <a:solidFill>
                  <a:schemeClr val="tx1"/>
                </a:solidFill>
                <a:effectLst/>
                <a:uLnTx/>
                <a:uFillTx/>
                <a:cs typeface="+mn-ea"/>
                <a:sym typeface="+mn-lt"/>
              </a:rPr>
              <a:t> </a:t>
            </a:r>
            <a:r>
              <a:rPr kumimoji="0" lang="en-US" altLang="zh-CN" sz="1600" b="0" i="0" u="none" strike="noStrike" kern="1200" cap="none" spc="0" normalizeH="0" baseline="0" noProof="0" dirty="0" err="1">
                <a:ln>
                  <a:noFill/>
                </a:ln>
                <a:solidFill>
                  <a:schemeClr val="tx1"/>
                </a:solidFill>
                <a:effectLst/>
                <a:uLnTx/>
                <a:uFillTx/>
                <a:cs typeface="+mn-ea"/>
                <a:sym typeface="+mn-lt"/>
              </a:rPr>
              <a:t>elit</a:t>
            </a:r>
            <a:r>
              <a:rPr kumimoji="0" lang="en-US" altLang="zh-CN" sz="1600" b="0" i="0" u="none" strike="noStrike" kern="1200" cap="none" spc="0" normalizeH="0" baseline="0" noProof="0" dirty="0">
                <a:ln>
                  <a:noFill/>
                </a:ln>
                <a:solidFill>
                  <a:schemeClr val="tx1"/>
                </a:solidFill>
                <a:effectLst/>
                <a:uLnTx/>
                <a:uFillTx/>
                <a:cs typeface="+mn-ea"/>
                <a:sym typeface="+mn-lt"/>
              </a:rPr>
              <a:t>. </a:t>
            </a:r>
          </a:p>
        </p:txBody>
      </p:sp>
    </p:spTree>
    <p:extLst>
      <p:ext uri="{BB962C8B-B14F-4D97-AF65-F5344CB8AC3E}">
        <p14:creationId xmlns:p14="http://schemas.microsoft.com/office/powerpoint/2010/main" val="74519304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900" decel="100000" fill="hold"/>
                                        <p:tgtEl>
                                          <p:spTgt spid="3"/>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6"/>
                                        </p:tgtEl>
                                        <p:attrNameLst>
                                          <p:attrName>style.visibility</p:attrName>
                                        </p:attrNameLst>
                                      </p:cBhvr>
                                      <p:to>
                                        <p:strVal val="visible"/>
                                      </p:to>
                                    </p:set>
                                    <p:anim calcmode="lin" valueType="num">
                                      <p:cBhvr>
                                        <p:cTn id="20" dur="1000" fill="hold"/>
                                        <p:tgtEl>
                                          <p:spTgt spid="6"/>
                                        </p:tgtEl>
                                        <p:attrNameLst>
                                          <p:attrName>ppt_w</p:attrName>
                                        </p:attrNameLst>
                                      </p:cBhvr>
                                      <p:tavLst>
                                        <p:tav tm="0">
                                          <p:val>
                                            <p:fltVal val="0"/>
                                          </p:val>
                                        </p:tav>
                                        <p:tav tm="100000">
                                          <p:val>
                                            <p:strVal val="#ppt_w"/>
                                          </p:val>
                                        </p:tav>
                                      </p:tavLst>
                                    </p:anim>
                                    <p:anim calcmode="lin" valueType="num">
                                      <p:cBhvr>
                                        <p:cTn id="21" dur="1000" fill="hold"/>
                                        <p:tgtEl>
                                          <p:spTgt spid="6"/>
                                        </p:tgtEl>
                                        <p:attrNameLst>
                                          <p:attrName>ppt_h</p:attrName>
                                        </p:attrNameLst>
                                      </p:cBhvr>
                                      <p:tavLst>
                                        <p:tav tm="0">
                                          <p:val>
                                            <p:fltVal val="0"/>
                                          </p:val>
                                        </p:tav>
                                        <p:tav tm="100000">
                                          <p:val>
                                            <p:strVal val="#ppt_h"/>
                                          </p:val>
                                        </p:tav>
                                      </p:tavLst>
                                    </p:anim>
                                    <p:anim calcmode="lin" valueType="num">
                                      <p:cBhvr>
                                        <p:cTn id="22" dur="1000" fill="hold"/>
                                        <p:tgtEl>
                                          <p:spTgt spid="6"/>
                                        </p:tgtEl>
                                        <p:attrNameLst>
                                          <p:attrName>style.rotation</p:attrName>
                                        </p:attrNameLst>
                                      </p:cBhvr>
                                      <p:tavLst>
                                        <p:tav tm="0">
                                          <p:val>
                                            <p:fltVal val="90"/>
                                          </p:val>
                                        </p:tav>
                                        <p:tav tm="100000">
                                          <p:val>
                                            <p:fltVal val="0"/>
                                          </p:val>
                                        </p:tav>
                                      </p:tavLst>
                                    </p:anim>
                                    <p:animEffect transition="in" filter="fade">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 fill="hold"/>
                                        <p:tgtEl>
                                          <p:spTgt spid="5"/>
                                        </p:tgtEl>
                                        <p:attrNameLst>
                                          <p:attrName>ppt_w</p:attrName>
                                        </p:attrNameLst>
                                      </p:cBhvr>
                                      <p:tavLst>
                                        <p:tav tm="0">
                                          <p:val>
                                            <p:fltVal val="0"/>
                                          </p:val>
                                        </p:tav>
                                        <p:tav tm="100000">
                                          <p:val>
                                            <p:strVal val="#ppt_w"/>
                                          </p:val>
                                        </p:tav>
                                      </p:tavLst>
                                    </p:anim>
                                    <p:anim calcmode="lin" valueType="num">
                                      <p:cBhvr>
                                        <p:cTn id="29" dur="500" fill="hold"/>
                                        <p:tgtEl>
                                          <p:spTgt spid="5"/>
                                        </p:tgtEl>
                                        <p:attrNameLst>
                                          <p:attrName>ppt_h</p:attrName>
                                        </p:attrNameLst>
                                      </p:cBhvr>
                                      <p:tavLst>
                                        <p:tav tm="0">
                                          <p:val>
                                            <p:fltVal val="0"/>
                                          </p:val>
                                        </p:tav>
                                        <p:tav tm="100000">
                                          <p:val>
                                            <p:strVal val="#ppt_h"/>
                                          </p:val>
                                        </p:tav>
                                      </p:tavLst>
                                    </p:anim>
                                    <p:animEffect transition="in" filter="fade">
                                      <p:cBhvr>
                                        <p:cTn id="30" dur="5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p:cTn id="40" dur="500" fill="hold"/>
                                        <p:tgtEl>
                                          <p:spTgt spid="7"/>
                                        </p:tgtEl>
                                        <p:attrNameLst>
                                          <p:attrName>ppt_w</p:attrName>
                                        </p:attrNameLst>
                                      </p:cBhvr>
                                      <p:tavLst>
                                        <p:tav tm="0">
                                          <p:val>
                                            <p:fltVal val="0"/>
                                          </p:val>
                                        </p:tav>
                                        <p:tav tm="100000">
                                          <p:val>
                                            <p:strVal val="#ppt_w"/>
                                          </p:val>
                                        </p:tav>
                                      </p:tavLst>
                                    </p:anim>
                                    <p:anim calcmode="lin" valueType="num">
                                      <p:cBhvr>
                                        <p:cTn id="41" dur="500" fill="hold"/>
                                        <p:tgtEl>
                                          <p:spTgt spid="7"/>
                                        </p:tgtEl>
                                        <p:attrNameLst>
                                          <p:attrName>ppt_h</p:attrName>
                                        </p:attrNameLst>
                                      </p:cBhvr>
                                      <p:tavLst>
                                        <p:tav tm="0">
                                          <p:val>
                                            <p:fltVal val="0"/>
                                          </p:val>
                                        </p:tav>
                                        <p:tav tm="100000">
                                          <p:val>
                                            <p:strVal val="#ppt_h"/>
                                          </p:val>
                                        </p:tav>
                                      </p:tavLst>
                                    </p:anim>
                                    <p:animEffect transition="in" filter="fade">
                                      <p:cBhvr>
                                        <p:cTn id="42" dur="500"/>
                                        <p:tgtEl>
                                          <p:spTgt spid="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par>
                                <p:cTn id="55" presetID="31" presetClass="entr" presetSubtype="0" fill="hold" nodeType="withEffect">
                                  <p:stCondLst>
                                    <p:cond delay="2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1000" fill="hold"/>
                                        <p:tgtEl>
                                          <p:spTgt spid="10"/>
                                        </p:tgtEl>
                                        <p:attrNameLst>
                                          <p:attrName>ppt_w</p:attrName>
                                        </p:attrNameLst>
                                      </p:cBhvr>
                                      <p:tavLst>
                                        <p:tav tm="0">
                                          <p:val>
                                            <p:fltVal val="0"/>
                                          </p:val>
                                        </p:tav>
                                        <p:tav tm="100000">
                                          <p:val>
                                            <p:strVal val="#ppt_w"/>
                                          </p:val>
                                        </p:tav>
                                      </p:tavLst>
                                    </p:anim>
                                    <p:anim calcmode="lin" valueType="num">
                                      <p:cBhvr>
                                        <p:cTn id="58" dur="1000" fill="hold"/>
                                        <p:tgtEl>
                                          <p:spTgt spid="10"/>
                                        </p:tgtEl>
                                        <p:attrNameLst>
                                          <p:attrName>ppt_h</p:attrName>
                                        </p:attrNameLst>
                                      </p:cBhvr>
                                      <p:tavLst>
                                        <p:tav tm="0">
                                          <p:val>
                                            <p:fltVal val="0"/>
                                          </p:val>
                                        </p:tav>
                                        <p:tav tm="100000">
                                          <p:val>
                                            <p:strVal val="#ppt_h"/>
                                          </p:val>
                                        </p:tav>
                                      </p:tavLst>
                                    </p:anim>
                                    <p:anim calcmode="lin" valueType="num">
                                      <p:cBhvr>
                                        <p:cTn id="59" dur="1000" fill="hold"/>
                                        <p:tgtEl>
                                          <p:spTgt spid="10"/>
                                        </p:tgtEl>
                                        <p:attrNameLst>
                                          <p:attrName>style.rotation</p:attrName>
                                        </p:attrNameLst>
                                      </p:cBhvr>
                                      <p:tavLst>
                                        <p:tav tm="0">
                                          <p:val>
                                            <p:fltVal val="90"/>
                                          </p:val>
                                        </p:tav>
                                        <p:tav tm="100000">
                                          <p:val>
                                            <p:fltVal val="0"/>
                                          </p:val>
                                        </p:tav>
                                      </p:tavLst>
                                    </p:anim>
                                    <p:animEffect transition="in" filter="fade">
                                      <p:cBhvr>
                                        <p:cTn id="60" dur="1000"/>
                                        <p:tgtEl>
                                          <p:spTgt spid="10"/>
                                        </p:tgtEl>
                                      </p:cBhvr>
                                    </p:animEffect>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ppt_w</p:attrName>
                                        </p:attrNameLst>
                                      </p:cBhvr>
                                      <p:tavLst>
                                        <p:tav tm="0">
                                          <p:val>
                                            <p:fltVal val="0"/>
                                          </p:val>
                                        </p:tav>
                                        <p:tav tm="100000">
                                          <p:val>
                                            <p:strVal val="#ppt_w"/>
                                          </p:val>
                                        </p:tav>
                                      </p:tavLst>
                                    </p:anim>
                                    <p:anim calcmode="lin" valueType="num">
                                      <p:cBhvr>
                                        <p:cTn id="66" dur="500" fill="hold"/>
                                        <p:tgtEl>
                                          <p:spTgt spid="11"/>
                                        </p:tgtEl>
                                        <p:attrNameLst>
                                          <p:attrName>ppt_h</p:attrName>
                                        </p:attrNameLst>
                                      </p:cBhvr>
                                      <p:tavLst>
                                        <p:tav tm="0">
                                          <p:val>
                                            <p:fltVal val="0"/>
                                          </p:val>
                                        </p:tav>
                                        <p:tav tm="100000">
                                          <p:val>
                                            <p:strVal val="#ppt_h"/>
                                          </p:val>
                                        </p:tav>
                                      </p:tavLst>
                                    </p:anim>
                                    <p:animEffect transition="in" filter="fade">
                                      <p:cBhvr>
                                        <p:cTn id="67" dur="500"/>
                                        <p:tgtEl>
                                          <p:spTgt spid="11"/>
                                        </p:tgtEl>
                                      </p:cBhvr>
                                    </p:animEffect>
                                  </p:childTnLst>
                                </p:cTn>
                              </p:par>
                              <p:par>
                                <p:cTn id="68" presetID="31" presetClass="entr" presetSubtype="0"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1000" fill="hold"/>
                                        <p:tgtEl>
                                          <p:spTgt spid="12"/>
                                        </p:tgtEl>
                                        <p:attrNameLst>
                                          <p:attrName>ppt_w</p:attrName>
                                        </p:attrNameLst>
                                      </p:cBhvr>
                                      <p:tavLst>
                                        <p:tav tm="0">
                                          <p:val>
                                            <p:fltVal val="0"/>
                                          </p:val>
                                        </p:tav>
                                        <p:tav tm="100000">
                                          <p:val>
                                            <p:strVal val="#ppt_w"/>
                                          </p:val>
                                        </p:tav>
                                      </p:tavLst>
                                    </p:anim>
                                    <p:anim calcmode="lin" valueType="num">
                                      <p:cBhvr>
                                        <p:cTn id="71" dur="1000" fill="hold"/>
                                        <p:tgtEl>
                                          <p:spTgt spid="12"/>
                                        </p:tgtEl>
                                        <p:attrNameLst>
                                          <p:attrName>ppt_h</p:attrName>
                                        </p:attrNameLst>
                                      </p:cBhvr>
                                      <p:tavLst>
                                        <p:tav tm="0">
                                          <p:val>
                                            <p:fltVal val="0"/>
                                          </p:val>
                                        </p:tav>
                                        <p:tav tm="100000">
                                          <p:val>
                                            <p:strVal val="#ppt_h"/>
                                          </p:val>
                                        </p:tav>
                                      </p:tavLst>
                                    </p:anim>
                                    <p:anim calcmode="lin" valueType="num">
                                      <p:cBhvr>
                                        <p:cTn id="72" dur="1000" fill="hold"/>
                                        <p:tgtEl>
                                          <p:spTgt spid="12"/>
                                        </p:tgtEl>
                                        <p:attrNameLst>
                                          <p:attrName>style.rotation</p:attrName>
                                        </p:attrNameLst>
                                      </p:cBhvr>
                                      <p:tavLst>
                                        <p:tav tm="0">
                                          <p:val>
                                            <p:fltVal val="90"/>
                                          </p:val>
                                        </p:tav>
                                        <p:tav tm="100000">
                                          <p:val>
                                            <p:fltVal val="0"/>
                                          </p:val>
                                        </p:tav>
                                      </p:tavLst>
                                    </p:anim>
                                    <p:animEffect transition="in" filter="fade">
                                      <p:cBhvr>
                                        <p:cTn id="73" dur="1000"/>
                                        <p:tgtEl>
                                          <p:spTgt spid="12"/>
                                        </p:tgtEl>
                                      </p:cBhvr>
                                    </p:animEffect>
                                  </p:childTnLst>
                                </p:cTn>
                              </p:par>
                              <p:par>
                                <p:cTn id="74" presetID="31" presetClass="entr" presetSubtype="0"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1000" fill="hold"/>
                                        <p:tgtEl>
                                          <p:spTgt spid="13"/>
                                        </p:tgtEl>
                                        <p:attrNameLst>
                                          <p:attrName>ppt_w</p:attrName>
                                        </p:attrNameLst>
                                      </p:cBhvr>
                                      <p:tavLst>
                                        <p:tav tm="0">
                                          <p:val>
                                            <p:fltVal val="0"/>
                                          </p:val>
                                        </p:tav>
                                        <p:tav tm="100000">
                                          <p:val>
                                            <p:strVal val="#ppt_w"/>
                                          </p:val>
                                        </p:tav>
                                      </p:tavLst>
                                    </p:anim>
                                    <p:anim calcmode="lin" valueType="num">
                                      <p:cBhvr>
                                        <p:cTn id="77" dur="1000" fill="hold"/>
                                        <p:tgtEl>
                                          <p:spTgt spid="13"/>
                                        </p:tgtEl>
                                        <p:attrNameLst>
                                          <p:attrName>ppt_h</p:attrName>
                                        </p:attrNameLst>
                                      </p:cBhvr>
                                      <p:tavLst>
                                        <p:tav tm="0">
                                          <p:val>
                                            <p:fltVal val="0"/>
                                          </p:val>
                                        </p:tav>
                                        <p:tav tm="100000">
                                          <p:val>
                                            <p:strVal val="#ppt_h"/>
                                          </p:val>
                                        </p:tav>
                                      </p:tavLst>
                                    </p:anim>
                                    <p:anim calcmode="lin" valueType="num">
                                      <p:cBhvr>
                                        <p:cTn id="78" dur="1000" fill="hold"/>
                                        <p:tgtEl>
                                          <p:spTgt spid="13"/>
                                        </p:tgtEl>
                                        <p:attrNameLst>
                                          <p:attrName>style.rotation</p:attrName>
                                        </p:attrNameLst>
                                      </p:cBhvr>
                                      <p:tavLst>
                                        <p:tav tm="0">
                                          <p:val>
                                            <p:fltVal val="90"/>
                                          </p:val>
                                        </p:tav>
                                        <p:tav tm="100000">
                                          <p:val>
                                            <p:fltVal val="0"/>
                                          </p:val>
                                        </p:tav>
                                      </p:tavLst>
                                    </p:anim>
                                    <p:animEffect transition="in" filter="fade">
                                      <p:cBhvr>
                                        <p:cTn id="79"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7" grpId="0" animBg="1"/>
      <p:bldP spid="8" grpId="0" animBg="1"/>
      <p:bldP spid="11" grpId="0" animBg="1"/>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0BDAA3D0-7E54-415F-AE09-2C8A98849307}"/>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C035CB42-0819-4236-B872-33C81906D1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5CE7AA98-6A18-4456-8424-5B4AA2906C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8571DAAF-65CF-4307-89EA-616D7ACFFC9D}"/>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A7C98746-A5A3-4EF7-9750-D27498E46D31}"/>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6F1E30C9-6715-419B-8E0D-7163B1162649}"/>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6E226000-91F5-471F-BA1B-8FADBB405B2B}"/>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C6B167F4-8769-41DE-8C6D-C1648D82944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sp>
        <p:nvSpPr>
          <p:cNvPr id="10" name="矩形 9">
            <a:extLst>
              <a:ext uri="{FF2B5EF4-FFF2-40B4-BE49-F238E27FC236}">
                <a16:creationId xmlns="" xmlns:a16="http://schemas.microsoft.com/office/drawing/2014/main" id="{F0D8208D-01D3-4160-AC41-D5FD760F83F4}"/>
              </a:ext>
            </a:extLst>
          </p:cNvPr>
          <p:cNvSpPr/>
          <p:nvPr/>
        </p:nvSpPr>
        <p:spPr>
          <a:xfrm>
            <a:off x="2570244" y="2054334"/>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1" name="组合 10">
            <a:extLst>
              <a:ext uri="{FF2B5EF4-FFF2-40B4-BE49-F238E27FC236}">
                <a16:creationId xmlns="" xmlns:a16="http://schemas.microsoft.com/office/drawing/2014/main" id="{4D178431-803F-498C-A109-F1F793A2B174}"/>
              </a:ext>
            </a:extLst>
          </p:cNvPr>
          <p:cNvGrpSpPr/>
          <p:nvPr/>
        </p:nvGrpSpPr>
        <p:grpSpPr>
          <a:xfrm>
            <a:off x="1136883" y="1936131"/>
            <a:ext cx="2106321" cy="1866815"/>
            <a:chOff x="1159676" y="1587174"/>
            <a:chExt cx="2106321" cy="1866815"/>
          </a:xfrm>
        </p:grpSpPr>
        <p:sp>
          <p:nvSpPr>
            <p:cNvPr id="12" name="Freeform 5">
              <a:extLst>
                <a:ext uri="{FF2B5EF4-FFF2-40B4-BE49-F238E27FC236}">
                  <a16:creationId xmlns="" xmlns:a16="http://schemas.microsoft.com/office/drawing/2014/main" id="{5CD6476B-5778-49C4-AAF6-153E2877BE04}"/>
                </a:ext>
              </a:extLst>
            </p:cNvPr>
            <p:cNvSpPr>
              <a:spLocks/>
            </p:cNvSpPr>
            <p:nvPr/>
          </p:nvSpPr>
          <p:spPr bwMode="auto">
            <a:xfrm>
              <a:off x="1159676" y="1587174"/>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3" name="Freeform 5">
              <a:extLst>
                <a:ext uri="{FF2B5EF4-FFF2-40B4-BE49-F238E27FC236}">
                  <a16:creationId xmlns="" xmlns:a16="http://schemas.microsoft.com/office/drawing/2014/main" id="{6BC7A9CB-AFD2-4114-ACE8-3513F664C183}"/>
                </a:ext>
              </a:extLst>
            </p:cNvPr>
            <p:cNvSpPr>
              <a:spLocks/>
            </p:cNvSpPr>
            <p:nvPr/>
          </p:nvSpPr>
          <p:spPr bwMode="auto">
            <a:xfrm>
              <a:off x="1296073" y="1705377"/>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14" name="文本框 71">
              <a:extLst>
                <a:ext uri="{FF2B5EF4-FFF2-40B4-BE49-F238E27FC236}">
                  <a16:creationId xmlns="" xmlns:a16="http://schemas.microsoft.com/office/drawing/2014/main" id="{95FE00B0-DFB0-4039-BB19-B1244BA1B372}"/>
                </a:ext>
              </a:extLst>
            </p:cNvPr>
            <p:cNvSpPr txBox="1"/>
            <p:nvPr/>
          </p:nvSpPr>
          <p:spPr>
            <a:xfrm>
              <a:off x="1638380" y="2045435"/>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15" name="文本框 72">
              <a:extLst>
                <a:ext uri="{FF2B5EF4-FFF2-40B4-BE49-F238E27FC236}">
                  <a16:creationId xmlns="" xmlns:a16="http://schemas.microsoft.com/office/drawing/2014/main" id="{8DDC2019-BDDA-4E6A-8961-678D03DAEDCF}"/>
                </a:ext>
              </a:extLst>
            </p:cNvPr>
            <p:cNvSpPr txBox="1"/>
            <p:nvPr/>
          </p:nvSpPr>
          <p:spPr>
            <a:xfrm>
              <a:off x="1570636"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16" name="矩形 47">
            <a:extLst>
              <a:ext uri="{FF2B5EF4-FFF2-40B4-BE49-F238E27FC236}">
                <a16:creationId xmlns="" xmlns:a16="http://schemas.microsoft.com/office/drawing/2014/main" id="{A2551354-22BE-48B6-A02C-EA75D0BB7D57}"/>
              </a:ext>
            </a:extLst>
          </p:cNvPr>
          <p:cNvSpPr>
            <a:spLocks noChangeArrowheads="1"/>
          </p:cNvSpPr>
          <p:nvPr/>
        </p:nvSpPr>
        <p:spPr bwMode="auto">
          <a:xfrm>
            <a:off x="3490886"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17" name="组合 16">
            <a:extLst>
              <a:ext uri="{FF2B5EF4-FFF2-40B4-BE49-F238E27FC236}">
                <a16:creationId xmlns="" xmlns:a16="http://schemas.microsoft.com/office/drawing/2014/main" id="{3110BC97-0CB1-4845-B8C8-1EC0322FCA6C}"/>
              </a:ext>
            </a:extLst>
          </p:cNvPr>
          <p:cNvGrpSpPr/>
          <p:nvPr/>
        </p:nvGrpSpPr>
        <p:grpSpPr>
          <a:xfrm>
            <a:off x="1149583" y="1739083"/>
            <a:ext cx="917071" cy="687086"/>
            <a:chOff x="596877" y="3077091"/>
            <a:chExt cx="1000117" cy="749305"/>
          </a:xfrm>
        </p:grpSpPr>
        <p:sp>
          <p:nvSpPr>
            <p:cNvPr id="18" name="Freeform 5">
              <a:extLst>
                <a:ext uri="{FF2B5EF4-FFF2-40B4-BE49-F238E27FC236}">
                  <a16:creationId xmlns="" xmlns:a16="http://schemas.microsoft.com/office/drawing/2014/main" id="{06B1791C-3D23-4331-8068-273114C139E9}"/>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9" name="文本框 59">
              <a:extLst>
                <a:ext uri="{FF2B5EF4-FFF2-40B4-BE49-F238E27FC236}">
                  <a16:creationId xmlns="" xmlns:a16="http://schemas.microsoft.com/office/drawing/2014/main" id="{3CEED1D7-DAD3-4706-866C-913A0E773AD1}"/>
                </a:ext>
              </a:extLst>
            </p:cNvPr>
            <p:cNvSpPr txBox="1"/>
            <p:nvPr/>
          </p:nvSpPr>
          <p:spPr>
            <a:xfrm>
              <a:off x="596877" y="31452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01</a:t>
              </a:r>
              <a:endParaRPr lang="zh-CN" altLang="en-US" sz="3200" dirty="0">
                <a:solidFill>
                  <a:schemeClr val="tx1">
                    <a:lumMod val="65000"/>
                    <a:lumOff val="35000"/>
                  </a:schemeClr>
                </a:solidFill>
                <a:cs typeface="+mn-ea"/>
                <a:sym typeface="+mn-lt"/>
              </a:endParaRPr>
            </a:p>
          </p:txBody>
        </p:sp>
      </p:grpSp>
      <p:sp>
        <p:nvSpPr>
          <p:cNvPr id="20" name="矩形 19">
            <a:extLst>
              <a:ext uri="{FF2B5EF4-FFF2-40B4-BE49-F238E27FC236}">
                <a16:creationId xmlns="" xmlns:a16="http://schemas.microsoft.com/office/drawing/2014/main" id="{B65B3E04-D485-4807-A480-DD1ED603A4D0}"/>
              </a:ext>
            </a:extLst>
          </p:cNvPr>
          <p:cNvSpPr/>
          <p:nvPr/>
        </p:nvSpPr>
        <p:spPr>
          <a:xfrm>
            <a:off x="2570244" y="4626546"/>
            <a:ext cx="8452324" cy="1662295"/>
          </a:xfrm>
          <a:prstGeom prst="rect">
            <a:avLst/>
          </a:prstGeom>
          <a:solidFill>
            <a:schemeClr val="bg1">
              <a:lumMod val="95000"/>
            </a:schemeClr>
          </a:solidFill>
          <a:ln w="25400">
            <a:gradFill flip="none" rotWithShape="1">
              <a:gsLst>
                <a:gs pos="0">
                  <a:schemeClr val="bg1">
                    <a:lumMod val="71000"/>
                  </a:schemeClr>
                </a:gs>
                <a:gs pos="100000">
                  <a:schemeClr val="bg1"/>
                </a:gs>
              </a:gsLst>
              <a:lin ang="2700000" scaled="1"/>
              <a:tileRect/>
            </a:gradFill>
          </a:ln>
          <a:effectLst>
            <a:innerShdw blurRad="190500" dist="63500" dir="13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21" name="组合 20">
            <a:extLst>
              <a:ext uri="{FF2B5EF4-FFF2-40B4-BE49-F238E27FC236}">
                <a16:creationId xmlns="" xmlns:a16="http://schemas.microsoft.com/office/drawing/2014/main" id="{7EDE5832-560F-4DAF-B866-D6FFDC410D92}"/>
              </a:ext>
            </a:extLst>
          </p:cNvPr>
          <p:cNvGrpSpPr/>
          <p:nvPr/>
        </p:nvGrpSpPr>
        <p:grpSpPr>
          <a:xfrm>
            <a:off x="6018713" y="1936131"/>
            <a:ext cx="2106321" cy="1866815"/>
            <a:chOff x="6041506" y="1587174"/>
            <a:chExt cx="2106321" cy="1866815"/>
          </a:xfrm>
        </p:grpSpPr>
        <p:grpSp>
          <p:nvGrpSpPr>
            <p:cNvPr id="22" name="组合 21">
              <a:extLst>
                <a:ext uri="{FF2B5EF4-FFF2-40B4-BE49-F238E27FC236}">
                  <a16:creationId xmlns="" xmlns:a16="http://schemas.microsoft.com/office/drawing/2014/main" id="{4F2D50CA-845E-4493-A6E1-84CBB612620E}"/>
                </a:ext>
              </a:extLst>
            </p:cNvPr>
            <p:cNvGrpSpPr/>
            <p:nvPr/>
          </p:nvGrpSpPr>
          <p:grpSpPr>
            <a:xfrm>
              <a:off x="6041506" y="1587174"/>
              <a:ext cx="2106321" cy="1866815"/>
              <a:chOff x="1529861" y="1829264"/>
              <a:chExt cx="2452453" cy="2173589"/>
            </a:xfrm>
          </p:grpSpPr>
          <p:sp>
            <p:nvSpPr>
              <p:cNvPr id="25" name="Freeform 5">
                <a:extLst>
                  <a:ext uri="{FF2B5EF4-FFF2-40B4-BE49-F238E27FC236}">
                    <a16:creationId xmlns="" xmlns:a16="http://schemas.microsoft.com/office/drawing/2014/main" id="{4999E37F-3576-4CE5-87BF-5397589BB4B5}"/>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6" name="Freeform 5">
                <a:extLst>
                  <a:ext uri="{FF2B5EF4-FFF2-40B4-BE49-F238E27FC236}">
                    <a16:creationId xmlns="" xmlns:a16="http://schemas.microsoft.com/office/drawing/2014/main" id="{6B3C2681-DD40-4A96-9D57-7F25B2D51BA8}"/>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483"/>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23" name="文本框 82">
              <a:extLst>
                <a:ext uri="{FF2B5EF4-FFF2-40B4-BE49-F238E27FC236}">
                  <a16:creationId xmlns="" xmlns:a16="http://schemas.microsoft.com/office/drawing/2014/main" id="{46E5EA05-B5A9-4A77-8660-58189B3E2B13}"/>
                </a:ext>
              </a:extLst>
            </p:cNvPr>
            <p:cNvSpPr txBox="1"/>
            <p:nvPr/>
          </p:nvSpPr>
          <p:spPr>
            <a:xfrm>
              <a:off x="6469433" y="2045435"/>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24" name="文本框 72">
              <a:extLst>
                <a:ext uri="{FF2B5EF4-FFF2-40B4-BE49-F238E27FC236}">
                  <a16:creationId xmlns="" xmlns:a16="http://schemas.microsoft.com/office/drawing/2014/main" id="{9ABF7302-9E0F-48DD-A084-495AE7A954EF}"/>
                </a:ext>
              </a:extLst>
            </p:cNvPr>
            <p:cNvSpPr txBox="1"/>
            <p:nvPr/>
          </p:nvSpPr>
          <p:spPr>
            <a:xfrm>
              <a:off x="6444623" y="2423225"/>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27" name="组合 26">
            <a:extLst>
              <a:ext uri="{FF2B5EF4-FFF2-40B4-BE49-F238E27FC236}">
                <a16:creationId xmlns="" xmlns:a16="http://schemas.microsoft.com/office/drawing/2014/main" id="{43A4EA6E-7F8C-4A18-B7FC-A6E48B23AC42}"/>
              </a:ext>
            </a:extLst>
          </p:cNvPr>
          <p:cNvGrpSpPr/>
          <p:nvPr/>
        </p:nvGrpSpPr>
        <p:grpSpPr>
          <a:xfrm>
            <a:off x="1136883" y="4508343"/>
            <a:ext cx="2106321" cy="1866815"/>
            <a:chOff x="1159676" y="4159386"/>
            <a:chExt cx="2106321" cy="1866815"/>
          </a:xfrm>
        </p:grpSpPr>
        <p:sp>
          <p:nvSpPr>
            <p:cNvPr id="28" name="Freeform 5">
              <a:extLst>
                <a:ext uri="{FF2B5EF4-FFF2-40B4-BE49-F238E27FC236}">
                  <a16:creationId xmlns="" xmlns:a16="http://schemas.microsoft.com/office/drawing/2014/main" id="{7ED64B13-39FF-4D42-AD70-4E8AD03AA47E}"/>
                </a:ext>
              </a:extLst>
            </p:cNvPr>
            <p:cNvSpPr>
              <a:spLocks/>
            </p:cNvSpPr>
            <p:nvPr/>
          </p:nvSpPr>
          <p:spPr bwMode="auto">
            <a:xfrm>
              <a:off x="1159676" y="4159386"/>
              <a:ext cx="2106321" cy="186681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29" name="Freeform 5">
              <a:extLst>
                <a:ext uri="{FF2B5EF4-FFF2-40B4-BE49-F238E27FC236}">
                  <a16:creationId xmlns="" xmlns:a16="http://schemas.microsoft.com/office/drawing/2014/main" id="{93CE232A-5199-45FF-B80C-EDCD972EA70F}"/>
                </a:ext>
              </a:extLst>
            </p:cNvPr>
            <p:cNvSpPr>
              <a:spLocks/>
            </p:cNvSpPr>
            <p:nvPr/>
          </p:nvSpPr>
          <p:spPr bwMode="auto">
            <a:xfrm>
              <a:off x="1296073" y="4277589"/>
              <a:ext cx="1829558" cy="162152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0" name="文本框 29">
              <a:extLst>
                <a:ext uri="{FF2B5EF4-FFF2-40B4-BE49-F238E27FC236}">
                  <a16:creationId xmlns="" xmlns:a16="http://schemas.microsoft.com/office/drawing/2014/main" id="{6D8BDE49-433E-45C2-AE40-98B4F78AACE9}"/>
                </a:ext>
              </a:extLst>
            </p:cNvPr>
            <p:cNvSpPr txBox="1"/>
            <p:nvPr/>
          </p:nvSpPr>
          <p:spPr>
            <a:xfrm>
              <a:off x="1638380" y="4617647"/>
              <a:ext cx="1300309"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1" name="文本框 72">
              <a:extLst>
                <a:ext uri="{FF2B5EF4-FFF2-40B4-BE49-F238E27FC236}">
                  <a16:creationId xmlns="" xmlns:a16="http://schemas.microsoft.com/office/drawing/2014/main" id="{F704E810-9A5F-42A4-9567-9F7CAF64A730}"/>
                </a:ext>
              </a:extLst>
            </p:cNvPr>
            <p:cNvSpPr txBox="1"/>
            <p:nvPr/>
          </p:nvSpPr>
          <p:spPr>
            <a:xfrm>
              <a:off x="1595446"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grpSp>
        <p:nvGrpSpPr>
          <p:cNvPr id="32" name="组合 31">
            <a:extLst>
              <a:ext uri="{FF2B5EF4-FFF2-40B4-BE49-F238E27FC236}">
                <a16:creationId xmlns="" xmlns:a16="http://schemas.microsoft.com/office/drawing/2014/main" id="{6919D789-8C62-4FA4-8D0B-0E2E5EE36735}"/>
              </a:ext>
            </a:extLst>
          </p:cNvPr>
          <p:cNvGrpSpPr/>
          <p:nvPr/>
        </p:nvGrpSpPr>
        <p:grpSpPr>
          <a:xfrm>
            <a:off x="6018713" y="4508343"/>
            <a:ext cx="2106321" cy="1866815"/>
            <a:chOff x="6041506" y="4159386"/>
            <a:chExt cx="2106321" cy="1866815"/>
          </a:xfrm>
        </p:grpSpPr>
        <p:grpSp>
          <p:nvGrpSpPr>
            <p:cNvPr id="33" name="组合 32">
              <a:extLst>
                <a:ext uri="{FF2B5EF4-FFF2-40B4-BE49-F238E27FC236}">
                  <a16:creationId xmlns="" xmlns:a16="http://schemas.microsoft.com/office/drawing/2014/main" id="{ECC69155-3B48-4163-A38C-C33C4670B905}"/>
                </a:ext>
              </a:extLst>
            </p:cNvPr>
            <p:cNvGrpSpPr/>
            <p:nvPr/>
          </p:nvGrpSpPr>
          <p:grpSpPr>
            <a:xfrm>
              <a:off x="6041506" y="4159386"/>
              <a:ext cx="2106321" cy="1866815"/>
              <a:chOff x="1529861" y="1829264"/>
              <a:chExt cx="2452453" cy="2173589"/>
            </a:xfrm>
          </p:grpSpPr>
          <p:sp>
            <p:nvSpPr>
              <p:cNvPr id="36" name="Freeform 5">
                <a:extLst>
                  <a:ext uri="{FF2B5EF4-FFF2-40B4-BE49-F238E27FC236}">
                    <a16:creationId xmlns="" xmlns:a16="http://schemas.microsoft.com/office/drawing/2014/main" id="{9AFE3A64-930A-4A19-9510-4E141FEB90BF}"/>
                  </a:ext>
                </a:extLst>
              </p:cNvPr>
              <p:cNvSpPr>
                <a:spLocks/>
              </p:cNvSpPr>
              <p:nvPr/>
            </p:nvSpPr>
            <p:spPr bwMode="auto">
              <a:xfrm>
                <a:off x="1529861" y="1829264"/>
                <a:ext cx="2452453" cy="21735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sp>
            <p:nvSpPr>
              <p:cNvPr id="37" name="Freeform 5">
                <a:extLst>
                  <a:ext uri="{FF2B5EF4-FFF2-40B4-BE49-F238E27FC236}">
                    <a16:creationId xmlns="" xmlns:a16="http://schemas.microsoft.com/office/drawing/2014/main" id="{706E2803-A09E-4AAB-A3EC-FEEE76D44BE1}"/>
                  </a:ext>
                </a:extLst>
              </p:cNvPr>
              <p:cNvSpPr>
                <a:spLocks/>
              </p:cNvSpPr>
              <p:nvPr/>
            </p:nvSpPr>
            <p:spPr bwMode="auto">
              <a:xfrm>
                <a:off x="1688672" y="1966891"/>
                <a:ext cx="2130210" cy="188798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47484A"/>
              </a:solidFill>
              <a:ln w="19050">
                <a:noFill/>
              </a:ln>
              <a:effectLst>
                <a:softEdge rad="0"/>
              </a:effectLst>
            </p:spPr>
            <p:txBody>
              <a:bodyPr vert="horz" wrap="square" lIns="91440" tIns="45720" rIns="91440" bIns="45720" numCol="1" anchor="t" anchorCtr="0" compatLnSpc="1">
                <a:prstTxWarp prst="textNoShape">
                  <a:avLst/>
                </a:prstTxWarp>
              </a:bodyPr>
              <a:lstStyle/>
              <a:p>
                <a:endParaRPr lang="zh-CN" altLang="en-US">
                  <a:solidFill>
                    <a:prstClr val="black"/>
                  </a:solidFill>
                  <a:cs typeface="+mn-ea"/>
                  <a:sym typeface="+mn-lt"/>
                </a:endParaRPr>
              </a:p>
            </p:txBody>
          </p:sp>
        </p:grpSp>
        <p:sp>
          <p:nvSpPr>
            <p:cNvPr id="34" name="文本框 82">
              <a:extLst>
                <a:ext uri="{FF2B5EF4-FFF2-40B4-BE49-F238E27FC236}">
                  <a16:creationId xmlns="" xmlns:a16="http://schemas.microsoft.com/office/drawing/2014/main" id="{AE1B0849-F766-4A16-A688-CCEEBCD6C0A8}"/>
                </a:ext>
              </a:extLst>
            </p:cNvPr>
            <p:cNvSpPr txBox="1"/>
            <p:nvPr/>
          </p:nvSpPr>
          <p:spPr>
            <a:xfrm>
              <a:off x="6469433" y="4617647"/>
              <a:ext cx="1321048" cy="369332"/>
            </a:xfrm>
            <a:prstGeom prst="rect">
              <a:avLst/>
            </a:prstGeom>
            <a:noFill/>
          </p:spPr>
          <p:txBody>
            <a:bodyPr wrap="square" rtlCol="0">
              <a:spAutoFit/>
            </a:bodyPr>
            <a:lstStyle/>
            <a:p>
              <a:pPr algn="ctr"/>
              <a:r>
                <a:rPr lang="zh-CN" altLang="en-US" b="1" dirty="0">
                  <a:solidFill>
                    <a:schemeClr val="bg1"/>
                  </a:solidFill>
                  <a:cs typeface="+mn-ea"/>
                  <a:sym typeface="+mn-lt"/>
                </a:rPr>
                <a:t>添加标题</a:t>
              </a:r>
            </a:p>
          </p:txBody>
        </p:sp>
        <p:sp>
          <p:nvSpPr>
            <p:cNvPr id="35" name="文本框 72">
              <a:extLst>
                <a:ext uri="{FF2B5EF4-FFF2-40B4-BE49-F238E27FC236}">
                  <a16:creationId xmlns="" xmlns:a16="http://schemas.microsoft.com/office/drawing/2014/main" id="{B9ACDA81-CD19-4FC2-BEE9-9DADA6FE91FF}"/>
                </a:ext>
              </a:extLst>
            </p:cNvPr>
            <p:cNvSpPr txBox="1"/>
            <p:nvPr/>
          </p:nvSpPr>
          <p:spPr>
            <a:xfrm>
              <a:off x="6469433" y="4985737"/>
              <a:ext cx="1303192" cy="784830"/>
            </a:xfrm>
            <a:prstGeom prst="rect">
              <a:avLst/>
            </a:prstGeom>
            <a:noFill/>
          </p:spPr>
          <p:txBody>
            <a:bodyPr wrap="square" rtlCol="0">
              <a:spAutoFit/>
            </a:bodyPr>
            <a:lstStyle/>
            <a:p>
              <a:pPr algn="ctr">
                <a:lnSpc>
                  <a:spcPct val="150000"/>
                </a:lnSpc>
              </a:pPr>
              <a:r>
                <a:rPr lang="zh-CN" altLang="en-US" sz="1000" dirty="0">
                  <a:solidFill>
                    <a:schemeClr val="bg1"/>
                  </a:solidFill>
                  <a:cs typeface="+mn-ea"/>
                  <a:sym typeface="+mn-lt"/>
                </a:rPr>
                <a:t>点击添加文字说明</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详情点击添加文字</a:t>
              </a:r>
              <a:endParaRPr lang="en-US" altLang="zh-CN" sz="1000" dirty="0">
                <a:solidFill>
                  <a:schemeClr val="bg1"/>
                </a:solidFill>
                <a:cs typeface="+mn-ea"/>
                <a:sym typeface="+mn-lt"/>
              </a:endParaRPr>
            </a:p>
            <a:p>
              <a:pPr algn="ctr">
                <a:lnSpc>
                  <a:spcPct val="150000"/>
                </a:lnSpc>
              </a:pPr>
              <a:r>
                <a:rPr lang="zh-CN" altLang="en-US" sz="1000" dirty="0">
                  <a:solidFill>
                    <a:schemeClr val="bg1"/>
                  </a:solidFill>
                  <a:cs typeface="+mn-ea"/>
                  <a:sym typeface="+mn-lt"/>
                </a:rPr>
                <a:t>说明详情</a:t>
              </a:r>
            </a:p>
          </p:txBody>
        </p:sp>
      </p:grpSp>
      <p:sp>
        <p:nvSpPr>
          <p:cNvPr id="38" name="矩形 47">
            <a:extLst>
              <a:ext uri="{FF2B5EF4-FFF2-40B4-BE49-F238E27FC236}">
                <a16:creationId xmlns="" xmlns:a16="http://schemas.microsoft.com/office/drawing/2014/main" id="{65D8EC2D-9F93-4DC7-BF30-D43872073C9C}"/>
              </a:ext>
            </a:extLst>
          </p:cNvPr>
          <p:cNvSpPr>
            <a:spLocks noChangeArrowheads="1"/>
          </p:cNvSpPr>
          <p:nvPr/>
        </p:nvSpPr>
        <p:spPr bwMode="auto">
          <a:xfrm>
            <a:off x="8527344" y="2310841"/>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39" name="矩形 47">
            <a:extLst>
              <a:ext uri="{FF2B5EF4-FFF2-40B4-BE49-F238E27FC236}">
                <a16:creationId xmlns="" xmlns:a16="http://schemas.microsoft.com/office/drawing/2014/main" id="{A06CA0F4-5327-48D7-9870-202953F3418F}"/>
              </a:ext>
            </a:extLst>
          </p:cNvPr>
          <p:cNvSpPr>
            <a:spLocks noChangeArrowheads="1"/>
          </p:cNvSpPr>
          <p:nvPr/>
        </p:nvSpPr>
        <p:spPr bwMode="auto">
          <a:xfrm>
            <a:off x="3490886"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sp>
        <p:nvSpPr>
          <p:cNvPr id="40" name="矩形 47">
            <a:extLst>
              <a:ext uri="{FF2B5EF4-FFF2-40B4-BE49-F238E27FC236}">
                <a16:creationId xmlns="" xmlns:a16="http://schemas.microsoft.com/office/drawing/2014/main" id="{60228FA0-F100-43EA-BB72-A8DF462BB49E}"/>
              </a:ext>
            </a:extLst>
          </p:cNvPr>
          <p:cNvSpPr>
            <a:spLocks noChangeArrowheads="1"/>
          </p:cNvSpPr>
          <p:nvPr/>
        </p:nvSpPr>
        <p:spPr bwMode="auto">
          <a:xfrm>
            <a:off x="8527344" y="4845552"/>
            <a:ext cx="2204948" cy="1177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50000"/>
              </a:lnSpc>
              <a:spcBef>
                <a:spcPct val="0"/>
              </a:spcBef>
            </a:pPr>
            <a:r>
              <a:rPr lang="zh-CN" altLang="en-US" sz="1200" dirty="0">
                <a:solidFill>
                  <a:schemeClr val="tx1">
                    <a:lumMod val="75000"/>
                    <a:lumOff val="25000"/>
                  </a:schemeClr>
                </a:solidFill>
                <a:cs typeface="+mn-ea"/>
                <a:sym typeface="+mn-lt"/>
              </a:rPr>
              <a:t>您的内容打在这里或者通过复制您的文本后，在此框中选择粘贴，并选择只保留文字。在此框中选择粘贴，保留文字。</a:t>
            </a:r>
            <a:endParaRPr lang="en-US" altLang="zh-CN" sz="1200" dirty="0">
              <a:solidFill>
                <a:schemeClr val="tx1">
                  <a:lumMod val="75000"/>
                  <a:lumOff val="25000"/>
                </a:schemeClr>
              </a:solidFill>
              <a:cs typeface="+mn-ea"/>
              <a:sym typeface="+mn-lt"/>
            </a:endParaRPr>
          </a:p>
        </p:txBody>
      </p:sp>
      <p:grpSp>
        <p:nvGrpSpPr>
          <p:cNvPr id="41" name="组合 40">
            <a:extLst>
              <a:ext uri="{FF2B5EF4-FFF2-40B4-BE49-F238E27FC236}">
                <a16:creationId xmlns="" xmlns:a16="http://schemas.microsoft.com/office/drawing/2014/main" id="{4B2F1282-0FAC-4198-8B15-F260C7444DA0}"/>
              </a:ext>
            </a:extLst>
          </p:cNvPr>
          <p:cNvGrpSpPr/>
          <p:nvPr/>
        </p:nvGrpSpPr>
        <p:grpSpPr>
          <a:xfrm>
            <a:off x="7252189" y="1669890"/>
            <a:ext cx="917071" cy="687086"/>
            <a:chOff x="7686996" y="1219336"/>
            <a:chExt cx="1000117" cy="749305"/>
          </a:xfrm>
        </p:grpSpPr>
        <p:sp>
          <p:nvSpPr>
            <p:cNvPr id="42" name="Freeform 5">
              <a:extLst>
                <a:ext uri="{FF2B5EF4-FFF2-40B4-BE49-F238E27FC236}">
                  <a16:creationId xmlns="" xmlns:a16="http://schemas.microsoft.com/office/drawing/2014/main" id="{9DB0BE17-7724-485C-A034-5CE945F75B13}"/>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3" name="文本框 65">
              <a:extLst>
                <a:ext uri="{FF2B5EF4-FFF2-40B4-BE49-F238E27FC236}">
                  <a16:creationId xmlns="" xmlns:a16="http://schemas.microsoft.com/office/drawing/2014/main" id="{E67B93D4-4F20-4F5E-B6DA-6243E3C12E43}"/>
                </a:ext>
              </a:extLst>
            </p:cNvPr>
            <p:cNvSpPr txBox="1"/>
            <p:nvPr/>
          </p:nvSpPr>
          <p:spPr>
            <a:xfrm>
              <a:off x="7686996" y="12783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02</a:t>
              </a:r>
              <a:endParaRPr lang="zh-CN" altLang="en-US" sz="3200" dirty="0">
                <a:solidFill>
                  <a:schemeClr val="tx1">
                    <a:lumMod val="65000"/>
                    <a:lumOff val="35000"/>
                  </a:schemeClr>
                </a:solidFill>
                <a:cs typeface="+mn-ea"/>
                <a:sym typeface="+mn-lt"/>
              </a:endParaRPr>
            </a:p>
          </p:txBody>
        </p:sp>
      </p:grpSp>
      <p:grpSp>
        <p:nvGrpSpPr>
          <p:cNvPr id="44" name="组合 43">
            <a:extLst>
              <a:ext uri="{FF2B5EF4-FFF2-40B4-BE49-F238E27FC236}">
                <a16:creationId xmlns="" xmlns:a16="http://schemas.microsoft.com/office/drawing/2014/main" id="{3BC49BA0-6530-40B2-919E-F7953AA9F7B7}"/>
              </a:ext>
            </a:extLst>
          </p:cNvPr>
          <p:cNvGrpSpPr/>
          <p:nvPr/>
        </p:nvGrpSpPr>
        <p:grpSpPr>
          <a:xfrm>
            <a:off x="1149583" y="4311295"/>
            <a:ext cx="917071" cy="687086"/>
            <a:chOff x="596877" y="3077091"/>
            <a:chExt cx="1000117" cy="749305"/>
          </a:xfrm>
        </p:grpSpPr>
        <p:sp>
          <p:nvSpPr>
            <p:cNvPr id="45" name="Freeform 5">
              <a:extLst>
                <a:ext uri="{FF2B5EF4-FFF2-40B4-BE49-F238E27FC236}">
                  <a16:creationId xmlns="" xmlns:a16="http://schemas.microsoft.com/office/drawing/2014/main" id="{198689B1-402F-43F5-9C26-4635527793BE}"/>
                </a:ext>
              </a:extLst>
            </p:cNvPr>
            <p:cNvSpPr>
              <a:spLocks/>
            </p:cNvSpPr>
            <p:nvPr/>
          </p:nvSpPr>
          <p:spPr bwMode="auto">
            <a:xfrm>
              <a:off x="682479" y="3077091"/>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6" name="文本框 59">
              <a:extLst>
                <a:ext uri="{FF2B5EF4-FFF2-40B4-BE49-F238E27FC236}">
                  <a16:creationId xmlns="" xmlns:a16="http://schemas.microsoft.com/office/drawing/2014/main" id="{A4F125EE-4DE0-4C85-991B-6BE98CA28F20}"/>
                </a:ext>
              </a:extLst>
            </p:cNvPr>
            <p:cNvSpPr txBox="1"/>
            <p:nvPr/>
          </p:nvSpPr>
          <p:spPr>
            <a:xfrm>
              <a:off x="596877" y="311758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03</a:t>
              </a:r>
              <a:endParaRPr lang="zh-CN" altLang="en-US" sz="3200" dirty="0">
                <a:solidFill>
                  <a:schemeClr val="tx1">
                    <a:lumMod val="65000"/>
                    <a:lumOff val="35000"/>
                  </a:schemeClr>
                </a:solidFill>
                <a:cs typeface="+mn-ea"/>
                <a:sym typeface="+mn-lt"/>
              </a:endParaRPr>
            </a:p>
          </p:txBody>
        </p:sp>
      </p:grpSp>
      <p:grpSp>
        <p:nvGrpSpPr>
          <p:cNvPr id="47" name="组合 46">
            <a:extLst>
              <a:ext uri="{FF2B5EF4-FFF2-40B4-BE49-F238E27FC236}">
                <a16:creationId xmlns="" xmlns:a16="http://schemas.microsoft.com/office/drawing/2014/main" id="{37E6E55F-0982-43CA-B7F4-5E21B5010303}"/>
              </a:ext>
            </a:extLst>
          </p:cNvPr>
          <p:cNvGrpSpPr/>
          <p:nvPr/>
        </p:nvGrpSpPr>
        <p:grpSpPr>
          <a:xfrm>
            <a:off x="7226789" y="4242102"/>
            <a:ext cx="917071" cy="687086"/>
            <a:chOff x="7659296" y="1219336"/>
            <a:chExt cx="1000117" cy="749305"/>
          </a:xfrm>
        </p:grpSpPr>
        <p:sp>
          <p:nvSpPr>
            <p:cNvPr id="48" name="Freeform 5">
              <a:extLst>
                <a:ext uri="{FF2B5EF4-FFF2-40B4-BE49-F238E27FC236}">
                  <a16:creationId xmlns="" xmlns:a16="http://schemas.microsoft.com/office/drawing/2014/main" id="{0FACE70A-2C43-4017-9A62-88A820E349E1}"/>
                </a:ext>
              </a:extLst>
            </p:cNvPr>
            <p:cNvSpPr>
              <a:spLocks/>
            </p:cNvSpPr>
            <p:nvPr/>
          </p:nvSpPr>
          <p:spPr bwMode="auto">
            <a:xfrm>
              <a:off x="7737915" y="1219336"/>
              <a:ext cx="845439" cy="74930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100000">
                  <a:schemeClr val="bg1"/>
                </a:gs>
                <a:gs pos="0">
                  <a:schemeClr val="bg1">
                    <a:lumMod val="85000"/>
                  </a:schemeClr>
                </a:gs>
              </a:gsLst>
              <a:lin ang="2700000" scaled="1"/>
            </a:gradFill>
            <a:ln w="190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softEdge rad="0"/>
            </a:effec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49" name="文本框 65">
              <a:extLst>
                <a:ext uri="{FF2B5EF4-FFF2-40B4-BE49-F238E27FC236}">
                  <a16:creationId xmlns="" xmlns:a16="http://schemas.microsoft.com/office/drawing/2014/main" id="{C6FB9DB2-BBEB-4039-9CAF-D50AA5C6F0E0}"/>
                </a:ext>
              </a:extLst>
            </p:cNvPr>
            <p:cNvSpPr txBox="1"/>
            <p:nvPr/>
          </p:nvSpPr>
          <p:spPr>
            <a:xfrm>
              <a:off x="7659296" y="1306058"/>
              <a:ext cx="1000117" cy="637729"/>
            </a:xfrm>
            <a:prstGeom prst="rect">
              <a:avLst/>
            </a:prstGeom>
            <a:noFill/>
          </p:spPr>
          <p:txBody>
            <a:bodyPr wrap="square" rtlCol="0">
              <a:spAutoFit/>
            </a:bodyPr>
            <a:lstStyle/>
            <a:p>
              <a:pPr algn="ctr"/>
              <a:r>
                <a:rPr lang="en-US" altLang="zh-CN" sz="3200" dirty="0">
                  <a:solidFill>
                    <a:schemeClr val="tx1">
                      <a:lumMod val="65000"/>
                      <a:lumOff val="35000"/>
                    </a:schemeClr>
                  </a:solidFill>
                  <a:cs typeface="+mn-ea"/>
                  <a:sym typeface="+mn-lt"/>
                </a:rPr>
                <a:t>04</a:t>
              </a:r>
              <a:endParaRPr lang="zh-CN" altLang="en-US" sz="3200" dirty="0">
                <a:solidFill>
                  <a:schemeClr val="tx1">
                    <a:lumMod val="65000"/>
                    <a:lumOff val="35000"/>
                  </a:schemeClr>
                </a:solidFill>
                <a:cs typeface="+mn-ea"/>
                <a:sym typeface="+mn-lt"/>
              </a:endParaRPr>
            </a:p>
          </p:txBody>
        </p:sp>
      </p:grpSp>
    </p:spTree>
    <p:extLst>
      <p:ext uri="{BB962C8B-B14F-4D97-AF65-F5344CB8AC3E}">
        <p14:creationId xmlns:p14="http://schemas.microsoft.com/office/powerpoint/2010/main" val="281962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2" presetClass="entr" presetSubtype="8"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p:tgtEl>
                                          <p:spTgt spid="10"/>
                                        </p:tgtEl>
                                        <p:attrNameLst>
                                          <p:attrName>ppt_x</p:attrName>
                                        </p:attrNameLst>
                                      </p:cBhvr>
                                      <p:tavLst>
                                        <p:tav tm="0">
                                          <p:val>
                                            <p:strVal val="#ppt_x-#ppt_w*1.125000"/>
                                          </p:val>
                                        </p:tav>
                                        <p:tav tm="100000">
                                          <p:val>
                                            <p:strVal val="#ppt_x"/>
                                          </p:val>
                                        </p:tav>
                                      </p:tavLst>
                                    </p:anim>
                                    <p:animEffect transition="in" filter="wipe(right)">
                                      <p:cBhvr>
                                        <p:cTn id="13" dur="500"/>
                                        <p:tgtEl>
                                          <p:spTgt spid="10"/>
                                        </p:tgtEl>
                                      </p:cBhvr>
                                    </p:animEffect>
                                  </p:childTnLst>
                                </p:cTn>
                              </p:par>
                            </p:childTnLst>
                          </p:cTn>
                        </p:par>
                        <p:par>
                          <p:cTn id="14" fill="hold">
                            <p:stCondLst>
                              <p:cond delay="1500"/>
                            </p:stCondLst>
                            <p:childTnLst>
                              <p:par>
                                <p:cTn id="15" presetID="23" presetClass="entr" presetSubtype="32"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strVal val="4*#ppt_w"/>
                                          </p:val>
                                        </p:tav>
                                        <p:tav tm="100000">
                                          <p:val>
                                            <p:strVal val="#ppt_w"/>
                                          </p:val>
                                        </p:tav>
                                      </p:tavLst>
                                    </p:anim>
                                    <p:anim calcmode="lin" valueType="num">
                                      <p:cBhvr>
                                        <p:cTn id="18" dur="500" fill="hold"/>
                                        <p:tgtEl>
                                          <p:spTgt spid="17"/>
                                        </p:tgtEl>
                                        <p:attrNameLst>
                                          <p:attrName>ppt_h</p:attrName>
                                        </p:attrNameLst>
                                      </p:cBhvr>
                                      <p:tavLst>
                                        <p:tav tm="0">
                                          <p:val>
                                            <p:strVal val="4*#ppt_h"/>
                                          </p:val>
                                        </p:tav>
                                        <p:tav tm="100000">
                                          <p:val>
                                            <p:strVal val="#ppt_h"/>
                                          </p:val>
                                        </p:tav>
                                      </p:tavLst>
                                    </p:anim>
                                  </p:childTnLst>
                                </p:cTn>
                              </p:par>
                            </p:childTnLst>
                          </p:cTn>
                        </p:par>
                        <p:par>
                          <p:cTn id="19" fill="hold">
                            <p:stCondLst>
                              <p:cond delay="2000"/>
                            </p:stCondLst>
                            <p:childTnLst>
                              <p:par>
                                <p:cTn id="20" presetID="14" presetClass="entr" presetSubtype="10"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randombar(horizontal)">
                                      <p:cBhvr>
                                        <p:cTn id="22" dur="500"/>
                                        <p:tgtEl>
                                          <p:spTgt spid="16"/>
                                        </p:tgtEl>
                                      </p:cBhvr>
                                    </p:animEffect>
                                  </p:childTnLst>
                                </p:cTn>
                              </p:par>
                            </p:childTnLst>
                          </p:cTn>
                        </p:par>
                        <p:par>
                          <p:cTn id="23" fill="hold">
                            <p:stCondLst>
                              <p:cond delay="2500"/>
                            </p:stCondLst>
                            <p:childTnLst>
                              <p:par>
                                <p:cTn id="24" presetID="2" presetClass="entr" presetSubtype="8" accel="50000" decel="50000"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1000" fill="hold"/>
                                        <p:tgtEl>
                                          <p:spTgt spid="21"/>
                                        </p:tgtEl>
                                        <p:attrNameLst>
                                          <p:attrName>ppt_x</p:attrName>
                                        </p:attrNameLst>
                                      </p:cBhvr>
                                      <p:tavLst>
                                        <p:tav tm="0">
                                          <p:val>
                                            <p:strVal val="0-#ppt_w/2"/>
                                          </p:val>
                                        </p:tav>
                                        <p:tav tm="100000">
                                          <p:val>
                                            <p:strVal val="#ppt_x"/>
                                          </p:val>
                                        </p:tav>
                                      </p:tavLst>
                                    </p:anim>
                                    <p:anim calcmode="lin" valueType="num">
                                      <p:cBhvr additive="base">
                                        <p:cTn id="27" dur="1000" fill="hold"/>
                                        <p:tgtEl>
                                          <p:spTgt spid="21"/>
                                        </p:tgtEl>
                                        <p:attrNameLst>
                                          <p:attrName>ppt_y</p:attrName>
                                        </p:attrNameLst>
                                      </p:cBhvr>
                                      <p:tavLst>
                                        <p:tav tm="0">
                                          <p:val>
                                            <p:strVal val="#ppt_y"/>
                                          </p:val>
                                        </p:tav>
                                        <p:tav tm="100000">
                                          <p:val>
                                            <p:strVal val="#ppt_y"/>
                                          </p:val>
                                        </p:tav>
                                      </p:tavLst>
                                    </p:anim>
                                  </p:childTnLst>
                                </p:cTn>
                              </p:par>
                            </p:childTnLst>
                          </p:cTn>
                        </p:par>
                        <p:par>
                          <p:cTn id="28" fill="hold">
                            <p:stCondLst>
                              <p:cond delay="3500"/>
                            </p:stCondLst>
                            <p:childTnLst>
                              <p:par>
                                <p:cTn id="29" presetID="23" presetClass="entr" presetSubtype="32" fill="hold" nodeType="after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500" fill="hold"/>
                                        <p:tgtEl>
                                          <p:spTgt spid="41"/>
                                        </p:tgtEl>
                                        <p:attrNameLst>
                                          <p:attrName>ppt_w</p:attrName>
                                        </p:attrNameLst>
                                      </p:cBhvr>
                                      <p:tavLst>
                                        <p:tav tm="0">
                                          <p:val>
                                            <p:strVal val="4*#ppt_w"/>
                                          </p:val>
                                        </p:tav>
                                        <p:tav tm="100000">
                                          <p:val>
                                            <p:strVal val="#ppt_w"/>
                                          </p:val>
                                        </p:tav>
                                      </p:tavLst>
                                    </p:anim>
                                    <p:anim calcmode="lin" valueType="num">
                                      <p:cBhvr>
                                        <p:cTn id="32" dur="500" fill="hold"/>
                                        <p:tgtEl>
                                          <p:spTgt spid="41"/>
                                        </p:tgtEl>
                                        <p:attrNameLst>
                                          <p:attrName>ppt_h</p:attrName>
                                        </p:attrNameLst>
                                      </p:cBhvr>
                                      <p:tavLst>
                                        <p:tav tm="0">
                                          <p:val>
                                            <p:strVal val="4*#ppt_h"/>
                                          </p:val>
                                        </p:tav>
                                        <p:tav tm="100000">
                                          <p:val>
                                            <p:strVal val="#ppt_h"/>
                                          </p:val>
                                        </p:tav>
                                      </p:tavLst>
                                    </p:anim>
                                  </p:childTnLst>
                                </p:cTn>
                              </p:par>
                            </p:childTnLst>
                          </p:cTn>
                        </p:par>
                        <p:par>
                          <p:cTn id="33" fill="hold">
                            <p:stCondLst>
                              <p:cond delay="4000"/>
                            </p:stCondLst>
                            <p:childTnLst>
                              <p:par>
                                <p:cTn id="34" presetID="14" presetClass="entr" presetSubtype="10"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randombar(horizontal)">
                                      <p:cBhvr>
                                        <p:cTn id="36" dur="500"/>
                                        <p:tgtEl>
                                          <p:spTgt spid="38"/>
                                        </p:tgtEl>
                                      </p:cBhvr>
                                    </p:animEffect>
                                  </p:childTnLst>
                                </p:cTn>
                              </p:par>
                            </p:childTnLst>
                          </p:cTn>
                        </p:par>
                        <p:par>
                          <p:cTn id="37" fill="hold">
                            <p:stCondLst>
                              <p:cond delay="4500"/>
                            </p:stCondLst>
                            <p:childTnLst>
                              <p:par>
                                <p:cTn id="38" presetID="2" presetClass="entr" presetSubtype="8" accel="50000" decel="50000" fill="hold"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1000" fill="hold"/>
                                        <p:tgtEl>
                                          <p:spTgt spid="27"/>
                                        </p:tgtEl>
                                        <p:attrNameLst>
                                          <p:attrName>ppt_x</p:attrName>
                                        </p:attrNameLst>
                                      </p:cBhvr>
                                      <p:tavLst>
                                        <p:tav tm="0">
                                          <p:val>
                                            <p:strVal val="0-#ppt_w/2"/>
                                          </p:val>
                                        </p:tav>
                                        <p:tav tm="100000">
                                          <p:val>
                                            <p:strVal val="#ppt_x"/>
                                          </p:val>
                                        </p:tav>
                                      </p:tavLst>
                                    </p:anim>
                                    <p:anim calcmode="lin" valueType="num">
                                      <p:cBhvr additive="base">
                                        <p:cTn id="41" dur="10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5500"/>
                            </p:stCondLst>
                            <p:childTnLst>
                              <p:par>
                                <p:cTn id="43" presetID="12" presetClass="entr" presetSubtype="8"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p:tgtEl>
                                          <p:spTgt spid="20"/>
                                        </p:tgtEl>
                                        <p:attrNameLst>
                                          <p:attrName>ppt_x</p:attrName>
                                        </p:attrNameLst>
                                      </p:cBhvr>
                                      <p:tavLst>
                                        <p:tav tm="0">
                                          <p:val>
                                            <p:strVal val="#ppt_x-#ppt_w*1.125000"/>
                                          </p:val>
                                        </p:tav>
                                        <p:tav tm="100000">
                                          <p:val>
                                            <p:strVal val="#ppt_x"/>
                                          </p:val>
                                        </p:tav>
                                      </p:tavLst>
                                    </p:anim>
                                    <p:animEffect transition="in" filter="wipe(right)">
                                      <p:cBhvr>
                                        <p:cTn id="46" dur="500"/>
                                        <p:tgtEl>
                                          <p:spTgt spid="20"/>
                                        </p:tgtEl>
                                      </p:cBhvr>
                                    </p:animEffect>
                                  </p:childTnLst>
                                </p:cTn>
                              </p:par>
                            </p:childTnLst>
                          </p:cTn>
                        </p:par>
                        <p:par>
                          <p:cTn id="47" fill="hold">
                            <p:stCondLst>
                              <p:cond delay="6000"/>
                            </p:stCondLst>
                            <p:childTnLst>
                              <p:par>
                                <p:cTn id="48" presetID="23" presetClass="entr" presetSubtype="32" fill="hold"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strVal val="4*#ppt_w"/>
                                          </p:val>
                                        </p:tav>
                                        <p:tav tm="100000">
                                          <p:val>
                                            <p:strVal val="#ppt_w"/>
                                          </p:val>
                                        </p:tav>
                                      </p:tavLst>
                                    </p:anim>
                                    <p:anim calcmode="lin" valueType="num">
                                      <p:cBhvr>
                                        <p:cTn id="51" dur="500" fill="hold"/>
                                        <p:tgtEl>
                                          <p:spTgt spid="44"/>
                                        </p:tgtEl>
                                        <p:attrNameLst>
                                          <p:attrName>ppt_h</p:attrName>
                                        </p:attrNameLst>
                                      </p:cBhvr>
                                      <p:tavLst>
                                        <p:tav tm="0">
                                          <p:val>
                                            <p:strVal val="4*#ppt_h"/>
                                          </p:val>
                                        </p:tav>
                                        <p:tav tm="100000">
                                          <p:val>
                                            <p:strVal val="#ppt_h"/>
                                          </p:val>
                                        </p:tav>
                                      </p:tavLst>
                                    </p:anim>
                                  </p:childTnLst>
                                </p:cTn>
                              </p:par>
                            </p:childTnLst>
                          </p:cTn>
                        </p:par>
                        <p:par>
                          <p:cTn id="52" fill="hold">
                            <p:stCondLst>
                              <p:cond delay="6500"/>
                            </p:stCondLst>
                            <p:childTnLst>
                              <p:par>
                                <p:cTn id="53" presetID="14" presetClass="entr" presetSubtype="10"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randombar(horizontal)">
                                      <p:cBhvr>
                                        <p:cTn id="55" dur="500"/>
                                        <p:tgtEl>
                                          <p:spTgt spid="39"/>
                                        </p:tgtEl>
                                      </p:cBhvr>
                                    </p:animEffect>
                                  </p:childTnLst>
                                </p:cTn>
                              </p:par>
                            </p:childTnLst>
                          </p:cTn>
                        </p:par>
                        <p:par>
                          <p:cTn id="56" fill="hold">
                            <p:stCondLst>
                              <p:cond delay="7000"/>
                            </p:stCondLst>
                            <p:childTnLst>
                              <p:par>
                                <p:cTn id="57" presetID="2" presetClass="entr" presetSubtype="8" accel="50000" decel="50000" fill="hold" nodeType="after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1000" fill="hold"/>
                                        <p:tgtEl>
                                          <p:spTgt spid="32"/>
                                        </p:tgtEl>
                                        <p:attrNameLst>
                                          <p:attrName>ppt_x</p:attrName>
                                        </p:attrNameLst>
                                      </p:cBhvr>
                                      <p:tavLst>
                                        <p:tav tm="0">
                                          <p:val>
                                            <p:strVal val="0-#ppt_w/2"/>
                                          </p:val>
                                        </p:tav>
                                        <p:tav tm="100000">
                                          <p:val>
                                            <p:strVal val="#ppt_x"/>
                                          </p:val>
                                        </p:tav>
                                      </p:tavLst>
                                    </p:anim>
                                    <p:anim calcmode="lin" valueType="num">
                                      <p:cBhvr additive="base">
                                        <p:cTn id="60" dur="1000" fill="hold"/>
                                        <p:tgtEl>
                                          <p:spTgt spid="32"/>
                                        </p:tgtEl>
                                        <p:attrNameLst>
                                          <p:attrName>ppt_y</p:attrName>
                                        </p:attrNameLst>
                                      </p:cBhvr>
                                      <p:tavLst>
                                        <p:tav tm="0">
                                          <p:val>
                                            <p:strVal val="#ppt_y"/>
                                          </p:val>
                                        </p:tav>
                                        <p:tav tm="100000">
                                          <p:val>
                                            <p:strVal val="#ppt_y"/>
                                          </p:val>
                                        </p:tav>
                                      </p:tavLst>
                                    </p:anim>
                                  </p:childTnLst>
                                </p:cTn>
                              </p:par>
                            </p:childTnLst>
                          </p:cTn>
                        </p:par>
                        <p:par>
                          <p:cTn id="61" fill="hold">
                            <p:stCondLst>
                              <p:cond delay="8000"/>
                            </p:stCondLst>
                            <p:childTnLst>
                              <p:par>
                                <p:cTn id="62" presetID="23" presetClass="entr" presetSubtype="32"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strVal val="4*#ppt_w"/>
                                          </p:val>
                                        </p:tav>
                                        <p:tav tm="100000">
                                          <p:val>
                                            <p:strVal val="#ppt_w"/>
                                          </p:val>
                                        </p:tav>
                                      </p:tavLst>
                                    </p:anim>
                                    <p:anim calcmode="lin" valueType="num">
                                      <p:cBhvr>
                                        <p:cTn id="65" dur="500" fill="hold"/>
                                        <p:tgtEl>
                                          <p:spTgt spid="47"/>
                                        </p:tgtEl>
                                        <p:attrNameLst>
                                          <p:attrName>ppt_h</p:attrName>
                                        </p:attrNameLst>
                                      </p:cBhvr>
                                      <p:tavLst>
                                        <p:tav tm="0">
                                          <p:val>
                                            <p:strVal val="4*#ppt_h"/>
                                          </p:val>
                                        </p:tav>
                                        <p:tav tm="100000">
                                          <p:val>
                                            <p:strVal val="#ppt_h"/>
                                          </p:val>
                                        </p:tav>
                                      </p:tavLst>
                                    </p:anim>
                                  </p:childTnLst>
                                </p:cTn>
                              </p:par>
                            </p:childTnLst>
                          </p:cTn>
                        </p:par>
                        <p:par>
                          <p:cTn id="66" fill="hold">
                            <p:stCondLst>
                              <p:cond delay="8500"/>
                            </p:stCondLst>
                            <p:childTnLst>
                              <p:par>
                                <p:cTn id="67" presetID="14" presetClass="entr" presetSubtype="10" fill="hold" grpId="0" nodeType="afterEffect">
                                  <p:stCondLst>
                                    <p:cond delay="0"/>
                                  </p:stCondLst>
                                  <p:childTnLst>
                                    <p:set>
                                      <p:cBhvr>
                                        <p:cTn id="68" dur="1" fill="hold">
                                          <p:stCondLst>
                                            <p:cond delay="0"/>
                                          </p:stCondLst>
                                        </p:cTn>
                                        <p:tgtEl>
                                          <p:spTgt spid="40"/>
                                        </p:tgtEl>
                                        <p:attrNameLst>
                                          <p:attrName>style.visibility</p:attrName>
                                        </p:attrNameLst>
                                      </p:cBhvr>
                                      <p:to>
                                        <p:strVal val="visible"/>
                                      </p:to>
                                    </p:set>
                                    <p:animEffect transition="in" filter="randombar(horizontal)">
                                      <p:cBhvr>
                                        <p:cTn id="6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P spid="20" grpId="0" animBg="1"/>
      <p:bldP spid="38" grpId="0"/>
      <p:bldP spid="39"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1F038CC9-9E17-43CD-8A0F-C463F02A6595}"/>
              </a:ext>
            </a:extLst>
          </p:cNvPr>
          <p:cNvSpPr/>
          <p:nvPr/>
        </p:nvSpPr>
        <p:spPr>
          <a:xfrm>
            <a:off x="1120575" y="1558686"/>
            <a:ext cx="3799887" cy="4578887"/>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01600">
            <a:solidFill>
              <a:srgbClr val="1C548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3" name="组合 2">
            <a:extLst>
              <a:ext uri="{FF2B5EF4-FFF2-40B4-BE49-F238E27FC236}">
                <a16:creationId xmlns="" xmlns:a16="http://schemas.microsoft.com/office/drawing/2014/main" id="{33C1AC35-328B-4488-BBD3-4D2D45914456}"/>
              </a:ext>
            </a:extLst>
          </p:cNvPr>
          <p:cNvGrpSpPr/>
          <p:nvPr/>
        </p:nvGrpSpPr>
        <p:grpSpPr>
          <a:xfrm rot="20693666">
            <a:off x="-1402064" y="-1917173"/>
            <a:ext cx="3286171" cy="3834344"/>
            <a:chOff x="-1285950" y="-1787616"/>
            <a:chExt cx="3286171" cy="3834344"/>
          </a:xfrm>
        </p:grpSpPr>
        <p:pic>
          <p:nvPicPr>
            <p:cNvPr id="4" name="图片 3">
              <a:extLst>
                <a:ext uri="{FF2B5EF4-FFF2-40B4-BE49-F238E27FC236}">
                  <a16:creationId xmlns="" xmlns:a16="http://schemas.microsoft.com/office/drawing/2014/main" id="{DF007C3A-CDF4-4B89-8B9F-B85F33A6796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5" name="图片 4">
              <a:extLst>
                <a:ext uri="{FF2B5EF4-FFF2-40B4-BE49-F238E27FC236}">
                  <a16:creationId xmlns="" xmlns:a16="http://schemas.microsoft.com/office/drawing/2014/main" id="{18EB1781-FEAA-44C8-AC66-CE7AB17CC92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6" name="椭圆 5">
              <a:extLst>
                <a:ext uri="{FF2B5EF4-FFF2-40B4-BE49-F238E27FC236}">
                  <a16:creationId xmlns="" xmlns:a16="http://schemas.microsoft.com/office/drawing/2014/main" id="{8F8BFF63-6F55-48EA-9986-5CAE2929D40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7C2E6C25-2722-49AA-9B1F-B7288F3B46D0}"/>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a:extLst>
              <a:ext uri="{FF2B5EF4-FFF2-40B4-BE49-F238E27FC236}">
                <a16:creationId xmlns="" xmlns:a16="http://schemas.microsoft.com/office/drawing/2014/main" id="{3782694A-8EDA-46FF-89EA-E56E4F3D41A8}"/>
              </a:ext>
            </a:extLst>
          </p:cNvPr>
          <p:cNvGrpSpPr/>
          <p:nvPr/>
        </p:nvGrpSpPr>
        <p:grpSpPr>
          <a:xfrm>
            <a:off x="1120575" y="416620"/>
            <a:ext cx="3441290" cy="625094"/>
            <a:chOff x="1164117" y="416620"/>
            <a:chExt cx="3441290" cy="625094"/>
          </a:xfrm>
        </p:grpSpPr>
        <p:sp>
          <p:nvSpPr>
            <p:cNvPr id="9" name="文本框 8">
              <a:extLst>
                <a:ext uri="{FF2B5EF4-FFF2-40B4-BE49-F238E27FC236}">
                  <a16:creationId xmlns="" xmlns:a16="http://schemas.microsoft.com/office/drawing/2014/main" id="{B7406D7C-E3EE-4D62-A9E1-F4AD3AF9E4CA}"/>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10" name="矩形 9"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68242DBA-79A1-4354-A236-5D6EB8F60A64}"/>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6" name="组合 15">
            <a:extLst>
              <a:ext uri="{FF2B5EF4-FFF2-40B4-BE49-F238E27FC236}">
                <a16:creationId xmlns="" xmlns:a16="http://schemas.microsoft.com/office/drawing/2014/main" id="{CCCE5375-9497-482F-938C-17DCC243796A}"/>
              </a:ext>
            </a:extLst>
          </p:cNvPr>
          <p:cNvGrpSpPr/>
          <p:nvPr/>
        </p:nvGrpSpPr>
        <p:grpSpPr>
          <a:xfrm>
            <a:off x="5602514" y="1621541"/>
            <a:ext cx="5468911" cy="1315143"/>
            <a:chOff x="5602514" y="1621541"/>
            <a:chExt cx="5468911" cy="1315143"/>
          </a:xfrm>
        </p:grpSpPr>
        <p:sp>
          <p:nvSpPr>
            <p:cNvPr id="15" name="矩形 14">
              <a:extLst>
                <a:ext uri="{FF2B5EF4-FFF2-40B4-BE49-F238E27FC236}">
                  <a16:creationId xmlns="" xmlns:a16="http://schemas.microsoft.com/office/drawing/2014/main" id="{E20F9889-462D-47EB-BD6D-BF671EC98E26}"/>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2" name="组合 11">
              <a:extLst>
                <a:ext uri="{FF2B5EF4-FFF2-40B4-BE49-F238E27FC236}">
                  <a16:creationId xmlns="" xmlns:a16="http://schemas.microsoft.com/office/drawing/2014/main" id="{7FF6DAE9-DB0F-4D51-8BEB-A27393F3FFAF}"/>
                </a:ext>
              </a:extLst>
            </p:cNvPr>
            <p:cNvGrpSpPr/>
            <p:nvPr/>
          </p:nvGrpSpPr>
          <p:grpSpPr>
            <a:xfrm>
              <a:off x="5892501" y="1828958"/>
              <a:ext cx="4960883" cy="900310"/>
              <a:chOff x="7819045" y="3754618"/>
              <a:chExt cx="4960883" cy="900310"/>
            </a:xfrm>
          </p:grpSpPr>
          <p:sp>
            <p:nvSpPr>
              <p:cNvPr id="13" name="文本框 12">
                <a:extLst>
                  <a:ext uri="{FF2B5EF4-FFF2-40B4-BE49-F238E27FC236}">
                    <a16:creationId xmlns="" xmlns:a16="http://schemas.microsoft.com/office/drawing/2014/main" id="{DAB68883-52CC-42E6-ABF6-7C0D140463B2}"/>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14" name="矩形 13">
                <a:extLst>
                  <a:ext uri="{FF2B5EF4-FFF2-40B4-BE49-F238E27FC236}">
                    <a16:creationId xmlns="" xmlns:a16="http://schemas.microsoft.com/office/drawing/2014/main" id="{2DB3115B-469F-4C6B-820E-B8469591C88E}"/>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17" name="组合 16">
            <a:extLst>
              <a:ext uri="{FF2B5EF4-FFF2-40B4-BE49-F238E27FC236}">
                <a16:creationId xmlns="" xmlns:a16="http://schemas.microsoft.com/office/drawing/2014/main" id="{84FFBF25-82D6-422B-9258-D5756064B7E7}"/>
              </a:ext>
            </a:extLst>
          </p:cNvPr>
          <p:cNvGrpSpPr/>
          <p:nvPr/>
        </p:nvGrpSpPr>
        <p:grpSpPr>
          <a:xfrm>
            <a:off x="5602513" y="3263745"/>
            <a:ext cx="5468911" cy="1315143"/>
            <a:chOff x="5602514" y="1621541"/>
            <a:chExt cx="5468911" cy="1315143"/>
          </a:xfrm>
        </p:grpSpPr>
        <p:sp>
          <p:nvSpPr>
            <p:cNvPr id="18" name="矩形 17">
              <a:extLst>
                <a:ext uri="{FF2B5EF4-FFF2-40B4-BE49-F238E27FC236}">
                  <a16:creationId xmlns="" xmlns:a16="http://schemas.microsoft.com/office/drawing/2014/main" id="{92C01224-D459-4430-BCC1-290087446B71}"/>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19" name="组合 18">
              <a:extLst>
                <a:ext uri="{FF2B5EF4-FFF2-40B4-BE49-F238E27FC236}">
                  <a16:creationId xmlns="" xmlns:a16="http://schemas.microsoft.com/office/drawing/2014/main" id="{E987F8A0-74D8-4DA3-9295-4745610A7C3E}"/>
                </a:ext>
              </a:extLst>
            </p:cNvPr>
            <p:cNvGrpSpPr/>
            <p:nvPr/>
          </p:nvGrpSpPr>
          <p:grpSpPr>
            <a:xfrm>
              <a:off x="5892501" y="1828958"/>
              <a:ext cx="4960883" cy="900310"/>
              <a:chOff x="7819045" y="3754618"/>
              <a:chExt cx="4960883" cy="900310"/>
            </a:xfrm>
          </p:grpSpPr>
          <p:sp>
            <p:nvSpPr>
              <p:cNvPr id="20" name="文本框 19">
                <a:extLst>
                  <a:ext uri="{FF2B5EF4-FFF2-40B4-BE49-F238E27FC236}">
                    <a16:creationId xmlns="" xmlns:a16="http://schemas.microsoft.com/office/drawing/2014/main" id="{CC6A7EE0-8A41-46B4-9EDF-32DB870B4204}"/>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1" name="矩形 20">
                <a:extLst>
                  <a:ext uri="{FF2B5EF4-FFF2-40B4-BE49-F238E27FC236}">
                    <a16:creationId xmlns="" xmlns:a16="http://schemas.microsoft.com/office/drawing/2014/main" id="{EDB0C19B-FCD3-4F51-871C-8F3FD022C33C}"/>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grpSp>
        <p:nvGrpSpPr>
          <p:cNvPr id="22" name="组合 21">
            <a:extLst>
              <a:ext uri="{FF2B5EF4-FFF2-40B4-BE49-F238E27FC236}">
                <a16:creationId xmlns="" xmlns:a16="http://schemas.microsoft.com/office/drawing/2014/main" id="{FEB30030-49A0-457A-9D0B-6618E53A9BFD}"/>
              </a:ext>
            </a:extLst>
          </p:cNvPr>
          <p:cNvGrpSpPr/>
          <p:nvPr/>
        </p:nvGrpSpPr>
        <p:grpSpPr>
          <a:xfrm>
            <a:off x="5644393" y="4822430"/>
            <a:ext cx="5468911" cy="1315143"/>
            <a:chOff x="5602514" y="1621541"/>
            <a:chExt cx="5468911" cy="1315143"/>
          </a:xfrm>
        </p:grpSpPr>
        <p:sp>
          <p:nvSpPr>
            <p:cNvPr id="23" name="矩形 22">
              <a:extLst>
                <a:ext uri="{FF2B5EF4-FFF2-40B4-BE49-F238E27FC236}">
                  <a16:creationId xmlns="" xmlns:a16="http://schemas.microsoft.com/office/drawing/2014/main" id="{10F5D249-E5D0-4B53-B4AD-7BBF783DEB3F}"/>
                </a:ext>
              </a:extLst>
            </p:cNvPr>
            <p:cNvSpPr/>
            <p:nvPr/>
          </p:nvSpPr>
          <p:spPr>
            <a:xfrm>
              <a:off x="5602514" y="1621541"/>
              <a:ext cx="5468911" cy="1315143"/>
            </a:xfrm>
            <a:prstGeom prst="rect">
              <a:avLst/>
            </a:prstGeom>
            <a:solidFill>
              <a:srgbClr val="1C548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cs typeface="+mn-ea"/>
                <a:sym typeface="+mn-lt"/>
              </a:endParaRPr>
            </a:p>
          </p:txBody>
        </p:sp>
        <p:grpSp>
          <p:nvGrpSpPr>
            <p:cNvPr id="24" name="组合 23">
              <a:extLst>
                <a:ext uri="{FF2B5EF4-FFF2-40B4-BE49-F238E27FC236}">
                  <a16:creationId xmlns="" xmlns:a16="http://schemas.microsoft.com/office/drawing/2014/main" id="{F0CD3290-2ACA-48E2-AE28-AF0AFBD90B7C}"/>
                </a:ext>
              </a:extLst>
            </p:cNvPr>
            <p:cNvGrpSpPr/>
            <p:nvPr/>
          </p:nvGrpSpPr>
          <p:grpSpPr>
            <a:xfrm>
              <a:off x="5892501" y="1828958"/>
              <a:ext cx="4960883" cy="900310"/>
              <a:chOff x="7819045" y="3754618"/>
              <a:chExt cx="4960883" cy="900310"/>
            </a:xfrm>
          </p:grpSpPr>
          <p:sp>
            <p:nvSpPr>
              <p:cNvPr id="25" name="文本框 24">
                <a:extLst>
                  <a:ext uri="{FF2B5EF4-FFF2-40B4-BE49-F238E27FC236}">
                    <a16:creationId xmlns="" xmlns:a16="http://schemas.microsoft.com/office/drawing/2014/main" id="{4578B4D4-4A79-4E2C-8D1D-B24C3E7A9E5A}"/>
                  </a:ext>
                </a:extLst>
              </p:cNvPr>
              <p:cNvSpPr txBox="1"/>
              <p:nvPr/>
            </p:nvSpPr>
            <p:spPr>
              <a:xfrm>
                <a:off x="7819045" y="3754618"/>
                <a:ext cx="3300071" cy="338554"/>
              </a:xfrm>
              <a:prstGeom prst="rect">
                <a:avLst/>
              </a:prstGeom>
              <a:noFill/>
            </p:spPr>
            <p:txBody>
              <a:bodyPr wrap="square" rtlCol="0">
                <a:spAutoFit/>
                <a:scene3d>
                  <a:camera prst="orthographicFront"/>
                  <a:lightRig rig="threePt" dir="t"/>
                </a:scene3d>
                <a:sp3d contourW="12700"/>
              </a:bodyPr>
              <a:lstStyle/>
              <a:p>
                <a:r>
                  <a:rPr lang="zh-CN" altLang="en-US" sz="1600" b="1" dirty="0">
                    <a:solidFill>
                      <a:schemeClr val="bg1"/>
                    </a:solidFill>
                    <a:cs typeface="+mn-ea"/>
                    <a:sym typeface="+mn-lt"/>
                  </a:rPr>
                  <a:t>添加标题</a:t>
                </a:r>
              </a:p>
            </p:txBody>
          </p:sp>
          <p:sp>
            <p:nvSpPr>
              <p:cNvPr id="26" name="矩形 25">
                <a:extLst>
                  <a:ext uri="{FF2B5EF4-FFF2-40B4-BE49-F238E27FC236}">
                    <a16:creationId xmlns="" xmlns:a16="http://schemas.microsoft.com/office/drawing/2014/main" id="{7793177E-D951-4F0B-B55C-E4BDCDB5EB86}"/>
                  </a:ext>
                </a:extLst>
              </p:cNvPr>
              <p:cNvSpPr/>
              <p:nvPr/>
            </p:nvSpPr>
            <p:spPr>
              <a:xfrm>
                <a:off x="7830861" y="4045530"/>
                <a:ext cx="494906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cs typeface="+mn-ea"/>
                    <a:sym typeface="+mn-lt"/>
                  </a:rPr>
                  <a:t>此处添加详细文本描述，建议与标题相关并符合整体语言风格，语言描述简洁生动此处添加详细文本描述</a:t>
                </a:r>
              </a:p>
            </p:txBody>
          </p:sp>
        </p:grpSp>
      </p:grpSp>
    </p:spTree>
    <p:extLst>
      <p:ext uri="{BB962C8B-B14F-4D97-AF65-F5344CB8AC3E}">
        <p14:creationId xmlns:p14="http://schemas.microsoft.com/office/powerpoint/2010/main" val="92839293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7DCA8DC9-9F2A-4BB4-A04E-593F1BBE0D8A}"/>
              </a:ext>
            </a:extLst>
          </p:cNvPr>
          <p:cNvGrpSpPr/>
          <p:nvPr/>
        </p:nvGrpSpPr>
        <p:grpSpPr>
          <a:xfrm rot="20693666">
            <a:off x="-1402064" y="-1917173"/>
            <a:ext cx="3286171" cy="3834344"/>
            <a:chOff x="-1285950" y="-1787616"/>
            <a:chExt cx="3286171" cy="3834344"/>
          </a:xfrm>
        </p:grpSpPr>
        <p:pic>
          <p:nvPicPr>
            <p:cNvPr id="3" name="图片 2">
              <a:extLst>
                <a:ext uri="{FF2B5EF4-FFF2-40B4-BE49-F238E27FC236}">
                  <a16:creationId xmlns="" xmlns:a16="http://schemas.microsoft.com/office/drawing/2014/main" id="{B0FAD23E-C0C3-4327-B6E4-8851CD5F67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5950" y="301748"/>
              <a:ext cx="1744980" cy="1744980"/>
            </a:xfrm>
            <a:prstGeom prst="rect">
              <a:avLst/>
            </a:prstGeom>
            <a:effectLst>
              <a:outerShdw blurRad="279400" dist="88900" dir="8100000" sx="101000" sy="101000" algn="tr" rotWithShape="0">
                <a:prstClr val="black">
                  <a:alpha val="40000"/>
                </a:prstClr>
              </a:outerShdw>
            </a:effectLst>
          </p:spPr>
        </p:pic>
        <p:pic>
          <p:nvPicPr>
            <p:cNvPr id="4" name="图片 3">
              <a:extLst>
                <a:ext uri="{FF2B5EF4-FFF2-40B4-BE49-F238E27FC236}">
                  <a16:creationId xmlns="" xmlns:a16="http://schemas.microsoft.com/office/drawing/2014/main" id="{AC2A9418-3809-4DEC-A011-AF6058C9A18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0514" y="-1787616"/>
              <a:ext cx="2586990" cy="2586990"/>
            </a:xfrm>
            <a:prstGeom prst="rect">
              <a:avLst/>
            </a:prstGeom>
            <a:effectLst>
              <a:outerShdw blurRad="139700" dist="88900" dir="8100000" algn="tl" rotWithShape="0">
                <a:prstClr val="black">
                  <a:alpha val="40000"/>
                </a:prstClr>
              </a:outerShdw>
            </a:effectLst>
          </p:spPr>
        </p:pic>
        <p:sp>
          <p:nvSpPr>
            <p:cNvPr id="5" name="椭圆 4">
              <a:extLst>
                <a:ext uri="{FF2B5EF4-FFF2-40B4-BE49-F238E27FC236}">
                  <a16:creationId xmlns="" xmlns:a16="http://schemas.microsoft.com/office/drawing/2014/main" id="{43ED04DF-D397-46B2-9F0F-74D80401CA2B}"/>
                </a:ext>
              </a:extLst>
            </p:cNvPr>
            <p:cNvSpPr/>
            <p:nvPr/>
          </p:nvSpPr>
          <p:spPr>
            <a:xfrm rot="6013526">
              <a:off x="1112733" y="-159840"/>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750392D0-FE00-473E-906E-4509A23D7975}"/>
                </a:ext>
              </a:extLst>
            </p:cNvPr>
            <p:cNvSpPr/>
            <p:nvPr/>
          </p:nvSpPr>
          <p:spPr>
            <a:xfrm rot="6013526">
              <a:off x="181811" y="897018"/>
              <a:ext cx="554439" cy="554439"/>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7" name="组合 6">
            <a:extLst>
              <a:ext uri="{FF2B5EF4-FFF2-40B4-BE49-F238E27FC236}">
                <a16:creationId xmlns="" xmlns:a16="http://schemas.microsoft.com/office/drawing/2014/main" id="{BF327749-102B-4798-8C98-FE7B58C11D7C}"/>
              </a:ext>
            </a:extLst>
          </p:cNvPr>
          <p:cNvGrpSpPr/>
          <p:nvPr/>
        </p:nvGrpSpPr>
        <p:grpSpPr>
          <a:xfrm>
            <a:off x="1120575" y="416620"/>
            <a:ext cx="3441290" cy="625094"/>
            <a:chOff x="1164117" y="416620"/>
            <a:chExt cx="3441290" cy="625094"/>
          </a:xfrm>
        </p:grpSpPr>
        <p:sp>
          <p:nvSpPr>
            <p:cNvPr id="8" name="文本框 7">
              <a:extLst>
                <a:ext uri="{FF2B5EF4-FFF2-40B4-BE49-F238E27FC236}">
                  <a16:creationId xmlns="" xmlns:a16="http://schemas.microsoft.com/office/drawing/2014/main" id="{746E0420-ECCB-43D6-A81C-52CCE383BAFD}"/>
                </a:ext>
              </a:extLst>
            </p:cNvPr>
            <p:cNvSpPr txBox="1"/>
            <p:nvPr/>
          </p:nvSpPr>
          <p:spPr>
            <a:xfrm>
              <a:off x="1164117" y="416620"/>
              <a:ext cx="1723549" cy="453457"/>
            </a:xfrm>
            <a:prstGeom prst="rect">
              <a:avLst/>
            </a:prstGeom>
            <a:noFill/>
          </p:spPr>
          <p:txBody>
            <a:bodyPr wrap="non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2000" b="1" i="0" u="none" strike="noStrike" kern="1200" cap="none" spc="0" normalizeH="0" baseline="0" noProof="0" dirty="0">
                  <a:ln>
                    <a:noFill/>
                  </a:ln>
                  <a:solidFill>
                    <a:srgbClr val="47484A"/>
                  </a:solidFill>
                  <a:effectLst/>
                  <a:uLnTx/>
                  <a:uFillTx/>
                  <a:cs typeface="+mn-ea"/>
                  <a:sym typeface="+mn-lt"/>
                </a:rPr>
                <a:t>明年工作计划</a:t>
              </a:r>
            </a:p>
          </p:txBody>
        </p:sp>
        <p:sp>
          <p:nvSpPr>
            <p:cNvPr id="9" name="矩形 8" descr="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
              <a:extLst>
                <a:ext uri="{FF2B5EF4-FFF2-40B4-BE49-F238E27FC236}">
                  <a16:creationId xmlns="" xmlns:a16="http://schemas.microsoft.com/office/drawing/2014/main" id="{EEC19B47-392B-4A8D-B7E0-F4A81C1839E2}"/>
                </a:ext>
              </a:extLst>
            </p:cNvPr>
            <p:cNvSpPr/>
            <p:nvPr/>
          </p:nvSpPr>
          <p:spPr>
            <a:xfrm>
              <a:off x="1164117" y="770165"/>
              <a:ext cx="3441290" cy="27154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en-US" altLang="zh-CN" sz="1000" b="0" i="0" u="none" strike="noStrike" kern="1200" cap="none" spc="0" normalizeH="0" baseline="0" noProof="0" dirty="0">
                  <a:ln>
                    <a:noFill/>
                  </a:ln>
                  <a:solidFill>
                    <a:schemeClr val="tx1"/>
                  </a:solidFill>
                  <a:effectLst/>
                  <a:uLnTx/>
                  <a:uFillTx/>
                  <a:cs typeface="+mn-ea"/>
                  <a:sym typeface="+mn-lt"/>
                </a:rPr>
                <a:t>Lorem ipsum dolor sit </a:t>
              </a:r>
              <a:r>
                <a:rPr kumimoji="0" lang="en-US" altLang="zh-CN" sz="1000" b="0" i="0" u="none" strike="noStrike" kern="1200" cap="none" spc="0" normalizeH="0" baseline="0" noProof="0" dirty="0" err="1">
                  <a:ln>
                    <a:noFill/>
                  </a:ln>
                  <a:solidFill>
                    <a:schemeClr val="tx1"/>
                  </a:solidFill>
                  <a:effectLst/>
                  <a:uLnTx/>
                  <a:uFillTx/>
                  <a:cs typeface="+mn-ea"/>
                  <a:sym typeface="+mn-lt"/>
                </a:rPr>
                <a:t>amet</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consectetur</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adipiscing</a:t>
              </a:r>
              <a:r>
                <a:rPr kumimoji="0" lang="en-US" altLang="zh-CN" sz="1000" b="0" i="0" u="none" strike="noStrike" kern="1200" cap="none" spc="0" normalizeH="0" baseline="0" noProof="0" dirty="0">
                  <a:ln>
                    <a:noFill/>
                  </a:ln>
                  <a:solidFill>
                    <a:schemeClr val="tx1"/>
                  </a:solidFill>
                  <a:effectLst/>
                  <a:uLnTx/>
                  <a:uFillTx/>
                  <a:cs typeface="+mn-ea"/>
                  <a:sym typeface="+mn-lt"/>
                </a:rPr>
                <a:t> </a:t>
              </a:r>
              <a:r>
                <a:rPr kumimoji="0" lang="en-US" altLang="zh-CN" sz="1000" b="0" i="0" u="none" strike="noStrike" kern="1200" cap="none" spc="0" normalizeH="0" baseline="0" noProof="0" dirty="0" err="1">
                  <a:ln>
                    <a:noFill/>
                  </a:ln>
                  <a:solidFill>
                    <a:schemeClr val="tx1"/>
                  </a:solidFill>
                  <a:effectLst/>
                  <a:uLnTx/>
                  <a:uFillTx/>
                  <a:cs typeface="+mn-ea"/>
                  <a:sym typeface="+mn-lt"/>
                </a:rPr>
                <a:t>elit</a:t>
              </a:r>
              <a:r>
                <a:rPr kumimoji="0" lang="en-US" altLang="zh-CN" sz="1000" b="0" i="0" u="none" strike="noStrike" kern="1200" cap="none" spc="0" normalizeH="0" baseline="0" noProof="0" dirty="0">
                  <a:ln>
                    <a:noFill/>
                  </a:ln>
                  <a:solidFill>
                    <a:schemeClr val="tx1"/>
                  </a:solidFill>
                  <a:effectLst/>
                  <a:uLnTx/>
                  <a:uFillTx/>
                  <a:cs typeface="+mn-ea"/>
                  <a:sym typeface="+mn-lt"/>
                </a:rPr>
                <a:t>. </a:t>
              </a:r>
            </a:p>
          </p:txBody>
        </p:sp>
      </p:grpSp>
      <p:grpSp>
        <p:nvGrpSpPr>
          <p:cNvPr id="10" name="组合 9">
            <a:extLst>
              <a:ext uri="{FF2B5EF4-FFF2-40B4-BE49-F238E27FC236}">
                <a16:creationId xmlns="" xmlns:a16="http://schemas.microsoft.com/office/drawing/2014/main" id="{7F2394CB-A982-4717-99C0-8EF062F83601}"/>
              </a:ext>
            </a:extLst>
          </p:cNvPr>
          <p:cNvGrpSpPr/>
          <p:nvPr/>
        </p:nvGrpSpPr>
        <p:grpSpPr>
          <a:xfrm>
            <a:off x="7894510" y="1853127"/>
            <a:ext cx="4297490" cy="1598299"/>
            <a:chOff x="8112222" y="1700808"/>
            <a:chExt cx="4568760" cy="1598299"/>
          </a:xfrm>
        </p:grpSpPr>
        <p:cxnSp>
          <p:nvCxnSpPr>
            <p:cNvPr id="11" name="直接连接符 10">
              <a:extLst>
                <a:ext uri="{FF2B5EF4-FFF2-40B4-BE49-F238E27FC236}">
                  <a16:creationId xmlns="" xmlns:a16="http://schemas.microsoft.com/office/drawing/2014/main" id="{8A810DAC-9DFD-41E1-8C31-D86299B74E46}"/>
                </a:ext>
              </a:extLst>
            </p:cNvPr>
            <p:cNvCxnSpPr/>
            <p:nvPr/>
          </p:nvCxnSpPr>
          <p:spPr>
            <a:xfrm flipH="1">
              <a:off x="8112224" y="1700808"/>
              <a:ext cx="4568758"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 xmlns:a16="http://schemas.microsoft.com/office/drawing/2014/main" id="{3E10CA82-522C-4A20-B48D-F54989A44FEF}"/>
                </a:ext>
              </a:extLst>
            </p:cNvPr>
            <p:cNvCxnSpPr/>
            <p:nvPr/>
          </p:nvCxnSpPr>
          <p:spPr>
            <a:xfrm flipH="1">
              <a:off x="8112222" y="3299107"/>
              <a:ext cx="4568760"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3" name="组合 12">
            <a:extLst>
              <a:ext uri="{FF2B5EF4-FFF2-40B4-BE49-F238E27FC236}">
                <a16:creationId xmlns="" xmlns:a16="http://schemas.microsoft.com/office/drawing/2014/main" id="{1F132431-2DCB-4CF4-A63E-FFA71C7AEABD}"/>
              </a:ext>
            </a:extLst>
          </p:cNvPr>
          <p:cNvGrpSpPr/>
          <p:nvPr/>
        </p:nvGrpSpPr>
        <p:grpSpPr>
          <a:xfrm>
            <a:off x="6670374" y="4363384"/>
            <a:ext cx="5521626" cy="1598299"/>
            <a:chOff x="6888086" y="4206012"/>
            <a:chExt cx="5521626" cy="1598299"/>
          </a:xfrm>
        </p:grpSpPr>
        <p:cxnSp>
          <p:nvCxnSpPr>
            <p:cNvPr id="14" name="直接连接符 13">
              <a:extLst>
                <a:ext uri="{FF2B5EF4-FFF2-40B4-BE49-F238E27FC236}">
                  <a16:creationId xmlns="" xmlns:a16="http://schemas.microsoft.com/office/drawing/2014/main" id="{9A1BC7F1-F783-4DEB-8D6E-9CC3F5CC2104}"/>
                </a:ext>
              </a:extLst>
            </p:cNvPr>
            <p:cNvCxnSpPr/>
            <p:nvPr/>
          </p:nvCxnSpPr>
          <p:spPr>
            <a:xfrm flipH="1">
              <a:off x="6888088" y="4206012"/>
              <a:ext cx="5521624"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93716465-5B6D-4550-8ED3-375FA5BB7C5F}"/>
                </a:ext>
              </a:extLst>
            </p:cNvPr>
            <p:cNvCxnSpPr/>
            <p:nvPr/>
          </p:nvCxnSpPr>
          <p:spPr>
            <a:xfrm flipH="1">
              <a:off x="6888086" y="5804311"/>
              <a:ext cx="5521626"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6" name="组合 15">
            <a:extLst>
              <a:ext uri="{FF2B5EF4-FFF2-40B4-BE49-F238E27FC236}">
                <a16:creationId xmlns="" xmlns:a16="http://schemas.microsoft.com/office/drawing/2014/main" id="{E8DD9729-0B38-4A35-8D47-887CB23170AD}"/>
              </a:ext>
            </a:extLst>
          </p:cNvPr>
          <p:cNvGrpSpPr/>
          <p:nvPr/>
        </p:nvGrpSpPr>
        <p:grpSpPr>
          <a:xfrm>
            <a:off x="-348341" y="2339297"/>
            <a:ext cx="4924695" cy="1598299"/>
            <a:chOff x="-130629" y="2222262"/>
            <a:chExt cx="4924695" cy="1598299"/>
          </a:xfrm>
        </p:grpSpPr>
        <p:cxnSp>
          <p:nvCxnSpPr>
            <p:cNvPr id="17" name="直接连接符 16">
              <a:extLst>
                <a:ext uri="{FF2B5EF4-FFF2-40B4-BE49-F238E27FC236}">
                  <a16:creationId xmlns="" xmlns:a16="http://schemas.microsoft.com/office/drawing/2014/main" id="{C420EFEB-8D9F-4817-8B1B-01E1B850509C}"/>
                </a:ext>
              </a:extLst>
            </p:cNvPr>
            <p:cNvCxnSpPr/>
            <p:nvPr/>
          </p:nvCxnSpPr>
          <p:spPr>
            <a:xfrm flipH="1">
              <a:off x="-130629" y="2222262"/>
              <a:ext cx="4852687"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直接连接符 17">
              <a:extLst>
                <a:ext uri="{FF2B5EF4-FFF2-40B4-BE49-F238E27FC236}">
                  <a16:creationId xmlns="" xmlns:a16="http://schemas.microsoft.com/office/drawing/2014/main" id="{DFD2FD18-C4D2-4BE4-8A85-D8F26EBBCFAC}"/>
                </a:ext>
              </a:extLst>
            </p:cNvPr>
            <p:cNvCxnSpPr/>
            <p:nvPr/>
          </p:nvCxnSpPr>
          <p:spPr>
            <a:xfrm flipH="1">
              <a:off x="-130629" y="3820561"/>
              <a:ext cx="4924695" cy="0"/>
            </a:xfrm>
            <a:prstGeom prst="line">
              <a:avLst/>
            </a:prstGeom>
            <a:ln w="28575">
              <a:solidFill>
                <a:srgbClr val="1C5483"/>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19" name="组合 18">
            <a:extLst>
              <a:ext uri="{FF2B5EF4-FFF2-40B4-BE49-F238E27FC236}">
                <a16:creationId xmlns="" xmlns:a16="http://schemas.microsoft.com/office/drawing/2014/main" id="{5E1619F5-AC3A-42F9-A571-E0DCBB4A0BC2}"/>
              </a:ext>
            </a:extLst>
          </p:cNvPr>
          <p:cNvGrpSpPr/>
          <p:nvPr/>
        </p:nvGrpSpPr>
        <p:grpSpPr>
          <a:xfrm>
            <a:off x="3932385" y="2125209"/>
            <a:ext cx="2026472" cy="2026472"/>
            <a:chOff x="4150097" y="1970954"/>
            <a:chExt cx="2026472" cy="2026472"/>
          </a:xfrm>
        </p:grpSpPr>
        <p:grpSp>
          <p:nvGrpSpPr>
            <p:cNvPr id="20" name="组合 19">
              <a:extLst>
                <a:ext uri="{FF2B5EF4-FFF2-40B4-BE49-F238E27FC236}">
                  <a16:creationId xmlns="" xmlns:a16="http://schemas.microsoft.com/office/drawing/2014/main" id="{EC78C84F-8A22-4158-B007-6BA24BFAEE5C}"/>
                </a:ext>
              </a:extLst>
            </p:cNvPr>
            <p:cNvGrpSpPr/>
            <p:nvPr/>
          </p:nvGrpSpPr>
          <p:grpSpPr>
            <a:xfrm>
              <a:off x="4150097" y="1970954"/>
              <a:ext cx="2026472" cy="2026472"/>
              <a:chOff x="3719736" y="2420888"/>
              <a:chExt cx="2026472" cy="2026472"/>
            </a:xfrm>
          </p:grpSpPr>
          <p:sp>
            <p:nvSpPr>
              <p:cNvPr id="23" name="椭圆 22">
                <a:extLst>
                  <a:ext uri="{FF2B5EF4-FFF2-40B4-BE49-F238E27FC236}">
                    <a16:creationId xmlns="" xmlns:a16="http://schemas.microsoft.com/office/drawing/2014/main" id="{D3A11A6E-D9DC-4C75-9BD3-5207AC29AD1E}"/>
                  </a:ext>
                </a:extLst>
              </p:cNvPr>
              <p:cNvSpPr/>
              <p:nvPr/>
            </p:nvSpPr>
            <p:spPr>
              <a:xfrm>
                <a:off x="3719736" y="2420888"/>
                <a:ext cx="2026472" cy="2026472"/>
              </a:xfrm>
              <a:prstGeom prst="ellipse">
                <a:avLst/>
              </a:pr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24" name="组合 23">
                <a:extLst>
                  <a:ext uri="{FF2B5EF4-FFF2-40B4-BE49-F238E27FC236}">
                    <a16:creationId xmlns="" xmlns:a16="http://schemas.microsoft.com/office/drawing/2014/main" id="{A940ACCE-5ADC-4F26-AAE2-0278F10117F2}"/>
                  </a:ext>
                </a:extLst>
              </p:cNvPr>
              <p:cNvGrpSpPr/>
              <p:nvPr/>
            </p:nvGrpSpPr>
            <p:grpSpPr>
              <a:xfrm>
                <a:off x="3801991" y="2503143"/>
                <a:ext cx="1861962" cy="1861962"/>
                <a:chOff x="372609" y="2524616"/>
                <a:chExt cx="2739344" cy="2739343"/>
              </a:xfrm>
            </p:grpSpPr>
            <p:sp>
              <p:nvSpPr>
                <p:cNvPr id="25" name="椭圆 24">
                  <a:extLst>
                    <a:ext uri="{FF2B5EF4-FFF2-40B4-BE49-F238E27FC236}">
                      <a16:creationId xmlns="" xmlns:a16="http://schemas.microsoft.com/office/drawing/2014/main" id="{82536461-159C-4EF1-A600-9ACE2E195DF0}"/>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26" name="椭圆 25">
                  <a:extLst>
                    <a:ext uri="{FF2B5EF4-FFF2-40B4-BE49-F238E27FC236}">
                      <a16:creationId xmlns="" xmlns:a16="http://schemas.microsoft.com/office/drawing/2014/main" id="{993B8623-EE9F-45AE-BEA2-EA01FA3B2BF4}"/>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1" name="TextBox 89">
              <a:extLst>
                <a:ext uri="{FF2B5EF4-FFF2-40B4-BE49-F238E27FC236}">
                  <a16:creationId xmlns="" xmlns:a16="http://schemas.microsoft.com/office/drawing/2014/main" id="{D013DDD1-5E82-496E-95BB-FA9DBABAE18E}"/>
                </a:ext>
              </a:extLst>
            </p:cNvPr>
            <p:cNvSpPr txBox="1"/>
            <p:nvPr/>
          </p:nvSpPr>
          <p:spPr>
            <a:xfrm>
              <a:off x="4258458" y="3094465"/>
              <a:ext cx="1789256" cy="525657"/>
            </a:xfrm>
            <a:prstGeom prst="rect">
              <a:avLst/>
            </a:prstGeom>
            <a:noFill/>
          </p:spPr>
          <p:txBody>
            <a:bodyPr wrap="square" rtlCol="0">
              <a:spAutoFit/>
            </a:bodyPr>
            <a:lstStyle/>
            <a:p>
              <a:pPr algn="ctr">
                <a:lnSpc>
                  <a:spcPct val="130000"/>
                </a:lnSpc>
              </a:pPr>
              <a:r>
                <a:rPr lang="zh-CN" altLang="en-US" sz="2400" b="1" dirty="0">
                  <a:solidFill>
                    <a:schemeClr val="tx1">
                      <a:lumMod val="65000"/>
                      <a:lumOff val="35000"/>
                    </a:schemeClr>
                  </a:solidFill>
                  <a:cs typeface="+mn-ea"/>
                  <a:sym typeface="+mn-lt"/>
                </a:rPr>
                <a:t>添加标题</a:t>
              </a:r>
            </a:p>
          </p:txBody>
        </p:sp>
        <p:sp>
          <p:nvSpPr>
            <p:cNvPr id="22" name="Freeform 8">
              <a:extLst>
                <a:ext uri="{FF2B5EF4-FFF2-40B4-BE49-F238E27FC236}">
                  <a16:creationId xmlns="" xmlns:a16="http://schemas.microsoft.com/office/drawing/2014/main" id="{1A4ECF7F-EA50-443C-A257-4D73077DA1F8}"/>
                </a:ext>
              </a:extLst>
            </p:cNvPr>
            <p:cNvSpPr>
              <a:spLocks noEditPoints="1"/>
            </p:cNvSpPr>
            <p:nvPr/>
          </p:nvSpPr>
          <p:spPr bwMode="auto">
            <a:xfrm>
              <a:off x="4828638" y="2403002"/>
              <a:ext cx="648895" cy="639211"/>
            </a:xfrm>
            <a:custGeom>
              <a:avLst/>
              <a:gdLst>
                <a:gd name="T0" fmla="*/ 170 w 648"/>
                <a:gd name="T1" fmla="*/ 280 h 639"/>
                <a:gd name="T2" fmla="*/ 226 w 648"/>
                <a:gd name="T3" fmla="*/ 183 h 639"/>
                <a:gd name="T4" fmla="*/ 240 w 648"/>
                <a:gd name="T5" fmla="*/ 167 h 639"/>
                <a:gd name="T6" fmla="*/ 366 w 648"/>
                <a:gd name="T7" fmla="*/ 177 h 639"/>
                <a:gd name="T8" fmla="*/ 359 w 648"/>
                <a:gd name="T9" fmla="*/ 162 h 639"/>
                <a:gd name="T10" fmla="*/ 388 w 648"/>
                <a:gd name="T11" fmla="*/ 153 h 639"/>
                <a:gd name="T12" fmla="*/ 408 w 648"/>
                <a:gd name="T13" fmla="*/ 154 h 639"/>
                <a:gd name="T14" fmla="*/ 402 w 648"/>
                <a:gd name="T15" fmla="*/ 183 h 639"/>
                <a:gd name="T16" fmla="*/ 391 w 648"/>
                <a:gd name="T17" fmla="*/ 199 h 639"/>
                <a:gd name="T18" fmla="*/ 319 w 648"/>
                <a:gd name="T19" fmla="*/ 265 h 639"/>
                <a:gd name="T20" fmla="*/ 318 w 648"/>
                <a:gd name="T21" fmla="*/ 266 h 639"/>
                <a:gd name="T22" fmla="*/ 616 w 648"/>
                <a:gd name="T23" fmla="*/ 615 h 639"/>
                <a:gd name="T24" fmla="*/ 497 w 648"/>
                <a:gd name="T25" fmla="*/ 615 h 639"/>
                <a:gd name="T26" fmla="*/ 272 w 648"/>
                <a:gd name="T27" fmla="*/ 546 h 639"/>
                <a:gd name="T28" fmla="*/ 272 w 648"/>
                <a:gd name="T29" fmla="*/ 0 h 639"/>
                <a:gd name="T30" fmla="*/ 515 w 648"/>
                <a:gd name="T31" fmla="*/ 397 h 639"/>
                <a:gd name="T32" fmla="*/ 616 w 648"/>
                <a:gd name="T33" fmla="*/ 615 h 639"/>
                <a:gd name="T34" fmla="*/ 272 w 648"/>
                <a:gd name="T35" fmla="*/ 511 h 639"/>
                <a:gd name="T36" fmla="*/ 272 w 648"/>
                <a:gd name="T37" fmla="*/ 35 h 639"/>
                <a:gd name="T38" fmla="*/ 272 w 648"/>
                <a:gd name="T39" fmla="*/ 511 h 639"/>
                <a:gd name="T40" fmla="*/ 445 w 648"/>
                <a:gd name="T41" fmla="*/ 391 h 639"/>
                <a:gd name="T42" fmla="*/ 409 w 648"/>
                <a:gd name="T43" fmla="*/ 401 h 639"/>
                <a:gd name="T44" fmla="*/ 338 w 648"/>
                <a:gd name="T45" fmla="*/ 401 h 639"/>
                <a:gd name="T46" fmla="*/ 266 w 648"/>
                <a:gd name="T47" fmla="*/ 401 h 639"/>
                <a:gd name="T48" fmla="*/ 194 w 648"/>
                <a:gd name="T49" fmla="*/ 401 h 639"/>
                <a:gd name="T50" fmla="*/ 111 w 648"/>
                <a:gd name="T51" fmla="*/ 401 h 639"/>
                <a:gd name="T52" fmla="*/ 100 w 648"/>
                <a:gd name="T53" fmla="*/ 391 h 639"/>
                <a:gd name="T54" fmla="*/ 111 w 648"/>
                <a:gd name="T55" fmla="*/ 145 h 639"/>
                <a:gd name="T56" fmla="*/ 122 w 648"/>
                <a:gd name="T57" fmla="*/ 380 h 639"/>
                <a:gd name="T58" fmla="*/ 152 w 648"/>
                <a:gd name="T59" fmla="*/ 331 h 639"/>
                <a:gd name="T60" fmla="*/ 183 w 648"/>
                <a:gd name="T61" fmla="*/ 320 h 639"/>
                <a:gd name="T62" fmla="*/ 194 w 648"/>
                <a:gd name="T63" fmla="*/ 380 h 639"/>
                <a:gd name="T64" fmla="*/ 224 w 648"/>
                <a:gd name="T65" fmla="*/ 256 h 639"/>
                <a:gd name="T66" fmla="*/ 255 w 648"/>
                <a:gd name="T67" fmla="*/ 245 h 639"/>
                <a:gd name="T68" fmla="*/ 266 w 648"/>
                <a:gd name="T69" fmla="*/ 380 h 639"/>
                <a:gd name="T70" fmla="*/ 296 w 648"/>
                <a:gd name="T71" fmla="*/ 292 h 639"/>
                <a:gd name="T72" fmla="*/ 327 w 648"/>
                <a:gd name="T73" fmla="*/ 282 h 639"/>
                <a:gd name="T74" fmla="*/ 338 w 648"/>
                <a:gd name="T75" fmla="*/ 380 h 639"/>
                <a:gd name="T76" fmla="*/ 368 w 648"/>
                <a:gd name="T77" fmla="*/ 231 h 639"/>
                <a:gd name="T78" fmla="*/ 399 w 648"/>
                <a:gd name="T79" fmla="*/ 220 h 639"/>
                <a:gd name="T80" fmla="*/ 409 w 648"/>
                <a:gd name="T81" fmla="*/ 380 h 6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8" h="639">
                  <a:moveTo>
                    <a:pt x="242" y="199"/>
                  </a:moveTo>
                  <a:lnTo>
                    <a:pt x="170" y="280"/>
                  </a:lnTo>
                  <a:lnTo>
                    <a:pt x="153" y="266"/>
                  </a:lnTo>
                  <a:lnTo>
                    <a:pt x="226" y="183"/>
                  </a:lnTo>
                  <a:lnTo>
                    <a:pt x="226" y="183"/>
                  </a:lnTo>
                  <a:lnTo>
                    <a:pt x="240" y="167"/>
                  </a:lnTo>
                  <a:lnTo>
                    <a:pt x="316" y="234"/>
                  </a:lnTo>
                  <a:lnTo>
                    <a:pt x="366" y="177"/>
                  </a:lnTo>
                  <a:lnTo>
                    <a:pt x="357" y="169"/>
                  </a:lnTo>
                  <a:cubicBezTo>
                    <a:pt x="354" y="167"/>
                    <a:pt x="355" y="163"/>
                    <a:pt x="359" y="162"/>
                  </a:cubicBezTo>
                  <a:lnTo>
                    <a:pt x="373" y="158"/>
                  </a:lnTo>
                  <a:cubicBezTo>
                    <a:pt x="377" y="156"/>
                    <a:pt x="384" y="154"/>
                    <a:pt x="388" y="153"/>
                  </a:cubicBezTo>
                  <a:lnTo>
                    <a:pt x="402" y="149"/>
                  </a:lnTo>
                  <a:cubicBezTo>
                    <a:pt x="406" y="147"/>
                    <a:pt x="409" y="150"/>
                    <a:pt x="408" y="154"/>
                  </a:cubicBezTo>
                  <a:lnTo>
                    <a:pt x="405" y="167"/>
                  </a:lnTo>
                  <a:cubicBezTo>
                    <a:pt x="404" y="172"/>
                    <a:pt x="402" y="179"/>
                    <a:pt x="402" y="183"/>
                  </a:cubicBezTo>
                  <a:lnTo>
                    <a:pt x="399" y="196"/>
                  </a:lnTo>
                  <a:cubicBezTo>
                    <a:pt x="398" y="200"/>
                    <a:pt x="395" y="202"/>
                    <a:pt x="391" y="199"/>
                  </a:cubicBezTo>
                  <a:lnTo>
                    <a:pt x="383" y="192"/>
                  </a:lnTo>
                  <a:lnTo>
                    <a:pt x="319" y="265"/>
                  </a:lnTo>
                  <a:lnTo>
                    <a:pt x="319" y="265"/>
                  </a:lnTo>
                  <a:lnTo>
                    <a:pt x="318" y="266"/>
                  </a:lnTo>
                  <a:lnTo>
                    <a:pt x="242" y="199"/>
                  </a:lnTo>
                  <a:close/>
                  <a:moveTo>
                    <a:pt x="616" y="615"/>
                  </a:moveTo>
                  <a:cubicBezTo>
                    <a:pt x="599" y="631"/>
                    <a:pt x="578" y="639"/>
                    <a:pt x="556" y="639"/>
                  </a:cubicBezTo>
                  <a:cubicBezTo>
                    <a:pt x="535" y="639"/>
                    <a:pt x="513" y="631"/>
                    <a:pt x="497" y="615"/>
                  </a:cubicBezTo>
                  <a:lnTo>
                    <a:pt x="396" y="516"/>
                  </a:lnTo>
                  <a:cubicBezTo>
                    <a:pt x="359" y="535"/>
                    <a:pt x="317" y="546"/>
                    <a:pt x="272" y="546"/>
                  </a:cubicBezTo>
                  <a:cubicBezTo>
                    <a:pt x="122" y="546"/>
                    <a:pt x="0" y="424"/>
                    <a:pt x="0" y="273"/>
                  </a:cubicBezTo>
                  <a:cubicBezTo>
                    <a:pt x="0" y="123"/>
                    <a:pt x="122" y="0"/>
                    <a:pt x="272" y="0"/>
                  </a:cubicBezTo>
                  <a:cubicBezTo>
                    <a:pt x="423" y="0"/>
                    <a:pt x="545" y="123"/>
                    <a:pt x="545" y="273"/>
                  </a:cubicBezTo>
                  <a:cubicBezTo>
                    <a:pt x="545" y="318"/>
                    <a:pt x="534" y="360"/>
                    <a:pt x="515" y="397"/>
                  </a:cubicBezTo>
                  <a:lnTo>
                    <a:pt x="616" y="496"/>
                  </a:lnTo>
                  <a:cubicBezTo>
                    <a:pt x="648" y="529"/>
                    <a:pt x="648" y="582"/>
                    <a:pt x="616" y="615"/>
                  </a:cubicBezTo>
                  <a:close/>
                  <a:moveTo>
                    <a:pt x="272" y="511"/>
                  </a:moveTo>
                  <a:lnTo>
                    <a:pt x="272" y="511"/>
                  </a:lnTo>
                  <a:cubicBezTo>
                    <a:pt x="404" y="511"/>
                    <a:pt x="510" y="405"/>
                    <a:pt x="510" y="273"/>
                  </a:cubicBezTo>
                  <a:cubicBezTo>
                    <a:pt x="510" y="142"/>
                    <a:pt x="404" y="35"/>
                    <a:pt x="272" y="35"/>
                  </a:cubicBezTo>
                  <a:cubicBezTo>
                    <a:pt x="141" y="35"/>
                    <a:pt x="35" y="142"/>
                    <a:pt x="35" y="273"/>
                  </a:cubicBezTo>
                  <a:cubicBezTo>
                    <a:pt x="35" y="405"/>
                    <a:pt x="141" y="511"/>
                    <a:pt x="272" y="511"/>
                  </a:cubicBezTo>
                  <a:close/>
                  <a:moveTo>
                    <a:pt x="434" y="380"/>
                  </a:moveTo>
                  <a:cubicBezTo>
                    <a:pt x="440" y="380"/>
                    <a:pt x="445" y="385"/>
                    <a:pt x="445" y="391"/>
                  </a:cubicBezTo>
                  <a:cubicBezTo>
                    <a:pt x="445" y="397"/>
                    <a:pt x="440" y="401"/>
                    <a:pt x="434" y="401"/>
                  </a:cubicBezTo>
                  <a:lnTo>
                    <a:pt x="409" y="401"/>
                  </a:lnTo>
                  <a:lnTo>
                    <a:pt x="368" y="401"/>
                  </a:lnTo>
                  <a:lnTo>
                    <a:pt x="338" y="401"/>
                  </a:lnTo>
                  <a:lnTo>
                    <a:pt x="296" y="401"/>
                  </a:lnTo>
                  <a:lnTo>
                    <a:pt x="266" y="401"/>
                  </a:lnTo>
                  <a:lnTo>
                    <a:pt x="224" y="401"/>
                  </a:lnTo>
                  <a:lnTo>
                    <a:pt x="194" y="401"/>
                  </a:lnTo>
                  <a:lnTo>
                    <a:pt x="152" y="401"/>
                  </a:lnTo>
                  <a:lnTo>
                    <a:pt x="111" y="401"/>
                  </a:lnTo>
                  <a:lnTo>
                    <a:pt x="111" y="401"/>
                  </a:lnTo>
                  <a:cubicBezTo>
                    <a:pt x="105" y="401"/>
                    <a:pt x="100" y="397"/>
                    <a:pt x="100" y="391"/>
                  </a:cubicBezTo>
                  <a:lnTo>
                    <a:pt x="100" y="155"/>
                  </a:lnTo>
                  <a:cubicBezTo>
                    <a:pt x="100" y="150"/>
                    <a:pt x="105" y="145"/>
                    <a:pt x="111" y="145"/>
                  </a:cubicBezTo>
                  <a:cubicBezTo>
                    <a:pt x="117" y="145"/>
                    <a:pt x="121" y="150"/>
                    <a:pt x="121" y="155"/>
                  </a:cubicBezTo>
                  <a:lnTo>
                    <a:pt x="122" y="380"/>
                  </a:lnTo>
                  <a:lnTo>
                    <a:pt x="152" y="380"/>
                  </a:lnTo>
                  <a:lnTo>
                    <a:pt x="152" y="331"/>
                  </a:lnTo>
                  <a:cubicBezTo>
                    <a:pt x="152" y="325"/>
                    <a:pt x="157" y="320"/>
                    <a:pt x="163" y="320"/>
                  </a:cubicBezTo>
                  <a:lnTo>
                    <a:pt x="183" y="320"/>
                  </a:lnTo>
                  <a:cubicBezTo>
                    <a:pt x="189" y="320"/>
                    <a:pt x="194" y="325"/>
                    <a:pt x="194" y="331"/>
                  </a:cubicBezTo>
                  <a:lnTo>
                    <a:pt x="194" y="380"/>
                  </a:lnTo>
                  <a:lnTo>
                    <a:pt x="224" y="380"/>
                  </a:lnTo>
                  <a:lnTo>
                    <a:pt x="224" y="256"/>
                  </a:lnTo>
                  <a:cubicBezTo>
                    <a:pt x="224" y="250"/>
                    <a:pt x="229" y="245"/>
                    <a:pt x="235" y="245"/>
                  </a:cubicBezTo>
                  <a:lnTo>
                    <a:pt x="255" y="245"/>
                  </a:lnTo>
                  <a:cubicBezTo>
                    <a:pt x="261" y="245"/>
                    <a:pt x="266" y="250"/>
                    <a:pt x="266" y="256"/>
                  </a:cubicBezTo>
                  <a:lnTo>
                    <a:pt x="266" y="380"/>
                  </a:lnTo>
                  <a:lnTo>
                    <a:pt x="296" y="380"/>
                  </a:lnTo>
                  <a:lnTo>
                    <a:pt x="296" y="292"/>
                  </a:lnTo>
                  <a:cubicBezTo>
                    <a:pt x="296" y="286"/>
                    <a:pt x="300" y="282"/>
                    <a:pt x="307" y="282"/>
                  </a:cubicBezTo>
                  <a:lnTo>
                    <a:pt x="327" y="282"/>
                  </a:lnTo>
                  <a:cubicBezTo>
                    <a:pt x="333" y="282"/>
                    <a:pt x="338" y="286"/>
                    <a:pt x="338" y="292"/>
                  </a:cubicBezTo>
                  <a:lnTo>
                    <a:pt x="338" y="380"/>
                  </a:lnTo>
                  <a:lnTo>
                    <a:pt x="368" y="380"/>
                  </a:lnTo>
                  <a:lnTo>
                    <a:pt x="368" y="231"/>
                  </a:lnTo>
                  <a:cubicBezTo>
                    <a:pt x="368" y="225"/>
                    <a:pt x="372" y="220"/>
                    <a:pt x="378" y="220"/>
                  </a:cubicBezTo>
                  <a:lnTo>
                    <a:pt x="399" y="220"/>
                  </a:lnTo>
                  <a:cubicBezTo>
                    <a:pt x="405" y="220"/>
                    <a:pt x="409" y="225"/>
                    <a:pt x="409" y="231"/>
                  </a:cubicBezTo>
                  <a:lnTo>
                    <a:pt x="409" y="380"/>
                  </a:lnTo>
                  <a:lnTo>
                    <a:pt x="434" y="38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27" name="组合 26">
            <a:extLst>
              <a:ext uri="{FF2B5EF4-FFF2-40B4-BE49-F238E27FC236}">
                <a16:creationId xmlns="" xmlns:a16="http://schemas.microsoft.com/office/drawing/2014/main" id="{174FE28D-EC35-46E7-8698-CE263A44CC98}"/>
              </a:ext>
            </a:extLst>
          </p:cNvPr>
          <p:cNvGrpSpPr/>
          <p:nvPr/>
        </p:nvGrpSpPr>
        <p:grpSpPr>
          <a:xfrm>
            <a:off x="5119494" y="4149296"/>
            <a:ext cx="2026472" cy="2026472"/>
            <a:chOff x="5337206" y="3995041"/>
            <a:chExt cx="2026472" cy="2026472"/>
          </a:xfrm>
        </p:grpSpPr>
        <p:grpSp>
          <p:nvGrpSpPr>
            <p:cNvPr id="28" name="组合 27">
              <a:extLst>
                <a:ext uri="{FF2B5EF4-FFF2-40B4-BE49-F238E27FC236}">
                  <a16:creationId xmlns="" xmlns:a16="http://schemas.microsoft.com/office/drawing/2014/main" id="{23C98DF0-CD21-4F8F-B55C-25B3B775ECA3}"/>
                </a:ext>
              </a:extLst>
            </p:cNvPr>
            <p:cNvGrpSpPr/>
            <p:nvPr/>
          </p:nvGrpSpPr>
          <p:grpSpPr>
            <a:xfrm>
              <a:off x="5337206" y="3995041"/>
              <a:ext cx="2026472" cy="2026472"/>
              <a:chOff x="5221657" y="4082125"/>
              <a:chExt cx="2026472" cy="2026472"/>
            </a:xfrm>
          </p:grpSpPr>
          <p:sp>
            <p:nvSpPr>
              <p:cNvPr id="31" name="椭圆 30">
                <a:extLst>
                  <a:ext uri="{FF2B5EF4-FFF2-40B4-BE49-F238E27FC236}">
                    <a16:creationId xmlns="" xmlns:a16="http://schemas.microsoft.com/office/drawing/2014/main" id="{2087C64A-7350-485B-A235-56559FC0A102}"/>
                  </a:ext>
                </a:extLst>
              </p:cNvPr>
              <p:cNvSpPr/>
              <p:nvPr/>
            </p:nvSpPr>
            <p:spPr>
              <a:xfrm>
                <a:off x="5221657" y="4082125"/>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32" name="组合 31">
                <a:extLst>
                  <a:ext uri="{FF2B5EF4-FFF2-40B4-BE49-F238E27FC236}">
                    <a16:creationId xmlns="" xmlns:a16="http://schemas.microsoft.com/office/drawing/2014/main" id="{030D8211-832E-44BC-913C-256021062093}"/>
                  </a:ext>
                </a:extLst>
              </p:cNvPr>
              <p:cNvGrpSpPr/>
              <p:nvPr/>
            </p:nvGrpSpPr>
            <p:grpSpPr>
              <a:xfrm>
                <a:off x="5303912" y="4164380"/>
                <a:ext cx="1861962" cy="1861962"/>
                <a:chOff x="372609" y="2524616"/>
                <a:chExt cx="2739344" cy="2739343"/>
              </a:xfrm>
            </p:grpSpPr>
            <p:sp>
              <p:nvSpPr>
                <p:cNvPr id="33" name="椭圆 32">
                  <a:extLst>
                    <a:ext uri="{FF2B5EF4-FFF2-40B4-BE49-F238E27FC236}">
                      <a16:creationId xmlns="" xmlns:a16="http://schemas.microsoft.com/office/drawing/2014/main" id="{26D8B7B6-1EDC-4DB3-8D00-1E8CB16EBE51}"/>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34" name="椭圆 33">
                  <a:extLst>
                    <a:ext uri="{FF2B5EF4-FFF2-40B4-BE49-F238E27FC236}">
                      <a16:creationId xmlns="" xmlns:a16="http://schemas.microsoft.com/office/drawing/2014/main" id="{0955DA68-F6FD-4745-B8D3-9B585CB5B8C3}"/>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29" name="TextBox 22">
              <a:extLst>
                <a:ext uri="{FF2B5EF4-FFF2-40B4-BE49-F238E27FC236}">
                  <a16:creationId xmlns="" xmlns:a16="http://schemas.microsoft.com/office/drawing/2014/main" id="{5922E59D-642B-4669-990E-3C98E205D546}"/>
                </a:ext>
              </a:extLst>
            </p:cNvPr>
            <p:cNvSpPr txBox="1"/>
            <p:nvPr/>
          </p:nvSpPr>
          <p:spPr>
            <a:xfrm>
              <a:off x="5455814" y="5113499"/>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30" name="Freeform 41">
              <a:extLst>
                <a:ext uri="{FF2B5EF4-FFF2-40B4-BE49-F238E27FC236}">
                  <a16:creationId xmlns="" xmlns:a16="http://schemas.microsoft.com/office/drawing/2014/main" id="{BD23C3D1-04D4-4C8B-A734-0111D6341FF8}"/>
                </a:ext>
              </a:extLst>
            </p:cNvPr>
            <p:cNvSpPr>
              <a:spLocks noEditPoints="1"/>
            </p:cNvSpPr>
            <p:nvPr/>
          </p:nvSpPr>
          <p:spPr bwMode="auto">
            <a:xfrm>
              <a:off x="6045249" y="4474428"/>
              <a:ext cx="610386" cy="586819"/>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5 h 600"/>
                <a:gd name="T10" fmla="*/ 424 w 628"/>
                <a:gd name="T11" fmla="*/ 315 h 600"/>
                <a:gd name="T12" fmla="*/ 441 w 628"/>
                <a:gd name="T13" fmla="*/ 330 h 600"/>
                <a:gd name="T14" fmla="*/ 453 w 628"/>
                <a:gd name="T15" fmla="*/ 335 h 600"/>
                <a:gd name="T16" fmla="*/ 478 w 628"/>
                <a:gd name="T17" fmla="*/ 200 h 600"/>
                <a:gd name="T18" fmla="*/ 449 w 628"/>
                <a:gd name="T19" fmla="*/ 207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49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0 w 628"/>
                <a:gd name="T75" fmla="*/ 340 h 600"/>
                <a:gd name="T76" fmla="*/ 186 w 628"/>
                <a:gd name="T77" fmla="*/ 330 h 600"/>
                <a:gd name="T78" fmla="*/ 196 w 628"/>
                <a:gd name="T79" fmla="*/ 323 h 600"/>
                <a:gd name="T80" fmla="*/ 216 w 628"/>
                <a:gd name="T81" fmla="*/ 295 h 600"/>
                <a:gd name="T82" fmla="*/ 219 w 628"/>
                <a:gd name="T83" fmla="*/ 282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0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7"/>
                    <a:pt x="421" y="229"/>
                    <a:pt x="419" y="231"/>
                  </a:cubicBezTo>
                  <a:cubicBezTo>
                    <a:pt x="419" y="231"/>
                    <a:pt x="419" y="232"/>
                    <a:pt x="419" y="232"/>
                  </a:cubicBezTo>
                  <a:cubicBezTo>
                    <a:pt x="418" y="234"/>
                    <a:pt x="416" y="237"/>
                    <a:pt x="415" y="239"/>
                  </a:cubicBezTo>
                  <a:cubicBezTo>
                    <a:pt x="415" y="240"/>
                    <a:pt x="414" y="240"/>
                    <a:pt x="414" y="241"/>
                  </a:cubicBezTo>
                  <a:cubicBezTo>
                    <a:pt x="413" y="244"/>
                    <a:pt x="412" y="247"/>
                    <a:pt x="411" y="249"/>
                  </a:cubicBezTo>
                  <a:cubicBezTo>
                    <a:pt x="411" y="250"/>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5"/>
                    <a:pt x="412" y="295"/>
                  </a:cubicBezTo>
                  <a:cubicBezTo>
                    <a:pt x="414" y="298"/>
                    <a:pt x="415" y="301"/>
                    <a:pt x="417" y="305"/>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2"/>
                    <a:pt x="516" y="200"/>
                    <a:pt x="478" y="200"/>
                  </a:cubicBezTo>
                  <a:cubicBezTo>
                    <a:pt x="468" y="200"/>
                    <a:pt x="458" y="202"/>
                    <a:pt x="450" y="206"/>
                  </a:cubicBezTo>
                  <a:cubicBezTo>
                    <a:pt x="450" y="206"/>
                    <a:pt x="450" y="206"/>
                    <a:pt x="450" y="206"/>
                  </a:cubicBezTo>
                  <a:cubicBezTo>
                    <a:pt x="449" y="206"/>
                    <a:pt x="449" y="206"/>
                    <a:pt x="449" y="207"/>
                  </a:cubicBezTo>
                  <a:cubicBezTo>
                    <a:pt x="446" y="208"/>
                    <a:pt x="444" y="209"/>
                    <a:pt x="442" y="210"/>
                  </a:cubicBezTo>
                  <a:cubicBezTo>
                    <a:pt x="441" y="211"/>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49" y="232"/>
                    <a:pt x="249" y="270"/>
                  </a:cubicBezTo>
                  <a:cubicBezTo>
                    <a:pt x="249" y="278"/>
                    <a:pt x="249" y="286"/>
                    <a:pt x="247" y="293"/>
                  </a:cubicBezTo>
                  <a:lnTo>
                    <a:pt x="247" y="335"/>
                  </a:lnTo>
                  <a:cubicBezTo>
                    <a:pt x="276" y="347"/>
                    <a:pt x="299" y="369"/>
                    <a:pt x="314" y="396"/>
                  </a:cubicBezTo>
                  <a:cubicBezTo>
                    <a:pt x="328" y="369"/>
                    <a:pt x="351"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8"/>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3"/>
                    <a:pt x="361" y="383"/>
                  </a:cubicBezTo>
                  <a:cubicBezTo>
                    <a:pt x="358" y="385"/>
                    <a:pt x="356" y="388"/>
                    <a:pt x="353" y="390"/>
                  </a:cubicBezTo>
                  <a:cubicBezTo>
                    <a:pt x="353" y="391"/>
                    <a:pt x="353" y="391"/>
                    <a:pt x="353" y="391"/>
                  </a:cubicBezTo>
                  <a:cubicBezTo>
                    <a:pt x="337" y="410"/>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0" y="340"/>
                  </a:moveTo>
                  <a:lnTo>
                    <a:pt x="150"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5"/>
                  </a:cubicBezTo>
                  <a:cubicBezTo>
                    <a:pt x="213" y="302"/>
                    <a:pt x="214" y="298"/>
                    <a:pt x="216" y="295"/>
                  </a:cubicBezTo>
                  <a:cubicBezTo>
                    <a:pt x="216" y="295"/>
                    <a:pt x="216" y="294"/>
                    <a:pt x="216" y="293"/>
                  </a:cubicBezTo>
                  <a:cubicBezTo>
                    <a:pt x="217" y="290"/>
                    <a:pt x="218" y="287"/>
                    <a:pt x="219" y="283"/>
                  </a:cubicBezTo>
                  <a:cubicBezTo>
                    <a:pt x="219" y="283"/>
                    <a:pt x="219" y="282"/>
                    <a:pt x="219" y="282"/>
                  </a:cubicBezTo>
                  <a:cubicBezTo>
                    <a:pt x="220" y="278"/>
                    <a:pt x="220" y="274"/>
                    <a:pt x="220" y="270"/>
                  </a:cubicBezTo>
                  <a:cubicBezTo>
                    <a:pt x="220" y="267"/>
                    <a:pt x="220" y="264"/>
                    <a:pt x="220" y="261"/>
                  </a:cubicBezTo>
                  <a:cubicBezTo>
                    <a:pt x="219" y="260"/>
                    <a:pt x="219" y="259"/>
                    <a:pt x="219" y="258"/>
                  </a:cubicBezTo>
                  <a:cubicBezTo>
                    <a:pt x="219" y="255"/>
                    <a:pt x="218" y="253"/>
                    <a:pt x="217" y="250"/>
                  </a:cubicBezTo>
                  <a:cubicBezTo>
                    <a:pt x="217" y="250"/>
                    <a:pt x="217" y="250"/>
                    <a:pt x="217" y="249"/>
                  </a:cubicBezTo>
                  <a:cubicBezTo>
                    <a:pt x="216" y="247"/>
                    <a:pt x="215" y="244"/>
                    <a:pt x="214" y="241"/>
                  </a:cubicBezTo>
                  <a:cubicBezTo>
                    <a:pt x="214" y="240"/>
                    <a:pt x="213" y="240"/>
                    <a:pt x="213" y="239"/>
                  </a:cubicBezTo>
                  <a:cubicBezTo>
                    <a:pt x="212" y="237"/>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7"/>
                  </a:cubicBezTo>
                  <a:cubicBezTo>
                    <a:pt x="193" y="215"/>
                    <a:pt x="190" y="213"/>
                    <a:pt x="188" y="211"/>
                  </a:cubicBezTo>
                  <a:cubicBezTo>
                    <a:pt x="187" y="211"/>
                    <a:pt x="187" y="211"/>
                    <a:pt x="186" y="210"/>
                  </a:cubicBezTo>
                  <a:cubicBezTo>
                    <a:pt x="184" y="209"/>
                    <a:pt x="181" y="208"/>
                    <a:pt x="179" y="206"/>
                  </a:cubicBezTo>
                  <a:cubicBezTo>
                    <a:pt x="179" y="206"/>
                    <a:pt x="178" y="206"/>
                    <a:pt x="178" y="206"/>
                  </a:cubicBezTo>
                  <a:cubicBezTo>
                    <a:pt x="170" y="202"/>
                    <a:pt x="160" y="200"/>
                    <a:pt x="150" y="200"/>
                  </a:cubicBezTo>
                  <a:cubicBezTo>
                    <a:pt x="112" y="200"/>
                    <a:pt x="81" y="232"/>
                    <a:pt x="81" y="270"/>
                  </a:cubicBezTo>
                  <a:cubicBezTo>
                    <a:pt x="81" y="309"/>
                    <a:pt x="112" y="340"/>
                    <a:pt x="150" y="340"/>
                  </a:cubicBez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nvGrpSpPr>
          <p:cNvPr id="38" name="组合 37">
            <a:extLst>
              <a:ext uri="{FF2B5EF4-FFF2-40B4-BE49-F238E27FC236}">
                <a16:creationId xmlns="" xmlns:a16="http://schemas.microsoft.com/office/drawing/2014/main" id="{90DD9BB0-51CE-4A08-ACEA-7AF073B064C1}"/>
              </a:ext>
            </a:extLst>
          </p:cNvPr>
          <p:cNvGrpSpPr/>
          <p:nvPr/>
        </p:nvGrpSpPr>
        <p:grpSpPr>
          <a:xfrm>
            <a:off x="6353877" y="1639039"/>
            <a:ext cx="2026472" cy="2026472"/>
            <a:chOff x="6571589" y="1484784"/>
            <a:chExt cx="2026472" cy="2026472"/>
          </a:xfrm>
        </p:grpSpPr>
        <p:grpSp>
          <p:nvGrpSpPr>
            <p:cNvPr id="39" name="组合 38">
              <a:extLst>
                <a:ext uri="{FF2B5EF4-FFF2-40B4-BE49-F238E27FC236}">
                  <a16:creationId xmlns="" xmlns:a16="http://schemas.microsoft.com/office/drawing/2014/main" id="{CB716C12-51D8-4C3F-9497-9B01F3273E86}"/>
                </a:ext>
              </a:extLst>
            </p:cNvPr>
            <p:cNvGrpSpPr/>
            <p:nvPr/>
          </p:nvGrpSpPr>
          <p:grpSpPr>
            <a:xfrm>
              <a:off x="6571589" y="1484784"/>
              <a:ext cx="2026472" cy="2026472"/>
              <a:chOff x="5879976" y="1484784"/>
              <a:chExt cx="2026472" cy="2026472"/>
            </a:xfrm>
          </p:grpSpPr>
          <p:sp>
            <p:nvSpPr>
              <p:cNvPr id="42" name="椭圆 41">
                <a:extLst>
                  <a:ext uri="{FF2B5EF4-FFF2-40B4-BE49-F238E27FC236}">
                    <a16:creationId xmlns="" xmlns:a16="http://schemas.microsoft.com/office/drawing/2014/main" id="{0C8D2376-B471-4CB8-8DFA-6ECA19936A35}"/>
                  </a:ext>
                </a:extLst>
              </p:cNvPr>
              <p:cNvSpPr/>
              <p:nvPr/>
            </p:nvSpPr>
            <p:spPr>
              <a:xfrm>
                <a:off x="5879976" y="1484784"/>
                <a:ext cx="2026472" cy="2026472"/>
              </a:xfrm>
              <a:prstGeom prst="ellipse">
                <a:avLst/>
              </a:prstGeom>
              <a:solidFill>
                <a:srgbClr val="1C5483"/>
              </a:solidFill>
              <a:ln w="19050">
                <a:solidFill>
                  <a:srgbClr val="1C5483"/>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nvGrpSpPr>
              <p:cNvPr id="43" name="组合 42">
                <a:extLst>
                  <a:ext uri="{FF2B5EF4-FFF2-40B4-BE49-F238E27FC236}">
                    <a16:creationId xmlns="" xmlns:a16="http://schemas.microsoft.com/office/drawing/2014/main" id="{C42CE45A-09B6-4F70-8B72-527E51224A6C}"/>
                  </a:ext>
                </a:extLst>
              </p:cNvPr>
              <p:cNvGrpSpPr/>
              <p:nvPr/>
            </p:nvGrpSpPr>
            <p:grpSpPr>
              <a:xfrm>
                <a:off x="5962231" y="1567039"/>
                <a:ext cx="1861962" cy="1861962"/>
                <a:chOff x="372609" y="2524616"/>
                <a:chExt cx="2739344" cy="2739343"/>
              </a:xfrm>
            </p:grpSpPr>
            <p:sp>
              <p:nvSpPr>
                <p:cNvPr id="44" name="椭圆 43">
                  <a:extLst>
                    <a:ext uri="{FF2B5EF4-FFF2-40B4-BE49-F238E27FC236}">
                      <a16:creationId xmlns="" xmlns:a16="http://schemas.microsoft.com/office/drawing/2014/main" id="{3D74F456-ED3C-45A5-9972-6F081810C145}"/>
                    </a:ext>
                  </a:extLst>
                </p:cNvPr>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sp>
              <p:nvSpPr>
                <p:cNvPr id="45" name="椭圆 44">
                  <a:extLst>
                    <a:ext uri="{FF2B5EF4-FFF2-40B4-BE49-F238E27FC236}">
                      <a16:creationId xmlns="" xmlns:a16="http://schemas.microsoft.com/office/drawing/2014/main" id="{CD233DF7-56FE-4863-876A-DDC91DD36DB2}"/>
                    </a:ext>
                  </a:extLst>
                </p:cNvPr>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cs typeface="+mn-ea"/>
                    <a:sym typeface="+mn-lt"/>
                  </a:endParaRPr>
                </a:p>
              </p:txBody>
            </p:sp>
          </p:grpSp>
        </p:grpSp>
        <p:sp>
          <p:nvSpPr>
            <p:cNvPr id="40" name="TextBox 17">
              <a:extLst>
                <a:ext uri="{FF2B5EF4-FFF2-40B4-BE49-F238E27FC236}">
                  <a16:creationId xmlns="" xmlns:a16="http://schemas.microsoft.com/office/drawing/2014/main" id="{C2AE7ED7-C8B6-4BE9-87D0-3E023EC8FA49}"/>
                </a:ext>
              </a:extLst>
            </p:cNvPr>
            <p:cNvSpPr txBox="1"/>
            <p:nvPr/>
          </p:nvSpPr>
          <p:spPr>
            <a:xfrm>
              <a:off x="6679950" y="2608295"/>
              <a:ext cx="1789256" cy="453457"/>
            </a:xfrm>
            <a:prstGeom prst="rect">
              <a:avLst/>
            </a:prstGeom>
            <a:noFill/>
          </p:spPr>
          <p:txBody>
            <a:bodyPr wrap="square" rtlCol="0">
              <a:spAutoFit/>
            </a:bodyPr>
            <a:lstStyle/>
            <a:p>
              <a:pPr algn="ctr">
                <a:lnSpc>
                  <a:spcPct val="130000"/>
                </a:lnSpc>
              </a:pPr>
              <a:r>
                <a:rPr lang="zh-CN" altLang="en-US" sz="2000" b="1" dirty="0">
                  <a:solidFill>
                    <a:schemeClr val="tx1">
                      <a:lumMod val="65000"/>
                      <a:lumOff val="35000"/>
                    </a:schemeClr>
                  </a:solidFill>
                  <a:cs typeface="+mn-ea"/>
                  <a:sym typeface="+mn-lt"/>
                </a:rPr>
                <a:t>添加标题</a:t>
              </a:r>
            </a:p>
          </p:txBody>
        </p:sp>
        <p:sp>
          <p:nvSpPr>
            <p:cNvPr id="41" name="Freeform 23">
              <a:extLst>
                <a:ext uri="{FF2B5EF4-FFF2-40B4-BE49-F238E27FC236}">
                  <a16:creationId xmlns="" xmlns:a16="http://schemas.microsoft.com/office/drawing/2014/main" id="{105FEA85-8967-4C96-86CE-635959D861C4}"/>
                </a:ext>
              </a:extLst>
            </p:cNvPr>
            <p:cNvSpPr>
              <a:spLocks noEditPoints="1"/>
            </p:cNvSpPr>
            <p:nvPr/>
          </p:nvSpPr>
          <p:spPr bwMode="auto">
            <a:xfrm>
              <a:off x="7209415" y="1968463"/>
              <a:ext cx="730326" cy="553060"/>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1C548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id-ID">
                <a:solidFill>
                  <a:prstClr val="white"/>
                </a:solidFill>
                <a:cs typeface="+mn-ea"/>
                <a:sym typeface="+mn-lt"/>
              </a:endParaRPr>
            </a:p>
          </p:txBody>
        </p:sp>
      </p:grpSp>
      <p:grpSp>
        <p:nvGrpSpPr>
          <p:cNvPr id="46" name="组合 45">
            <a:extLst>
              <a:ext uri="{FF2B5EF4-FFF2-40B4-BE49-F238E27FC236}">
                <a16:creationId xmlns="" xmlns:a16="http://schemas.microsoft.com/office/drawing/2014/main" id="{7812CFE5-70B0-4339-8EBB-DD5E8623AE99}"/>
              </a:ext>
            </a:extLst>
          </p:cNvPr>
          <p:cNvGrpSpPr/>
          <p:nvPr/>
        </p:nvGrpSpPr>
        <p:grpSpPr>
          <a:xfrm>
            <a:off x="8462604" y="2028166"/>
            <a:ext cx="3729396" cy="1220554"/>
            <a:chOff x="874713" y="3325188"/>
            <a:chExt cx="3729396" cy="1220554"/>
          </a:xfrm>
        </p:grpSpPr>
        <p:sp>
          <p:nvSpPr>
            <p:cNvPr id="47" name="矩形 46">
              <a:extLst>
                <a:ext uri="{FF2B5EF4-FFF2-40B4-BE49-F238E27FC236}">
                  <a16:creationId xmlns="" xmlns:a16="http://schemas.microsoft.com/office/drawing/2014/main" id="{4A22CDDC-6C3C-4D08-B0CD-33F9B3C56E56}"/>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48" name="矩形 47">
              <a:extLst>
                <a:ext uri="{FF2B5EF4-FFF2-40B4-BE49-F238E27FC236}">
                  <a16:creationId xmlns="" xmlns:a16="http://schemas.microsoft.com/office/drawing/2014/main" id="{748026BE-A12E-4764-A562-9671DF78C112}"/>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49" name="组合 48">
            <a:extLst>
              <a:ext uri="{FF2B5EF4-FFF2-40B4-BE49-F238E27FC236}">
                <a16:creationId xmlns="" xmlns:a16="http://schemas.microsoft.com/office/drawing/2014/main" id="{0069A3CB-3539-4773-9082-C9B3B08FB27A}"/>
              </a:ext>
            </a:extLst>
          </p:cNvPr>
          <p:cNvGrpSpPr/>
          <p:nvPr/>
        </p:nvGrpSpPr>
        <p:grpSpPr>
          <a:xfrm>
            <a:off x="7356866" y="4604713"/>
            <a:ext cx="3729396" cy="1220554"/>
            <a:chOff x="874713" y="3325188"/>
            <a:chExt cx="3729396" cy="1220554"/>
          </a:xfrm>
        </p:grpSpPr>
        <p:sp>
          <p:nvSpPr>
            <p:cNvPr id="50" name="矩形 49">
              <a:extLst>
                <a:ext uri="{FF2B5EF4-FFF2-40B4-BE49-F238E27FC236}">
                  <a16:creationId xmlns="" xmlns:a16="http://schemas.microsoft.com/office/drawing/2014/main" id="{64804586-52C4-4474-A133-4964DBED39A5}"/>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1" name="矩形 50">
              <a:extLst>
                <a:ext uri="{FF2B5EF4-FFF2-40B4-BE49-F238E27FC236}">
                  <a16:creationId xmlns="" xmlns:a16="http://schemas.microsoft.com/office/drawing/2014/main" id="{2703720D-3DE7-417E-BF25-F2BE8178CD3D}"/>
                </a:ext>
              </a:extLst>
            </p:cNvPr>
            <p:cNvSpPr/>
            <p:nvPr/>
          </p:nvSpPr>
          <p:spPr>
            <a:xfrm>
              <a:off x="874713" y="3325188"/>
              <a:ext cx="2241973" cy="396583"/>
            </a:xfrm>
            <a:prstGeom prst="rect">
              <a:avLst/>
            </a:prstGeom>
          </p:spPr>
          <p:txBody>
            <a:bodyPr wrap="square">
              <a:spAutoFit/>
              <a:scene3d>
                <a:camera prst="orthographicFront"/>
                <a:lightRig rig="threePt" dir="t"/>
              </a:scene3d>
              <a:sp3d contourW="12700"/>
            </a:bodyPr>
            <a:lstStyle/>
            <a:p>
              <a:pPr algn="just">
                <a:lnSpc>
                  <a:spcPct val="120000"/>
                </a:lnSpc>
                <a:defRPr/>
              </a:pPr>
              <a:r>
                <a:rPr lang="zh-CN" altLang="en-US" sz="1800" b="1" dirty="0">
                  <a:solidFill>
                    <a:srgbClr val="47484A"/>
                  </a:solidFill>
                  <a:cs typeface="+mn-ea"/>
                  <a:sym typeface="+mn-lt"/>
                </a:rPr>
                <a:t>标题文字添加</a:t>
              </a:r>
            </a:p>
          </p:txBody>
        </p:sp>
      </p:grpSp>
      <p:grpSp>
        <p:nvGrpSpPr>
          <p:cNvPr id="52" name="组合 51">
            <a:extLst>
              <a:ext uri="{FF2B5EF4-FFF2-40B4-BE49-F238E27FC236}">
                <a16:creationId xmlns="" xmlns:a16="http://schemas.microsoft.com/office/drawing/2014/main" id="{F18F0E47-C7A7-4FB5-9B06-9CF63588B101}"/>
              </a:ext>
            </a:extLst>
          </p:cNvPr>
          <p:cNvGrpSpPr/>
          <p:nvPr/>
        </p:nvGrpSpPr>
        <p:grpSpPr>
          <a:xfrm>
            <a:off x="138447" y="2465498"/>
            <a:ext cx="3729396" cy="1220554"/>
            <a:chOff x="874713" y="3325188"/>
            <a:chExt cx="3729396" cy="1220554"/>
          </a:xfrm>
        </p:grpSpPr>
        <p:sp>
          <p:nvSpPr>
            <p:cNvPr id="53" name="矩形 52">
              <a:extLst>
                <a:ext uri="{FF2B5EF4-FFF2-40B4-BE49-F238E27FC236}">
                  <a16:creationId xmlns="" xmlns:a16="http://schemas.microsoft.com/office/drawing/2014/main" id="{6E1C9573-1FAE-4755-9867-A8201F74B643}"/>
                </a:ext>
              </a:extLst>
            </p:cNvPr>
            <p:cNvSpPr/>
            <p:nvPr/>
          </p:nvSpPr>
          <p:spPr>
            <a:xfrm>
              <a:off x="874713" y="3677812"/>
              <a:ext cx="3729396" cy="867930"/>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400" dirty="0">
                  <a:solidFill>
                    <a:srgbClr val="47484A"/>
                  </a:solidFill>
                  <a:cs typeface="+mn-ea"/>
                  <a:sym typeface="+mn-lt"/>
                </a:rPr>
                <a:t>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11845C35-C6AC-4139-9B7B-36814D98D4B8}"/>
                </a:ext>
              </a:extLst>
            </p:cNvPr>
            <p:cNvSpPr/>
            <p:nvPr/>
          </p:nvSpPr>
          <p:spPr>
            <a:xfrm>
              <a:off x="2258663" y="3325188"/>
              <a:ext cx="2241973" cy="396583"/>
            </a:xfrm>
            <a:prstGeom prst="rect">
              <a:avLst/>
            </a:prstGeom>
          </p:spPr>
          <p:txBody>
            <a:bodyPr wrap="square">
              <a:spAutoFit/>
              <a:scene3d>
                <a:camera prst="orthographicFront"/>
                <a:lightRig rig="threePt" dir="t"/>
              </a:scene3d>
              <a:sp3d contourW="12700"/>
            </a:bodyPr>
            <a:lstStyle/>
            <a:p>
              <a:pPr algn="r">
                <a:lnSpc>
                  <a:spcPct val="120000"/>
                </a:lnSpc>
                <a:defRPr/>
              </a:pPr>
              <a:r>
                <a:rPr lang="zh-CN" altLang="en-US" sz="1800" b="1" dirty="0">
                  <a:solidFill>
                    <a:srgbClr val="47484A"/>
                  </a:solidFill>
                  <a:cs typeface="+mn-ea"/>
                  <a:sym typeface="+mn-lt"/>
                </a:rPr>
                <a:t>标题文字添加</a:t>
              </a:r>
            </a:p>
          </p:txBody>
        </p:sp>
      </p:grpSp>
    </p:spTree>
    <p:extLst>
      <p:ext uri="{BB962C8B-B14F-4D97-AF65-F5344CB8AC3E}">
        <p14:creationId xmlns:p14="http://schemas.microsoft.com/office/powerpoint/2010/main" val="3853362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200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1+#ppt_w/2"/>
                                          </p:val>
                                        </p:tav>
                                        <p:tav tm="100000">
                                          <p:val>
                                            <p:strVal val="#ppt_x"/>
                                          </p:val>
                                        </p:tav>
                                      </p:tavLst>
                                    </p:anim>
                                    <p:anim calcmode="lin" valueType="num">
                                      <p:cBhvr additive="base">
                                        <p:cTn id="8" dur="10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1000"/>
                                        <p:tgtEl>
                                          <p:spTgt spid="19"/>
                                        </p:tgtEl>
                                      </p:cBhvr>
                                    </p:animEffect>
                                  </p:childTnLst>
                                </p:cTn>
                              </p:par>
                            </p:childTnLst>
                          </p:cTn>
                        </p:par>
                        <p:par>
                          <p:cTn id="12" fill="hold">
                            <p:stCondLst>
                              <p:cond delay="1000"/>
                            </p:stCondLst>
                            <p:childTnLst>
                              <p:par>
                                <p:cTn id="13" presetID="2" presetClass="entr" presetSubtype="8" decel="52000"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1000" fill="hold"/>
                                        <p:tgtEl>
                                          <p:spTgt spid="38"/>
                                        </p:tgtEl>
                                        <p:attrNameLst>
                                          <p:attrName>ppt_x</p:attrName>
                                        </p:attrNameLst>
                                      </p:cBhvr>
                                      <p:tavLst>
                                        <p:tav tm="0">
                                          <p:val>
                                            <p:strVal val="0-#ppt_w/2"/>
                                          </p:val>
                                        </p:tav>
                                        <p:tav tm="100000">
                                          <p:val>
                                            <p:strVal val="#ppt_x"/>
                                          </p:val>
                                        </p:tav>
                                      </p:tavLst>
                                    </p:anim>
                                    <p:anim calcmode="lin" valueType="num">
                                      <p:cBhvr additive="base">
                                        <p:cTn id="16" dur="1000" fill="hold"/>
                                        <p:tgtEl>
                                          <p:spTgt spid="38"/>
                                        </p:tgtEl>
                                        <p:attrNameLst>
                                          <p:attrName>ppt_y</p:attrName>
                                        </p:attrNameLst>
                                      </p:cBhvr>
                                      <p:tavLst>
                                        <p:tav tm="0">
                                          <p:val>
                                            <p:strVal val="#ppt_y"/>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000"/>
                                        <p:tgtEl>
                                          <p:spTgt spid="38"/>
                                        </p:tgtEl>
                                      </p:cBhvr>
                                    </p:animEffect>
                                  </p:childTnLst>
                                </p:cTn>
                              </p:par>
                            </p:childTnLst>
                          </p:cTn>
                        </p:par>
                        <p:par>
                          <p:cTn id="20" fill="hold">
                            <p:stCondLst>
                              <p:cond delay="2000"/>
                            </p:stCondLst>
                            <p:childTnLst>
                              <p:par>
                                <p:cTn id="21" presetID="2" presetClass="entr" presetSubtype="2" decel="52000"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000" fill="hold"/>
                                        <p:tgtEl>
                                          <p:spTgt spid="27"/>
                                        </p:tgtEl>
                                        <p:attrNameLst>
                                          <p:attrName>ppt_x</p:attrName>
                                        </p:attrNameLst>
                                      </p:cBhvr>
                                      <p:tavLst>
                                        <p:tav tm="0">
                                          <p:val>
                                            <p:strVal val="1+#ppt_w/2"/>
                                          </p:val>
                                        </p:tav>
                                        <p:tav tm="100000">
                                          <p:val>
                                            <p:strVal val="#ppt_x"/>
                                          </p:val>
                                        </p:tav>
                                      </p:tavLst>
                                    </p:anim>
                                    <p:anim calcmode="lin" valueType="num">
                                      <p:cBhvr additive="base">
                                        <p:cTn id="24" dur="1000" fill="hold"/>
                                        <p:tgtEl>
                                          <p:spTgt spid="27"/>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childTnLst>
                                </p:cTn>
                              </p:par>
                            </p:childTnLst>
                          </p:cTn>
                        </p:par>
                        <p:par>
                          <p:cTn id="28" fill="hold">
                            <p:stCondLst>
                              <p:cond delay="3000"/>
                            </p:stCondLst>
                            <p:childTnLst>
                              <p:par>
                                <p:cTn id="29" presetID="12" presetClass="entr" presetSubtype="2"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left)">
                                      <p:cBhvr>
                                        <p:cTn id="32" dur="500"/>
                                        <p:tgtEl>
                                          <p:spTgt spid="16"/>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p:tgtEl>
                                          <p:spTgt spid="10"/>
                                        </p:tgtEl>
                                        <p:attrNameLst>
                                          <p:attrName>ppt_x</p:attrName>
                                        </p:attrNameLst>
                                      </p:cBhvr>
                                      <p:tavLst>
                                        <p:tav tm="0">
                                          <p:val>
                                            <p:strVal val="#ppt_x-#ppt_w*1.125000"/>
                                          </p:val>
                                        </p:tav>
                                        <p:tav tm="100000">
                                          <p:val>
                                            <p:strVal val="#ppt_x"/>
                                          </p:val>
                                        </p:tav>
                                      </p:tavLst>
                                    </p:anim>
                                    <p:animEffect transition="in" filter="wipe(right)">
                                      <p:cBhvr>
                                        <p:cTn id="37" dur="500"/>
                                        <p:tgtEl>
                                          <p:spTgt spid="10"/>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ppt_x</p:attrName>
                                        </p:attrNameLst>
                                      </p:cBhvr>
                                      <p:tavLst>
                                        <p:tav tm="0">
                                          <p:val>
                                            <p:strVal val="#ppt_x-#ppt_w*1.125000"/>
                                          </p:val>
                                        </p:tav>
                                        <p:tav tm="100000">
                                          <p:val>
                                            <p:strVal val="#ppt_x"/>
                                          </p:val>
                                        </p:tav>
                                      </p:tavLst>
                                    </p:anim>
                                    <p:animEffect transition="in" filter="wipe(right)">
                                      <p:cBhvr>
                                        <p:cTn id="42" dur="500"/>
                                        <p:tgtEl>
                                          <p:spTgt spid="13"/>
                                        </p:tgtEl>
                                      </p:cBhvr>
                                    </p:animEffect>
                                  </p:childTnLst>
                                </p:cTn>
                              </p:par>
                            </p:childTnLst>
                          </p:cTn>
                        </p:par>
                        <p:par>
                          <p:cTn id="43" fill="hold">
                            <p:stCondLst>
                              <p:cond delay="4500"/>
                            </p:stCondLst>
                            <p:childTnLst>
                              <p:par>
                                <p:cTn id="44" presetID="2" presetClass="entr" presetSubtype="2" fill="hold" nodeType="afterEffect">
                                  <p:stCondLst>
                                    <p:cond delay="0"/>
                                  </p:stCondLst>
                                  <p:childTnLst>
                                    <p:set>
                                      <p:cBhvr>
                                        <p:cTn id="45" dur="1" fill="hold">
                                          <p:stCondLst>
                                            <p:cond delay="0"/>
                                          </p:stCondLst>
                                        </p:cTn>
                                        <p:tgtEl>
                                          <p:spTgt spid="46"/>
                                        </p:tgtEl>
                                        <p:attrNameLst>
                                          <p:attrName>style.visibility</p:attrName>
                                        </p:attrNameLst>
                                      </p:cBhvr>
                                      <p:to>
                                        <p:strVal val="visible"/>
                                      </p:to>
                                    </p:set>
                                    <p:anim calcmode="lin" valueType="num">
                                      <p:cBhvr additive="base">
                                        <p:cTn id="46" dur="500" fill="hold"/>
                                        <p:tgtEl>
                                          <p:spTgt spid="46"/>
                                        </p:tgtEl>
                                        <p:attrNameLst>
                                          <p:attrName>ppt_x</p:attrName>
                                        </p:attrNameLst>
                                      </p:cBhvr>
                                      <p:tavLst>
                                        <p:tav tm="0">
                                          <p:val>
                                            <p:strVal val="1+#ppt_w/2"/>
                                          </p:val>
                                        </p:tav>
                                        <p:tav tm="100000">
                                          <p:val>
                                            <p:strVal val="#ppt_x"/>
                                          </p:val>
                                        </p:tav>
                                      </p:tavLst>
                                    </p:anim>
                                    <p:anim calcmode="lin" valueType="num">
                                      <p:cBhvr additive="base">
                                        <p:cTn id="47" dur="500" fill="hold"/>
                                        <p:tgtEl>
                                          <p:spTgt spid="46"/>
                                        </p:tgtEl>
                                        <p:attrNameLst>
                                          <p:attrName>ppt_y</p:attrName>
                                        </p:attrNameLst>
                                      </p:cBhvr>
                                      <p:tavLst>
                                        <p:tav tm="0">
                                          <p:val>
                                            <p:strVal val="#ppt_y"/>
                                          </p:val>
                                        </p:tav>
                                        <p:tav tm="100000">
                                          <p:val>
                                            <p:strVal val="#ppt_y"/>
                                          </p:val>
                                        </p:tav>
                                      </p:tavLst>
                                    </p:anim>
                                  </p:childTnLst>
                                </p:cTn>
                              </p:par>
                            </p:childTnLst>
                          </p:cTn>
                        </p:par>
                        <p:par>
                          <p:cTn id="48" fill="hold">
                            <p:stCondLst>
                              <p:cond delay="5000"/>
                            </p:stCondLst>
                            <p:childTnLst>
                              <p:par>
                                <p:cTn id="49" presetID="2" presetClass="entr" presetSubtype="2" fill="hold"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500"/>
                            </p:stCondLst>
                            <p:childTnLst>
                              <p:par>
                                <p:cTn id="54" presetID="2" presetClass="entr" presetSubtype="2" fill="hold" nodeType="afterEffect">
                                  <p:stCondLst>
                                    <p:cond delay="0"/>
                                  </p:stCondLst>
                                  <p:childTnLst>
                                    <p:set>
                                      <p:cBhvr>
                                        <p:cTn id="55" dur="1" fill="hold">
                                          <p:stCondLst>
                                            <p:cond delay="0"/>
                                          </p:stCondLst>
                                        </p:cTn>
                                        <p:tgtEl>
                                          <p:spTgt spid="52"/>
                                        </p:tgtEl>
                                        <p:attrNameLst>
                                          <p:attrName>style.visibility</p:attrName>
                                        </p:attrNameLst>
                                      </p:cBhvr>
                                      <p:to>
                                        <p:strVal val="visible"/>
                                      </p:to>
                                    </p:set>
                                    <p:anim calcmode="lin" valueType="num">
                                      <p:cBhvr additive="base">
                                        <p:cTn id="56" dur="500" fill="hold"/>
                                        <p:tgtEl>
                                          <p:spTgt spid="52"/>
                                        </p:tgtEl>
                                        <p:attrNameLst>
                                          <p:attrName>ppt_x</p:attrName>
                                        </p:attrNameLst>
                                      </p:cBhvr>
                                      <p:tavLst>
                                        <p:tav tm="0">
                                          <p:val>
                                            <p:strVal val="1+#ppt_w/2"/>
                                          </p:val>
                                        </p:tav>
                                        <p:tav tm="100000">
                                          <p:val>
                                            <p:strVal val="#ppt_x"/>
                                          </p:val>
                                        </p:tav>
                                      </p:tavLst>
                                    </p:anim>
                                    <p:anim calcmode="lin" valueType="num">
                                      <p:cBhvr additive="base">
                                        <p:cTn id="57"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a:extLst>
              <a:ext uri="{FF2B5EF4-FFF2-40B4-BE49-F238E27FC236}">
                <a16:creationId xmlns="" xmlns:a16="http://schemas.microsoft.com/office/drawing/2014/main" id="{3824ED57-41AD-46C8-829A-7F0F3A53C437}"/>
              </a:ext>
            </a:extLst>
          </p:cNvPr>
          <p:cNvSpPr/>
          <p:nvPr/>
        </p:nvSpPr>
        <p:spPr>
          <a:xfrm rot="6013526">
            <a:off x="795940" y="2692399"/>
            <a:ext cx="1473200" cy="1473200"/>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a:extLst>
              <a:ext uri="{FF2B5EF4-FFF2-40B4-BE49-F238E27FC236}">
                <a16:creationId xmlns="" xmlns:a16="http://schemas.microsoft.com/office/drawing/2014/main" id="{E825DB94-99F5-45E5-A9D9-F835D9C54B79}"/>
              </a:ext>
            </a:extLst>
          </p:cNvPr>
          <p:cNvSpPr/>
          <p:nvPr/>
        </p:nvSpPr>
        <p:spPr>
          <a:xfrm rot="6013526">
            <a:off x="8912206" y="4769005"/>
            <a:ext cx="1473200" cy="147320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矩形 4">
            <a:extLst>
              <a:ext uri="{FF2B5EF4-FFF2-40B4-BE49-F238E27FC236}">
                <a16:creationId xmlns="" xmlns:a16="http://schemas.microsoft.com/office/drawing/2014/main" id="{F905092E-7161-46BA-A71F-0C4E3E615F6E}"/>
              </a:ext>
            </a:extLst>
          </p:cNvPr>
          <p:cNvSpPr/>
          <p:nvPr/>
        </p:nvSpPr>
        <p:spPr>
          <a:xfrm>
            <a:off x="1851749" y="874386"/>
            <a:ext cx="8016152" cy="4640773"/>
          </a:xfrm>
          <a:prstGeom prst="rect">
            <a:avLst/>
          </a:prstGeom>
          <a:noFill/>
          <a:ln w="63500">
            <a:solidFill>
              <a:srgbClr val="4748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a:extLst>
              <a:ext uri="{FF2B5EF4-FFF2-40B4-BE49-F238E27FC236}">
                <a16:creationId xmlns="" xmlns:a16="http://schemas.microsoft.com/office/drawing/2014/main" id="{3CCD7DD4-330F-4992-88C8-956720BCEAAA}"/>
              </a:ext>
            </a:extLst>
          </p:cNvPr>
          <p:cNvSpPr/>
          <p:nvPr/>
        </p:nvSpPr>
        <p:spPr>
          <a:xfrm rot="6013526">
            <a:off x="2398874" y="4956483"/>
            <a:ext cx="925210" cy="925210"/>
          </a:xfrm>
          <a:prstGeom prst="ellipse">
            <a:avLst/>
          </a:prstGeom>
          <a:gradFill>
            <a:gsLst>
              <a:gs pos="0">
                <a:srgbClr val="C6CBCE"/>
              </a:gs>
              <a:gs pos="100000">
                <a:srgbClr val="EFF1F0"/>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a:extLst>
              <a:ext uri="{FF2B5EF4-FFF2-40B4-BE49-F238E27FC236}">
                <a16:creationId xmlns="" xmlns:a16="http://schemas.microsoft.com/office/drawing/2014/main" id="{13542BE4-E566-4504-9DBF-735AA24B4950}"/>
              </a:ext>
            </a:extLst>
          </p:cNvPr>
          <p:cNvSpPr/>
          <p:nvPr/>
        </p:nvSpPr>
        <p:spPr>
          <a:xfrm rot="6013526">
            <a:off x="8603013" y="44159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pic>
        <p:nvPicPr>
          <p:cNvPr id="8" name="图片 7">
            <a:extLst>
              <a:ext uri="{FF2B5EF4-FFF2-40B4-BE49-F238E27FC236}">
                <a16:creationId xmlns="" xmlns:a16="http://schemas.microsoft.com/office/drawing/2014/main" id="{BE334525-96DC-4108-BFB4-F980C6DAB0B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53765" y="1342841"/>
            <a:ext cx="1744980" cy="1744980"/>
          </a:xfrm>
          <a:prstGeom prst="rect">
            <a:avLst/>
          </a:prstGeom>
          <a:effectLst>
            <a:outerShdw blurRad="279400" dist="88900" dir="8100000" sx="101000" sy="101000" algn="tr" rotWithShape="0">
              <a:prstClr val="black">
                <a:alpha val="40000"/>
              </a:prstClr>
            </a:outerShdw>
          </a:effectLst>
        </p:spPr>
      </p:pic>
      <p:pic>
        <p:nvPicPr>
          <p:cNvPr id="9" name="图片 8">
            <a:extLst>
              <a:ext uri="{FF2B5EF4-FFF2-40B4-BE49-F238E27FC236}">
                <a16:creationId xmlns="" xmlns:a16="http://schemas.microsoft.com/office/drawing/2014/main" id="{727565DC-3BAC-48B6-AD98-26CF474EE0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8254" y="-1148080"/>
            <a:ext cx="2586990" cy="2586990"/>
          </a:xfrm>
          <a:prstGeom prst="rect">
            <a:avLst/>
          </a:prstGeom>
          <a:effectLst>
            <a:outerShdw blurRad="139700" dist="88900" dir="8100000" algn="tl" rotWithShape="0">
              <a:prstClr val="black">
                <a:alpha val="40000"/>
              </a:prstClr>
            </a:outerShdw>
          </a:effectLst>
        </p:spPr>
      </p:pic>
      <p:pic>
        <p:nvPicPr>
          <p:cNvPr id="10" name="图片 9">
            <a:extLst>
              <a:ext uri="{FF2B5EF4-FFF2-40B4-BE49-F238E27FC236}">
                <a16:creationId xmlns="" xmlns:a16="http://schemas.microsoft.com/office/drawing/2014/main" id="{0B2AD6BC-2FF8-474C-9FED-082B9A34C2B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870654" y="5709199"/>
            <a:ext cx="755289" cy="755289"/>
          </a:xfrm>
          <a:prstGeom prst="rect">
            <a:avLst/>
          </a:prstGeom>
          <a:effectLst>
            <a:outerShdw blurRad="139700" dist="88900" dir="8100000" algn="tl" rotWithShape="0">
              <a:prstClr val="black">
                <a:alpha val="40000"/>
              </a:prstClr>
            </a:outerShdw>
          </a:effectLst>
        </p:spPr>
      </p:pic>
      <p:pic>
        <p:nvPicPr>
          <p:cNvPr id="11" name="图片 10">
            <a:extLst>
              <a:ext uri="{FF2B5EF4-FFF2-40B4-BE49-F238E27FC236}">
                <a16:creationId xmlns="" xmlns:a16="http://schemas.microsoft.com/office/drawing/2014/main" id="{15925E43-3E9D-4842-A61D-AEDE5C02383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019" y="4964593"/>
            <a:ext cx="550566" cy="550566"/>
          </a:xfrm>
          <a:prstGeom prst="rect">
            <a:avLst/>
          </a:prstGeom>
          <a:effectLst>
            <a:outerShdw blurRad="279400" dist="88900" dir="8100000" sx="101000" sy="101000" algn="tr" rotWithShape="0">
              <a:prstClr val="black">
                <a:alpha val="40000"/>
              </a:prstClr>
            </a:outerShdw>
          </a:effectLst>
        </p:spPr>
      </p:pic>
      <p:sp>
        <p:nvSpPr>
          <p:cNvPr id="12" name="椭圆 11">
            <a:extLst>
              <a:ext uri="{FF2B5EF4-FFF2-40B4-BE49-F238E27FC236}">
                <a16:creationId xmlns="" xmlns:a16="http://schemas.microsoft.com/office/drawing/2014/main" id="{A6D901CC-84B2-40C0-A5BA-68D0EE6575D2}"/>
              </a:ext>
            </a:extLst>
          </p:cNvPr>
          <p:cNvSpPr/>
          <p:nvPr/>
        </p:nvSpPr>
        <p:spPr>
          <a:xfrm rot="6013526">
            <a:off x="4571658" y="6414257"/>
            <a:ext cx="887488" cy="887488"/>
          </a:xfrm>
          <a:prstGeom prst="ellipse">
            <a:avLst/>
          </a:prstGeom>
          <a:gradFill>
            <a:gsLst>
              <a:gs pos="0">
                <a:srgbClr val="323031"/>
              </a:gs>
              <a:gs pos="100000">
                <a:srgbClr val="575759"/>
              </a:gs>
            </a:gsLst>
            <a:lin ang="0" scaled="0"/>
          </a:gradFill>
          <a:ln>
            <a:noFill/>
          </a:ln>
          <a:effectLst>
            <a:outerShdw blurRad="279400" dist="88900" dir="81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13" name="组合 12">
            <a:extLst>
              <a:ext uri="{FF2B5EF4-FFF2-40B4-BE49-F238E27FC236}">
                <a16:creationId xmlns="" xmlns:a16="http://schemas.microsoft.com/office/drawing/2014/main" id="{C6507AAE-36ED-43B8-8067-1DE193D7BC34}"/>
              </a:ext>
            </a:extLst>
          </p:cNvPr>
          <p:cNvGrpSpPr/>
          <p:nvPr/>
        </p:nvGrpSpPr>
        <p:grpSpPr>
          <a:xfrm flipH="1">
            <a:off x="2844108" y="1946734"/>
            <a:ext cx="5475758" cy="1446550"/>
            <a:chOff x="135240" y="2089901"/>
            <a:chExt cx="6246254" cy="1650098"/>
          </a:xfrm>
        </p:grpSpPr>
        <p:sp>
          <p:nvSpPr>
            <p:cNvPr id="14" name="文本框 13">
              <a:extLst>
                <a:ext uri="{FF2B5EF4-FFF2-40B4-BE49-F238E27FC236}">
                  <a16:creationId xmlns="" xmlns:a16="http://schemas.microsoft.com/office/drawing/2014/main" id="{81EE6044-8E10-442E-9BA2-A4E0A1E45AF8}"/>
                </a:ext>
              </a:extLst>
            </p:cNvPr>
            <p:cNvSpPr txBox="1"/>
            <p:nvPr/>
          </p:nvSpPr>
          <p:spPr>
            <a:xfrm>
              <a:off x="135240" y="2089901"/>
              <a:ext cx="5359882" cy="1650098"/>
            </a:xfrm>
            <a:prstGeom prst="rect">
              <a:avLst/>
            </a:prstGeom>
            <a:noFill/>
          </p:spPr>
          <p:txBody>
            <a:bodyPr wrap="none" rtlCol="0">
              <a:spAutoFit/>
            </a:bodyPr>
            <a:lstStyle/>
            <a:p>
              <a:pPr algn="ctr"/>
              <a:r>
                <a:rPr lang="zh-CN" altLang="en-US" sz="8800" b="1" dirty="0">
                  <a:solidFill>
                    <a:srgbClr val="404040"/>
                  </a:solidFill>
                  <a:cs typeface="+mn-ea"/>
                  <a:sym typeface="+mn-lt"/>
                </a:rPr>
                <a:t>谢谢观看</a:t>
              </a:r>
            </a:p>
          </p:txBody>
        </p:sp>
        <p:sp>
          <p:nvSpPr>
            <p:cNvPr id="15" name="文本框 14">
              <a:extLst>
                <a:ext uri="{FF2B5EF4-FFF2-40B4-BE49-F238E27FC236}">
                  <a16:creationId xmlns="" xmlns:a16="http://schemas.microsoft.com/office/drawing/2014/main" id="{9008EBA6-593C-4C5C-99BC-FCC606BD1334}"/>
                </a:ext>
              </a:extLst>
            </p:cNvPr>
            <p:cNvSpPr txBox="1"/>
            <p:nvPr/>
          </p:nvSpPr>
          <p:spPr>
            <a:xfrm>
              <a:off x="6170769" y="3051620"/>
              <a:ext cx="210725" cy="667059"/>
            </a:xfrm>
            <a:prstGeom prst="rect">
              <a:avLst/>
            </a:prstGeom>
            <a:noFill/>
          </p:spPr>
          <p:txBody>
            <a:bodyPr wrap="none" rtlCol="0">
              <a:spAutoFit/>
            </a:bodyPr>
            <a:lstStyle/>
            <a:p>
              <a:pPr algn="ctr"/>
              <a:endParaRPr lang="en-US" altLang="zh-CN" sz="3200" dirty="0">
                <a:solidFill>
                  <a:schemeClr val="bg1"/>
                </a:solidFill>
                <a:cs typeface="+mn-ea"/>
                <a:sym typeface="+mn-lt"/>
              </a:endParaRPr>
            </a:p>
          </p:txBody>
        </p:sp>
      </p:grpSp>
      <p:sp>
        <p:nvSpPr>
          <p:cNvPr id="16" name="PA_矩形 12">
            <a:extLst>
              <a:ext uri="{FF2B5EF4-FFF2-40B4-BE49-F238E27FC236}">
                <a16:creationId xmlns="" xmlns:a16="http://schemas.microsoft.com/office/drawing/2014/main" id="{377265B9-0F8C-419F-A096-749ED220F6D3}"/>
              </a:ext>
            </a:extLst>
          </p:cNvPr>
          <p:cNvSpPr/>
          <p:nvPr>
            <p:custDataLst>
              <p:tags r:id="rId1"/>
            </p:custDataLst>
          </p:nvPr>
        </p:nvSpPr>
        <p:spPr>
          <a:xfrm>
            <a:off x="3307351" y="3518525"/>
            <a:ext cx="5326307" cy="584775"/>
          </a:xfrm>
          <a:prstGeom prst="rect">
            <a:avLst/>
          </a:prstGeom>
        </p:spPr>
        <p:txBody>
          <a:bodyPr wrap="square">
            <a:spAutoFit/>
          </a:bodyPr>
          <a:lstStyle/>
          <a:p>
            <a:pPr algn="ctr">
              <a:spcBef>
                <a:spcPts val="600"/>
              </a:spcBef>
            </a:pPr>
            <a:r>
              <a:rPr lang="en-US" altLang="zh-CN" sz="1600" dirty="0">
                <a:solidFill>
                  <a:srgbClr val="404040"/>
                </a:solidFill>
                <a:cs typeface="+mn-ea"/>
                <a:sym typeface="+mn-lt"/>
              </a:rPr>
              <a:t>If we can only encounter each other rather than stay with each  other, then I wish we had never encountered</a:t>
            </a:r>
            <a:r>
              <a:rPr lang="en-US" altLang="zh-CN" sz="1000" dirty="0">
                <a:solidFill>
                  <a:srgbClr val="404040"/>
                </a:solidFill>
                <a:cs typeface="+mn-ea"/>
                <a:sym typeface="+mn-lt"/>
              </a:rPr>
              <a:t>.</a:t>
            </a:r>
          </a:p>
        </p:txBody>
      </p:sp>
    </p:spTree>
    <p:extLst>
      <p:ext uri="{BB962C8B-B14F-4D97-AF65-F5344CB8AC3E}">
        <p14:creationId xmlns:p14="http://schemas.microsoft.com/office/powerpoint/2010/main" val="368803951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14:presetBounceEnd="59000">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14:bounceEnd="59000">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14:bounceEnd="59000">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ppt_w</p:attrName>
                                            </p:attrNameLst>
                                          </p:cBhvr>
                                          <p:tavLst>
                                            <p:tav tm="0">
                                              <p:val>
                                                <p:fltVal val="0"/>
                                              </p:val>
                                            </p:tav>
                                            <p:tav tm="100000">
                                              <p:val>
                                                <p:strVal val="#ppt_w"/>
                                              </p:val>
                                            </p:tav>
                                          </p:tavLst>
                                        </p:anim>
                                        <p:anim calcmode="lin" valueType="num">
                                          <p:cBhvr>
                                            <p:cTn id="12" dur="500" fill="hold"/>
                                            <p:tgtEl>
                                              <p:spTgt spid="13"/>
                                            </p:tgtEl>
                                            <p:attrNameLst>
                                              <p:attrName>ppt_h</p:attrName>
                                            </p:attrNameLst>
                                          </p:cBhvr>
                                          <p:tavLst>
                                            <p:tav tm="0">
                                              <p:val>
                                                <p:fltVal val="0"/>
                                              </p:val>
                                            </p:tav>
                                            <p:tav tm="100000">
                                              <p:val>
                                                <p:strVal val="#ppt_h"/>
                                              </p:val>
                                            </p:tav>
                                          </p:tavLst>
                                        </p:anim>
                                        <p:animEffect transition="in" filter="fade">
                                          <p:cBhvr>
                                            <p:cTn id="13" dur="500"/>
                                            <p:tgtEl>
                                              <p:spTgt spid="13"/>
                                            </p:tgtEl>
                                          </p:cBhvr>
                                        </p:animEffect>
                                      </p:childTnLst>
                                    </p:cTn>
                                  </p:par>
                                  <p:par>
                                    <p:cTn id="14" presetID="2" presetClass="entr" presetSubtype="4" fill="hold" grpId="0" nodeType="withEffect">
                                      <p:stCondLst>
                                        <p:cond delay="200"/>
                                      </p:stCondLst>
                                      <p:childTnLst>
                                        <p:set>
                                          <p:cBhvr>
                                            <p:cTn id="15" dur="1" fill="hold">
                                              <p:stCondLst>
                                                <p:cond delay="0"/>
                                              </p:stCondLst>
                                            </p:cTn>
                                            <p:tgtEl>
                                              <p:spTgt spid="16">
                                                <p:txEl>
                                                  <p:pRg st="0" end="0"/>
                                                </p:txEl>
                                              </p:spTgt>
                                            </p:tgtEl>
                                            <p:attrNameLst>
                                              <p:attrName>style.visibility</p:attrName>
                                            </p:attrNameLst>
                                          </p:cBhvr>
                                          <p:to>
                                            <p:strVal val="visible"/>
                                          </p:to>
                                        </p:set>
                                        <p:anim calcmode="lin" valueType="num">
                                          <p:cBhvr additive="base">
                                            <p:cTn id="16" dur="125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7" dur="1250" fill="hold"/>
                                            <p:tgtEl>
                                              <p:spTgt spid="16">
                                                <p:txEl>
                                                  <p:pRg st="0" end="0"/>
                                                </p:txEl>
                                              </p:spTgt>
                                            </p:tgtEl>
                                            <p:attrNameLst>
                                              <p:attrName>ppt_y</p:attrName>
                                            </p:attrNameLst>
                                          </p:cBhvr>
                                          <p:tavLst>
                                            <p:tav tm="0">
                                              <p:val>
                                                <p:strVal val="1+#ppt_h/2"/>
                                              </p:val>
                                            </p:tav>
                                            <p:tav tm="100000">
                                              <p:val>
                                                <p:strVal val="#ppt_y"/>
                                              </p:val>
                                            </p:tav>
                                          </p:tavLst>
                                        </p:anim>
                                      </p:childTnLst>
                                    </p:cTn>
                                  </p:par>
                                  <p:par>
                                    <p:cTn id="18" presetID="31" presetClass="entr" presetSubtype="0" fill="hold" nodeType="withEffect">
                                      <p:stCondLst>
                                        <p:cond delay="200"/>
                                      </p:stCondLst>
                                      <p:childTnLst>
                                        <p:set>
                                          <p:cBhvr>
                                            <p:cTn id="19" dur="1" fill="hold">
                                              <p:stCondLst>
                                                <p:cond delay="0"/>
                                              </p:stCondLst>
                                            </p:cTn>
                                            <p:tgtEl>
                                              <p:spTgt spid="9"/>
                                            </p:tgtEl>
                                            <p:attrNameLst>
                                              <p:attrName>style.visibility</p:attrName>
                                            </p:attrNameLst>
                                          </p:cBhvr>
                                          <p:to>
                                            <p:strVal val="visible"/>
                                          </p:to>
                                        </p:set>
                                        <p:anim calcmode="lin" valueType="num">
                                          <p:cBhvr>
                                            <p:cTn id="20" dur="1000" fill="hold"/>
                                            <p:tgtEl>
                                              <p:spTgt spid="9"/>
                                            </p:tgtEl>
                                            <p:attrNameLst>
                                              <p:attrName>ppt_w</p:attrName>
                                            </p:attrNameLst>
                                          </p:cBhvr>
                                          <p:tavLst>
                                            <p:tav tm="0">
                                              <p:val>
                                                <p:fltVal val="0"/>
                                              </p:val>
                                            </p:tav>
                                            <p:tav tm="100000">
                                              <p:val>
                                                <p:strVal val="#ppt_w"/>
                                              </p:val>
                                            </p:tav>
                                          </p:tavLst>
                                        </p:anim>
                                        <p:anim calcmode="lin" valueType="num">
                                          <p:cBhvr>
                                            <p:cTn id="21" dur="1000" fill="hold"/>
                                            <p:tgtEl>
                                              <p:spTgt spid="9"/>
                                            </p:tgtEl>
                                            <p:attrNameLst>
                                              <p:attrName>ppt_h</p:attrName>
                                            </p:attrNameLst>
                                          </p:cBhvr>
                                          <p:tavLst>
                                            <p:tav tm="0">
                                              <p:val>
                                                <p:fltVal val="0"/>
                                              </p:val>
                                            </p:tav>
                                            <p:tav tm="100000">
                                              <p:val>
                                                <p:strVal val="#ppt_h"/>
                                              </p:val>
                                            </p:tav>
                                          </p:tavLst>
                                        </p:anim>
                                        <p:anim calcmode="lin" valueType="num">
                                          <p:cBhvr>
                                            <p:cTn id="22" dur="1000" fill="hold"/>
                                            <p:tgtEl>
                                              <p:spTgt spid="9"/>
                                            </p:tgtEl>
                                            <p:attrNameLst>
                                              <p:attrName>style.rotation</p:attrName>
                                            </p:attrNameLst>
                                          </p:cBhvr>
                                          <p:tavLst>
                                            <p:tav tm="0">
                                              <p:val>
                                                <p:fltVal val="90"/>
                                              </p:val>
                                            </p:tav>
                                            <p:tav tm="100000">
                                              <p:val>
                                                <p:fltVal val="0"/>
                                              </p:val>
                                            </p:tav>
                                          </p:tavLst>
                                        </p:anim>
                                        <p:animEffect transition="in" filter="fade">
                                          <p:cBhvr>
                                            <p:cTn id="23" dur="10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par>
                                    <p:cTn id="43" presetID="53" presetClass="entr" presetSubtype="1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 fill="hold"/>
                                            <p:tgtEl>
                                              <p:spTgt spid="11"/>
                                            </p:tgtEl>
                                            <p:attrNameLst>
                                              <p:attrName>ppt_w</p:attrName>
                                            </p:attrNameLst>
                                          </p:cBhvr>
                                          <p:tavLst>
                                            <p:tav tm="0">
                                              <p:val>
                                                <p:fltVal val="0"/>
                                              </p:val>
                                            </p:tav>
                                            <p:tav tm="100000">
                                              <p:val>
                                                <p:strVal val="#ppt_w"/>
                                              </p:val>
                                            </p:tav>
                                          </p:tavLst>
                                        </p:anim>
                                        <p:anim calcmode="lin" valueType="num">
                                          <p:cBhvr>
                                            <p:cTn id="46" dur="500" fill="hold"/>
                                            <p:tgtEl>
                                              <p:spTgt spid="11"/>
                                            </p:tgtEl>
                                            <p:attrNameLst>
                                              <p:attrName>ppt_h</p:attrName>
                                            </p:attrNameLst>
                                          </p:cBhvr>
                                          <p:tavLst>
                                            <p:tav tm="0">
                                              <p:val>
                                                <p:fltVal val="0"/>
                                              </p:val>
                                            </p:tav>
                                            <p:tav tm="100000">
                                              <p:val>
                                                <p:strVal val="#ppt_h"/>
                                              </p:val>
                                            </p:tav>
                                          </p:tavLst>
                                        </p:anim>
                                        <p:animEffect transition="in" filter="fade">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 fill="hold"/>
                                            <p:tgtEl>
                                              <p:spTgt spid="4"/>
                                            </p:tgtEl>
                                            <p:attrNameLst>
                                              <p:attrName>ppt_w</p:attrName>
                                            </p:attrNameLst>
                                          </p:cBhvr>
                                          <p:tavLst>
                                            <p:tav tm="0">
                                              <p:val>
                                                <p:fltVal val="0"/>
                                              </p:val>
                                            </p:tav>
                                            <p:tav tm="100000">
                                              <p:val>
                                                <p:strVal val="#ppt_w"/>
                                              </p:val>
                                            </p:tav>
                                          </p:tavLst>
                                        </p:anim>
                                        <p:anim calcmode="lin" valueType="num">
                                          <p:cBhvr>
                                            <p:cTn id="53" dur="500" fill="hold"/>
                                            <p:tgtEl>
                                              <p:spTgt spid="4"/>
                                            </p:tgtEl>
                                            <p:attrNameLst>
                                              <p:attrName>ppt_h</p:attrName>
                                            </p:attrNameLst>
                                          </p:cBhvr>
                                          <p:tavLst>
                                            <p:tav tm="0">
                                              <p:val>
                                                <p:fltVal val="0"/>
                                              </p:val>
                                            </p:tav>
                                            <p:tav tm="100000">
                                              <p:val>
                                                <p:strVal val="#ppt_h"/>
                                              </p:val>
                                            </p:tav>
                                          </p:tavLst>
                                        </p:anim>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500" fill="hold"/>
                                            <p:tgtEl>
                                              <p:spTgt spid="10"/>
                                            </p:tgtEl>
                                            <p:attrNameLst>
                                              <p:attrName>ppt_w</p:attrName>
                                            </p:attrNameLst>
                                          </p:cBhvr>
                                          <p:tavLst>
                                            <p:tav tm="0">
                                              <p:val>
                                                <p:fltVal val="0"/>
                                              </p:val>
                                            </p:tav>
                                            <p:tav tm="100000">
                                              <p:val>
                                                <p:strVal val="#ppt_w"/>
                                              </p:val>
                                            </p:tav>
                                          </p:tavLst>
                                        </p:anim>
                                        <p:anim calcmode="lin" valueType="num">
                                          <p:cBhvr>
                                            <p:cTn id="60" dur="500" fill="hold"/>
                                            <p:tgtEl>
                                              <p:spTgt spid="10"/>
                                            </p:tgtEl>
                                            <p:attrNameLst>
                                              <p:attrName>ppt_h</p:attrName>
                                            </p:attrNameLst>
                                          </p:cBhvr>
                                          <p:tavLst>
                                            <p:tav tm="0">
                                              <p:val>
                                                <p:fltVal val="0"/>
                                              </p:val>
                                            </p:tav>
                                            <p:tav tm="100000">
                                              <p:val>
                                                <p:strVal val="#ppt_h"/>
                                              </p:val>
                                            </p:tav>
                                          </p:tavLst>
                                        </p:anim>
                                        <p:animEffect transition="in" filter="fade">
                                          <p:cBhvr>
                                            <p:cTn id="61" dur="500"/>
                                            <p:tgtEl>
                                              <p:spTgt spid="10"/>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500" fill="hold"/>
                                            <p:tgtEl>
                                              <p:spTgt spid="2"/>
                                            </p:tgtEl>
                                            <p:attrNameLst>
                                              <p:attrName>ppt_w</p:attrName>
                                            </p:attrNameLst>
                                          </p:cBhvr>
                                          <p:tavLst>
                                            <p:tav tm="0">
                                              <p:val>
                                                <p:fltVal val="0"/>
                                              </p:val>
                                            </p:tav>
                                            <p:tav tm="100000">
                                              <p:val>
                                                <p:strVal val="#ppt_w"/>
                                              </p:val>
                                            </p:tav>
                                          </p:tavLst>
                                        </p:anim>
                                        <p:anim calcmode="lin" valueType="num">
                                          <p:cBhvr>
                                            <p:cTn id="65" dur="500" fill="hold"/>
                                            <p:tgtEl>
                                              <p:spTgt spid="2"/>
                                            </p:tgtEl>
                                            <p:attrNameLst>
                                              <p:attrName>ppt_h</p:attrName>
                                            </p:attrNameLst>
                                          </p:cBhvr>
                                          <p:tavLst>
                                            <p:tav tm="0">
                                              <p:val>
                                                <p:fltVal val="0"/>
                                              </p:val>
                                            </p:tav>
                                            <p:tav tm="100000">
                                              <p:val>
                                                <p:strVal val="#ppt_h"/>
                                              </p:val>
                                            </p:tav>
                                          </p:tavLst>
                                        </p:anim>
                                        <p:animEffect transition="in" filter="fade">
                                          <p:cBhvr>
                                            <p:cTn id="66" dur="500"/>
                                            <p:tgtEl>
                                              <p:spTgt spid="2"/>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grpId="0" nodeType="clickEffect">
                                      <p:stCondLst>
                                        <p:cond delay="0"/>
                                      </p:stCondLst>
                                      <p:childTnLst>
                                        <p:set>
                                          <p:cBhvr>
                                            <p:cTn id="70" dur="1" fill="hold">
                                              <p:stCondLst>
                                                <p:cond delay="0"/>
                                              </p:stCondLst>
                                            </p:cTn>
                                            <p:tgtEl>
                                              <p:spTgt spid="6"/>
                                            </p:tgtEl>
                                            <p:attrNameLst>
                                              <p:attrName>style.visibility</p:attrName>
                                            </p:attrNameLst>
                                          </p:cBhvr>
                                          <p:to>
                                            <p:strVal val="visible"/>
                                          </p:to>
                                        </p:set>
                                        <p:anim calcmode="lin" valueType="num">
                                          <p:cBhvr>
                                            <p:cTn id="71" dur="500" fill="hold"/>
                                            <p:tgtEl>
                                              <p:spTgt spid="6"/>
                                            </p:tgtEl>
                                            <p:attrNameLst>
                                              <p:attrName>ppt_w</p:attrName>
                                            </p:attrNameLst>
                                          </p:cBhvr>
                                          <p:tavLst>
                                            <p:tav tm="0">
                                              <p:val>
                                                <p:fltVal val="0"/>
                                              </p:val>
                                            </p:tav>
                                            <p:tav tm="100000">
                                              <p:val>
                                                <p:strVal val="#ppt_w"/>
                                              </p:val>
                                            </p:tav>
                                          </p:tavLst>
                                        </p:anim>
                                        <p:anim calcmode="lin" valueType="num">
                                          <p:cBhvr>
                                            <p:cTn id="72" dur="500" fill="hold"/>
                                            <p:tgtEl>
                                              <p:spTgt spid="6"/>
                                            </p:tgtEl>
                                            <p:attrNameLst>
                                              <p:attrName>ppt_h</p:attrName>
                                            </p:attrNameLst>
                                          </p:cBhvr>
                                          <p:tavLst>
                                            <p:tav tm="0">
                                              <p:val>
                                                <p:fltVal val="0"/>
                                              </p:val>
                                            </p:tav>
                                            <p:tav tm="100000">
                                              <p:val>
                                                <p:strVal val="#ppt_h"/>
                                              </p:val>
                                            </p:tav>
                                          </p:tavLst>
                                        </p:anim>
                                        <p:animEffect transition="in" filter="fade">
                                          <p:cBhvr>
                                            <p:cTn id="7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12" grpId="0" animBg="1"/>
          <p:bldP spid="16" grpId="0" build="p"/>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49A7D776-0C81-4E2C-A586-AB3761E779E6"/>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内容列表"/>
  <p:tag name="ISPRINGCLOUDFOLDERID" val="0"/>
  <p:tag name="ISPRINGCLOUDFOLDERPATH" val="资源库"/>
  <p:tag name="ISPRING_OUTPUT_FOLDER" val="G:\第十四批\600103"/>
  <p:tag name="ISPRING_FIRST_PUBLISH" val="1"/>
  <p:tag name="ISPRING_PRESENTATION_TITLE" val="创意圆点"/>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79646"/>
      </a:hlink>
      <a:folHlink>
        <a:srgbClr val="F79646"/>
      </a:folHlink>
    </a:clrScheme>
    <a:fontScheme name="zzezhlmy">
      <a:majorFont>
        <a:latin typeface="Arial"/>
        <a:ea typeface="微软雅黑"/>
        <a:cs typeface=""/>
      </a:majorFont>
      <a:minorFont>
        <a:latin typeface="Arial"/>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TotalTime>
  <Words>1589</Words>
  <Application>Microsoft Office PowerPoint</Application>
  <PresentationFormat>宽屏</PresentationFormat>
  <Paragraphs>227</Paragraphs>
  <Slides>22</Slides>
  <Notes>22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22</vt:i4>
      </vt:variant>
    </vt:vector>
  </HeadingPairs>
  <TitlesOfParts>
    <vt:vector size="29" baseType="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创意圆点</dc:title>
  <dc:creator>第一PPT</dc:creator>
  <cp:keywords>www.1ppt.com</cp:keywords>
  <dc:description>www.1ppt.com</dc:description>
  <cp:lastModifiedBy>faith123</cp:lastModifiedBy>
  <cp:revision>116</cp:revision>
  <dcterms:created xsi:type="dcterms:W3CDTF">2017-08-18T03:02:00Z</dcterms:created>
  <dcterms:modified xsi:type="dcterms:W3CDTF">2020-08-03T05:40:37Z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