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82" r:id="rId4"/>
    <p:sldId id="277" r:id="rId5"/>
    <p:sldId id="268" r:id="rId6"/>
    <p:sldId id="267" r:id="rId7"/>
    <p:sldId id="266" r:id="rId8"/>
    <p:sldId id="280" r:id="rId9"/>
    <p:sldId id="269" r:id="rId10"/>
    <p:sldId id="270" r:id="rId11"/>
    <p:sldId id="271" r:id="rId12"/>
    <p:sldId id="272" r:id="rId13"/>
    <p:sldId id="279" r:id="rId14"/>
    <p:sldId id="273" r:id="rId15"/>
    <p:sldId id="274" r:id="rId16"/>
    <p:sldId id="275" r:id="rId17"/>
    <p:sldId id="276" r:id="rId18"/>
    <p:sldId id="278" r:id="rId19"/>
    <p:sldId id="262" r:id="rId20"/>
    <p:sldId id="261" r:id="rId21"/>
    <p:sldId id="260" r:id="rId22"/>
    <p:sldId id="259" r:id="rId23"/>
    <p:sldId id="281" r:id="rId24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2128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15" autoAdjust="0"/>
  </p:normalViewPr>
  <p:slideViewPr>
    <p:cSldViewPr snapToGrid="0" showGuides="1">
      <p:cViewPr varScale="1">
        <p:scale>
          <a:sx n="110" d="100"/>
          <a:sy n="110" d="100"/>
        </p:scale>
        <p:origin x="576" y="96"/>
      </p:cViewPr>
      <p:guideLst>
        <p:guide orient="horz" pos="2160"/>
        <p:guide pos="383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97A1D-6C80-49F9-A07E-AB9DA76278FC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3652E-D4D5-4807-9C1C-E06531BB92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929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800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789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078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606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310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622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887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807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369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587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62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343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472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797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465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5005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8924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9041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3051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5539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690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6425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3652E-D4D5-4807-9C1C-E06531BB922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322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tags" Target="../tags/tag23.xml"/><Relationship Id="rId18" Type="http://schemas.openxmlformats.org/officeDocument/2006/relationships/tags" Target="../tags/tag28.xml"/><Relationship Id="rId3" Type="http://schemas.openxmlformats.org/officeDocument/2006/relationships/tags" Target="../tags/tag13.xml"/><Relationship Id="rId21" Type="http://schemas.openxmlformats.org/officeDocument/2006/relationships/notesSlide" Target="../notesSlides/notesSlide20.xml"/><Relationship Id="rId7" Type="http://schemas.openxmlformats.org/officeDocument/2006/relationships/tags" Target="../tags/tag17.xml"/><Relationship Id="rId12" Type="http://schemas.openxmlformats.org/officeDocument/2006/relationships/tags" Target="../tags/tag22.xml"/><Relationship Id="rId17" Type="http://schemas.openxmlformats.org/officeDocument/2006/relationships/tags" Target="../tags/tag27.xml"/><Relationship Id="rId2" Type="http://schemas.openxmlformats.org/officeDocument/2006/relationships/tags" Target="../tags/tag12.xml"/><Relationship Id="rId16" Type="http://schemas.openxmlformats.org/officeDocument/2006/relationships/tags" Target="../tags/tag26.xml"/><Relationship Id="rId20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5" Type="http://schemas.openxmlformats.org/officeDocument/2006/relationships/tags" Target="../tags/tag25.xml"/><Relationship Id="rId10" Type="http://schemas.openxmlformats.org/officeDocument/2006/relationships/tags" Target="../tags/tag20.xml"/><Relationship Id="rId19" Type="http://schemas.openxmlformats.org/officeDocument/2006/relationships/tags" Target="../tags/tag29.xml"/><Relationship Id="rId4" Type="http://schemas.openxmlformats.org/officeDocument/2006/relationships/tags" Target="../tags/tag14.xml"/><Relationship Id="rId9" Type="http://schemas.openxmlformats.org/officeDocument/2006/relationships/tags" Target="../tags/tag19.xml"/><Relationship Id="rId14" Type="http://schemas.openxmlformats.org/officeDocument/2006/relationships/tags" Target="../tags/tag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131068" y="1930341"/>
            <a:ext cx="821250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饭店设计方案</a:t>
            </a:r>
            <a:r>
              <a:rPr lang="en-US" altLang="zh-CN" sz="6600" dirty="0" err="1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ppt</a:t>
            </a:r>
            <a:r>
              <a:rPr lang="zh-CN" altLang="en-US" sz="6600" dirty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模板</a:t>
            </a:r>
            <a:endParaRPr lang="zh-CN" altLang="en-US" sz="6600" dirty="0">
              <a:solidFill>
                <a:srgbClr val="21283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63676" y="2916211"/>
            <a:ext cx="41472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YEAREND SUMMARY REPORT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65928" y="1143635"/>
            <a:ext cx="1742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dirty="0">
              <a:solidFill>
                <a:srgbClr val="21283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74778" y="3500527"/>
            <a:ext cx="5125085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200" dirty="0" smtClean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PLEASE ADD A CLEAR BUSINESS TEMPLATEFOR THE TITLECONTENT YOU WANT TO ADD PLEASE ADD ACLEBUSINESS PLEASE ADD A </a:t>
            </a:r>
            <a:endParaRPr lang="zh-CN" altLang="en-US" sz="1200" dirty="0">
              <a:solidFill>
                <a:srgbClr val="21283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"/>
          <p:cNvSpPr>
            <a:spLocks noChangeArrowheads="1"/>
          </p:cNvSpPr>
          <p:nvPr/>
        </p:nvSpPr>
        <p:spPr bwMode="auto">
          <a:xfrm>
            <a:off x="4098824" y="3063704"/>
            <a:ext cx="727831" cy="727831"/>
          </a:xfrm>
          <a:prstGeom prst="roundRect">
            <a:avLst/>
          </a:prstGeom>
          <a:solidFill>
            <a:srgbClr val="212833"/>
          </a:solidFill>
          <a:ln w="19050"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4162652" y="3141879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charset="-122"/>
              </a:rPr>
              <a:t>01</a:t>
            </a:r>
          </a:p>
        </p:txBody>
      </p:sp>
      <p:sp>
        <p:nvSpPr>
          <p:cNvPr id="18" name="矩形 17"/>
          <p:cNvSpPr/>
          <p:nvPr/>
        </p:nvSpPr>
        <p:spPr>
          <a:xfrm>
            <a:off x="1654454" y="348332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Please add the title here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2336800" y="3114040"/>
            <a:ext cx="15868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年度工作概述</a:t>
            </a:r>
            <a:endParaRPr lang="zh-CN" altLang="en-US" b="1" dirty="0">
              <a:solidFill>
                <a:srgbClr val="212833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椭圆 1"/>
          <p:cNvSpPr>
            <a:spLocks noChangeArrowheads="1"/>
          </p:cNvSpPr>
          <p:nvPr/>
        </p:nvSpPr>
        <p:spPr bwMode="auto">
          <a:xfrm>
            <a:off x="4099459" y="4741458"/>
            <a:ext cx="727831" cy="727831"/>
          </a:xfrm>
          <a:prstGeom prst="roundRect">
            <a:avLst/>
          </a:prstGeom>
          <a:solidFill>
            <a:srgbClr val="212833"/>
          </a:solidFill>
          <a:ln w="19050"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</a:endParaRPr>
          </a:p>
        </p:txBody>
      </p:sp>
      <p:sp>
        <p:nvSpPr>
          <p:cNvPr id="21" name="TextBox 32"/>
          <p:cNvSpPr txBox="1">
            <a:spLocks noChangeArrowheads="1"/>
          </p:cNvSpPr>
          <p:nvPr/>
        </p:nvSpPr>
        <p:spPr bwMode="auto">
          <a:xfrm>
            <a:off x="4162652" y="481963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charset="-122"/>
              </a:rPr>
              <a:t>03</a:t>
            </a:r>
          </a:p>
        </p:txBody>
      </p:sp>
      <p:sp>
        <p:nvSpPr>
          <p:cNvPr id="22" name="矩形 21"/>
          <p:cNvSpPr/>
          <p:nvPr/>
        </p:nvSpPr>
        <p:spPr>
          <a:xfrm>
            <a:off x="1654454" y="5161080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Please add the title here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2337435" y="4791710"/>
            <a:ext cx="15862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成功项目展示</a:t>
            </a:r>
            <a:endParaRPr lang="zh-CN" altLang="en-US" b="1" dirty="0">
              <a:solidFill>
                <a:srgbClr val="212833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4" name="椭圆 1"/>
          <p:cNvSpPr>
            <a:spLocks noChangeArrowheads="1"/>
          </p:cNvSpPr>
          <p:nvPr/>
        </p:nvSpPr>
        <p:spPr bwMode="auto">
          <a:xfrm>
            <a:off x="7290150" y="3064974"/>
            <a:ext cx="727831" cy="727831"/>
          </a:xfrm>
          <a:prstGeom prst="roundRect">
            <a:avLst/>
          </a:prstGeom>
          <a:solidFill>
            <a:srgbClr val="212833"/>
          </a:solidFill>
          <a:ln w="19050"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</a:endParaRPr>
          </a:p>
        </p:txBody>
      </p:sp>
      <p:sp>
        <p:nvSpPr>
          <p:cNvPr id="25" name="TextBox 32"/>
          <p:cNvSpPr txBox="1">
            <a:spLocks noChangeArrowheads="1"/>
          </p:cNvSpPr>
          <p:nvPr/>
        </p:nvSpPr>
        <p:spPr bwMode="auto">
          <a:xfrm>
            <a:off x="7353343" y="3143149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charset="-122"/>
              </a:rPr>
              <a:t>02</a:t>
            </a:r>
          </a:p>
        </p:txBody>
      </p:sp>
      <p:sp>
        <p:nvSpPr>
          <p:cNvPr id="28" name="矩形 27"/>
          <p:cNvSpPr/>
          <p:nvPr/>
        </p:nvSpPr>
        <p:spPr>
          <a:xfrm>
            <a:off x="8206107" y="348459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8206105" y="3115310"/>
            <a:ext cx="15671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工作完成情况</a:t>
            </a:r>
            <a:endParaRPr lang="zh-CN" altLang="en-US" b="1" dirty="0">
              <a:solidFill>
                <a:srgbClr val="212833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0" name="椭圆 1"/>
          <p:cNvSpPr>
            <a:spLocks noChangeArrowheads="1"/>
          </p:cNvSpPr>
          <p:nvPr/>
        </p:nvSpPr>
        <p:spPr bwMode="auto">
          <a:xfrm>
            <a:off x="7290150" y="4741458"/>
            <a:ext cx="727831" cy="727831"/>
          </a:xfrm>
          <a:prstGeom prst="roundRect">
            <a:avLst/>
          </a:prstGeom>
          <a:solidFill>
            <a:srgbClr val="212833"/>
          </a:solidFill>
          <a:ln w="19050"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</a:endParaRPr>
          </a:p>
        </p:txBody>
      </p:sp>
      <p:sp>
        <p:nvSpPr>
          <p:cNvPr id="31" name="TextBox 32"/>
          <p:cNvSpPr txBox="1">
            <a:spLocks noChangeArrowheads="1"/>
          </p:cNvSpPr>
          <p:nvPr/>
        </p:nvSpPr>
        <p:spPr bwMode="auto">
          <a:xfrm>
            <a:off x="7353343" y="481963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05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charset="-122"/>
              </a:rPr>
              <a:t>04</a:t>
            </a:r>
          </a:p>
        </p:txBody>
      </p:sp>
      <p:sp>
        <p:nvSpPr>
          <p:cNvPr id="32" name="矩形 31"/>
          <p:cNvSpPr/>
          <p:nvPr/>
        </p:nvSpPr>
        <p:spPr>
          <a:xfrm>
            <a:off x="8206107" y="5161080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Please add the title here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8206105" y="4791710"/>
            <a:ext cx="15582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明年工作计划</a:t>
            </a:r>
            <a:endParaRPr lang="zh-CN" altLang="en-US" b="1" dirty="0">
              <a:solidFill>
                <a:srgbClr val="212833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4" name="Text Box 3"/>
          <p:cNvSpPr>
            <a:spLocks noChangeArrowheads="1"/>
          </p:cNvSpPr>
          <p:nvPr/>
        </p:nvSpPr>
        <p:spPr bwMode="auto">
          <a:xfrm>
            <a:off x="5201473" y="1348389"/>
            <a:ext cx="17511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8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目 录</a:t>
            </a:r>
          </a:p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COMPANY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551555" y="2030095"/>
            <a:ext cx="5088255" cy="2406650"/>
            <a:chOff x="6066" y="3628"/>
            <a:chExt cx="8013" cy="3790"/>
          </a:xfrm>
        </p:grpSpPr>
        <p:sp>
          <p:nvSpPr>
            <p:cNvPr id="3" name="任意多边形 2"/>
            <p:cNvSpPr/>
            <p:nvPr>
              <p:custDataLst>
                <p:tags r:id="rId1"/>
              </p:custDataLst>
            </p:nvPr>
          </p:nvSpPr>
          <p:spPr>
            <a:xfrm flipH="1">
              <a:off x="6066" y="3628"/>
              <a:ext cx="5554" cy="3790"/>
            </a:xfrm>
            <a:custGeom>
              <a:avLst/>
              <a:gdLst>
                <a:gd name="connsiteX0" fmla="*/ 0 w 2219325"/>
                <a:gd name="connsiteY0" fmla="*/ 0 h 1514475"/>
                <a:gd name="connsiteX1" fmla="*/ 2219325 w 2219325"/>
                <a:gd name="connsiteY1" fmla="*/ 0 h 1514475"/>
                <a:gd name="connsiteX2" fmla="*/ 2219325 w 2219325"/>
                <a:gd name="connsiteY2" fmla="*/ 1514475 h 1514475"/>
                <a:gd name="connsiteX3" fmla="*/ 0 w 2219325"/>
                <a:gd name="connsiteY3" fmla="*/ 1514475 h 1514475"/>
                <a:gd name="connsiteX4" fmla="*/ 0 w 2219325"/>
                <a:gd name="connsiteY4" fmla="*/ 1214437 h 1514475"/>
                <a:gd name="connsiteX5" fmla="*/ 238125 w 2219325"/>
                <a:gd name="connsiteY5" fmla="*/ 1214437 h 1514475"/>
                <a:gd name="connsiteX6" fmla="*/ 238125 w 2219325"/>
                <a:gd name="connsiteY6" fmla="*/ 300037 h 1514475"/>
                <a:gd name="connsiteX7" fmla="*/ 0 w 2219325"/>
                <a:gd name="connsiteY7" fmla="*/ 300037 h 1514475"/>
                <a:gd name="connsiteX0-1" fmla="*/ 238125 w 2219325"/>
                <a:gd name="connsiteY0-2" fmla="*/ 300037 h 1514475"/>
                <a:gd name="connsiteX1-3" fmla="*/ 0 w 2219325"/>
                <a:gd name="connsiteY1-4" fmla="*/ 300037 h 1514475"/>
                <a:gd name="connsiteX2-5" fmla="*/ 0 w 2219325"/>
                <a:gd name="connsiteY2-6" fmla="*/ 0 h 1514475"/>
                <a:gd name="connsiteX3-7" fmla="*/ 2219325 w 2219325"/>
                <a:gd name="connsiteY3-8" fmla="*/ 0 h 1514475"/>
                <a:gd name="connsiteX4-9" fmla="*/ 2219325 w 2219325"/>
                <a:gd name="connsiteY4-10" fmla="*/ 1514475 h 1514475"/>
                <a:gd name="connsiteX5-11" fmla="*/ 0 w 2219325"/>
                <a:gd name="connsiteY5-12" fmla="*/ 1514475 h 1514475"/>
                <a:gd name="connsiteX6-13" fmla="*/ 0 w 2219325"/>
                <a:gd name="connsiteY6-14" fmla="*/ 1214437 h 1514475"/>
                <a:gd name="connsiteX7-15" fmla="*/ 238125 w 2219325"/>
                <a:gd name="connsiteY7-16" fmla="*/ 1214437 h 1514475"/>
                <a:gd name="connsiteX8" fmla="*/ 329565 w 2219325"/>
                <a:gd name="connsiteY8" fmla="*/ 391477 h 1514475"/>
                <a:gd name="connsiteX0-17" fmla="*/ 0 w 2219325"/>
                <a:gd name="connsiteY0-18" fmla="*/ 300037 h 1514475"/>
                <a:gd name="connsiteX1-19" fmla="*/ 0 w 2219325"/>
                <a:gd name="connsiteY1-20" fmla="*/ 0 h 1514475"/>
                <a:gd name="connsiteX2-21" fmla="*/ 2219325 w 2219325"/>
                <a:gd name="connsiteY2-22" fmla="*/ 0 h 1514475"/>
                <a:gd name="connsiteX3-23" fmla="*/ 2219325 w 2219325"/>
                <a:gd name="connsiteY3-24" fmla="*/ 1514475 h 1514475"/>
                <a:gd name="connsiteX4-25" fmla="*/ 0 w 2219325"/>
                <a:gd name="connsiteY4-26" fmla="*/ 1514475 h 1514475"/>
                <a:gd name="connsiteX5-27" fmla="*/ 0 w 2219325"/>
                <a:gd name="connsiteY5-28" fmla="*/ 1214437 h 1514475"/>
                <a:gd name="connsiteX6-29" fmla="*/ 238125 w 2219325"/>
                <a:gd name="connsiteY6-30" fmla="*/ 1214437 h 1514475"/>
                <a:gd name="connsiteX7-31" fmla="*/ 329565 w 2219325"/>
                <a:gd name="connsiteY7-32" fmla="*/ 391477 h 1514475"/>
                <a:gd name="connsiteX0-33" fmla="*/ 0 w 2219325"/>
                <a:gd name="connsiteY0-34" fmla="*/ 300037 h 1514475"/>
                <a:gd name="connsiteX1-35" fmla="*/ 0 w 2219325"/>
                <a:gd name="connsiteY1-36" fmla="*/ 0 h 1514475"/>
                <a:gd name="connsiteX2-37" fmla="*/ 2219325 w 2219325"/>
                <a:gd name="connsiteY2-38" fmla="*/ 0 h 1514475"/>
                <a:gd name="connsiteX3-39" fmla="*/ 2219325 w 2219325"/>
                <a:gd name="connsiteY3-40" fmla="*/ 1514475 h 1514475"/>
                <a:gd name="connsiteX4-41" fmla="*/ 0 w 2219325"/>
                <a:gd name="connsiteY4-42" fmla="*/ 1514475 h 1514475"/>
                <a:gd name="connsiteX5-43" fmla="*/ 0 w 2219325"/>
                <a:gd name="connsiteY5-44" fmla="*/ 1214437 h 1514475"/>
                <a:gd name="connsiteX6-45" fmla="*/ 238125 w 2219325"/>
                <a:gd name="connsiteY6-46" fmla="*/ 1214437 h 1514475"/>
                <a:gd name="connsiteX0-47" fmla="*/ 0 w 2219325"/>
                <a:gd name="connsiteY0-48" fmla="*/ 300037 h 1514475"/>
                <a:gd name="connsiteX1-49" fmla="*/ 0 w 2219325"/>
                <a:gd name="connsiteY1-50" fmla="*/ 0 h 1514475"/>
                <a:gd name="connsiteX2-51" fmla="*/ 2219325 w 2219325"/>
                <a:gd name="connsiteY2-52" fmla="*/ 0 h 1514475"/>
                <a:gd name="connsiteX3-53" fmla="*/ 2219325 w 2219325"/>
                <a:gd name="connsiteY3-54" fmla="*/ 1514475 h 1514475"/>
                <a:gd name="connsiteX4-55" fmla="*/ 0 w 2219325"/>
                <a:gd name="connsiteY4-56" fmla="*/ 1514475 h 1514475"/>
                <a:gd name="connsiteX5-57" fmla="*/ 0 w 2219325"/>
                <a:gd name="connsiteY5-58" fmla="*/ 1214437 h 15144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219325" h="1514475">
                  <a:moveTo>
                    <a:pt x="0" y="300037"/>
                  </a:moveTo>
                  <a:lnTo>
                    <a:pt x="0" y="0"/>
                  </a:lnTo>
                  <a:lnTo>
                    <a:pt x="2219325" y="0"/>
                  </a:lnTo>
                  <a:lnTo>
                    <a:pt x="2219325" y="1514475"/>
                  </a:lnTo>
                  <a:lnTo>
                    <a:pt x="0" y="1514475"/>
                  </a:lnTo>
                  <a:lnTo>
                    <a:pt x="0" y="1214437"/>
                  </a:lnTo>
                </a:path>
              </a:pathLst>
            </a:custGeom>
            <a:noFill/>
            <a:ln w="19050">
              <a:solidFill>
                <a:srgbClr val="2128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4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2"/>
              </p:custDataLst>
            </p:nvPr>
          </p:nvSpPr>
          <p:spPr>
            <a:xfrm flipH="1">
              <a:off x="6313" y="3848"/>
              <a:ext cx="906" cy="3350"/>
            </a:xfrm>
            <a:prstGeom prst="rect">
              <a:avLst/>
            </a:prstGeom>
            <a:noFill/>
          </p:spPr>
          <p:txBody>
            <a:bodyPr vert="vert" lIns="0" tIns="0" rIns="0" bIns="0" anchor="ctr"/>
            <a:lstStyle/>
            <a:p>
              <a:pPr algn="ctr">
                <a:defRPr/>
              </a:pPr>
              <a:r>
                <a:rPr lang="en-US" altLang="zh-CN" sz="44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PART 1</a:t>
              </a:r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8264" y="4588"/>
              <a:ext cx="5815" cy="8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lang="zh-CN" altLang="en-US" sz="3600" b="1">
                  <a:solidFill>
                    <a:srgbClr val="212833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年 度 工 作 概 述</a:t>
              </a:r>
              <a:endParaRPr lang="zh-CN" altLang="en-US" sz="3600" b="1" dirty="0">
                <a:solidFill>
                  <a:srgbClr val="212833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TextBox 11"/>
            <p:cNvSpPr txBox="1"/>
            <p:nvPr/>
          </p:nvSpPr>
          <p:spPr>
            <a:xfrm flipH="1">
              <a:off x="11889" y="577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flipH="1">
              <a:off x="9118" y="572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0" name="TextBox 11"/>
            <p:cNvSpPr txBox="1"/>
            <p:nvPr/>
          </p:nvSpPr>
          <p:spPr>
            <a:xfrm flipH="1">
              <a:off x="9118" y="630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4" name="TextBox 11"/>
            <p:cNvSpPr txBox="1"/>
            <p:nvPr/>
          </p:nvSpPr>
          <p:spPr>
            <a:xfrm flipH="1">
              <a:off x="11889" y="628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年度工作概述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15365" name="任意多边形 21"/>
          <p:cNvSpPr/>
          <p:nvPr/>
        </p:nvSpPr>
        <p:spPr>
          <a:xfrm>
            <a:off x="1295400" y="1848485"/>
            <a:ext cx="3335338" cy="1681163"/>
          </a:xfrm>
          <a:custGeom>
            <a:avLst/>
            <a:gdLst>
              <a:gd name="txL" fmla="*/ 0 w 3335906"/>
              <a:gd name="txT" fmla="*/ 0 h 1680131"/>
              <a:gd name="txR" fmla="*/ 3335906 w 3335906"/>
              <a:gd name="txB" fmla="*/ 1680131 h 1680131"/>
            </a:gdLst>
            <a:ahLst/>
            <a:cxnLst>
              <a:cxn ang="0">
                <a:pos x="1667669" y="0"/>
              </a:cxn>
              <a:cxn ang="0">
                <a:pos x="3335338" y="1668978"/>
              </a:cxn>
              <a:cxn ang="0">
                <a:pos x="3334111" y="1681163"/>
              </a:cxn>
              <a:cxn ang="0">
                <a:pos x="3216032" y="1681163"/>
              </a:cxn>
              <a:cxn ang="0">
                <a:pos x="3216780" y="1673736"/>
              </a:cxn>
              <a:cxn ang="0">
                <a:pos x="1667669" y="123409"/>
              </a:cxn>
              <a:cxn ang="0">
                <a:pos x="118558" y="1673736"/>
              </a:cxn>
              <a:cxn ang="0">
                <a:pos x="119306" y="1681163"/>
              </a:cxn>
              <a:cxn ang="0">
                <a:pos x="1228" y="1681163"/>
              </a:cxn>
              <a:cxn ang="0">
                <a:pos x="0" y="1668978"/>
              </a:cxn>
              <a:cxn ang="0">
                <a:pos x="1667669" y="0"/>
              </a:cxn>
            </a:cxnLst>
            <a:rect l="txL" t="txT" r="txR" b="tx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6" name="任意多边形 25"/>
          <p:cNvSpPr/>
          <p:nvPr/>
        </p:nvSpPr>
        <p:spPr>
          <a:xfrm>
            <a:off x="1524000" y="2083435"/>
            <a:ext cx="2897188" cy="1449388"/>
          </a:xfrm>
          <a:custGeom>
            <a:avLst/>
            <a:gdLst>
              <a:gd name="txL" fmla="*/ 0 w 2823004"/>
              <a:gd name="txT" fmla="*/ 0 h 1412983"/>
              <a:gd name="txR" fmla="*/ 2823004 w 2823004"/>
              <a:gd name="txB" fmla="*/ 1412983 h 1412983"/>
            </a:gdLst>
            <a:ahLst/>
            <a:cxnLst>
              <a:cxn ang="0">
                <a:pos x="1448594" y="0"/>
              </a:cxn>
              <a:cxn ang="0">
                <a:pos x="2897188" y="1447869"/>
              </a:cxn>
              <a:cxn ang="0">
                <a:pos x="2897111" y="1449388"/>
              </a:cxn>
              <a:cxn ang="0">
                <a:pos x="77" y="1449388"/>
              </a:cxn>
              <a:cxn ang="0">
                <a:pos x="0" y="1447869"/>
              </a:cxn>
              <a:cxn ang="0">
                <a:pos x="1448594" y="0"/>
              </a:cxn>
            </a:cxnLst>
            <a:rect l="txL" t="txT" r="txR" b="tx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7" name="任意多边形 27"/>
          <p:cNvSpPr/>
          <p:nvPr/>
        </p:nvSpPr>
        <p:spPr>
          <a:xfrm flipV="1">
            <a:off x="4518025" y="3522028"/>
            <a:ext cx="3335338" cy="1679575"/>
          </a:xfrm>
          <a:custGeom>
            <a:avLst/>
            <a:gdLst>
              <a:gd name="txL" fmla="*/ 0 w 3335906"/>
              <a:gd name="txT" fmla="*/ 0 h 1680131"/>
              <a:gd name="txR" fmla="*/ 3335906 w 3335906"/>
              <a:gd name="txB" fmla="*/ 1680131 h 1680131"/>
            </a:gdLst>
            <a:ahLst/>
            <a:cxnLst>
              <a:cxn ang="0">
                <a:pos x="1667669" y="0"/>
              </a:cxn>
              <a:cxn ang="0">
                <a:pos x="3335338" y="1667401"/>
              </a:cxn>
              <a:cxn ang="0">
                <a:pos x="3334111" y="1679575"/>
              </a:cxn>
              <a:cxn ang="0">
                <a:pos x="3216032" y="1679575"/>
              </a:cxn>
              <a:cxn ang="0">
                <a:pos x="3216780" y="1672155"/>
              </a:cxn>
              <a:cxn ang="0">
                <a:pos x="1667669" y="123292"/>
              </a:cxn>
              <a:cxn ang="0">
                <a:pos x="118558" y="1672155"/>
              </a:cxn>
              <a:cxn ang="0">
                <a:pos x="119306" y="1679575"/>
              </a:cxn>
              <a:cxn ang="0">
                <a:pos x="1228" y="1679575"/>
              </a:cxn>
              <a:cxn ang="0">
                <a:pos x="0" y="1667401"/>
              </a:cxn>
              <a:cxn ang="0">
                <a:pos x="1667669" y="0"/>
              </a:cxn>
            </a:cxnLst>
            <a:rect l="txL" t="txT" r="txR" b="tx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8" name="任意多边形 28"/>
          <p:cNvSpPr/>
          <p:nvPr/>
        </p:nvSpPr>
        <p:spPr>
          <a:xfrm>
            <a:off x="7716520" y="1848485"/>
            <a:ext cx="3335338" cy="1681163"/>
          </a:xfrm>
          <a:custGeom>
            <a:avLst/>
            <a:gdLst>
              <a:gd name="txL" fmla="*/ 0 w 3335906"/>
              <a:gd name="txT" fmla="*/ 0 h 1680131"/>
              <a:gd name="txR" fmla="*/ 3335906 w 3335906"/>
              <a:gd name="txB" fmla="*/ 1680131 h 1680131"/>
            </a:gdLst>
            <a:ahLst/>
            <a:cxnLst>
              <a:cxn ang="0">
                <a:pos x="1667669" y="0"/>
              </a:cxn>
              <a:cxn ang="0">
                <a:pos x="3335338" y="1668978"/>
              </a:cxn>
              <a:cxn ang="0">
                <a:pos x="3334111" y="1681163"/>
              </a:cxn>
              <a:cxn ang="0">
                <a:pos x="3216032" y="1681163"/>
              </a:cxn>
              <a:cxn ang="0">
                <a:pos x="3216780" y="1673736"/>
              </a:cxn>
              <a:cxn ang="0">
                <a:pos x="1667669" y="123409"/>
              </a:cxn>
              <a:cxn ang="0">
                <a:pos x="118558" y="1673736"/>
              </a:cxn>
              <a:cxn ang="0">
                <a:pos x="119306" y="1681163"/>
              </a:cxn>
              <a:cxn ang="0">
                <a:pos x="1228" y="1681163"/>
              </a:cxn>
              <a:cxn ang="0">
                <a:pos x="0" y="1668978"/>
              </a:cxn>
              <a:cxn ang="0">
                <a:pos x="1667669" y="0"/>
              </a:cxn>
            </a:cxnLst>
            <a:rect l="txL" t="txT" r="txR" b="tx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任意多边形 29"/>
          <p:cNvSpPr/>
          <p:nvPr/>
        </p:nvSpPr>
        <p:spPr>
          <a:xfrm>
            <a:off x="7966075" y="2067560"/>
            <a:ext cx="2897188" cy="1449388"/>
          </a:xfrm>
          <a:custGeom>
            <a:avLst/>
            <a:gdLst>
              <a:gd name="txL" fmla="*/ 0 w 2823004"/>
              <a:gd name="txT" fmla="*/ 0 h 1412983"/>
              <a:gd name="txR" fmla="*/ 2823004 w 2823004"/>
              <a:gd name="txB" fmla="*/ 1412983 h 1412983"/>
            </a:gdLst>
            <a:ahLst/>
            <a:cxnLst>
              <a:cxn ang="0">
                <a:pos x="1448594" y="0"/>
              </a:cxn>
              <a:cxn ang="0">
                <a:pos x="2897188" y="1447869"/>
              </a:cxn>
              <a:cxn ang="0">
                <a:pos x="2897111" y="1449388"/>
              </a:cxn>
              <a:cxn ang="0">
                <a:pos x="77" y="1449388"/>
              </a:cxn>
              <a:cxn ang="0">
                <a:pos x="0" y="1447869"/>
              </a:cxn>
              <a:cxn ang="0">
                <a:pos x="1448594" y="0"/>
              </a:cxn>
            </a:cxnLst>
            <a:rect l="txL" t="txT" r="txR" b="tx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任意多边形 30"/>
          <p:cNvSpPr/>
          <p:nvPr/>
        </p:nvSpPr>
        <p:spPr>
          <a:xfrm flipV="1">
            <a:off x="4737100" y="3535998"/>
            <a:ext cx="2897188" cy="1449387"/>
          </a:xfrm>
          <a:custGeom>
            <a:avLst/>
            <a:gdLst>
              <a:gd name="txL" fmla="*/ 0 w 2823004"/>
              <a:gd name="txT" fmla="*/ 0 h 1412983"/>
              <a:gd name="txR" fmla="*/ 2823004 w 2823004"/>
              <a:gd name="txB" fmla="*/ 1412983 h 1412983"/>
            </a:gdLst>
            <a:ahLst/>
            <a:cxnLst>
              <a:cxn ang="0">
                <a:pos x="1448594" y="0"/>
              </a:cxn>
              <a:cxn ang="0">
                <a:pos x="2897188" y="1447868"/>
              </a:cxn>
              <a:cxn ang="0">
                <a:pos x="2897111" y="1449387"/>
              </a:cxn>
              <a:cxn ang="0">
                <a:pos x="77" y="1449387"/>
              </a:cxn>
              <a:cxn ang="0">
                <a:pos x="0" y="1447868"/>
              </a:cxn>
              <a:cxn ang="0">
                <a:pos x="1448594" y="0"/>
              </a:cxn>
            </a:cxnLst>
            <a:rect l="txL" t="txT" r="txR" b="tx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212833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文本框 31"/>
          <p:cNvSpPr/>
          <p:nvPr/>
        </p:nvSpPr>
        <p:spPr>
          <a:xfrm>
            <a:off x="2168525" y="2767648"/>
            <a:ext cx="1387475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4800" b="1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3,658</a:t>
            </a:r>
            <a:endParaRPr lang="en-US" altLang="zh-CN" sz="2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5372" name="文本框 33"/>
          <p:cNvSpPr/>
          <p:nvPr/>
        </p:nvSpPr>
        <p:spPr>
          <a:xfrm>
            <a:off x="5514975" y="4155123"/>
            <a:ext cx="1214438" cy="831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4800" b="1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74%</a:t>
            </a:r>
            <a:endParaRPr lang="en-US" altLang="zh-CN" sz="2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5373" name="文本框 34"/>
          <p:cNvSpPr/>
          <p:nvPr/>
        </p:nvSpPr>
        <p:spPr>
          <a:xfrm>
            <a:off x="8499475" y="2734310"/>
            <a:ext cx="1547813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30000</a:t>
            </a:r>
            <a:endParaRPr lang="en-US" altLang="zh-CN" sz="2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5377" name="组合 38"/>
          <p:cNvGrpSpPr/>
          <p:nvPr/>
        </p:nvGrpSpPr>
        <p:grpSpPr>
          <a:xfrm>
            <a:off x="5989638" y="3672523"/>
            <a:ext cx="490537" cy="557212"/>
            <a:chOff x="0" y="0"/>
            <a:chExt cx="406393" cy="459645"/>
          </a:xfrm>
        </p:grpSpPr>
        <p:sp>
          <p:nvSpPr>
            <p:cNvPr id="15387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346854" y="408289"/>
                </a:cxn>
                <a:cxn ang="0">
                  <a:pos x="196625" y="174350"/>
                </a:cxn>
                <a:cxn ang="0">
                  <a:pos x="203252" y="52967"/>
                </a:cxn>
                <a:cxn ang="0">
                  <a:pos x="92789" y="8828"/>
                </a:cxn>
                <a:cxn ang="0">
                  <a:pos x="154648" y="105934"/>
                </a:cxn>
                <a:cxn ang="0">
                  <a:pos x="81743" y="152281"/>
                </a:cxn>
                <a:cxn ang="0">
                  <a:pos x="22093" y="59588"/>
                </a:cxn>
                <a:cxn ang="0">
                  <a:pos x="22093" y="169936"/>
                </a:cxn>
                <a:cxn ang="0">
                  <a:pos x="136974" y="211869"/>
                </a:cxn>
                <a:cxn ang="0">
                  <a:pos x="287204" y="445807"/>
                </a:cxn>
                <a:cxn ang="0">
                  <a:pos x="315925" y="452428"/>
                </a:cxn>
                <a:cxn ang="0">
                  <a:pos x="340227" y="434772"/>
                </a:cxn>
                <a:cxn ang="0">
                  <a:pos x="346854" y="408289"/>
                </a:cxn>
                <a:cxn ang="0">
                  <a:pos x="318134" y="425944"/>
                </a:cxn>
                <a:cxn ang="0">
                  <a:pos x="296041" y="421531"/>
                </a:cxn>
                <a:cxn ang="0">
                  <a:pos x="302669" y="401668"/>
                </a:cxn>
                <a:cxn ang="0">
                  <a:pos x="322553" y="406082"/>
                </a:cxn>
                <a:cxn ang="0">
                  <a:pos x="318134" y="425944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8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200799" y="57542"/>
                </a:cxn>
                <a:cxn ang="0">
                  <a:pos x="214038" y="44263"/>
                </a:cxn>
                <a:cxn ang="0">
                  <a:pos x="185353" y="15492"/>
                </a:cxn>
                <a:cxn ang="0">
                  <a:pos x="172113" y="28771"/>
                </a:cxn>
                <a:cxn ang="0">
                  <a:pos x="136808" y="15492"/>
                </a:cxn>
                <a:cxn ang="0">
                  <a:pos x="136808" y="0"/>
                </a:cxn>
                <a:cxn ang="0">
                  <a:pos x="94883" y="0"/>
                </a:cxn>
                <a:cxn ang="0">
                  <a:pos x="94883" y="15492"/>
                </a:cxn>
                <a:cxn ang="0">
                  <a:pos x="61784" y="28771"/>
                </a:cxn>
                <a:cxn ang="0">
                  <a:pos x="48545" y="15492"/>
                </a:cxn>
                <a:cxn ang="0">
                  <a:pos x="17653" y="44263"/>
                </a:cxn>
                <a:cxn ang="0">
                  <a:pos x="33099" y="59755"/>
                </a:cxn>
                <a:cxn ang="0">
                  <a:pos x="17653" y="92952"/>
                </a:cxn>
                <a:cxn ang="0">
                  <a:pos x="0" y="92952"/>
                </a:cxn>
                <a:cxn ang="0">
                  <a:pos x="0" y="135002"/>
                </a:cxn>
                <a:cxn ang="0">
                  <a:pos x="19859" y="135002"/>
                </a:cxn>
                <a:cxn ang="0">
                  <a:pos x="33099" y="168199"/>
                </a:cxn>
                <a:cxn ang="0">
                  <a:pos x="19859" y="181478"/>
                </a:cxn>
                <a:cxn ang="0">
                  <a:pos x="48545" y="210249"/>
                </a:cxn>
                <a:cxn ang="0">
                  <a:pos x="61784" y="196970"/>
                </a:cxn>
                <a:cxn ang="0">
                  <a:pos x="94883" y="210249"/>
                </a:cxn>
                <a:cxn ang="0">
                  <a:pos x="94883" y="227954"/>
                </a:cxn>
                <a:cxn ang="0">
                  <a:pos x="136808" y="227954"/>
                </a:cxn>
                <a:cxn ang="0">
                  <a:pos x="136808" y="210249"/>
                </a:cxn>
                <a:cxn ang="0">
                  <a:pos x="169907" y="196970"/>
                </a:cxn>
                <a:cxn ang="0">
                  <a:pos x="183146" y="210249"/>
                </a:cxn>
                <a:cxn ang="0">
                  <a:pos x="211832" y="181478"/>
                </a:cxn>
                <a:cxn ang="0">
                  <a:pos x="200799" y="168199"/>
                </a:cxn>
                <a:cxn ang="0">
                  <a:pos x="214038" y="135002"/>
                </a:cxn>
                <a:cxn ang="0">
                  <a:pos x="231691" y="135002"/>
                </a:cxn>
                <a:cxn ang="0">
                  <a:pos x="231691" y="92952"/>
                </a:cxn>
                <a:cxn ang="0">
                  <a:pos x="214038" y="92952"/>
                </a:cxn>
                <a:cxn ang="0">
                  <a:pos x="200799" y="57542"/>
                </a:cxn>
                <a:cxn ang="0">
                  <a:pos x="116949" y="183691"/>
                </a:cxn>
                <a:cxn ang="0">
                  <a:pos x="46338" y="112870"/>
                </a:cxn>
                <a:cxn ang="0">
                  <a:pos x="116949" y="42050"/>
                </a:cxn>
                <a:cxn ang="0">
                  <a:pos x="187559" y="112870"/>
                </a:cxn>
                <a:cxn ang="0">
                  <a:pos x="116949" y="183691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9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378" name="组合 42"/>
          <p:cNvGrpSpPr/>
          <p:nvPr/>
        </p:nvGrpSpPr>
        <p:grpSpPr>
          <a:xfrm>
            <a:off x="2784475" y="2280285"/>
            <a:ext cx="460375" cy="514350"/>
            <a:chOff x="0" y="0"/>
            <a:chExt cx="402656" cy="450303"/>
          </a:xfrm>
        </p:grpSpPr>
        <p:sp>
          <p:nvSpPr>
            <p:cNvPr id="15382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28494" y="0"/>
                </a:cxn>
                <a:cxn ang="0">
                  <a:pos x="0" y="28962"/>
                </a:cxn>
                <a:cxn ang="0">
                  <a:pos x="28494" y="57923"/>
                </a:cxn>
                <a:cxn ang="0">
                  <a:pos x="56988" y="28962"/>
                </a:cxn>
                <a:cxn ang="0">
                  <a:pos x="28494" y="0"/>
                </a:cxn>
                <a:cxn ang="0">
                  <a:pos x="28494" y="51240"/>
                </a:cxn>
                <a:cxn ang="0">
                  <a:pos x="6576" y="28962"/>
                </a:cxn>
                <a:cxn ang="0">
                  <a:pos x="28494" y="6683"/>
                </a:cxn>
                <a:cxn ang="0">
                  <a:pos x="50412" y="28962"/>
                </a:cxn>
                <a:cxn ang="0">
                  <a:pos x="28494" y="51240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3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24290" y="0"/>
                </a:cxn>
                <a:cxn ang="0">
                  <a:pos x="0" y="24290"/>
                </a:cxn>
                <a:cxn ang="0">
                  <a:pos x="24290" y="48580"/>
                </a:cxn>
                <a:cxn ang="0">
                  <a:pos x="48580" y="24290"/>
                </a:cxn>
                <a:cxn ang="0">
                  <a:pos x="24290" y="0"/>
                </a:cxn>
                <a:cxn ang="0">
                  <a:pos x="24290" y="37539"/>
                </a:cxn>
                <a:cxn ang="0">
                  <a:pos x="11041" y="24290"/>
                </a:cxn>
                <a:cxn ang="0">
                  <a:pos x="24290" y="11041"/>
                </a:cxn>
                <a:cxn ang="0">
                  <a:pos x="37539" y="24290"/>
                </a:cxn>
                <a:cxn ang="0">
                  <a:pos x="24290" y="37539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4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15415" y="0"/>
                </a:cxn>
                <a:cxn ang="0">
                  <a:pos x="0" y="15415"/>
                </a:cxn>
                <a:cxn ang="0">
                  <a:pos x="15415" y="30830"/>
                </a:cxn>
                <a:cxn ang="0">
                  <a:pos x="30830" y="15415"/>
                </a:cxn>
                <a:cxn ang="0">
                  <a:pos x="15415" y="0"/>
                </a:cxn>
                <a:cxn ang="0">
                  <a:pos x="15415" y="22021"/>
                </a:cxn>
                <a:cxn ang="0">
                  <a:pos x="8809" y="15415"/>
                </a:cxn>
                <a:cxn ang="0">
                  <a:pos x="15415" y="6606"/>
                </a:cxn>
                <a:cxn ang="0">
                  <a:pos x="24224" y="15415"/>
                </a:cxn>
                <a:cxn ang="0">
                  <a:pos x="15415" y="22021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5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48581" y="0"/>
                </a:cxn>
                <a:cxn ang="0">
                  <a:pos x="0" y="48581"/>
                </a:cxn>
                <a:cxn ang="0">
                  <a:pos x="48581" y="97161"/>
                </a:cxn>
                <a:cxn ang="0">
                  <a:pos x="97161" y="48581"/>
                </a:cxn>
                <a:cxn ang="0">
                  <a:pos x="48581" y="0"/>
                </a:cxn>
                <a:cxn ang="0">
                  <a:pos x="48581" y="86120"/>
                </a:cxn>
                <a:cxn ang="0">
                  <a:pos x="11041" y="48581"/>
                </a:cxn>
                <a:cxn ang="0">
                  <a:pos x="48581" y="13249"/>
                </a:cxn>
                <a:cxn ang="0">
                  <a:pos x="86120" y="48581"/>
                </a:cxn>
                <a:cxn ang="0">
                  <a:pos x="48581" y="86120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6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347346" y="211907"/>
                </a:cxn>
                <a:cxn ang="0">
                  <a:pos x="338497" y="105954"/>
                </a:cxn>
                <a:cxn ang="0">
                  <a:pos x="172567" y="0"/>
                </a:cxn>
                <a:cxn ang="0">
                  <a:pos x="2212" y="174382"/>
                </a:cxn>
                <a:cxn ang="0">
                  <a:pos x="0" y="450303"/>
                </a:cxn>
                <a:cxn ang="0">
                  <a:pos x="250001" y="388497"/>
                </a:cxn>
                <a:cxn ang="0">
                  <a:pos x="325222" y="388497"/>
                </a:cxn>
                <a:cxn ang="0">
                  <a:pos x="325222" y="388497"/>
                </a:cxn>
                <a:cxn ang="0">
                  <a:pos x="345134" y="333313"/>
                </a:cxn>
                <a:cxn ang="0">
                  <a:pos x="323010" y="320068"/>
                </a:cxn>
                <a:cxn ang="0">
                  <a:pos x="345134" y="309031"/>
                </a:cxn>
                <a:cxn ang="0">
                  <a:pos x="342921" y="304617"/>
                </a:cxn>
                <a:cxn ang="0">
                  <a:pos x="376107" y="245018"/>
                </a:cxn>
                <a:cxn ang="0">
                  <a:pos x="137169" y="205285"/>
                </a:cxn>
                <a:cxn ang="0">
                  <a:pos x="137169" y="225152"/>
                </a:cxn>
                <a:cxn ang="0">
                  <a:pos x="119469" y="231774"/>
                </a:cxn>
                <a:cxn ang="0">
                  <a:pos x="106195" y="242810"/>
                </a:cxn>
                <a:cxn ang="0">
                  <a:pos x="88496" y="236188"/>
                </a:cxn>
                <a:cxn ang="0">
                  <a:pos x="70797" y="236188"/>
                </a:cxn>
                <a:cxn ang="0">
                  <a:pos x="61947" y="218529"/>
                </a:cxn>
                <a:cxn ang="0">
                  <a:pos x="48673" y="205285"/>
                </a:cxn>
                <a:cxn ang="0">
                  <a:pos x="57522" y="187626"/>
                </a:cxn>
                <a:cxn ang="0">
                  <a:pos x="57522" y="167760"/>
                </a:cxn>
                <a:cxn ang="0">
                  <a:pos x="75221" y="161138"/>
                </a:cxn>
                <a:cxn ang="0">
                  <a:pos x="88496" y="150101"/>
                </a:cxn>
                <a:cxn ang="0">
                  <a:pos x="106195" y="156723"/>
                </a:cxn>
                <a:cxn ang="0">
                  <a:pos x="126107" y="156723"/>
                </a:cxn>
                <a:cxn ang="0">
                  <a:pos x="132744" y="174382"/>
                </a:cxn>
                <a:cxn ang="0">
                  <a:pos x="146018" y="187626"/>
                </a:cxn>
                <a:cxn ang="0">
                  <a:pos x="300886" y="169967"/>
                </a:cxn>
                <a:cxn ang="0">
                  <a:pos x="278762" y="192041"/>
                </a:cxn>
                <a:cxn ang="0">
                  <a:pos x="267700" y="220737"/>
                </a:cxn>
                <a:cxn ang="0">
                  <a:pos x="236726" y="220737"/>
                </a:cxn>
                <a:cxn ang="0">
                  <a:pos x="207965" y="231774"/>
                </a:cxn>
                <a:cxn ang="0">
                  <a:pos x="183629" y="211907"/>
                </a:cxn>
                <a:cxn ang="0">
                  <a:pos x="154868" y="200870"/>
                </a:cxn>
                <a:cxn ang="0">
                  <a:pos x="154868" y="169967"/>
                </a:cxn>
                <a:cxn ang="0">
                  <a:pos x="141593" y="141272"/>
                </a:cxn>
                <a:cxn ang="0">
                  <a:pos x="163717" y="116990"/>
                </a:cxn>
                <a:cxn ang="0">
                  <a:pos x="174779" y="88295"/>
                </a:cxn>
                <a:cxn ang="0">
                  <a:pos x="207965" y="88295"/>
                </a:cxn>
                <a:cxn ang="0">
                  <a:pos x="236726" y="77258"/>
                </a:cxn>
                <a:cxn ang="0">
                  <a:pos x="258850" y="97124"/>
                </a:cxn>
                <a:cxn ang="0">
                  <a:pos x="287611" y="108161"/>
                </a:cxn>
                <a:cxn ang="0">
                  <a:pos x="287611" y="141272"/>
                </a:cxn>
                <a:cxn ang="0">
                  <a:pos x="300886" y="16996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379" name="组合 48"/>
          <p:cNvGrpSpPr/>
          <p:nvPr/>
        </p:nvGrpSpPr>
        <p:grpSpPr>
          <a:xfrm>
            <a:off x="9183688" y="2286635"/>
            <a:ext cx="400050" cy="393700"/>
            <a:chOff x="0" y="0"/>
            <a:chExt cx="453105" cy="448433"/>
          </a:xfrm>
        </p:grpSpPr>
        <p:sp>
          <p:nvSpPr>
            <p:cNvPr id="15380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227658" y="42083"/>
                </a:cxn>
                <a:cxn ang="0">
                  <a:pos x="103883" y="0"/>
                </a:cxn>
                <a:cxn ang="0">
                  <a:pos x="0" y="0"/>
                </a:cxn>
                <a:cxn ang="0">
                  <a:pos x="0" y="148397"/>
                </a:cxn>
                <a:cxn ang="0">
                  <a:pos x="48626" y="197124"/>
                </a:cxn>
                <a:cxn ang="0">
                  <a:pos x="404479" y="197124"/>
                </a:cxn>
                <a:cxn ang="0">
                  <a:pos x="453105" y="148397"/>
                </a:cxn>
                <a:cxn ang="0">
                  <a:pos x="453105" y="0"/>
                </a:cxn>
                <a:cxn ang="0">
                  <a:pos x="349222" y="0"/>
                </a:cxn>
                <a:cxn ang="0">
                  <a:pos x="227658" y="42083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1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404479" y="92774"/>
                </a:cxn>
                <a:cxn ang="0">
                  <a:pos x="397848" y="92774"/>
                </a:cxn>
                <a:cxn ang="0">
                  <a:pos x="340381" y="92774"/>
                </a:cxn>
                <a:cxn ang="0">
                  <a:pos x="340381" y="48596"/>
                </a:cxn>
                <a:cxn ang="0">
                  <a:pos x="291755" y="0"/>
                </a:cxn>
                <a:cxn ang="0">
                  <a:pos x="161350" y="0"/>
                </a:cxn>
                <a:cxn ang="0">
                  <a:pos x="112724" y="48596"/>
                </a:cxn>
                <a:cxn ang="0">
                  <a:pos x="112724" y="92774"/>
                </a:cxn>
                <a:cxn ang="0">
                  <a:pos x="55257" y="92774"/>
                </a:cxn>
                <a:cxn ang="0">
                  <a:pos x="48626" y="92774"/>
                </a:cxn>
                <a:cxn ang="0">
                  <a:pos x="0" y="141371"/>
                </a:cxn>
                <a:cxn ang="0">
                  <a:pos x="0" y="223100"/>
                </a:cxn>
                <a:cxn ang="0">
                  <a:pos x="119354" y="223100"/>
                </a:cxn>
                <a:cxn ang="0">
                  <a:pos x="227658" y="260652"/>
                </a:cxn>
                <a:cxn ang="0">
                  <a:pos x="333751" y="223100"/>
                </a:cxn>
                <a:cxn ang="0">
                  <a:pos x="453105" y="223100"/>
                </a:cxn>
                <a:cxn ang="0">
                  <a:pos x="453105" y="141371"/>
                </a:cxn>
                <a:cxn ang="0">
                  <a:pos x="404479" y="92774"/>
                </a:cxn>
                <a:cxn ang="0">
                  <a:pos x="148088" y="57432"/>
                </a:cxn>
                <a:cxn ang="0">
                  <a:pos x="148088" y="48596"/>
                </a:cxn>
                <a:cxn ang="0">
                  <a:pos x="161350" y="37552"/>
                </a:cxn>
                <a:cxn ang="0">
                  <a:pos x="291755" y="37552"/>
                </a:cxn>
                <a:cxn ang="0">
                  <a:pos x="305017" y="48596"/>
                </a:cxn>
                <a:cxn ang="0">
                  <a:pos x="305017" y="57432"/>
                </a:cxn>
                <a:cxn ang="0">
                  <a:pos x="305017" y="92774"/>
                </a:cxn>
                <a:cxn ang="0">
                  <a:pos x="148088" y="92774"/>
                </a:cxn>
                <a:cxn ang="0">
                  <a:pos x="148088" y="57432"/>
                </a:cxn>
                <a:cxn ang="0">
                  <a:pos x="223237" y="223100"/>
                </a:cxn>
                <a:cxn ang="0">
                  <a:pos x="187873" y="189967"/>
                </a:cxn>
                <a:cxn ang="0">
                  <a:pos x="223237" y="154624"/>
                </a:cxn>
                <a:cxn ang="0">
                  <a:pos x="258601" y="189967"/>
                </a:cxn>
                <a:cxn ang="0">
                  <a:pos x="223237" y="223100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710690" y="408686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072005" y="370205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933950" y="283591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295265" y="245110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62925" y="408686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24240" y="370205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年度工作概述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3" name="Rectangle 5"/>
          <p:cNvSpPr/>
          <p:nvPr/>
        </p:nvSpPr>
        <p:spPr>
          <a:xfrm>
            <a:off x="991827" y="4070160"/>
            <a:ext cx="2582567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Rectangle 6"/>
          <p:cNvSpPr/>
          <p:nvPr/>
        </p:nvSpPr>
        <p:spPr>
          <a:xfrm>
            <a:off x="991827" y="4070160"/>
            <a:ext cx="567391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Freeform 7"/>
          <p:cNvSpPr>
            <a:spLocks noEditPoints="1"/>
          </p:cNvSpPr>
          <p:nvPr/>
        </p:nvSpPr>
        <p:spPr bwMode="auto">
          <a:xfrm>
            <a:off x="1095174" y="4155182"/>
            <a:ext cx="360696" cy="420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38801" y="2942523"/>
            <a:ext cx="888618" cy="1072901"/>
            <a:chOff x="1540440" y="2977921"/>
            <a:chExt cx="937472" cy="1131886"/>
          </a:xfrm>
          <a:solidFill>
            <a:srgbClr val="212833"/>
          </a:solidFill>
        </p:grpSpPr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72390" y="2977921"/>
              <a:ext cx="255240" cy="252855"/>
            </a:xfrm>
            <a:custGeom>
              <a:avLst/>
              <a:gdLst>
                <a:gd name="T0" fmla="*/ 90 w 90"/>
                <a:gd name="T1" fmla="*/ 45 h 89"/>
                <a:gd name="T2" fmla="*/ 45 w 90"/>
                <a:gd name="T3" fmla="*/ 89 h 89"/>
                <a:gd name="T4" fmla="*/ 0 w 90"/>
                <a:gd name="T5" fmla="*/ 45 h 89"/>
                <a:gd name="T6" fmla="*/ 45 w 90"/>
                <a:gd name="T7" fmla="*/ 0 h 89"/>
                <a:gd name="T8" fmla="*/ 90 w 90"/>
                <a:gd name="T9" fmla="*/ 45 h 89"/>
                <a:gd name="T10" fmla="*/ 90 w 90"/>
                <a:gd name="T11" fmla="*/ 45 h 89"/>
                <a:gd name="T12" fmla="*/ 90 w 90"/>
                <a:gd name="T13" fmla="*/ 4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9">
                  <a:moveTo>
                    <a:pt x="90" y="45"/>
                  </a:moveTo>
                  <a:cubicBezTo>
                    <a:pt x="90" y="69"/>
                    <a:pt x="70" y="89"/>
                    <a:pt x="45" y="89"/>
                  </a:cubicBezTo>
                  <a:cubicBezTo>
                    <a:pt x="20" y="89"/>
                    <a:pt x="0" y="69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70" y="0"/>
                    <a:pt x="90" y="20"/>
                    <a:pt x="90" y="45"/>
                  </a:cubicBezTo>
                  <a:close/>
                  <a:moveTo>
                    <a:pt x="90" y="45"/>
                  </a:moveTo>
                  <a:cubicBezTo>
                    <a:pt x="90" y="45"/>
                    <a:pt x="90" y="45"/>
                    <a:pt x="90" y="45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1540440" y="3214079"/>
              <a:ext cx="937472" cy="895728"/>
            </a:xfrm>
            <a:custGeom>
              <a:avLst/>
              <a:gdLst>
                <a:gd name="T0" fmla="*/ 299 w 330"/>
                <a:gd name="T1" fmla="*/ 45 h 316"/>
                <a:gd name="T2" fmla="*/ 237 w 330"/>
                <a:gd name="T3" fmla="*/ 32 h 316"/>
                <a:gd name="T4" fmla="*/ 218 w 330"/>
                <a:gd name="T5" fmla="*/ 8 h 316"/>
                <a:gd name="T6" fmla="*/ 209 w 330"/>
                <a:gd name="T7" fmla="*/ 3 h 316"/>
                <a:gd name="T8" fmla="*/ 198 w 330"/>
                <a:gd name="T9" fmla="*/ 1 h 316"/>
                <a:gd name="T10" fmla="*/ 124 w 330"/>
                <a:gd name="T11" fmla="*/ 18 h 316"/>
                <a:gd name="T12" fmla="*/ 76 w 330"/>
                <a:gd name="T13" fmla="*/ 75 h 316"/>
                <a:gd name="T14" fmla="*/ 67 w 330"/>
                <a:gd name="T15" fmla="*/ 81 h 316"/>
                <a:gd name="T16" fmla="*/ 0 w 330"/>
                <a:gd name="T17" fmla="*/ 107 h 316"/>
                <a:gd name="T18" fmla="*/ 110 w 330"/>
                <a:gd name="T19" fmla="*/ 127 h 316"/>
                <a:gd name="T20" fmla="*/ 96 w 330"/>
                <a:gd name="T21" fmla="*/ 103 h 316"/>
                <a:gd name="T22" fmla="*/ 110 w 330"/>
                <a:gd name="T23" fmla="*/ 83 h 316"/>
                <a:gd name="T24" fmla="*/ 152 w 330"/>
                <a:gd name="T25" fmla="*/ 43 h 316"/>
                <a:gd name="T26" fmla="*/ 127 w 330"/>
                <a:gd name="T27" fmla="*/ 132 h 316"/>
                <a:gd name="T28" fmla="*/ 57 w 330"/>
                <a:gd name="T29" fmla="*/ 180 h 316"/>
                <a:gd name="T30" fmla="*/ 58 w 330"/>
                <a:gd name="T31" fmla="*/ 221 h 316"/>
                <a:gd name="T32" fmla="*/ 126 w 330"/>
                <a:gd name="T33" fmla="*/ 217 h 316"/>
                <a:gd name="T34" fmla="*/ 159 w 330"/>
                <a:gd name="T35" fmla="*/ 165 h 316"/>
                <a:gd name="T36" fmla="*/ 191 w 330"/>
                <a:gd name="T37" fmla="*/ 205 h 316"/>
                <a:gd name="T38" fmla="*/ 182 w 330"/>
                <a:gd name="T39" fmla="*/ 316 h 316"/>
                <a:gd name="T40" fmla="*/ 208 w 330"/>
                <a:gd name="T41" fmla="*/ 301 h 316"/>
                <a:gd name="T42" fmla="*/ 230 w 330"/>
                <a:gd name="T43" fmla="*/ 189 h 316"/>
                <a:gd name="T44" fmla="*/ 206 w 330"/>
                <a:gd name="T45" fmla="*/ 144 h 316"/>
                <a:gd name="T46" fmla="*/ 251 w 330"/>
                <a:gd name="T47" fmla="*/ 84 h 316"/>
                <a:gd name="T48" fmla="*/ 322 w 330"/>
                <a:gd name="T49" fmla="*/ 72 h 316"/>
                <a:gd name="T50" fmla="*/ 93 w 330"/>
                <a:gd name="T51" fmla="*/ 100 h 316"/>
                <a:gd name="T52" fmla="*/ 70 w 330"/>
                <a:gd name="T53" fmla="*/ 84 h 316"/>
                <a:gd name="T54" fmla="*/ 76 w 330"/>
                <a:gd name="T55" fmla="*/ 80 h 316"/>
                <a:gd name="T56" fmla="*/ 89 w 330"/>
                <a:gd name="T57" fmla="*/ 96 h 316"/>
                <a:gd name="T58" fmla="*/ 91 w 330"/>
                <a:gd name="T59" fmla="*/ 96 h 316"/>
                <a:gd name="T60" fmla="*/ 93 w 330"/>
                <a:gd name="T61" fmla="*/ 100 h 316"/>
                <a:gd name="T62" fmla="*/ 93 w 330"/>
                <a:gd name="T63" fmla="*/ 10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0" h="316">
                  <a:moveTo>
                    <a:pt x="324" y="47"/>
                  </a:moveTo>
                  <a:cubicBezTo>
                    <a:pt x="317" y="40"/>
                    <a:pt x="306" y="39"/>
                    <a:pt x="299" y="45"/>
                  </a:cubicBezTo>
                  <a:cubicBezTo>
                    <a:pt x="291" y="52"/>
                    <a:pt x="275" y="54"/>
                    <a:pt x="261" y="50"/>
                  </a:cubicBezTo>
                  <a:cubicBezTo>
                    <a:pt x="249" y="47"/>
                    <a:pt x="240" y="40"/>
                    <a:pt x="237" y="32"/>
                  </a:cubicBezTo>
                  <a:cubicBezTo>
                    <a:pt x="237" y="32"/>
                    <a:pt x="237" y="31"/>
                    <a:pt x="237" y="30"/>
                  </a:cubicBezTo>
                  <a:cubicBezTo>
                    <a:pt x="234" y="21"/>
                    <a:pt x="226" y="13"/>
                    <a:pt x="218" y="8"/>
                  </a:cubicBezTo>
                  <a:cubicBezTo>
                    <a:pt x="217" y="6"/>
                    <a:pt x="214" y="5"/>
                    <a:pt x="212" y="4"/>
                  </a:cubicBezTo>
                  <a:cubicBezTo>
                    <a:pt x="211" y="4"/>
                    <a:pt x="210" y="3"/>
                    <a:pt x="209" y="3"/>
                  </a:cubicBezTo>
                  <a:cubicBezTo>
                    <a:pt x="204" y="1"/>
                    <a:pt x="199" y="1"/>
                    <a:pt x="199" y="1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6" y="1"/>
                    <a:pt x="194" y="1"/>
                    <a:pt x="191" y="1"/>
                  </a:cubicBezTo>
                  <a:cubicBezTo>
                    <a:pt x="170" y="0"/>
                    <a:pt x="145" y="6"/>
                    <a:pt x="124" y="18"/>
                  </a:cubicBezTo>
                  <a:cubicBezTo>
                    <a:pt x="100" y="32"/>
                    <a:pt x="83" y="52"/>
                    <a:pt x="77" y="74"/>
                  </a:cubicBezTo>
                  <a:cubicBezTo>
                    <a:pt x="77" y="75"/>
                    <a:pt x="77" y="75"/>
                    <a:pt x="76" y="75"/>
                  </a:cubicBezTo>
                  <a:cubicBezTo>
                    <a:pt x="75" y="75"/>
                    <a:pt x="73" y="75"/>
                    <a:pt x="71" y="7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110" y="127"/>
                    <a:pt x="110" y="127"/>
                    <a:pt x="110" y="127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6" y="103"/>
                    <a:pt x="96" y="103"/>
                    <a:pt x="96" y="103"/>
                  </a:cubicBezTo>
                  <a:cubicBezTo>
                    <a:pt x="98" y="101"/>
                    <a:pt x="98" y="98"/>
                    <a:pt x="97" y="96"/>
                  </a:cubicBezTo>
                  <a:cubicBezTo>
                    <a:pt x="103" y="95"/>
                    <a:pt x="109" y="90"/>
                    <a:pt x="110" y="83"/>
                  </a:cubicBezTo>
                  <a:cubicBezTo>
                    <a:pt x="114" y="70"/>
                    <a:pt x="125" y="58"/>
                    <a:pt x="141" y="48"/>
                  </a:cubicBezTo>
                  <a:cubicBezTo>
                    <a:pt x="145" y="46"/>
                    <a:pt x="148" y="45"/>
                    <a:pt x="152" y="43"/>
                  </a:cubicBezTo>
                  <a:cubicBezTo>
                    <a:pt x="128" y="118"/>
                    <a:pt x="128" y="118"/>
                    <a:pt x="128" y="118"/>
                  </a:cubicBezTo>
                  <a:cubicBezTo>
                    <a:pt x="127" y="123"/>
                    <a:pt x="126" y="128"/>
                    <a:pt x="127" y="132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57" y="180"/>
                    <a:pt x="57" y="180"/>
                    <a:pt x="57" y="180"/>
                  </a:cubicBezTo>
                  <a:cubicBezTo>
                    <a:pt x="46" y="180"/>
                    <a:pt x="37" y="190"/>
                    <a:pt x="38" y="201"/>
                  </a:cubicBezTo>
                  <a:cubicBezTo>
                    <a:pt x="38" y="212"/>
                    <a:pt x="47" y="221"/>
                    <a:pt x="58" y="221"/>
                  </a:cubicBezTo>
                  <a:cubicBezTo>
                    <a:pt x="59" y="221"/>
                    <a:pt x="59" y="221"/>
                    <a:pt x="59" y="221"/>
                  </a:cubicBezTo>
                  <a:cubicBezTo>
                    <a:pt x="126" y="217"/>
                    <a:pt x="126" y="217"/>
                    <a:pt x="126" y="217"/>
                  </a:cubicBezTo>
                  <a:cubicBezTo>
                    <a:pt x="134" y="217"/>
                    <a:pt x="141" y="212"/>
                    <a:pt x="144" y="20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60" y="165"/>
                    <a:pt x="162" y="166"/>
                    <a:pt x="164" y="166"/>
                  </a:cubicBezTo>
                  <a:cubicBezTo>
                    <a:pt x="191" y="205"/>
                    <a:pt x="191" y="205"/>
                    <a:pt x="191" y="205"/>
                  </a:cubicBezTo>
                  <a:cubicBezTo>
                    <a:pt x="168" y="290"/>
                    <a:pt x="168" y="290"/>
                    <a:pt x="168" y="290"/>
                  </a:cubicBezTo>
                  <a:cubicBezTo>
                    <a:pt x="165" y="301"/>
                    <a:pt x="171" y="313"/>
                    <a:pt x="182" y="316"/>
                  </a:cubicBezTo>
                  <a:cubicBezTo>
                    <a:pt x="184" y="316"/>
                    <a:pt x="186" y="316"/>
                    <a:pt x="188" y="316"/>
                  </a:cubicBezTo>
                  <a:cubicBezTo>
                    <a:pt x="197" y="316"/>
                    <a:pt x="205" y="310"/>
                    <a:pt x="208" y="301"/>
                  </a:cubicBezTo>
                  <a:cubicBezTo>
                    <a:pt x="233" y="206"/>
                    <a:pt x="233" y="206"/>
                    <a:pt x="233" y="206"/>
                  </a:cubicBezTo>
                  <a:cubicBezTo>
                    <a:pt x="235" y="200"/>
                    <a:pt x="234" y="194"/>
                    <a:pt x="230" y="189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5" y="148"/>
                    <a:pt x="206" y="146"/>
                    <a:pt x="206" y="144"/>
                  </a:cubicBezTo>
                  <a:cubicBezTo>
                    <a:pt x="229" y="74"/>
                    <a:pt x="229" y="74"/>
                    <a:pt x="229" y="74"/>
                  </a:cubicBezTo>
                  <a:cubicBezTo>
                    <a:pt x="235" y="78"/>
                    <a:pt x="243" y="81"/>
                    <a:pt x="251" y="84"/>
                  </a:cubicBezTo>
                  <a:cubicBezTo>
                    <a:pt x="259" y="86"/>
                    <a:pt x="267" y="87"/>
                    <a:pt x="275" y="87"/>
                  </a:cubicBezTo>
                  <a:cubicBezTo>
                    <a:pt x="293" y="87"/>
                    <a:pt x="310" y="82"/>
                    <a:pt x="322" y="72"/>
                  </a:cubicBezTo>
                  <a:cubicBezTo>
                    <a:pt x="329" y="65"/>
                    <a:pt x="330" y="54"/>
                    <a:pt x="324" y="47"/>
                  </a:cubicBezTo>
                  <a:close/>
                  <a:moveTo>
                    <a:pt x="93" y="100"/>
                  </a:moveTo>
                  <a:cubicBezTo>
                    <a:pt x="88" y="104"/>
                    <a:pt x="88" y="104"/>
                    <a:pt x="88" y="10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5" y="80"/>
                    <a:pt x="75" y="80"/>
                    <a:pt x="76" y="80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7" y="88"/>
                    <a:pt x="82" y="94"/>
                    <a:pt x="89" y="96"/>
                  </a:cubicBezTo>
                  <a:cubicBezTo>
                    <a:pt x="89" y="96"/>
                    <a:pt x="90" y="96"/>
                    <a:pt x="91" y="96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9"/>
                    <a:pt x="93" y="99"/>
                    <a:pt x="93" y="100"/>
                  </a:cubicBezTo>
                  <a:close/>
                  <a:moveTo>
                    <a:pt x="93" y="100"/>
                  </a:moveTo>
                  <a:cubicBezTo>
                    <a:pt x="93" y="100"/>
                    <a:pt x="93" y="100"/>
                    <a:pt x="93" y="100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" name="Arc 12"/>
          <p:cNvSpPr/>
          <p:nvPr/>
        </p:nvSpPr>
        <p:spPr>
          <a:xfrm rot="13265014">
            <a:off x="7864673" y="1762310"/>
            <a:ext cx="1153642" cy="1153642"/>
          </a:xfrm>
          <a:prstGeom prst="arc">
            <a:avLst>
              <a:gd name="adj1" fmla="val 16200000"/>
              <a:gd name="adj2" fmla="val 7096491"/>
            </a:avLst>
          </a:prstGeom>
          <a:ln w="22225">
            <a:solidFill>
              <a:srgbClr val="212833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2" name="Arc 13"/>
          <p:cNvSpPr/>
          <p:nvPr/>
        </p:nvSpPr>
        <p:spPr>
          <a:xfrm rot="13265014">
            <a:off x="5334177" y="2364781"/>
            <a:ext cx="1153642" cy="1153642"/>
          </a:xfrm>
          <a:prstGeom prst="arc">
            <a:avLst>
              <a:gd name="adj1" fmla="val 16200000"/>
              <a:gd name="adj2" fmla="val 7096491"/>
            </a:avLst>
          </a:prstGeom>
          <a:ln w="22225">
            <a:solidFill>
              <a:srgbClr val="212833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3" name="Rectangle 15"/>
          <p:cNvSpPr/>
          <p:nvPr/>
        </p:nvSpPr>
        <p:spPr>
          <a:xfrm>
            <a:off x="3574394" y="3453436"/>
            <a:ext cx="2582567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Rectangle 16"/>
          <p:cNvSpPr/>
          <p:nvPr/>
        </p:nvSpPr>
        <p:spPr>
          <a:xfrm>
            <a:off x="3574394" y="3453436"/>
            <a:ext cx="567391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Freeform 18"/>
          <p:cNvSpPr>
            <a:spLocks noEditPoints="1"/>
          </p:cNvSpPr>
          <p:nvPr/>
        </p:nvSpPr>
        <p:spPr bwMode="auto">
          <a:xfrm>
            <a:off x="3694388" y="3574582"/>
            <a:ext cx="327401" cy="37443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Rectangle 20"/>
          <p:cNvSpPr/>
          <p:nvPr/>
        </p:nvSpPr>
        <p:spPr>
          <a:xfrm>
            <a:off x="6156960" y="2836712"/>
            <a:ext cx="2582567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Rectangle 21"/>
          <p:cNvSpPr/>
          <p:nvPr/>
        </p:nvSpPr>
        <p:spPr>
          <a:xfrm>
            <a:off x="6156960" y="2836712"/>
            <a:ext cx="567391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Freeform 23"/>
          <p:cNvSpPr>
            <a:spLocks noEditPoints="1"/>
          </p:cNvSpPr>
          <p:nvPr/>
        </p:nvSpPr>
        <p:spPr bwMode="auto">
          <a:xfrm>
            <a:off x="6305138" y="2959260"/>
            <a:ext cx="262282" cy="414227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ectangle 25"/>
          <p:cNvSpPr/>
          <p:nvPr/>
        </p:nvSpPr>
        <p:spPr>
          <a:xfrm>
            <a:off x="8739527" y="2219988"/>
            <a:ext cx="2582567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Rectangle 26"/>
          <p:cNvSpPr/>
          <p:nvPr/>
        </p:nvSpPr>
        <p:spPr>
          <a:xfrm>
            <a:off x="8739527" y="2219988"/>
            <a:ext cx="567391" cy="616724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28"/>
          <p:cNvSpPr>
            <a:spLocks noEditPoints="1"/>
          </p:cNvSpPr>
          <p:nvPr/>
        </p:nvSpPr>
        <p:spPr bwMode="auto">
          <a:xfrm>
            <a:off x="8897947" y="2346560"/>
            <a:ext cx="300269" cy="363579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58875" y="516636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520190" y="478155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694430" y="451548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055745" y="413067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363335" y="394906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24650" y="356425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778875" y="330771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9140190" y="292290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520190" y="419036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142105" y="356425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782435" y="29425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9307195" y="232537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年度工作概述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611724" y="1899846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7"/>
          <p:cNvSpPr/>
          <p:nvPr/>
        </p:nvSpPr>
        <p:spPr>
          <a:xfrm>
            <a:off x="8580276" y="1611814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ounded Rectangle 8"/>
          <p:cNvSpPr/>
          <p:nvPr/>
        </p:nvSpPr>
        <p:spPr>
          <a:xfrm>
            <a:off x="8580276" y="2445112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8580276" y="3278410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8580276" y="4108216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947428" y="1611814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ounded Rectangle 12"/>
          <p:cNvSpPr/>
          <p:nvPr/>
        </p:nvSpPr>
        <p:spPr>
          <a:xfrm>
            <a:off x="947428" y="2445112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947428" y="3278410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947428" y="4108216"/>
            <a:ext cx="2664296" cy="576064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611724" y="2733144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11724" y="3566442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611724" y="4396248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464152" y="4396260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464152" y="3566442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464152" y="2733144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464152" y="1899846"/>
            <a:ext cx="1116124" cy="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16" idx="1"/>
          </p:cNvCxnSpPr>
          <p:nvPr/>
        </p:nvCxnSpPr>
        <p:spPr>
          <a:xfrm>
            <a:off x="4727848" y="1899846"/>
            <a:ext cx="858979" cy="661206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727848" y="2733144"/>
            <a:ext cx="684076" cy="153369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727848" y="3274919"/>
            <a:ext cx="684076" cy="291525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727848" y="3566442"/>
            <a:ext cx="858979" cy="829806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endCxn id="16" idx="7"/>
          </p:cNvCxnSpPr>
          <p:nvPr/>
        </p:nvCxnSpPr>
        <p:spPr>
          <a:xfrm flipH="1">
            <a:off x="6605173" y="1899846"/>
            <a:ext cx="858979" cy="661206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6780076" y="2733144"/>
            <a:ext cx="684076" cy="153369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6798078" y="3215162"/>
            <a:ext cx="666074" cy="34780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16" idx="5"/>
          </p:cNvCxnSpPr>
          <p:nvPr/>
        </p:nvCxnSpPr>
        <p:spPr>
          <a:xfrm flipH="1" flipV="1">
            <a:off x="6605173" y="3579398"/>
            <a:ext cx="858979" cy="816850"/>
          </a:xfrm>
          <a:prstGeom prst="line">
            <a:avLst/>
          </a:prstGeom>
          <a:ln w="12700">
            <a:solidFill>
              <a:srgbClr val="4332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"/>
          <p:cNvSpPr/>
          <p:nvPr/>
        </p:nvSpPr>
        <p:spPr>
          <a:xfrm>
            <a:off x="5375920" y="2350145"/>
            <a:ext cx="1440160" cy="1440160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2"/>
              </a:solidFill>
              <a:latin typeface="FontAwesome" pitchFamily="2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497195" y="2816225"/>
            <a:ext cx="119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200515" y="169989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9200515" y="253428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200515" y="336740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200515" y="419671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567815" y="419671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567815" y="3366770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1567815" y="253428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567815" y="169989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671955" y="5668010"/>
            <a:ext cx="901255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671955" y="531431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年度工作概述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1" name="Oval 2"/>
          <p:cNvSpPr>
            <a:spLocks noChangeArrowheads="1"/>
          </p:cNvSpPr>
          <p:nvPr/>
        </p:nvSpPr>
        <p:spPr bwMode="auto">
          <a:xfrm>
            <a:off x="1311910" y="1868170"/>
            <a:ext cx="862013" cy="862013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4" name="Oval 9"/>
          <p:cNvSpPr>
            <a:spLocks noChangeArrowheads="1"/>
          </p:cNvSpPr>
          <p:nvPr/>
        </p:nvSpPr>
        <p:spPr bwMode="auto">
          <a:xfrm>
            <a:off x="1311910" y="3527425"/>
            <a:ext cx="862330" cy="861695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auto">
          <a:xfrm>
            <a:off x="1311910" y="5001895"/>
            <a:ext cx="862013" cy="862013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Oval 11"/>
          <p:cNvSpPr>
            <a:spLocks noChangeArrowheads="1"/>
          </p:cNvSpPr>
          <p:nvPr/>
        </p:nvSpPr>
        <p:spPr bwMode="auto">
          <a:xfrm>
            <a:off x="6920548" y="1868170"/>
            <a:ext cx="860425" cy="862013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Oval 12"/>
          <p:cNvSpPr>
            <a:spLocks noChangeArrowheads="1"/>
          </p:cNvSpPr>
          <p:nvPr/>
        </p:nvSpPr>
        <p:spPr bwMode="auto">
          <a:xfrm>
            <a:off x="6920865" y="3527425"/>
            <a:ext cx="860425" cy="861695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Oval 13"/>
          <p:cNvSpPr>
            <a:spLocks noChangeArrowheads="1"/>
          </p:cNvSpPr>
          <p:nvPr/>
        </p:nvSpPr>
        <p:spPr bwMode="auto">
          <a:xfrm>
            <a:off x="6920548" y="5001895"/>
            <a:ext cx="860425" cy="862013"/>
          </a:xfrm>
          <a:prstGeom prst="ellipse">
            <a:avLst/>
          </a:prstGeom>
          <a:solidFill>
            <a:srgbClr val="21283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Freeform 25"/>
          <p:cNvSpPr>
            <a:spLocks noChangeArrowheads="1"/>
          </p:cNvSpPr>
          <p:nvPr/>
        </p:nvSpPr>
        <p:spPr bwMode="auto">
          <a:xfrm>
            <a:off x="1616710" y="3736658"/>
            <a:ext cx="247650" cy="346075"/>
          </a:xfrm>
          <a:custGeom>
            <a:avLst/>
            <a:gdLst>
              <a:gd name="T0" fmla="*/ 195 w 346"/>
              <a:gd name="T1" fmla="*/ 0 h 479"/>
              <a:gd name="T2" fmla="*/ 195 w 346"/>
              <a:gd name="T3" fmla="*/ 0 h 479"/>
              <a:gd name="T4" fmla="*/ 160 w 346"/>
              <a:gd name="T5" fmla="*/ 0 h 479"/>
              <a:gd name="T6" fmla="*/ 160 w 346"/>
              <a:gd name="T7" fmla="*/ 328 h 479"/>
              <a:gd name="T8" fmla="*/ 80 w 346"/>
              <a:gd name="T9" fmla="*/ 328 h 479"/>
              <a:gd name="T10" fmla="*/ 10 w 346"/>
              <a:gd name="T11" fmla="*/ 425 h 479"/>
              <a:gd name="T12" fmla="*/ 124 w 346"/>
              <a:gd name="T13" fmla="*/ 461 h 479"/>
              <a:gd name="T14" fmla="*/ 195 w 346"/>
              <a:gd name="T15" fmla="*/ 372 h 479"/>
              <a:gd name="T16" fmla="*/ 195 w 346"/>
              <a:gd name="T17" fmla="*/ 106 h 479"/>
              <a:gd name="T18" fmla="*/ 257 w 346"/>
              <a:gd name="T19" fmla="*/ 230 h 479"/>
              <a:gd name="T20" fmla="*/ 275 w 346"/>
              <a:gd name="T21" fmla="*/ 230 h 479"/>
              <a:gd name="T22" fmla="*/ 195 w 346"/>
              <a:gd name="T23" fmla="*/ 0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46" h="479">
                <a:moveTo>
                  <a:pt x="195" y="0"/>
                </a:moveTo>
                <a:lnTo>
                  <a:pt x="195" y="0"/>
                </a:lnTo>
                <a:cubicBezTo>
                  <a:pt x="160" y="0"/>
                  <a:pt x="160" y="0"/>
                  <a:pt x="160" y="0"/>
                </a:cubicBezTo>
                <a:cubicBezTo>
                  <a:pt x="160" y="328"/>
                  <a:pt x="160" y="328"/>
                  <a:pt x="160" y="328"/>
                </a:cubicBezTo>
                <a:cubicBezTo>
                  <a:pt x="133" y="319"/>
                  <a:pt x="107" y="319"/>
                  <a:pt x="80" y="328"/>
                </a:cubicBezTo>
                <a:cubicBezTo>
                  <a:pt x="26" y="346"/>
                  <a:pt x="0" y="390"/>
                  <a:pt x="10" y="425"/>
                </a:cubicBezTo>
                <a:cubicBezTo>
                  <a:pt x="26" y="461"/>
                  <a:pt x="71" y="478"/>
                  <a:pt x="124" y="461"/>
                </a:cubicBezTo>
                <a:cubicBezTo>
                  <a:pt x="169" y="443"/>
                  <a:pt x="195" y="408"/>
                  <a:pt x="195" y="372"/>
                </a:cubicBezTo>
                <a:cubicBezTo>
                  <a:pt x="195" y="106"/>
                  <a:pt x="195" y="106"/>
                  <a:pt x="195" y="106"/>
                </a:cubicBezTo>
                <a:cubicBezTo>
                  <a:pt x="266" y="124"/>
                  <a:pt x="266" y="212"/>
                  <a:pt x="257" y="230"/>
                </a:cubicBezTo>
                <a:cubicBezTo>
                  <a:pt x="257" y="239"/>
                  <a:pt x="266" y="248"/>
                  <a:pt x="275" y="230"/>
                </a:cubicBezTo>
                <a:cubicBezTo>
                  <a:pt x="345" y="115"/>
                  <a:pt x="195" y="62"/>
                  <a:pt x="195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1" name="Freeform 28"/>
          <p:cNvSpPr>
            <a:spLocks noChangeArrowheads="1"/>
          </p:cNvSpPr>
          <p:nvPr/>
        </p:nvSpPr>
        <p:spPr bwMode="auto">
          <a:xfrm>
            <a:off x="1581785" y="5308283"/>
            <a:ext cx="358775" cy="301625"/>
          </a:xfrm>
          <a:custGeom>
            <a:avLst/>
            <a:gdLst>
              <a:gd name="T0" fmla="*/ 124 w 498"/>
              <a:gd name="T1" fmla="*/ 81 h 418"/>
              <a:gd name="T2" fmla="*/ 124 w 498"/>
              <a:gd name="T3" fmla="*/ 81 h 418"/>
              <a:gd name="T4" fmla="*/ 36 w 498"/>
              <a:gd name="T5" fmla="*/ 258 h 418"/>
              <a:gd name="T6" fmla="*/ 346 w 498"/>
              <a:gd name="T7" fmla="*/ 116 h 418"/>
              <a:gd name="T8" fmla="*/ 9 w 498"/>
              <a:gd name="T9" fmla="*/ 382 h 418"/>
              <a:gd name="T10" fmla="*/ 44 w 498"/>
              <a:gd name="T11" fmla="*/ 400 h 418"/>
              <a:gd name="T12" fmla="*/ 97 w 498"/>
              <a:gd name="T13" fmla="*/ 311 h 418"/>
              <a:gd name="T14" fmla="*/ 293 w 498"/>
              <a:gd name="T15" fmla="*/ 311 h 418"/>
              <a:gd name="T16" fmla="*/ 469 w 498"/>
              <a:gd name="T17" fmla="*/ 72 h 418"/>
              <a:gd name="T18" fmla="*/ 124 w 498"/>
              <a:gd name="T19" fmla="*/ 81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2" name="Freeform 101"/>
          <p:cNvSpPr>
            <a:spLocks noChangeArrowheads="1"/>
          </p:cNvSpPr>
          <p:nvPr/>
        </p:nvSpPr>
        <p:spPr bwMode="auto">
          <a:xfrm>
            <a:off x="7171373" y="3744595"/>
            <a:ext cx="358775" cy="276225"/>
          </a:xfrm>
          <a:custGeom>
            <a:avLst/>
            <a:gdLst>
              <a:gd name="T0" fmla="*/ 80 w 497"/>
              <a:gd name="T1" fmla="*/ 248 h 382"/>
              <a:gd name="T2" fmla="*/ 80 w 497"/>
              <a:gd name="T3" fmla="*/ 248 h 382"/>
              <a:gd name="T4" fmla="*/ 159 w 497"/>
              <a:gd name="T5" fmla="*/ 328 h 382"/>
              <a:gd name="T6" fmla="*/ 248 w 497"/>
              <a:gd name="T7" fmla="*/ 381 h 382"/>
              <a:gd name="T8" fmla="*/ 337 w 497"/>
              <a:gd name="T9" fmla="*/ 337 h 382"/>
              <a:gd name="T10" fmla="*/ 390 w 497"/>
              <a:gd name="T11" fmla="*/ 258 h 382"/>
              <a:gd name="T12" fmla="*/ 248 w 497"/>
              <a:gd name="T13" fmla="*/ 328 h 382"/>
              <a:gd name="T14" fmla="*/ 80 w 497"/>
              <a:gd name="T15" fmla="*/ 248 h 382"/>
              <a:gd name="T16" fmla="*/ 487 w 497"/>
              <a:gd name="T17" fmla="*/ 124 h 382"/>
              <a:gd name="T18" fmla="*/ 487 w 497"/>
              <a:gd name="T19" fmla="*/ 124 h 382"/>
              <a:gd name="T20" fmla="*/ 274 w 497"/>
              <a:gd name="T21" fmla="*/ 9 h 382"/>
              <a:gd name="T22" fmla="*/ 221 w 497"/>
              <a:gd name="T23" fmla="*/ 9 h 382"/>
              <a:gd name="T24" fmla="*/ 9 w 497"/>
              <a:gd name="T25" fmla="*/ 124 h 382"/>
              <a:gd name="T26" fmla="*/ 9 w 497"/>
              <a:gd name="T27" fmla="*/ 160 h 382"/>
              <a:gd name="T28" fmla="*/ 221 w 497"/>
              <a:gd name="T29" fmla="*/ 275 h 382"/>
              <a:gd name="T30" fmla="*/ 274 w 497"/>
              <a:gd name="T31" fmla="*/ 275 h 382"/>
              <a:gd name="T32" fmla="*/ 408 w 497"/>
              <a:gd name="T33" fmla="*/ 195 h 382"/>
              <a:gd name="T34" fmla="*/ 266 w 497"/>
              <a:gd name="T35" fmla="*/ 160 h 382"/>
              <a:gd name="T36" fmla="*/ 248 w 497"/>
              <a:gd name="T37" fmla="*/ 168 h 382"/>
              <a:gd name="T38" fmla="*/ 203 w 497"/>
              <a:gd name="T39" fmla="*/ 133 h 382"/>
              <a:gd name="T40" fmla="*/ 248 w 497"/>
              <a:gd name="T41" fmla="*/ 107 h 382"/>
              <a:gd name="T42" fmla="*/ 293 w 497"/>
              <a:gd name="T43" fmla="*/ 124 h 382"/>
              <a:gd name="T44" fmla="*/ 443 w 497"/>
              <a:gd name="T45" fmla="*/ 177 h 382"/>
              <a:gd name="T46" fmla="*/ 487 w 497"/>
              <a:gd name="T47" fmla="*/ 160 h 382"/>
              <a:gd name="T48" fmla="*/ 487 w 497"/>
              <a:gd name="T49" fmla="*/ 124 h 382"/>
              <a:gd name="T50" fmla="*/ 425 w 497"/>
              <a:gd name="T51" fmla="*/ 346 h 382"/>
              <a:gd name="T52" fmla="*/ 425 w 497"/>
              <a:gd name="T53" fmla="*/ 346 h 382"/>
              <a:gd name="T54" fmla="*/ 461 w 497"/>
              <a:gd name="T55" fmla="*/ 337 h 382"/>
              <a:gd name="T56" fmla="*/ 443 w 497"/>
              <a:gd name="T57" fmla="*/ 177 h 382"/>
              <a:gd name="T58" fmla="*/ 408 w 497"/>
              <a:gd name="T59" fmla="*/ 195 h 382"/>
              <a:gd name="T60" fmla="*/ 425 w 497"/>
              <a:gd name="T61" fmla="*/ 34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" name="Freeform 103"/>
          <p:cNvSpPr>
            <a:spLocks noChangeArrowheads="1"/>
          </p:cNvSpPr>
          <p:nvPr/>
        </p:nvSpPr>
        <p:spPr bwMode="auto">
          <a:xfrm>
            <a:off x="1575435" y="2123758"/>
            <a:ext cx="276225" cy="352425"/>
          </a:xfrm>
          <a:custGeom>
            <a:avLst/>
            <a:gdLst>
              <a:gd name="T0" fmla="*/ 116 w 383"/>
              <a:gd name="T1" fmla="*/ 62 h 488"/>
              <a:gd name="T2" fmla="*/ 116 w 383"/>
              <a:gd name="T3" fmla="*/ 62 h 488"/>
              <a:gd name="T4" fmla="*/ 116 w 383"/>
              <a:gd name="T5" fmla="*/ 355 h 488"/>
              <a:gd name="T6" fmla="*/ 63 w 383"/>
              <a:gd name="T7" fmla="*/ 364 h 488"/>
              <a:gd name="T8" fmla="*/ 18 w 383"/>
              <a:gd name="T9" fmla="*/ 443 h 488"/>
              <a:gd name="T10" fmla="*/ 98 w 383"/>
              <a:gd name="T11" fmla="*/ 470 h 488"/>
              <a:gd name="T12" fmla="*/ 160 w 383"/>
              <a:gd name="T13" fmla="*/ 399 h 488"/>
              <a:gd name="T14" fmla="*/ 160 w 383"/>
              <a:gd name="T15" fmla="*/ 160 h 488"/>
              <a:gd name="T16" fmla="*/ 337 w 383"/>
              <a:gd name="T17" fmla="*/ 115 h 488"/>
              <a:gd name="T18" fmla="*/ 337 w 383"/>
              <a:gd name="T19" fmla="*/ 311 h 488"/>
              <a:gd name="T20" fmla="*/ 284 w 383"/>
              <a:gd name="T21" fmla="*/ 311 h 488"/>
              <a:gd name="T22" fmla="*/ 239 w 383"/>
              <a:gd name="T23" fmla="*/ 399 h 488"/>
              <a:gd name="T24" fmla="*/ 319 w 383"/>
              <a:gd name="T25" fmla="*/ 425 h 488"/>
              <a:gd name="T26" fmla="*/ 382 w 383"/>
              <a:gd name="T27" fmla="*/ 355 h 488"/>
              <a:gd name="T28" fmla="*/ 382 w 383"/>
              <a:gd name="T29" fmla="*/ 0 h 488"/>
              <a:gd name="T30" fmla="*/ 116 w 383"/>
              <a:gd name="T31" fmla="*/ 62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83" h="488">
                <a:moveTo>
                  <a:pt x="116" y="62"/>
                </a:moveTo>
                <a:lnTo>
                  <a:pt x="116" y="62"/>
                </a:lnTo>
                <a:cubicBezTo>
                  <a:pt x="116" y="355"/>
                  <a:pt x="116" y="355"/>
                  <a:pt x="116" y="355"/>
                </a:cubicBezTo>
                <a:cubicBezTo>
                  <a:pt x="98" y="355"/>
                  <a:pt x="80" y="355"/>
                  <a:pt x="63" y="364"/>
                </a:cubicBezTo>
                <a:cubicBezTo>
                  <a:pt x="18" y="372"/>
                  <a:pt x="0" y="417"/>
                  <a:pt x="18" y="443"/>
                </a:cubicBezTo>
                <a:cubicBezTo>
                  <a:pt x="27" y="478"/>
                  <a:pt x="63" y="487"/>
                  <a:pt x="98" y="470"/>
                </a:cubicBezTo>
                <a:cubicBezTo>
                  <a:pt x="133" y="461"/>
                  <a:pt x="160" y="434"/>
                  <a:pt x="160" y="399"/>
                </a:cubicBezTo>
                <a:cubicBezTo>
                  <a:pt x="160" y="399"/>
                  <a:pt x="160" y="248"/>
                  <a:pt x="160" y="160"/>
                </a:cubicBezTo>
                <a:cubicBezTo>
                  <a:pt x="337" y="115"/>
                  <a:pt x="337" y="115"/>
                  <a:pt x="337" y="115"/>
                </a:cubicBezTo>
                <a:cubicBezTo>
                  <a:pt x="337" y="311"/>
                  <a:pt x="337" y="311"/>
                  <a:pt x="337" y="311"/>
                </a:cubicBezTo>
                <a:cubicBezTo>
                  <a:pt x="319" y="301"/>
                  <a:pt x="301" y="301"/>
                  <a:pt x="284" y="311"/>
                </a:cubicBezTo>
                <a:cubicBezTo>
                  <a:pt x="239" y="328"/>
                  <a:pt x="222" y="364"/>
                  <a:pt x="239" y="399"/>
                </a:cubicBezTo>
                <a:cubicBezTo>
                  <a:pt x="248" y="425"/>
                  <a:pt x="284" y="434"/>
                  <a:pt x="319" y="425"/>
                </a:cubicBezTo>
                <a:cubicBezTo>
                  <a:pt x="355" y="408"/>
                  <a:pt x="382" y="381"/>
                  <a:pt x="382" y="355"/>
                </a:cubicBezTo>
                <a:cubicBezTo>
                  <a:pt x="382" y="0"/>
                  <a:pt x="382" y="0"/>
                  <a:pt x="382" y="0"/>
                </a:cubicBezTo>
                <a:lnTo>
                  <a:pt x="116" y="62"/>
                </a:ln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" name="Freeform 114"/>
          <p:cNvSpPr>
            <a:spLocks noChangeArrowheads="1"/>
          </p:cNvSpPr>
          <p:nvPr/>
        </p:nvSpPr>
        <p:spPr bwMode="auto">
          <a:xfrm>
            <a:off x="7193598" y="5268595"/>
            <a:ext cx="333375" cy="352425"/>
          </a:xfrm>
          <a:custGeom>
            <a:avLst/>
            <a:gdLst>
              <a:gd name="T0" fmla="*/ 443 w 462"/>
              <a:gd name="T1" fmla="*/ 301 h 488"/>
              <a:gd name="T2" fmla="*/ 443 w 462"/>
              <a:gd name="T3" fmla="*/ 301 h 488"/>
              <a:gd name="T4" fmla="*/ 408 w 462"/>
              <a:gd name="T5" fmla="*/ 266 h 488"/>
              <a:gd name="T6" fmla="*/ 408 w 462"/>
              <a:gd name="T7" fmla="*/ 221 h 488"/>
              <a:gd name="T8" fmla="*/ 443 w 462"/>
              <a:gd name="T9" fmla="*/ 186 h 488"/>
              <a:gd name="T10" fmla="*/ 443 w 462"/>
              <a:gd name="T11" fmla="*/ 160 h 488"/>
              <a:gd name="T12" fmla="*/ 381 w 462"/>
              <a:gd name="T13" fmla="*/ 151 h 488"/>
              <a:gd name="T14" fmla="*/ 364 w 462"/>
              <a:gd name="T15" fmla="*/ 124 h 488"/>
              <a:gd name="T16" fmla="*/ 390 w 462"/>
              <a:gd name="T17" fmla="*/ 36 h 488"/>
              <a:gd name="T18" fmla="*/ 381 w 462"/>
              <a:gd name="T19" fmla="*/ 27 h 488"/>
              <a:gd name="T20" fmla="*/ 311 w 462"/>
              <a:gd name="T21" fmla="*/ 71 h 488"/>
              <a:gd name="T22" fmla="*/ 267 w 462"/>
              <a:gd name="T23" fmla="*/ 53 h 488"/>
              <a:gd name="T24" fmla="*/ 248 w 462"/>
              <a:gd name="T25" fmla="*/ 17 h 488"/>
              <a:gd name="T26" fmla="*/ 213 w 462"/>
              <a:gd name="T27" fmla="*/ 17 h 488"/>
              <a:gd name="T28" fmla="*/ 195 w 462"/>
              <a:gd name="T29" fmla="*/ 53 h 488"/>
              <a:gd name="T30" fmla="*/ 151 w 462"/>
              <a:gd name="T31" fmla="*/ 71 h 488"/>
              <a:gd name="T32" fmla="*/ 116 w 462"/>
              <a:gd name="T33" fmla="*/ 53 h 488"/>
              <a:gd name="T34" fmla="*/ 89 w 462"/>
              <a:gd name="T35" fmla="*/ 71 h 488"/>
              <a:gd name="T36" fmla="*/ 89 w 462"/>
              <a:gd name="T37" fmla="*/ 106 h 488"/>
              <a:gd name="T38" fmla="*/ 63 w 462"/>
              <a:gd name="T39" fmla="*/ 142 h 488"/>
              <a:gd name="T40" fmla="*/ 18 w 462"/>
              <a:gd name="T41" fmla="*/ 160 h 488"/>
              <a:gd name="T42" fmla="*/ 18 w 462"/>
              <a:gd name="T43" fmla="*/ 186 h 488"/>
              <a:gd name="T44" fmla="*/ 63 w 462"/>
              <a:gd name="T45" fmla="*/ 221 h 488"/>
              <a:gd name="T46" fmla="*/ 63 w 462"/>
              <a:gd name="T47" fmla="*/ 266 h 488"/>
              <a:gd name="T48" fmla="*/ 18 w 462"/>
              <a:gd name="T49" fmla="*/ 301 h 488"/>
              <a:gd name="T50" fmla="*/ 27 w 462"/>
              <a:gd name="T51" fmla="*/ 319 h 488"/>
              <a:gd name="T52" fmla="*/ 71 w 462"/>
              <a:gd name="T53" fmla="*/ 328 h 488"/>
              <a:gd name="T54" fmla="*/ 98 w 462"/>
              <a:gd name="T55" fmla="*/ 364 h 488"/>
              <a:gd name="T56" fmla="*/ 71 w 462"/>
              <a:gd name="T57" fmla="*/ 443 h 488"/>
              <a:gd name="T58" fmla="*/ 89 w 462"/>
              <a:gd name="T59" fmla="*/ 461 h 488"/>
              <a:gd name="T60" fmla="*/ 142 w 462"/>
              <a:gd name="T61" fmla="*/ 425 h 488"/>
              <a:gd name="T62" fmla="*/ 186 w 462"/>
              <a:gd name="T63" fmla="*/ 434 h 488"/>
              <a:gd name="T64" fmla="*/ 213 w 462"/>
              <a:gd name="T65" fmla="*/ 470 h 488"/>
              <a:gd name="T66" fmla="*/ 248 w 462"/>
              <a:gd name="T67" fmla="*/ 470 h 488"/>
              <a:gd name="T68" fmla="*/ 267 w 462"/>
              <a:gd name="T69" fmla="*/ 425 h 488"/>
              <a:gd name="T70" fmla="*/ 311 w 462"/>
              <a:gd name="T71" fmla="*/ 408 h 488"/>
              <a:gd name="T72" fmla="*/ 355 w 462"/>
              <a:gd name="T73" fmla="*/ 434 h 488"/>
              <a:gd name="T74" fmla="*/ 373 w 462"/>
              <a:gd name="T75" fmla="*/ 417 h 488"/>
              <a:gd name="T76" fmla="*/ 373 w 462"/>
              <a:gd name="T77" fmla="*/ 372 h 488"/>
              <a:gd name="T78" fmla="*/ 399 w 462"/>
              <a:gd name="T79" fmla="*/ 337 h 488"/>
              <a:gd name="T80" fmla="*/ 443 w 462"/>
              <a:gd name="T81" fmla="*/ 328 h 488"/>
              <a:gd name="T82" fmla="*/ 443 w 462"/>
              <a:gd name="T83" fmla="*/ 301 h 488"/>
              <a:gd name="T84" fmla="*/ 257 w 462"/>
              <a:gd name="T85" fmla="*/ 346 h 488"/>
              <a:gd name="T86" fmla="*/ 257 w 462"/>
              <a:gd name="T87" fmla="*/ 346 h 488"/>
              <a:gd name="T88" fmla="*/ 204 w 462"/>
              <a:gd name="T89" fmla="*/ 346 h 488"/>
              <a:gd name="T90" fmla="*/ 204 w 462"/>
              <a:gd name="T91" fmla="*/ 292 h 488"/>
              <a:gd name="T92" fmla="*/ 257 w 462"/>
              <a:gd name="T93" fmla="*/ 292 h 488"/>
              <a:gd name="T94" fmla="*/ 257 w 462"/>
              <a:gd name="T95" fmla="*/ 346 h 488"/>
              <a:gd name="T96" fmla="*/ 257 w 462"/>
              <a:gd name="T97" fmla="*/ 266 h 488"/>
              <a:gd name="T98" fmla="*/ 257 w 462"/>
              <a:gd name="T99" fmla="*/ 266 h 488"/>
              <a:gd name="T100" fmla="*/ 204 w 462"/>
              <a:gd name="T101" fmla="*/ 266 h 488"/>
              <a:gd name="T102" fmla="*/ 204 w 462"/>
              <a:gd name="T103" fmla="*/ 133 h 488"/>
              <a:gd name="T104" fmla="*/ 257 w 462"/>
              <a:gd name="T105" fmla="*/ 133 h 488"/>
              <a:gd name="T106" fmla="*/ 257 w 462"/>
              <a:gd name="T107" fmla="*/ 26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62" h="488">
                <a:moveTo>
                  <a:pt x="443" y="301"/>
                </a:moveTo>
                <a:lnTo>
                  <a:pt x="443" y="301"/>
                </a:lnTo>
                <a:cubicBezTo>
                  <a:pt x="408" y="266"/>
                  <a:pt x="408" y="266"/>
                  <a:pt x="408" y="266"/>
                </a:cubicBezTo>
                <a:cubicBezTo>
                  <a:pt x="390" y="248"/>
                  <a:pt x="390" y="230"/>
                  <a:pt x="408" y="221"/>
                </a:cubicBezTo>
                <a:cubicBezTo>
                  <a:pt x="443" y="186"/>
                  <a:pt x="443" y="186"/>
                  <a:pt x="443" y="186"/>
                </a:cubicBezTo>
                <a:cubicBezTo>
                  <a:pt x="461" y="168"/>
                  <a:pt x="452" y="160"/>
                  <a:pt x="443" y="160"/>
                </a:cubicBezTo>
                <a:cubicBezTo>
                  <a:pt x="381" y="151"/>
                  <a:pt x="381" y="151"/>
                  <a:pt x="381" y="151"/>
                </a:cubicBezTo>
                <a:cubicBezTo>
                  <a:pt x="364" y="151"/>
                  <a:pt x="355" y="142"/>
                  <a:pt x="364" y="124"/>
                </a:cubicBezTo>
                <a:cubicBezTo>
                  <a:pt x="390" y="36"/>
                  <a:pt x="390" y="36"/>
                  <a:pt x="390" y="36"/>
                </a:cubicBezTo>
                <a:cubicBezTo>
                  <a:pt x="399" y="27"/>
                  <a:pt x="390" y="17"/>
                  <a:pt x="381" y="27"/>
                </a:cubicBezTo>
                <a:cubicBezTo>
                  <a:pt x="311" y="71"/>
                  <a:pt x="311" y="71"/>
                  <a:pt x="311" y="71"/>
                </a:cubicBezTo>
                <a:cubicBezTo>
                  <a:pt x="292" y="80"/>
                  <a:pt x="275" y="71"/>
                  <a:pt x="267" y="53"/>
                </a:cubicBezTo>
                <a:cubicBezTo>
                  <a:pt x="248" y="17"/>
                  <a:pt x="248" y="17"/>
                  <a:pt x="248" y="17"/>
                </a:cubicBezTo>
                <a:cubicBezTo>
                  <a:pt x="239" y="0"/>
                  <a:pt x="222" y="0"/>
                  <a:pt x="213" y="17"/>
                </a:cubicBezTo>
                <a:cubicBezTo>
                  <a:pt x="195" y="53"/>
                  <a:pt x="195" y="53"/>
                  <a:pt x="195" y="53"/>
                </a:cubicBezTo>
                <a:cubicBezTo>
                  <a:pt x="186" y="71"/>
                  <a:pt x="169" y="71"/>
                  <a:pt x="151" y="71"/>
                </a:cubicBezTo>
                <a:cubicBezTo>
                  <a:pt x="116" y="53"/>
                  <a:pt x="116" y="53"/>
                  <a:pt x="116" y="53"/>
                </a:cubicBezTo>
                <a:cubicBezTo>
                  <a:pt x="98" y="45"/>
                  <a:pt x="80" y="53"/>
                  <a:pt x="89" y="71"/>
                </a:cubicBezTo>
                <a:cubicBezTo>
                  <a:pt x="89" y="106"/>
                  <a:pt x="89" y="106"/>
                  <a:pt x="89" y="106"/>
                </a:cubicBezTo>
                <a:cubicBezTo>
                  <a:pt x="89" y="124"/>
                  <a:pt x="80" y="142"/>
                  <a:pt x="63" y="142"/>
                </a:cubicBezTo>
                <a:cubicBezTo>
                  <a:pt x="18" y="160"/>
                  <a:pt x="18" y="160"/>
                  <a:pt x="18" y="160"/>
                </a:cubicBezTo>
                <a:cubicBezTo>
                  <a:pt x="9" y="160"/>
                  <a:pt x="0" y="168"/>
                  <a:pt x="18" y="186"/>
                </a:cubicBezTo>
                <a:cubicBezTo>
                  <a:pt x="63" y="221"/>
                  <a:pt x="63" y="221"/>
                  <a:pt x="63" y="221"/>
                </a:cubicBezTo>
                <a:cubicBezTo>
                  <a:pt x="71" y="230"/>
                  <a:pt x="71" y="248"/>
                  <a:pt x="63" y="266"/>
                </a:cubicBezTo>
                <a:cubicBezTo>
                  <a:pt x="18" y="301"/>
                  <a:pt x="18" y="301"/>
                  <a:pt x="18" y="301"/>
                </a:cubicBezTo>
                <a:cubicBezTo>
                  <a:pt x="0" y="311"/>
                  <a:pt x="9" y="319"/>
                  <a:pt x="27" y="319"/>
                </a:cubicBezTo>
                <a:cubicBezTo>
                  <a:pt x="71" y="328"/>
                  <a:pt x="71" y="328"/>
                  <a:pt x="71" y="328"/>
                </a:cubicBezTo>
                <a:cubicBezTo>
                  <a:pt x="89" y="328"/>
                  <a:pt x="98" y="346"/>
                  <a:pt x="98" y="364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63" y="461"/>
                  <a:pt x="71" y="461"/>
                  <a:pt x="89" y="461"/>
                </a:cubicBezTo>
                <a:cubicBezTo>
                  <a:pt x="142" y="425"/>
                  <a:pt x="142" y="425"/>
                  <a:pt x="142" y="425"/>
                </a:cubicBezTo>
                <a:cubicBezTo>
                  <a:pt x="160" y="417"/>
                  <a:pt x="177" y="417"/>
                  <a:pt x="186" y="434"/>
                </a:cubicBezTo>
                <a:cubicBezTo>
                  <a:pt x="213" y="470"/>
                  <a:pt x="213" y="470"/>
                  <a:pt x="213" y="470"/>
                </a:cubicBezTo>
                <a:cubicBezTo>
                  <a:pt x="222" y="487"/>
                  <a:pt x="239" y="478"/>
                  <a:pt x="248" y="470"/>
                </a:cubicBezTo>
                <a:cubicBezTo>
                  <a:pt x="267" y="425"/>
                  <a:pt x="267" y="425"/>
                  <a:pt x="267" y="425"/>
                </a:cubicBezTo>
                <a:cubicBezTo>
                  <a:pt x="275" y="408"/>
                  <a:pt x="292" y="408"/>
                  <a:pt x="311" y="408"/>
                </a:cubicBezTo>
                <a:cubicBezTo>
                  <a:pt x="355" y="434"/>
                  <a:pt x="355" y="434"/>
                  <a:pt x="355" y="434"/>
                </a:cubicBezTo>
                <a:cubicBezTo>
                  <a:pt x="364" y="443"/>
                  <a:pt x="381" y="434"/>
                  <a:pt x="373" y="417"/>
                </a:cubicBezTo>
                <a:cubicBezTo>
                  <a:pt x="373" y="372"/>
                  <a:pt x="373" y="372"/>
                  <a:pt x="373" y="372"/>
                </a:cubicBezTo>
                <a:cubicBezTo>
                  <a:pt x="373" y="364"/>
                  <a:pt x="390" y="346"/>
                  <a:pt x="399" y="337"/>
                </a:cubicBezTo>
                <a:cubicBezTo>
                  <a:pt x="443" y="328"/>
                  <a:pt x="443" y="328"/>
                  <a:pt x="443" y="328"/>
                </a:cubicBezTo>
                <a:cubicBezTo>
                  <a:pt x="452" y="319"/>
                  <a:pt x="461" y="311"/>
                  <a:pt x="443" y="301"/>
                </a:cubicBezTo>
                <a:close/>
                <a:moveTo>
                  <a:pt x="257" y="346"/>
                </a:moveTo>
                <a:lnTo>
                  <a:pt x="257" y="346"/>
                </a:lnTo>
                <a:cubicBezTo>
                  <a:pt x="204" y="346"/>
                  <a:pt x="204" y="346"/>
                  <a:pt x="204" y="346"/>
                </a:cubicBezTo>
                <a:cubicBezTo>
                  <a:pt x="204" y="292"/>
                  <a:pt x="204" y="292"/>
                  <a:pt x="204" y="292"/>
                </a:cubicBezTo>
                <a:cubicBezTo>
                  <a:pt x="257" y="292"/>
                  <a:pt x="257" y="292"/>
                  <a:pt x="257" y="292"/>
                </a:cubicBezTo>
                <a:lnTo>
                  <a:pt x="257" y="346"/>
                </a:lnTo>
                <a:close/>
                <a:moveTo>
                  <a:pt x="257" y="266"/>
                </a:moveTo>
                <a:lnTo>
                  <a:pt x="257" y="266"/>
                </a:lnTo>
                <a:cubicBezTo>
                  <a:pt x="204" y="266"/>
                  <a:pt x="204" y="266"/>
                  <a:pt x="204" y="266"/>
                </a:cubicBezTo>
                <a:cubicBezTo>
                  <a:pt x="204" y="133"/>
                  <a:pt x="204" y="133"/>
                  <a:pt x="204" y="133"/>
                </a:cubicBezTo>
                <a:cubicBezTo>
                  <a:pt x="257" y="133"/>
                  <a:pt x="257" y="133"/>
                  <a:pt x="257" y="133"/>
                </a:cubicBezTo>
                <a:lnTo>
                  <a:pt x="257" y="2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" name="Freeform 154"/>
          <p:cNvSpPr>
            <a:spLocks noChangeArrowheads="1"/>
          </p:cNvSpPr>
          <p:nvPr/>
        </p:nvSpPr>
        <p:spPr bwMode="auto">
          <a:xfrm>
            <a:off x="7215823" y="2136458"/>
            <a:ext cx="257175" cy="349250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2422525" y="1868170"/>
            <a:ext cx="3227070" cy="951230"/>
            <a:chOff x="13527" y="690"/>
            <a:chExt cx="5082" cy="1498"/>
          </a:xfrm>
        </p:grpSpPr>
        <p:sp>
          <p:nvSpPr>
            <p:cNvPr id="49" name="文本框 48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422525" y="3527425"/>
            <a:ext cx="3227070" cy="951230"/>
            <a:chOff x="13527" y="690"/>
            <a:chExt cx="5082" cy="1498"/>
          </a:xfrm>
        </p:grpSpPr>
        <p:sp>
          <p:nvSpPr>
            <p:cNvPr id="52" name="文本框 51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422525" y="4912995"/>
            <a:ext cx="3227070" cy="951230"/>
            <a:chOff x="13527" y="690"/>
            <a:chExt cx="5082" cy="1498"/>
          </a:xfrm>
        </p:grpSpPr>
        <p:sp>
          <p:nvSpPr>
            <p:cNvPr id="55" name="文本框 54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068945" y="4912995"/>
            <a:ext cx="3227070" cy="951230"/>
            <a:chOff x="13527" y="690"/>
            <a:chExt cx="5082" cy="1498"/>
          </a:xfrm>
        </p:grpSpPr>
        <p:sp>
          <p:nvSpPr>
            <p:cNvPr id="58" name="文本框 57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068945" y="3482340"/>
            <a:ext cx="3227070" cy="951230"/>
            <a:chOff x="13527" y="690"/>
            <a:chExt cx="5082" cy="1498"/>
          </a:xfrm>
        </p:grpSpPr>
        <p:sp>
          <p:nvSpPr>
            <p:cNvPr id="61" name="文本框 60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068945" y="1779270"/>
            <a:ext cx="3227070" cy="951230"/>
            <a:chOff x="13527" y="690"/>
            <a:chExt cx="5082" cy="1498"/>
          </a:xfrm>
        </p:grpSpPr>
        <p:sp>
          <p:nvSpPr>
            <p:cNvPr id="64" name="文本框 63"/>
            <p:cNvSpPr txBox="1"/>
            <p:nvPr/>
          </p:nvSpPr>
          <p:spPr>
            <a:xfrm>
              <a:off x="13527" y="1296"/>
              <a:ext cx="5082" cy="8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Welcome to download this template, please do not </a:t>
              </a:r>
              <a:r>
                <a:rPr lang="en-US" altLang="zh-CN" sz="12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pirate,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3527" y="690"/>
              <a:ext cx="280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>
                  <a:latin typeface="微软雅黑" panose="020B0503020204020204" charset="-122"/>
                  <a:ea typeface="微软雅黑" panose="020B0503020204020204" charset="-122"/>
                </a:rPr>
                <a:t>Add title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551555" y="2030095"/>
            <a:ext cx="5088255" cy="2406650"/>
            <a:chOff x="6066" y="3628"/>
            <a:chExt cx="8013" cy="3790"/>
          </a:xfrm>
        </p:grpSpPr>
        <p:sp>
          <p:nvSpPr>
            <p:cNvPr id="3" name="任意多边形 2"/>
            <p:cNvSpPr/>
            <p:nvPr>
              <p:custDataLst>
                <p:tags r:id="rId1"/>
              </p:custDataLst>
            </p:nvPr>
          </p:nvSpPr>
          <p:spPr>
            <a:xfrm flipH="1">
              <a:off x="6066" y="3628"/>
              <a:ext cx="5554" cy="3790"/>
            </a:xfrm>
            <a:custGeom>
              <a:avLst/>
              <a:gdLst>
                <a:gd name="connsiteX0" fmla="*/ 0 w 2219325"/>
                <a:gd name="connsiteY0" fmla="*/ 0 h 1514475"/>
                <a:gd name="connsiteX1" fmla="*/ 2219325 w 2219325"/>
                <a:gd name="connsiteY1" fmla="*/ 0 h 1514475"/>
                <a:gd name="connsiteX2" fmla="*/ 2219325 w 2219325"/>
                <a:gd name="connsiteY2" fmla="*/ 1514475 h 1514475"/>
                <a:gd name="connsiteX3" fmla="*/ 0 w 2219325"/>
                <a:gd name="connsiteY3" fmla="*/ 1514475 h 1514475"/>
                <a:gd name="connsiteX4" fmla="*/ 0 w 2219325"/>
                <a:gd name="connsiteY4" fmla="*/ 1214437 h 1514475"/>
                <a:gd name="connsiteX5" fmla="*/ 238125 w 2219325"/>
                <a:gd name="connsiteY5" fmla="*/ 1214437 h 1514475"/>
                <a:gd name="connsiteX6" fmla="*/ 238125 w 2219325"/>
                <a:gd name="connsiteY6" fmla="*/ 300037 h 1514475"/>
                <a:gd name="connsiteX7" fmla="*/ 0 w 2219325"/>
                <a:gd name="connsiteY7" fmla="*/ 300037 h 1514475"/>
                <a:gd name="connsiteX0-1" fmla="*/ 238125 w 2219325"/>
                <a:gd name="connsiteY0-2" fmla="*/ 300037 h 1514475"/>
                <a:gd name="connsiteX1-3" fmla="*/ 0 w 2219325"/>
                <a:gd name="connsiteY1-4" fmla="*/ 300037 h 1514475"/>
                <a:gd name="connsiteX2-5" fmla="*/ 0 w 2219325"/>
                <a:gd name="connsiteY2-6" fmla="*/ 0 h 1514475"/>
                <a:gd name="connsiteX3-7" fmla="*/ 2219325 w 2219325"/>
                <a:gd name="connsiteY3-8" fmla="*/ 0 h 1514475"/>
                <a:gd name="connsiteX4-9" fmla="*/ 2219325 w 2219325"/>
                <a:gd name="connsiteY4-10" fmla="*/ 1514475 h 1514475"/>
                <a:gd name="connsiteX5-11" fmla="*/ 0 w 2219325"/>
                <a:gd name="connsiteY5-12" fmla="*/ 1514475 h 1514475"/>
                <a:gd name="connsiteX6-13" fmla="*/ 0 w 2219325"/>
                <a:gd name="connsiteY6-14" fmla="*/ 1214437 h 1514475"/>
                <a:gd name="connsiteX7-15" fmla="*/ 238125 w 2219325"/>
                <a:gd name="connsiteY7-16" fmla="*/ 1214437 h 1514475"/>
                <a:gd name="connsiteX8" fmla="*/ 329565 w 2219325"/>
                <a:gd name="connsiteY8" fmla="*/ 391477 h 1514475"/>
                <a:gd name="connsiteX0-17" fmla="*/ 0 w 2219325"/>
                <a:gd name="connsiteY0-18" fmla="*/ 300037 h 1514475"/>
                <a:gd name="connsiteX1-19" fmla="*/ 0 w 2219325"/>
                <a:gd name="connsiteY1-20" fmla="*/ 0 h 1514475"/>
                <a:gd name="connsiteX2-21" fmla="*/ 2219325 w 2219325"/>
                <a:gd name="connsiteY2-22" fmla="*/ 0 h 1514475"/>
                <a:gd name="connsiteX3-23" fmla="*/ 2219325 w 2219325"/>
                <a:gd name="connsiteY3-24" fmla="*/ 1514475 h 1514475"/>
                <a:gd name="connsiteX4-25" fmla="*/ 0 w 2219325"/>
                <a:gd name="connsiteY4-26" fmla="*/ 1514475 h 1514475"/>
                <a:gd name="connsiteX5-27" fmla="*/ 0 w 2219325"/>
                <a:gd name="connsiteY5-28" fmla="*/ 1214437 h 1514475"/>
                <a:gd name="connsiteX6-29" fmla="*/ 238125 w 2219325"/>
                <a:gd name="connsiteY6-30" fmla="*/ 1214437 h 1514475"/>
                <a:gd name="connsiteX7-31" fmla="*/ 329565 w 2219325"/>
                <a:gd name="connsiteY7-32" fmla="*/ 391477 h 1514475"/>
                <a:gd name="connsiteX0-33" fmla="*/ 0 w 2219325"/>
                <a:gd name="connsiteY0-34" fmla="*/ 300037 h 1514475"/>
                <a:gd name="connsiteX1-35" fmla="*/ 0 w 2219325"/>
                <a:gd name="connsiteY1-36" fmla="*/ 0 h 1514475"/>
                <a:gd name="connsiteX2-37" fmla="*/ 2219325 w 2219325"/>
                <a:gd name="connsiteY2-38" fmla="*/ 0 h 1514475"/>
                <a:gd name="connsiteX3-39" fmla="*/ 2219325 w 2219325"/>
                <a:gd name="connsiteY3-40" fmla="*/ 1514475 h 1514475"/>
                <a:gd name="connsiteX4-41" fmla="*/ 0 w 2219325"/>
                <a:gd name="connsiteY4-42" fmla="*/ 1514475 h 1514475"/>
                <a:gd name="connsiteX5-43" fmla="*/ 0 w 2219325"/>
                <a:gd name="connsiteY5-44" fmla="*/ 1214437 h 1514475"/>
                <a:gd name="connsiteX6-45" fmla="*/ 238125 w 2219325"/>
                <a:gd name="connsiteY6-46" fmla="*/ 1214437 h 1514475"/>
                <a:gd name="connsiteX0-47" fmla="*/ 0 w 2219325"/>
                <a:gd name="connsiteY0-48" fmla="*/ 300037 h 1514475"/>
                <a:gd name="connsiteX1-49" fmla="*/ 0 w 2219325"/>
                <a:gd name="connsiteY1-50" fmla="*/ 0 h 1514475"/>
                <a:gd name="connsiteX2-51" fmla="*/ 2219325 w 2219325"/>
                <a:gd name="connsiteY2-52" fmla="*/ 0 h 1514475"/>
                <a:gd name="connsiteX3-53" fmla="*/ 2219325 w 2219325"/>
                <a:gd name="connsiteY3-54" fmla="*/ 1514475 h 1514475"/>
                <a:gd name="connsiteX4-55" fmla="*/ 0 w 2219325"/>
                <a:gd name="connsiteY4-56" fmla="*/ 1514475 h 1514475"/>
                <a:gd name="connsiteX5-57" fmla="*/ 0 w 2219325"/>
                <a:gd name="connsiteY5-58" fmla="*/ 1214437 h 15144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219325" h="1514475">
                  <a:moveTo>
                    <a:pt x="0" y="300037"/>
                  </a:moveTo>
                  <a:lnTo>
                    <a:pt x="0" y="0"/>
                  </a:lnTo>
                  <a:lnTo>
                    <a:pt x="2219325" y="0"/>
                  </a:lnTo>
                  <a:lnTo>
                    <a:pt x="2219325" y="1514475"/>
                  </a:lnTo>
                  <a:lnTo>
                    <a:pt x="0" y="1514475"/>
                  </a:lnTo>
                  <a:lnTo>
                    <a:pt x="0" y="1214437"/>
                  </a:lnTo>
                </a:path>
              </a:pathLst>
            </a:custGeom>
            <a:noFill/>
            <a:ln w="19050">
              <a:solidFill>
                <a:srgbClr val="2128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4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2"/>
              </p:custDataLst>
            </p:nvPr>
          </p:nvSpPr>
          <p:spPr>
            <a:xfrm flipH="1">
              <a:off x="6313" y="3848"/>
              <a:ext cx="906" cy="3350"/>
            </a:xfrm>
            <a:prstGeom prst="rect">
              <a:avLst/>
            </a:prstGeom>
            <a:noFill/>
          </p:spPr>
          <p:txBody>
            <a:bodyPr vert="vert" lIns="0" tIns="0" rIns="0" bIns="0" anchor="ctr"/>
            <a:lstStyle/>
            <a:p>
              <a:pPr algn="ctr">
                <a:defRPr/>
              </a:pPr>
              <a:r>
                <a:rPr lang="en-US" altLang="zh-CN" sz="44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PART 2</a:t>
              </a:r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8264" y="4588"/>
              <a:ext cx="5815" cy="8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lang="zh-CN" altLang="en-US" sz="3600" b="1">
                  <a:solidFill>
                    <a:srgbClr val="212833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工 作 完 成 情 况</a:t>
              </a:r>
              <a:endParaRPr lang="zh-CN" altLang="en-US" sz="3600" b="1" dirty="0">
                <a:solidFill>
                  <a:srgbClr val="212833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TextBox 11"/>
            <p:cNvSpPr txBox="1"/>
            <p:nvPr/>
          </p:nvSpPr>
          <p:spPr>
            <a:xfrm flipH="1">
              <a:off x="11889" y="577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flipH="1">
              <a:off x="9118" y="572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0" name="TextBox 11"/>
            <p:cNvSpPr txBox="1"/>
            <p:nvPr/>
          </p:nvSpPr>
          <p:spPr>
            <a:xfrm flipH="1">
              <a:off x="9118" y="630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4" name="TextBox 11"/>
            <p:cNvSpPr txBox="1"/>
            <p:nvPr/>
          </p:nvSpPr>
          <p:spPr>
            <a:xfrm flipH="1">
              <a:off x="11889" y="628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工作完成情况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" name="Shape 1"/>
          <p:cNvSpPr/>
          <p:nvPr/>
        </p:nvSpPr>
        <p:spPr>
          <a:xfrm>
            <a:off x="2483041" y="3266123"/>
            <a:ext cx="2360236" cy="2360236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212833"/>
          </a:solidFill>
          <a:ln>
            <a:noFill/>
          </a:ln>
        </p:spPr>
        <p:style>
          <a:lnRef idx="0">
            <a:schemeClr val="accent5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396834" y="2903403"/>
            <a:ext cx="1937153" cy="1597745"/>
          </a:xfrm>
          <a:custGeom>
            <a:avLst/>
            <a:gdLst>
              <a:gd name="connsiteX0" fmla="*/ 0 w 1281166"/>
              <a:gd name="connsiteY0" fmla="*/ 105669 h 1056694"/>
              <a:gd name="connsiteX1" fmla="*/ 105669 w 1281166"/>
              <a:gd name="connsiteY1" fmla="*/ 0 h 1056694"/>
              <a:gd name="connsiteX2" fmla="*/ 1175497 w 1281166"/>
              <a:gd name="connsiteY2" fmla="*/ 0 h 1056694"/>
              <a:gd name="connsiteX3" fmla="*/ 1281166 w 1281166"/>
              <a:gd name="connsiteY3" fmla="*/ 105669 h 1056694"/>
              <a:gd name="connsiteX4" fmla="*/ 1281166 w 1281166"/>
              <a:gd name="connsiteY4" fmla="*/ 951025 h 1056694"/>
              <a:gd name="connsiteX5" fmla="*/ 1175497 w 1281166"/>
              <a:gd name="connsiteY5" fmla="*/ 1056694 h 1056694"/>
              <a:gd name="connsiteX6" fmla="*/ 105669 w 1281166"/>
              <a:gd name="connsiteY6" fmla="*/ 1056694 h 1056694"/>
              <a:gd name="connsiteX7" fmla="*/ 0 w 1281166"/>
              <a:gd name="connsiteY7" fmla="*/ 951025 h 1056694"/>
              <a:gd name="connsiteX8" fmla="*/ 0 w 1281166"/>
              <a:gd name="connsiteY8" fmla="*/ 105669 h 105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81166" h="1056694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noFill/>
          <a:ln>
            <a:solidFill>
              <a:srgbClr val="21283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solidFill>
              </a14:hiddenFill>
            </a:ext>
          </a:extLst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66227" rIns="66227" bIns="91440" numCol="1" spcCol="1270" anchor="t" anchorCtr="0">
            <a:noAutofit/>
          </a:bodyPr>
          <a:lstStyle/>
          <a:p>
            <a:pPr marL="228600" lvl="1" indent="-228600" algn="l" defTabSz="9779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endParaRPr lang="en-US" kern="1200" dirty="0">
              <a:cs typeface="+mn-ea"/>
              <a:sym typeface="+mn-lt"/>
            </a:endParaRPr>
          </a:p>
        </p:txBody>
      </p:sp>
      <p:sp>
        <p:nvSpPr>
          <p:cNvPr id="9" name="Freeform 4"/>
          <p:cNvSpPr/>
          <p:nvPr/>
        </p:nvSpPr>
        <p:spPr>
          <a:xfrm>
            <a:off x="1827313" y="4152193"/>
            <a:ext cx="1721914" cy="684748"/>
          </a:xfrm>
          <a:custGeom>
            <a:avLst/>
            <a:gdLst>
              <a:gd name="connsiteX0" fmla="*/ 0 w 1138814"/>
              <a:gd name="connsiteY0" fmla="*/ 45287 h 452869"/>
              <a:gd name="connsiteX1" fmla="*/ 45287 w 1138814"/>
              <a:gd name="connsiteY1" fmla="*/ 0 h 452869"/>
              <a:gd name="connsiteX2" fmla="*/ 1093527 w 1138814"/>
              <a:gd name="connsiteY2" fmla="*/ 0 h 452869"/>
              <a:gd name="connsiteX3" fmla="*/ 1138814 w 1138814"/>
              <a:gd name="connsiteY3" fmla="*/ 45287 h 452869"/>
              <a:gd name="connsiteX4" fmla="*/ 1138814 w 1138814"/>
              <a:gd name="connsiteY4" fmla="*/ 407582 h 452869"/>
              <a:gd name="connsiteX5" fmla="*/ 1093527 w 1138814"/>
              <a:gd name="connsiteY5" fmla="*/ 452869 h 452869"/>
              <a:gd name="connsiteX6" fmla="*/ 45287 w 1138814"/>
              <a:gd name="connsiteY6" fmla="*/ 452869 h 452869"/>
              <a:gd name="connsiteX7" fmla="*/ 0 w 1138814"/>
              <a:gd name="connsiteY7" fmla="*/ 407582 h 452869"/>
              <a:gd name="connsiteX8" fmla="*/ 0 w 1138814"/>
              <a:gd name="connsiteY8" fmla="*/ 45287 h 452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8814" h="452869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889" tIns="45014" rIns="60889" bIns="45014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kern="1200" dirty="0">
              <a:cs typeface="+mn-ea"/>
              <a:sym typeface="+mn-lt"/>
            </a:endParaRPr>
          </a:p>
        </p:txBody>
      </p:sp>
      <p:sp>
        <p:nvSpPr>
          <p:cNvPr id="10" name="Circular Arrow 5"/>
          <p:cNvSpPr/>
          <p:nvPr/>
        </p:nvSpPr>
        <p:spPr>
          <a:xfrm>
            <a:off x="4806597" y="1612318"/>
            <a:ext cx="2641470" cy="2641470"/>
          </a:xfrm>
          <a:prstGeom prst="circularArrow">
            <a:avLst>
              <a:gd name="adj1" fmla="val 2567"/>
              <a:gd name="adj2" fmla="val 311540"/>
              <a:gd name="adj3" fmla="val 19512949"/>
              <a:gd name="adj4" fmla="val 12575511"/>
              <a:gd name="adj5" fmla="val 2994"/>
            </a:avLst>
          </a:prstGeom>
          <a:solidFill>
            <a:srgbClr val="212833"/>
          </a:solidFill>
        </p:spPr>
        <p:style>
          <a:lnRef idx="0">
            <a:schemeClr val="accent5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7"/>
          <p:cNvSpPr/>
          <p:nvPr/>
        </p:nvSpPr>
        <p:spPr>
          <a:xfrm>
            <a:off x="3864961" y="2902421"/>
            <a:ext cx="1937153" cy="1597748"/>
          </a:xfrm>
          <a:custGeom>
            <a:avLst/>
            <a:gdLst>
              <a:gd name="connsiteX0" fmla="*/ 0 w 1281166"/>
              <a:gd name="connsiteY0" fmla="*/ 105669 h 1056694"/>
              <a:gd name="connsiteX1" fmla="*/ 105669 w 1281166"/>
              <a:gd name="connsiteY1" fmla="*/ 0 h 1056694"/>
              <a:gd name="connsiteX2" fmla="*/ 1175497 w 1281166"/>
              <a:gd name="connsiteY2" fmla="*/ 0 h 1056694"/>
              <a:gd name="connsiteX3" fmla="*/ 1281166 w 1281166"/>
              <a:gd name="connsiteY3" fmla="*/ 105669 h 1056694"/>
              <a:gd name="connsiteX4" fmla="*/ 1281166 w 1281166"/>
              <a:gd name="connsiteY4" fmla="*/ 951025 h 1056694"/>
              <a:gd name="connsiteX5" fmla="*/ 1175497 w 1281166"/>
              <a:gd name="connsiteY5" fmla="*/ 1056694 h 1056694"/>
              <a:gd name="connsiteX6" fmla="*/ 105669 w 1281166"/>
              <a:gd name="connsiteY6" fmla="*/ 1056694 h 1056694"/>
              <a:gd name="connsiteX7" fmla="*/ 0 w 1281166"/>
              <a:gd name="connsiteY7" fmla="*/ 951025 h 1056694"/>
              <a:gd name="connsiteX8" fmla="*/ 0 w 1281166"/>
              <a:gd name="connsiteY8" fmla="*/ 105669 h 105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81166" h="1056694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noFill/>
          <a:ln>
            <a:solidFill>
              <a:srgbClr val="21283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solidFill>
              </a14:hiddenFill>
            </a:ext>
          </a:extLst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227" tIns="292662" rIns="66227" bIns="66226" numCol="1" spcCol="1270" anchor="b" anchorCtr="0">
            <a:noAutofit/>
          </a:bodyPr>
          <a:lstStyle/>
          <a:p>
            <a:pPr marL="228600" lvl="1" indent="-228600" defTabSz="9779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3"/>
            </a:pPr>
            <a:endParaRPr lang="en-US" kern="1200" dirty="0">
              <a:cs typeface="+mn-ea"/>
              <a:sym typeface="+mn-lt"/>
            </a:endParaRPr>
          </a:p>
        </p:txBody>
      </p:sp>
      <p:sp>
        <p:nvSpPr>
          <p:cNvPr id="12" name="Freeform 8"/>
          <p:cNvSpPr/>
          <p:nvPr/>
        </p:nvSpPr>
        <p:spPr>
          <a:xfrm>
            <a:off x="4295440" y="2559812"/>
            <a:ext cx="1721914" cy="684749"/>
          </a:xfrm>
          <a:custGeom>
            <a:avLst/>
            <a:gdLst>
              <a:gd name="connsiteX0" fmla="*/ 0 w 1138814"/>
              <a:gd name="connsiteY0" fmla="*/ 45287 h 452869"/>
              <a:gd name="connsiteX1" fmla="*/ 45287 w 1138814"/>
              <a:gd name="connsiteY1" fmla="*/ 0 h 452869"/>
              <a:gd name="connsiteX2" fmla="*/ 1093527 w 1138814"/>
              <a:gd name="connsiteY2" fmla="*/ 0 h 452869"/>
              <a:gd name="connsiteX3" fmla="*/ 1138814 w 1138814"/>
              <a:gd name="connsiteY3" fmla="*/ 45287 h 452869"/>
              <a:gd name="connsiteX4" fmla="*/ 1138814 w 1138814"/>
              <a:gd name="connsiteY4" fmla="*/ 407582 h 452869"/>
              <a:gd name="connsiteX5" fmla="*/ 1093527 w 1138814"/>
              <a:gd name="connsiteY5" fmla="*/ 452869 h 452869"/>
              <a:gd name="connsiteX6" fmla="*/ 45287 w 1138814"/>
              <a:gd name="connsiteY6" fmla="*/ 452869 h 452869"/>
              <a:gd name="connsiteX7" fmla="*/ 0 w 1138814"/>
              <a:gd name="connsiteY7" fmla="*/ 407582 h 452869"/>
              <a:gd name="connsiteX8" fmla="*/ 0 w 1138814"/>
              <a:gd name="connsiteY8" fmla="*/ 45287 h 452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8814" h="452869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889" tIns="45014" rIns="60889" bIns="45014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dirty="0">
              <a:cs typeface="+mn-ea"/>
              <a:sym typeface="+mn-lt"/>
            </a:endParaRPr>
          </a:p>
        </p:txBody>
      </p:sp>
      <p:sp>
        <p:nvSpPr>
          <p:cNvPr id="13" name="Freeform 10"/>
          <p:cNvSpPr/>
          <p:nvPr/>
        </p:nvSpPr>
        <p:spPr>
          <a:xfrm>
            <a:off x="6316666" y="2921364"/>
            <a:ext cx="1937153" cy="1597746"/>
          </a:xfrm>
          <a:custGeom>
            <a:avLst/>
            <a:gdLst>
              <a:gd name="connsiteX0" fmla="*/ 0 w 1281166"/>
              <a:gd name="connsiteY0" fmla="*/ 105669 h 1056694"/>
              <a:gd name="connsiteX1" fmla="*/ 105669 w 1281166"/>
              <a:gd name="connsiteY1" fmla="*/ 0 h 1056694"/>
              <a:gd name="connsiteX2" fmla="*/ 1175497 w 1281166"/>
              <a:gd name="connsiteY2" fmla="*/ 0 h 1056694"/>
              <a:gd name="connsiteX3" fmla="*/ 1281166 w 1281166"/>
              <a:gd name="connsiteY3" fmla="*/ 105669 h 1056694"/>
              <a:gd name="connsiteX4" fmla="*/ 1281166 w 1281166"/>
              <a:gd name="connsiteY4" fmla="*/ 951025 h 1056694"/>
              <a:gd name="connsiteX5" fmla="*/ 1175497 w 1281166"/>
              <a:gd name="connsiteY5" fmla="*/ 1056694 h 1056694"/>
              <a:gd name="connsiteX6" fmla="*/ 105669 w 1281166"/>
              <a:gd name="connsiteY6" fmla="*/ 1056694 h 1056694"/>
              <a:gd name="connsiteX7" fmla="*/ 0 w 1281166"/>
              <a:gd name="connsiteY7" fmla="*/ 951025 h 1056694"/>
              <a:gd name="connsiteX8" fmla="*/ 0 w 1281166"/>
              <a:gd name="connsiteY8" fmla="*/ 105669 h 105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81166" h="1056694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noFill/>
          <a:ln>
            <a:solidFill>
              <a:srgbClr val="21283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solidFill>
              </a14:hiddenFill>
            </a:ext>
          </a:extLst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227" tIns="66227" rIns="66227" bIns="292661" numCol="1" spcCol="1270" anchor="t" anchorCtr="0">
            <a:noAutofit/>
          </a:bodyPr>
          <a:lstStyle/>
          <a:p>
            <a:pPr marL="228600" lvl="1" indent="-228600" defTabSz="9779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5"/>
            </a:pPr>
            <a:endParaRPr lang="en-US" kern="1200" dirty="0">
              <a:cs typeface="+mn-ea"/>
              <a:sym typeface="+mn-lt"/>
            </a:endParaRPr>
          </a:p>
        </p:txBody>
      </p:sp>
      <p:sp>
        <p:nvSpPr>
          <p:cNvPr id="14" name="Freeform 11"/>
          <p:cNvSpPr/>
          <p:nvPr/>
        </p:nvSpPr>
        <p:spPr>
          <a:xfrm>
            <a:off x="6747145" y="4152419"/>
            <a:ext cx="1721914" cy="684749"/>
          </a:xfrm>
          <a:custGeom>
            <a:avLst/>
            <a:gdLst>
              <a:gd name="connsiteX0" fmla="*/ 0 w 1138814"/>
              <a:gd name="connsiteY0" fmla="*/ 45287 h 452869"/>
              <a:gd name="connsiteX1" fmla="*/ 45287 w 1138814"/>
              <a:gd name="connsiteY1" fmla="*/ 0 h 452869"/>
              <a:gd name="connsiteX2" fmla="*/ 1093527 w 1138814"/>
              <a:gd name="connsiteY2" fmla="*/ 0 h 452869"/>
              <a:gd name="connsiteX3" fmla="*/ 1138814 w 1138814"/>
              <a:gd name="connsiteY3" fmla="*/ 45287 h 452869"/>
              <a:gd name="connsiteX4" fmla="*/ 1138814 w 1138814"/>
              <a:gd name="connsiteY4" fmla="*/ 407582 h 452869"/>
              <a:gd name="connsiteX5" fmla="*/ 1093527 w 1138814"/>
              <a:gd name="connsiteY5" fmla="*/ 452869 h 452869"/>
              <a:gd name="connsiteX6" fmla="*/ 45287 w 1138814"/>
              <a:gd name="connsiteY6" fmla="*/ 452869 h 452869"/>
              <a:gd name="connsiteX7" fmla="*/ 0 w 1138814"/>
              <a:gd name="connsiteY7" fmla="*/ 407582 h 452869"/>
              <a:gd name="connsiteX8" fmla="*/ 0 w 1138814"/>
              <a:gd name="connsiteY8" fmla="*/ 45287 h 452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8814" h="452869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889" tIns="45014" rIns="60889" bIns="45014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dirty="0">
              <a:cs typeface="+mn-ea"/>
              <a:sym typeface="+mn-lt"/>
            </a:endParaRPr>
          </a:p>
        </p:txBody>
      </p:sp>
      <p:sp>
        <p:nvSpPr>
          <p:cNvPr id="15" name="Shape 16"/>
          <p:cNvSpPr/>
          <p:nvPr/>
        </p:nvSpPr>
        <p:spPr>
          <a:xfrm>
            <a:off x="7283066" y="3256441"/>
            <a:ext cx="2360236" cy="2360236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212833"/>
          </a:solidFill>
          <a:ln>
            <a:noFill/>
          </a:ln>
        </p:spPr>
        <p:style>
          <a:lnRef idx="0">
            <a:schemeClr val="accent5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8"/>
          <p:cNvSpPr/>
          <p:nvPr/>
        </p:nvSpPr>
        <p:spPr>
          <a:xfrm>
            <a:off x="8768372" y="2920384"/>
            <a:ext cx="1937152" cy="1597747"/>
          </a:xfrm>
          <a:custGeom>
            <a:avLst/>
            <a:gdLst>
              <a:gd name="connsiteX0" fmla="*/ 0 w 1281166"/>
              <a:gd name="connsiteY0" fmla="*/ 105669 h 1056694"/>
              <a:gd name="connsiteX1" fmla="*/ 105669 w 1281166"/>
              <a:gd name="connsiteY1" fmla="*/ 0 h 1056694"/>
              <a:gd name="connsiteX2" fmla="*/ 1175497 w 1281166"/>
              <a:gd name="connsiteY2" fmla="*/ 0 h 1056694"/>
              <a:gd name="connsiteX3" fmla="*/ 1281166 w 1281166"/>
              <a:gd name="connsiteY3" fmla="*/ 105669 h 1056694"/>
              <a:gd name="connsiteX4" fmla="*/ 1281166 w 1281166"/>
              <a:gd name="connsiteY4" fmla="*/ 951025 h 1056694"/>
              <a:gd name="connsiteX5" fmla="*/ 1175497 w 1281166"/>
              <a:gd name="connsiteY5" fmla="*/ 1056694 h 1056694"/>
              <a:gd name="connsiteX6" fmla="*/ 105669 w 1281166"/>
              <a:gd name="connsiteY6" fmla="*/ 1056694 h 1056694"/>
              <a:gd name="connsiteX7" fmla="*/ 0 w 1281166"/>
              <a:gd name="connsiteY7" fmla="*/ 951025 h 1056694"/>
              <a:gd name="connsiteX8" fmla="*/ 0 w 1281166"/>
              <a:gd name="connsiteY8" fmla="*/ 105669 h 105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81166" h="1056694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noFill/>
          <a:ln>
            <a:solidFill>
              <a:srgbClr val="21283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solidFill>
              </a14:hiddenFill>
            </a:ext>
          </a:extLst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227" tIns="292662" rIns="66227" bIns="66226" numCol="1" spcCol="1270" anchor="b" anchorCtr="0">
            <a:noAutofit/>
          </a:bodyPr>
          <a:lstStyle/>
          <a:p>
            <a:pPr marL="228600" lvl="1" indent="-228600" defTabSz="9779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7"/>
            </a:pPr>
            <a:endParaRPr lang="en-US" kern="1200" dirty="0">
              <a:cs typeface="+mn-ea"/>
              <a:sym typeface="+mn-lt"/>
            </a:endParaRPr>
          </a:p>
        </p:txBody>
      </p:sp>
      <p:sp>
        <p:nvSpPr>
          <p:cNvPr id="17" name="Freeform 19"/>
          <p:cNvSpPr/>
          <p:nvPr/>
        </p:nvSpPr>
        <p:spPr>
          <a:xfrm>
            <a:off x="9198851" y="2571693"/>
            <a:ext cx="1721912" cy="684749"/>
          </a:xfrm>
          <a:custGeom>
            <a:avLst/>
            <a:gdLst>
              <a:gd name="connsiteX0" fmla="*/ 0 w 1138814"/>
              <a:gd name="connsiteY0" fmla="*/ 45287 h 452869"/>
              <a:gd name="connsiteX1" fmla="*/ 45287 w 1138814"/>
              <a:gd name="connsiteY1" fmla="*/ 0 h 452869"/>
              <a:gd name="connsiteX2" fmla="*/ 1093527 w 1138814"/>
              <a:gd name="connsiteY2" fmla="*/ 0 h 452869"/>
              <a:gd name="connsiteX3" fmla="*/ 1138814 w 1138814"/>
              <a:gd name="connsiteY3" fmla="*/ 45287 h 452869"/>
              <a:gd name="connsiteX4" fmla="*/ 1138814 w 1138814"/>
              <a:gd name="connsiteY4" fmla="*/ 407582 h 452869"/>
              <a:gd name="connsiteX5" fmla="*/ 1093527 w 1138814"/>
              <a:gd name="connsiteY5" fmla="*/ 452869 h 452869"/>
              <a:gd name="connsiteX6" fmla="*/ 45287 w 1138814"/>
              <a:gd name="connsiteY6" fmla="*/ 452869 h 452869"/>
              <a:gd name="connsiteX7" fmla="*/ 0 w 1138814"/>
              <a:gd name="connsiteY7" fmla="*/ 407582 h 452869"/>
              <a:gd name="connsiteX8" fmla="*/ 0 w 1138814"/>
              <a:gd name="connsiteY8" fmla="*/ 45287 h 452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8814" h="452869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889" tIns="45014" rIns="60889" bIns="45014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dirty="0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29385" y="2933700"/>
            <a:ext cx="190500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pleasedo 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67840" y="430212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717030" y="430212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168765" y="274066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235450" y="270954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881755" y="3449955"/>
            <a:ext cx="190500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pleasedo 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333490" y="2933700"/>
            <a:ext cx="190500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pleasedo 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768080" y="3458210"/>
            <a:ext cx="190500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pleasedo 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工作完成情况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7872" y="1722219"/>
            <a:ext cx="3867768" cy="373673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625124" y="3003648"/>
            <a:ext cx="5187462" cy="1174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1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Welcome to download this template, please do not </a:t>
            </a:r>
            <a:r>
              <a:rPr lang="en-US" altLang="zh-CN" sz="11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Welcome to download this template, please do not </a:t>
            </a:r>
            <a:r>
              <a:rPr lang="en-US" altLang="zh-CN" sz="11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</a:t>
            </a:r>
            <a:endParaRPr lang="zh-CN" altLang="en-US" sz="11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624830" y="259143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工作完成情况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19461" name="饼形 6"/>
          <p:cNvSpPr/>
          <p:nvPr/>
        </p:nvSpPr>
        <p:spPr>
          <a:xfrm>
            <a:off x="3127375" y="2774950"/>
            <a:ext cx="2073275" cy="2017713"/>
          </a:xfrm>
          <a:custGeom>
            <a:avLst/>
            <a:gdLst/>
            <a:ahLst/>
            <a:cxnLst>
              <a:cxn ang="0">
                <a:pos x="2073275" y="1008857"/>
              </a:cxn>
              <a:cxn ang="0">
                <a:pos x="1036637" y="2017714"/>
              </a:cxn>
              <a:cxn ang="0">
                <a:pos x="-1" y="1008858"/>
              </a:cxn>
              <a:cxn ang="0">
                <a:pos x="1036638" y="1008857"/>
              </a:cxn>
              <a:cxn ang="0">
                <a:pos x="2073275" y="1008857"/>
              </a:cxn>
            </a:cxnLst>
            <a:rect l="0" t="0" r="0" b="0"/>
            <a:pathLst>
              <a:path w="2073275" h="2017713">
                <a:moveTo>
                  <a:pt x="2073275" y="1008857"/>
                </a:moveTo>
                <a:cubicBezTo>
                  <a:pt x="2073275" y="1566033"/>
                  <a:pt x="1609157" y="2017714"/>
                  <a:pt x="1036637" y="2017714"/>
                </a:cubicBezTo>
                <a:cubicBezTo>
                  <a:pt x="464118" y="2017714"/>
                  <a:pt x="-1" y="1566034"/>
                  <a:pt x="-1" y="1008858"/>
                </a:cubicBezTo>
                <a:lnTo>
                  <a:pt x="1036638" y="1008857"/>
                </a:lnTo>
                <a:lnTo>
                  <a:pt x="2073275" y="1008857"/>
                </a:lnTo>
                <a:close/>
              </a:path>
            </a:pathLst>
          </a:custGeom>
          <a:solidFill>
            <a:srgbClr val="212833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饼形 7"/>
          <p:cNvSpPr/>
          <p:nvPr/>
        </p:nvSpPr>
        <p:spPr>
          <a:xfrm rot="5400000">
            <a:off x="2117725" y="3754438"/>
            <a:ext cx="2017713" cy="2074862"/>
          </a:xfrm>
          <a:custGeom>
            <a:avLst/>
            <a:gdLst/>
            <a:ahLst/>
            <a:cxnLst>
              <a:cxn ang="0">
                <a:pos x="2017712" y="1037432"/>
              </a:cxn>
              <a:cxn ang="0">
                <a:pos x="1008856" y="2074864"/>
              </a:cxn>
              <a:cxn ang="0">
                <a:pos x="0" y="1037433"/>
              </a:cxn>
              <a:cxn ang="0">
                <a:pos x="1008856" y="1037432"/>
              </a:cxn>
              <a:cxn ang="0">
                <a:pos x="2017712" y="1037432"/>
              </a:cxn>
            </a:cxnLst>
            <a:rect l="0" t="0" r="0" b="0"/>
            <a:pathLst>
              <a:path w="2017712" h="2074863">
                <a:moveTo>
                  <a:pt x="2017712" y="1037432"/>
                </a:moveTo>
                <a:cubicBezTo>
                  <a:pt x="2017712" y="1610390"/>
                  <a:pt x="1566032" y="2074864"/>
                  <a:pt x="1008856" y="2074864"/>
                </a:cubicBezTo>
                <a:cubicBezTo>
                  <a:pt x="451680" y="2074864"/>
                  <a:pt x="0" y="1610390"/>
                  <a:pt x="0" y="1037433"/>
                </a:cubicBezTo>
                <a:lnTo>
                  <a:pt x="1008856" y="1037432"/>
                </a:lnTo>
                <a:lnTo>
                  <a:pt x="2017712" y="1037432"/>
                </a:lnTo>
                <a:close/>
              </a:path>
            </a:pathLst>
          </a:custGeom>
          <a:solidFill>
            <a:srgbClr val="212833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饼形 8"/>
          <p:cNvSpPr/>
          <p:nvPr/>
        </p:nvSpPr>
        <p:spPr>
          <a:xfrm rot="-5400000">
            <a:off x="2117725" y="1736725"/>
            <a:ext cx="2016125" cy="2074863"/>
          </a:xfrm>
          <a:custGeom>
            <a:avLst/>
            <a:gdLst/>
            <a:ahLst/>
            <a:cxnLst>
              <a:cxn ang="0">
                <a:pos x="2016125" y="1037432"/>
              </a:cxn>
              <a:cxn ang="0">
                <a:pos x="1008062" y="2074864"/>
              </a:cxn>
              <a:cxn ang="0">
                <a:pos x="-1" y="1037433"/>
              </a:cxn>
              <a:cxn ang="0">
                <a:pos x="1008063" y="1037432"/>
              </a:cxn>
              <a:cxn ang="0">
                <a:pos x="2016125" y="1037432"/>
              </a:cxn>
            </a:cxnLst>
            <a:rect l="0" t="0" r="0" b="0"/>
            <a:pathLst>
              <a:path w="2016125" h="2074863">
                <a:moveTo>
                  <a:pt x="2016125" y="1037432"/>
                </a:moveTo>
                <a:cubicBezTo>
                  <a:pt x="2016125" y="1610390"/>
                  <a:pt x="1564800" y="2074864"/>
                  <a:pt x="1008062" y="2074864"/>
                </a:cubicBezTo>
                <a:cubicBezTo>
                  <a:pt x="451324" y="2074864"/>
                  <a:pt x="-1" y="1610390"/>
                  <a:pt x="-1" y="1037433"/>
                </a:cubicBezTo>
                <a:lnTo>
                  <a:pt x="1008063" y="1037432"/>
                </a:lnTo>
                <a:lnTo>
                  <a:pt x="2016125" y="1037432"/>
                </a:lnTo>
                <a:close/>
              </a:path>
            </a:pathLst>
          </a:custGeom>
          <a:solidFill>
            <a:srgbClr val="212833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饼形 9"/>
          <p:cNvSpPr/>
          <p:nvPr/>
        </p:nvSpPr>
        <p:spPr>
          <a:xfrm rot="10800000">
            <a:off x="1052513" y="2774950"/>
            <a:ext cx="2074862" cy="2017713"/>
          </a:xfrm>
          <a:custGeom>
            <a:avLst/>
            <a:gdLst/>
            <a:ahLst/>
            <a:cxnLst>
              <a:cxn ang="0">
                <a:pos x="2074862" y="1008857"/>
              </a:cxn>
              <a:cxn ang="0">
                <a:pos x="1037431" y="2017714"/>
              </a:cxn>
              <a:cxn ang="0">
                <a:pos x="0" y="1008858"/>
              </a:cxn>
              <a:cxn ang="0">
                <a:pos x="1037431" y="1008857"/>
              </a:cxn>
              <a:cxn ang="0">
                <a:pos x="2074862" y="1008857"/>
              </a:cxn>
            </a:cxnLst>
            <a:rect l="0" t="0" r="0" b="0"/>
            <a:pathLst>
              <a:path w="2074862" h="2017713">
                <a:moveTo>
                  <a:pt x="2074862" y="1008857"/>
                </a:moveTo>
                <a:cubicBezTo>
                  <a:pt x="2074862" y="1566033"/>
                  <a:pt x="1610388" y="2017714"/>
                  <a:pt x="1037431" y="2017714"/>
                </a:cubicBezTo>
                <a:cubicBezTo>
                  <a:pt x="464474" y="2017714"/>
                  <a:pt x="0" y="1566034"/>
                  <a:pt x="0" y="1008858"/>
                </a:cubicBezTo>
                <a:lnTo>
                  <a:pt x="1037431" y="1008857"/>
                </a:lnTo>
                <a:lnTo>
                  <a:pt x="2074862" y="1008857"/>
                </a:lnTo>
                <a:close/>
              </a:path>
            </a:pathLst>
          </a:custGeom>
          <a:solidFill>
            <a:srgbClr val="212833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椭圆 10"/>
          <p:cNvSpPr/>
          <p:nvPr/>
        </p:nvSpPr>
        <p:spPr>
          <a:xfrm>
            <a:off x="2927350" y="3590925"/>
            <a:ext cx="398463" cy="385763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19466" name="椭圆 11"/>
          <p:cNvSpPr/>
          <p:nvPr/>
        </p:nvSpPr>
        <p:spPr>
          <a:xfrm>
            <a:off x="6246813" y="1766888"/>
            <a:ext cx="442912" cy="442912"/>
          </a:xfrm>
          <a:prstGeom prst="ellipse">
            <a:avLst/>
          </a:prstGeom>
          <a:solidFill>
            <a:srgbClr val="212833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en-US" altLang="zh-CN" sz="2000" dirty="0">
                <a:solidFill>
                  <a:schemeClr val="bg1"/>
                </a:solidFill>
                <a:latin typeface="Calibri" panose="020F0502020204030204" charset="0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Calibri" panose="020F0502020204030204" charset="0"/>
            </a:endParaRPr>
          </a:p>
        </p:txBody>
      </p:sp>
      <p:sp>
        <p:nvSpPr>
          <p:cNvPr id="19469" name="椭圆 14"/>
          <p:cNvSpPr/>
          <p:nvPr/>
        </p:nvSpPr>
        <p:spPr>
          <a:xfrm>
            <a:off x="6246813" y="2889250"/>
            <a:ext cx="442912" cy="442913"/>
          </a:xfrm>
          <a:prstGeom prst="ellipse">
            <a:avLst/>
          </a:prstGeom>
          <a:solidFill>
            <a:srgbClr val="212833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en-US" altLang="zh-CN" sz="2000" dirty="0">
                <a:solidFill>
                  <a:schemeClr val="bg1"/>
                </a:solidFill>
                <a:latin typeface="Calibri" panose="020F0502020204030204" charset="0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Calibri" panose="020F0502020204030204" charset="0"/>
            </a:endParaRPr>
          </a:p>
        </p:txBody>
      </p:sp>
      <p:sp>
        <p:nvSpPr>
          <p:cNvPr id="19472" name="椭圆 17"/>
          <p:cNvSpPr/>
          <p:nvPr/>
        </p:nvSpPr>
        <p:spPr>
          <a:xfrm>
            <a:off x="6246813" y="4098925"/>
            <a:ext cx="442912" cy="442913"/>
          </a:xfrm>
          <a:prstGeom prst="ellipse">
            <a:avLst/>
          </a:prstGeom>
          <a:solidFill>
            <a:srgbClr val="212833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en-US" altLang="zh-CN" sz="2000" dirty="0">
                <a:solidFill>
                  <a:schemeClr val="bg1"/>
                </a:solidFill>
                <a:latin typeface="Calibri" panose="020F0502020204030204" charset="0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Calibri" panose="020F0502020204030204" charset="0"/>
            </a:endParaRPr>
          </a:p>
        </p:txBody>
      </p:sp>
      <p:sp>
        <p:nvSpPr>
          <p:cNvPr id="19475" name="椭圆 20"/>
          <p:cNvSpPr/>
          <p:nvPr/>
        </p:nvSpPr>
        <p:spPr>
          <a:xfrm>
            <a:off x="6246813" y="5267325"/>
            <a:ext cx="442912" cy="442913"/>
          </a:xfrm>
          <a:prstGeom prst="ellipse">
            <a:avLst/>
          </a:prstGeom>
          <a:solidFill>
            <a:srgbClr val="212833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en-US" altLang="zh-CN" sz="2000" dirty="0">
                <a:solidFill>
                  <a:schemeClr val="bg1"/>
                </a:solidFill>
                <a:latin typeface="Calibri" panose="020F0502020204030204" charset="0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Calibri" panose="020F0502020204030204" charset="0"/>
            </a:endParaRPr>
          </a:p>
        </p:txBody>
      </p:sp>
      <p:sp>
        <p:nvSpPr>
          <p:cNvPr id="19478" name="Freeform 188"/>
          <p:cNvSpPr/>
          <p:nvPr/>
        </p:nvSpPr>
        <p:spPr>
          <a:xfrm>
            <a:off x="3349625" y="2528888"/>
            <a:ext cx="504825" cy="549275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92" h="100">
                <a:moveTo>
                  <a:pt x="91" y="74"/>
                </a:moveTo>
                <a:cubicBezTo>
                  <a:pt x="92" y="65"/>
                  <a:pt x="79" y="59"/>
                  <a:pt x="73" y="53"/>
                </a:cubicBezTo>
                <a:cubicBezTo>
                  <a:pt x="60" y="40"/>
                  <a:pt x="68" y="25"/>
                  <a:pt x="62" y="10"/>
                </a:cubicBezTo>
                <a:cubicBezTo>
                  <a:pt x="59" y="3"/>
                  <a:pt x="53" y="0"/>
                  <a:pt x="46" y="0"/>
                </a:cubicBezTo>
                <a:cubicBezTo>
                  <a:pt x="39" y="0"/>
                  <a:pt x="33" y="3"/>
                  <a:pt x="30" y="10"/>
                </a:cubicBezTo>
                <a:cubicBezTo>
                  <a:pt x="24" y="25"/>
                  <a:pt x="32" y="40"/>
                  <a:pt x="19" y="53"/>
                </a:cubicBezTo>
                <a:cubicBezTo>
                  <a:pt x="12" y="59"/>
                  <a:pt x="0" y="65"/>
                  <a:pt x="1" y="74"/>
                </a:cubicBezTo>
                <a:cubicBezTo>
                  <a:pt x="26" y="74"/>
                  <a:pt x="26" y="74"/>
                  <a:pt x="26" y="74"/>
                </a:cubicBezTo>
                <a:cubicBezTo>
                  <a:pt x="25" y="79"/>
                  <a:pt x="25" y="79"/>
                  <a:pt x="25" y="79"/>
                </a:cubicBezTo>
                <a:cubicBezTo>
                  <a:pt x="23" y="80"/>
                  <a:pt x="21" y="83"/>
                  <a:pt x="20" y="86"/>
                </a:cubicBezTo>
                <a:cubicBezTo>
                  <a:pt x="18" y="92"/>
                  <a:pt x="20" y="97"/>
                  <a:pt x="25" y="99"/>
                </a:cubicBezTo>
                <a:cubicBezTo>
                  <a:pt x="29" y="100"/>
                  <a:pt x="34" y="96"/>
                  <a:pt x="35" y="91"/>
                </a:cubicBezTo>
                <a:cubicBezTo>
                  <a:pt x="36" y="88"/>
                  <a:pt x="36" y="85"/>
                  <a:pt x="35" y="82"/>
                </a:cubicBezTo>
                <a:cubicBezTo>
                  <a:pt x="37" y="74"/>
                  <a:pt x="37" y="74"/>
                  <a:pt x="37" y="74"/>
                </a:cubicBezTo>
                <a:lnTo>
                  <a:pt x="91" y="74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9" name="Freeform 414"/>
          <p:cNvSpPr/>
          <p:nvPr/>
        </p:nvSpPr>
        <p:spPr>
          <a:xfrm>
            <a:off x="1811338" y="2987675"/>
            <a:ext cx="538162" cy="557213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98" h="101">
                <a:moveTo>
                  <a:pt x="78" y="72"/>
                </a:moveTo>
                <a:cubicBezTo>
                  <a:pt x="98" y="37"/>
                  <a:pt x="41" y="0"/>
                  <a:pt x="41" y="0"/>
                </a:cubicBezTo>
                <a:cubicBezTo>
                  <a:pt x="59" y="17"/>
                  <a:pt x="49" y="54"/>
                  <a:pt x="43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55" y="31"/>
                  <a:pt x="41" y="0"/>
                  <a:pt x="41" y="0"/>
                </a:cubicBezTo>
                <a:cubicBezTo>
                  <a:pt x="49" y="18"/>
                  <a:pt x="33" y="55"/>
                  <a:pt x="25" y="72"/>
                </a:cubicBezTo>
                <a:cubicBezTo>
                  <a:pt x="11" y="72"/>
                  <a:pt x="0" y="72"/>
                  <a:pt x="0" y="72"/>
                </a:cubicBezTo>
                <a:cubicBezTo>
                  <a:pt x="0" y="72"/>
                  <a:pt x="8" y="96"/>
                  <a:pt x="31" y="99"/>
                </a:cubicBezTo>
                <a:cubicBezTo>
                  <a:pt x="53" y="101"/>
                  <a:pt x="85" y="91"/>
                  <a:pt x="98" y="72"/>
                </a:cubicBezTo>
                <a:lnTo>
                  <a:pt x="78" y="72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80" name="Freeform 276"/>
          <p:cNvSpPr/>
          <p:nvPr/>
        </p:nvSpPr>
        <p:spPr>
          <a:xfrm>
            <a:off x="2328863" y="4583113"/>
            <a:ext cx="614362" cy="530225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101" h="87">
                <a:moveTo>
                  <a:pt x="3" y="67"/>
                </a:moveTo>
                <a:cubicBezTo>
                  <a:pt x="44" y="39"/>
                  <a:pt x="44" y="39"/>
                  <a:pt x="44" y="39"/>
                </a:cubicBezTo>
                <a:cubicBezTo>
                  <a:pt x="42" y="32"/>
                  <a:pt x="43" y="25"/>
                  <a:pt x="46" y="19"/>
                </a:cubicBezTo>
                <a:cubicBezTo>
                  <a:pt x="52" y="6"/>
                  <a:pt x="66" y="0"/>
                  <a:pt x="79" y="3"/>
                </a:cubicBezTo>
                <a:cubicBezTo>
                  <a:pt x="64" y="14"/>
                  <a:pt x="64" y="14"/>
                  <a:pt x="64" y="14"/>
                </a:cubicBezTo>
                <a:cubicBezTo>
                  <a:pt x="65" y="36"/>
                  <a:pt x="65" y="36"/>
                  <a:pt x="65" y="36"/>
                </a:cubicBezTo>
                <a:cubicBezTo>
                  <a:pt x="85" y="45"/>
                  <a:pt x="85" y="45"/>
                  <a:pt x="85" y="45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0" y="37"/>
                  <a:pt x="100" y="40"/>
                  <a:pt x="98" y="43"/>
                </a:cubicBezTo>
                <a:cubicBezTo>
                  <a:pt x="92" y="58"/>
                  <a:pt x="74" y="64"/>
                  <a:pt x="60" y="57"/>
                </a:cubicBezTo>
                <a:cubicBezTo>
                  <a:pt x="59" y="57"/>
                  <a:pt x="59" y="57"/>
                  <a:pt x="58" y="56"/>
                </a:cubicBezTo>
                <a:cubicBezTo>
                  <a:pt x="16" y="86"/>
                  <a:pt x="16" y="86"/>
                  <a:pt x="16" y="86"/>
                </a:cubicBezTo>
                <a:cubicBezTo>
                  <a:pt x="13" y="87"/>
                  <a:pt x="10" y="87"/>
                  <a:pt x="9" y="84"/>
                </a:cubicBezTo>
                <a:cubicBezTo>
                  <a:pt x="2" y="75"/>
                  <a:pt x="2" y="75"/>
                  <a:pt x="2" y="75"/>
                </a:cubicBezTo>
                <a:cubicBezTo>
                  <a:pt x="0" y="72"/>
                  <a:pt x="1" y="69"/>
                  <a:pt x="3" y="67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81" name="Freeform 277"/>
          <p:cNvSpPr>
            <a:spLocks noEditPoints="1"/>
          </p:cNvSpPr>
          <p:nvPr/>
        </p:nvSpPr>
        <p:spPr>
          <a:xfrm>
            <a:off x="3971925" y="4014788"/>
            <a:ext cx="438150" cy="522287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72" h="86">
                <a:moveTo>
                  <a:pt x="62" y="33"/>
                </a:moveTo>
                <a:cubicBezTo>
                  <a:pt x="57" y="33"/>
                  <a:pt x="57" y="33"/>
                  <a:pt x="57" y="33"/>
                </a:cubicBezTo>
                <a:cubicBezTo>
                  <a:pt x="57" y="19"/>
                  <a:pt x="57" y="19"/>
                  <a:pt x="57" y="19"/>
                </a:cubicBezTo>
                <a:cubicBezTo>
                  <a:pt x="57" y="9"/>
                  <a:pt x="49" y="0"/>
                  <a:pt x="38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24" y="0"/>
                  <a:pt x="15" y="9"/>
                  <a:pt x="15" y="19"/>
                </a:cubicBezTo>
                <a:cubicBezTo>
                  <a:pt x="15" y="33"/>
                  <a:pt x="15" y="33"/>
                  <a:pt x="15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5" y="33"/>
                  <a:pt x="0" y="37"/>
                  <a:pt x="0" y="43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81"/>
                  <a:pt x="5" y="86"/>
                  <a:pt x="10" y="86"/>
                </a:cubicBezTo>
                <a:cubicBezTo>
                  <a:pt x="62" y="86"/>
                  <a:pt x="62" y="86"/>
                  <a:pt x="62" y="86"/>
                </a:cubicBezTo>
                <a:cubicBezTo>
                  <a:pt x="68" y="86"/>
                  <a:pt x="72" y="81"/>
                  <a:pt x="72" y="76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37"/>
                  <a:pt x="68" y="33"/>
                  <a:pt x="62" y="33"/>
                </a:cubicBezTo>
                <a:close/>
                <a:moveTo>
                  <a:pt x="42" y="78"/>
                </a:moveTo>
                <a:cubicBezTo>
                  <a:pt x="31" y="78"/>
                  <a:pt x="31" y="78"/>
                  <a:pt x="31" y="78"/>
                </a:cubicBezTo>
                <a:cubicBezTo>
                  <a:pt x="32" y="64"/>
                  <a:pt x="32" y="64"/>
                  <a:pt x="32" y="64"/>
                </a:cubicBezTo>
                <a:cubicBezTo>
                  <a:pt x="30" y="63"/>
                  <a:pt x="29" y="60"/>
                  <a:pt x="29" y="58"/>
                </a:cubicBezTo>
                <a:cubicBezTo>
                  <a:pt x="29" y="54"/>
                  <a:pt x="32" y="51"/>
                  <a:pt x="36" y="51"/>
                </a:cubicBezTo>
                <a:cubicBezTo>
                  <a:pt x="40" y="51"/>
                  <a:pt x="43" y="54"/>
                  <a:pt x="43" y="58"/>
                </a:cubicBezTo>
                <a:cubicBezTo>
                  <a:pt x="43" y="60"/>
                  <a:pt x="42" y="63"/>
                  <a:pt x="40" y="64"/>
                </a:cubicBezTo>
                <a:lnTo>
                  <a:pt x="42" y="78"/>
                </a:lnTo>
                <a:close/>
                <a:moveTo>
                  <a:pt x="50" y="33"/>
                </a:moveTo>
                <a:cubicBezTo>
                  <a:pt x="22" y="33"/>
                  <a:pt x="22" y="33"/>
                  <a:pt x="22" y="33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3"/>
                  <a:pt x="28" y="7"/>
                  <a:pt x="34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45" y="7"/>
                  <a:pt x="50" y="13"/>
                  <a:pt x="50" y="19"/>
                </a:cubicBezTo>
                <a:lnTo>
                  <a:pt x="50" y="3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991350" y="1845310"/>
            <a:ext cx="311340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991350" y="146050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91350" y="3020060"/>
            <a:ext cx="311340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91350" y="263525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991350" y="4222115"/>
            <a:ext cx="311340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991350" y="383730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991350" y="5403215"/>
            <a:ext cx="311340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991350" y="501840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工作完成情况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45" name="Flowchart: Stored Data 44"/>
          <p:cNvSpPr/>
          <p:nvPr/>
        </p:nvSpPr>
        <p:spPr>
          <a:xfrm>
            <a:off x="1795358" y="1337102"/>
            <a:ext cx="2789766" cy="1008740"/>
          </a:xfrm>
          <a:prstGeom prst="flowChartOnlineStorage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Flowchart: Stored Data 7"/>
          <p:cNvSpPr/>
          <p:nvPr/>
        </p:nvSpPr>
        <p:spPr>
          <a:xfrm>
            <a:off x="1738998" y="3839177"/>
            <a:ext cx="2789766" cy="1008740"/>
          </a:xfrm>
          <a:prstGeom prst="flowChartOnlineStorage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Flowchart: Stored Data 10"/>
          <p:cNvSpPr/>
          <p:nvPr/>
        </p:nvSpPr>
        <p:spPr>
          <a:xfrm>
            <a:off x="1735808" y="5034097"/>
            <a:ext cx="2789766" cy="1008740"/>
          </a:xfrm>
          <a:prstGeom prst="flowChartOnlineStorage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1997243" y="1622791"/>
            <a:ext cx="522971" cy="4272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3" name="Freeform 11"/>
          <p:cNvSpPr>
            <a:spLocks noEditPoints="1"/>
          </p:cNvSpPr>
          <p:nvPr/>
        </p:nvSpPr>
        <p:spPr bwMode="auto">
          <a:xfrm>
            <a:off x="1863674" y="4038312"/>
            <a:ext cx="470780" cy="50187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/>
          </a:p>
        </p:txBody>
      </p:sp>
      <p:sp>
        <p:nvSpPr>
          <p:cNvPr id="44" name="Flowchart: Stored Data 43"/>
          <p:cNvSpPr/>
          <p:nvPr/>
        </p:nvSpPr>
        <p:spPr>
          <a:xfrm>
            <a:off x="1735808" y="2598027"/>
            <a:ext cx="2789766" cy="1008740"/>
          </a:xfrm>
          <a:prstGeom prst="flowChartOnlineStorage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Freeform 21"/>
          <p:cNvSpPr>
            <a:spLocks noEditPoints="1"/>
          </p:cNvSpPr>
          <p:nvPr/>
        </p:nvSpPr>
        <p:spPr bwMode="auto">
          <a:xfrm>
            <a:off x="2028669" y="2830437"/>
            <a:ext cx="440029" cy="545509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/>
          </a:p>
        </p:txBody>
      </p:sp>
      <p:sp>
        <p:nvSpPr>
          <p:cNvPr id="49" name="Freeform 26"/>
          <p:cNvSpPr/>
          <p:nvPr/>
        </p:nvSpPr>
        <p:spPr bwMode="auto">
          <a:xfrm>
            <a:off x="2077538" y="5233328"/>
            <a:ext cx="360608" cy="473118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2606675" y="165163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06675" y="290893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06675" y="409003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606675" y="5269865"/>
            <a:ext cx="14236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 加 标 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026660" y="1536065"/>
            <a:ext cx="522414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026660" y="118237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026660" y="2796540"/>
            <a:ext cx="522414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026660" y="244284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026660" y="4037965"/>
            <a:ext cx="522414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026660" y="368427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026660" y="5233035"/>
            <a:ext cx="522414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026660" y="487934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551555" y="2030095"/>
            <a:ext cx="5088255" cy="2406650"/>
            <a:chOff x="6066" y="3628"/>
            <a:chExt cx="8013" cy="3790"/>
          </a:xfrm>
        </p:grpSpPr>
        <p:sp>
          <p:nvSpPr>
            <p:cNvPr id="3" name="任意多边形 2"/>
            <p:cNvSpPr/>
            <p:nvPr>
              <p:custDataLst>
                <p:tags r:id="rId1"/>
              </p:custDataLst>
            </p:nvPr>
          </p:nvSpPr>
          <p:spPr>
            <a:xfrm flipH="1">
              <a:off x="6066" y="3628"/>
              <a:ext cx="5554" cy="3790"/>
            </a:xfrm>
            <a:custGeom>
              <a:avLst/>
              <a:gdLst>
                <a:gd name="connsiteX0" fmla="*/ 0 w 2219325"/>
                <a:gd name="connsiteY0" fmla="*/ 0 h 1514475"/>
                <a:gd name="connsiteX1" fmla="*/ 2219325 w 2219325"/>
                <a:gd name="connsiteY1" fmla="*/ 0 h 1514475"/>
                <a:gd name="connsiteX2" fmla="*/ 2219325 w 2219325"/>
                <a:gd name="connsiteY2" fmla="*/ 1514475 h 1514475"/>
                <a:gd name="connsiteX3" fmla="*/ 0 w 2219325"/>
                <a:gd name="connsiteY3" fmla="*/ 1514475 h 1514475"/>
                <a:gd name="connsiteX4" fmla="*/ 0 w 2219325"/>
                <a:gd name="connsiteY4" fmla="*/ 1214437 h 1514475"/>
                <a:gd name="connsiteX5" fmla="*/ 238125 w 2219325"/>
                <a:gd name="connsiteY5" fmla="*/ 1214437 h 1514475"/>
                <a:gd name="connsiteX6" fmla="*/ 238125 w 2219325"/>
                <a:gd name="connsiteY6" fmla="*/ 300037 h 1514475"/>
                <a:gd name="connsiteX7" fmla="*/ 0 w 2219325"/>
                <a:gd name="connsiteY7" fmla="*/ 300037 h 1514475"/>
                <a:gd name="connsiteX0-1" fmla="*/ 238125 w 2219325"/>
                <a:gd name="connsiteY0-2" fmla="*/ 300037 h 1514475"/>
                <a:gd name="connsiteX1-3" fmla="*/ 0 w 2219325"/>
                <a:gd name="connsiteY1-4" fmla="*/ 300037 h 1514475"/>
                <a:gd name="connsiteX2-5" fmla="*/ 0 w 2219325"/>
                <a:gd name="connsiteY2-6" fmla="*/ 0 h 1514475"/>
                <a:gd name="connsiteX3-7" fmla="*/ 2219325 w 2219325"/>
                <a:gd name="connsiteY3-8" fmla="*/ 0 h 1514475"/>
                <a:gd name="connsiteX4-9" fmla="*/ 2219325 w 2219325"/>
                <a:gd name="connsiteY4-10" fmla="*/ 1514475 h 1514475"/>
                <a:gd name="connsiteX5-11" fmla="*/ 0 w 2219325"/>
                <a:gd name="connsiteY5-12" fmla="*/ 1514475 h 1514475"/>
                <a:gd name="connsiteX6-13" fmla="*/ 0 w 2219325"/>
                <a:gd name="connsiteY6-14" fmla="*/ 1214437 h 1514475"/>
                <a:gd name="connsiteX7-15" fmla="*/ 238125 w 2219325"/>
                <a:gd name="connsiteY7-16" fmla="*/ 1214437 h 1514475"/>
                <a:gd name="connsiteX8" fmla="*/ 329565 w 2219325"/>
                <a:gd name="connsiteY8" fmla="*/ 391477 h 1514475"/>
                <a:gd name="connsiteX0-17" fmla="*/ 0 w 2219325"/>
                <a:gd name="connsiteY0-18" fmla="*/ 300037 h 1514475"/>
                <a:gd name="connsiteX1-19" fmla="*/ 0 w 2219325"/>
                <a:gd name="connsiteY1-20" fmla="*/ 0 h 1514475"/>
                <a:gd name="connsiteX2-21" fmla="*/ 2219325 w 2219325"/>
                <a:gd name="connsiteY2-22" fmla="*/ 0 h 1514475"/>
                <a:gd name="connsiteX3-23" fmla="*/ 2219325 w 2219325"/>
                <a:gd name="connsiteY3-24" fmla="*/ 1514475 h 1514475"/>
                <a:gd name="connsiteX4-25" fmla="*/ 0 w 2219325"/>
                <a:gd name="connsiteY4-26" fmla="*/ 1514475 h 1514475"/>
                <a:gd name="connsiteX5-27" fmla="*/ 0 w 2219325"/>
                <a:gd name="connsiteY5-28" fmla="*/ 1214437 h 1514475"/>
                <a:gd name="connsiteX6-29" fmla="*/ 238125 w 2219325"/>
                <a:gd name="connsiteY6-30" fmla="*/ 1214437 h 1514475"/>
                <a:gd name="connsiteX7-31" fmla="*/ 329565 w 2219325"/>
                <a:gd name="connsiteY7-32" fmla="*/ 391477 h 1514475"/>
                <a:gd name="connsiteX0-33" fmla="*/ 0 w 2219325"/>
                <a:gd name="connsiteY0-34" fmla="*/ 300037 h 1514475"/>
                <a:gd name="connsiteX1-35" fmla="*/ 0 w 2219325"/>
                <a:gd name="connsiteY1-36" fmla="*/ 0 h 1514475"/>
                <a:gd name="connsiteX2-37" fmla="*/ 2219325 w 2219325"/>
                <a:gd name="connsiteY2-38" fmla="*/ 0 h 1514475"/>
                <a:gd name="connsiteX3-39" fmla="*/ 2219325 w 2219325"/>
                <a:gd name="connsiteY3-40" fmla="*/ 1514475 h 1514475"/>
                <a:gd name="connsiteX4-41" fmla="*/ 0 w 2219325"/>
                <a:gd name="connsiteY4-42" fmla="*/ 1514475 h 1514475"/>
                <a:gd name="connsiteX5-43" fmla="*/ 0 w 2219325"/>
                <a:gd name="connsiteY5-44" fmla="*/ 1214437 h 1514475"/>
                <a:gd name="connsiteX6-45" fmla="*/ 238125 w 2219325"/>
                <a:gd name="connsiteY6-46" fmla="*/ 1214437 h 1514475"/>
                <a:gd name="connsiteX0-47" fmla="*/ 0 w 2219325"/>
                <a:gd name="connsiteY0-48" fmla="*/ 300037 h 1514475"/>
                <a:gd name="connsiteX1-49" fmla="*/ 0 w 2219325"/>
                <a:gd name="connsiteY1-50" fmla="*/ 0 h 1514475"/>
                <a:gd name="connsiteX2-51" fmla="*/ 2219325 w 2219325"/>
                <a:gd name="connsiteY2-52" fmla="*/ 0 h 1514475"/>
                <a:gd name="connsiteX3-53" fmla="*/ 2219325 w 2219325"/>
                <a:gd name="connsiteY3-54" fmla="*/ 1514475 h 1514475"/>
                <a:gd name="connsiteX4-55" fmla="*/ 0 w 2219325"/>
                <a:gd name="connsiteY4-56" fmla="*/ 1514475 h 1514475"/>
                <a:gd name="connsiteX5-57" fmla="*/ 0 w 2219325"/>
                <a:gd name="connsiteY5-58" fmla="*/ 1214437 h 15144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219325" h="1514475">
                  <a:moveTo>
                    <a:pt x="0" y="300037"/>
                  </a:moveTo>
                  <a:lnTo>
                    <a:pt x="0" y="0"/>
                  </a:lnTo>
                  <a:lnTo>
                    <a:pt x="2219325" y="0"/>
                  </a:lnTo>
                  <a:lnTo>
                    <a:pt x="2219325" y="1514475"/>
                  </a:lnTo>
                  <a:lnTo>
                    <a:pt x="0" y="1514475"/>
                  </a:lnTo>
                  <a:lnTo>
                    <a:pt x="0" y="1214437"/>
                  </a:lnTo>
                </a:path>
              </a:pathLst>
            </a:custGeom>
            <a:noFill/>
            <a:ln w="19050">
              <a:solidFill>
                <a:srgbClr val="2128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4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2"/>
              </p:custDataLst>
            </p:nvPr>
          </p:nvSpPr>
          <p:spPr>
            <a:xfrm flipH="1">
              <a:off x="6313" y="3848"/>
              <a:ext cx="906" cy="3350"/>
            </a:xfrm>
            <a:prstGeom prst="rect">
              <a:avLst/>
            </a:prstGeom>
            <a:noFill/>
          </p:spPr>
          <p:txBody>
            <a:bodyPr vert="vert" lIns="0" tIns="0" rIns="0" bIns="0" anchor="ctr"/>
            <a:lstStyle/>
            <a:p>
              <a:pPr algn="ctr">
                <a:defRPr/>
              </a:pPr>
              <a:r>
                <a:rPr lang="en-US" altLang="zh-CN" sz="44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PART 3</a:t>
              </a:r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8264" y="4588"/>
              <a:ext cx="5815" cy="8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lang="zh-CN" altLang="en-US" sz="3600" b="1">
                  <a:solidFill>
                    <a:srgbClr val="212833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成 功 项 目 展 示</a:t>
              </a:r>
              <a:endParaRPr lang="zh-CN" altLang="en-US" sz="3600" b="1" dirty="0">
                <a:solidFill>
                  <a:srgbClr val="212833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TextBox 11"/>
            <p:cNvSpPr txBox="1"/>
            <p:nvPr/>
          </p:nvSpPr>
          <p:spPr>
            <a:xfrm flipH="1">
              <a:off x="11889" y="577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flipH="1">
              <a:off x="9118" y="572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0" name="TextBox 11"/>
            <p:cNvSpPr txBox="1"/>
            <p:nvPr/>
          </p:nvSpPr>
          <p:spPr>
            <a:xfrm flipH="1">
              <a:off x="9118" y="630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4" name="TextBox 11"/>
            <p:cNvSpPr txBox="1"/>
            <p:nvPr/>
          </p:nvSpPr>
          <p:spPr>
            <a:xfrm flipH="1">
              <a:off x="11889" y="628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成功项目展示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" name="矩形 1"/>
          <p:cNvSpPr/>
          <p:nvPr/>
        </p:nvSpPr>
        <p:spPr>
          <a:xfrm>
            <a:off x="6118927" y="2434084"/>
            <a:ext cx="4764911" cy="3055717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353882" y="2434084"/>
            <a:ext cx="4764911" cy="3055717"/>
          </a:xfrm>
          <a:prstGeom prst="rect">
            <a:avLst/>
          </a:prstGeom>
          <a:solidFill>
            <a:srgbClr val="2128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460500" y="2806700"/>
            <a:ext cx="236918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460500" y="3458210"/>
            <a:ext cx="4551045" cy="1752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4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Welcome to download this template, please do not </a:t>
            </a:r>
            <a:r>
              <a:rPr lang="en-US" altLang="zh-CN" sz="14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  <a:p>
            <a:pPr algn="l">
              <a:lnSpc>
                <a:spcPct val="13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成功项目展示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" name="矩形 1"/>
          <p:cNvSpPr/>
          <p:nvPr/>
        </p:nvSpPr>
        <p:spPr>
          <a:xfrm>
            <a:off x="8060055" y="1334135"/>
            <a:ext cx="3513455" cy="416052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908550" y="2559050"/>
            <a:ext cx="2741295" cy="293560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929505" y="2910205"/>
            <a:ext cx="2504440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 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Welcetodownloadthistemplate, please do not 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388610" y="264795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144510" y="1765935"/>
            <a:ext cx="3344545" cy="3692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Welcetodownloadthistemplate, please do 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Welcetodownloadthistemplate, please do not 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023350" y="138112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93090" y="2379345"/>
            <a:ext cx="382841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 donot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93090" y="21170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93090" y="4070985"/>
            <a:ext cx="382841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 donot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93090" y="380873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成功项目展示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135174" name="流程图: 联系 5"/>
          <p:cNvSpPr>
            <a:spLocks noChangeArrowheads="1"/>
          </p:cNvSpPr>
          <p:nvPr/>
        </p:nvSpPr>
        <p:spPr bwMode="auto">
          <a:xfrm>
            <a:off x="1509713" y="4416425"/>
            <a:ext cx="741362" cy="741363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35175" name="直接连接符 6"/>
          <p:cNvCxnSpPr>
            <a:cxnSpLocks noChangeShapeType="1"/>
          </p:cNvCxnSpPr>
          <p:nvPr/>
        </p:nvCxnSpPr>
        <p:spPr bwMode="auto">
          <a:xfrm flipV="1">
            <a:off x="2251075" y="3340100"/>
            <a:ext cx="909638" cy="1033463"/>
          </a:xfrm>
          <a:prstGeom prst="line">
            <a:avLst/>
          </a:prstGeom>
          <a:noFill/>
          <a:ln w="6350" cmpd="sng">
            <a:solidFill>
              <a:srgbClr val="7F7F7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176" name="流程图: 联系 7"/>
          <p:cNvSpPr>
            <a:spLocks noChangeArrowheads="1"/>
          </p:cNvSpPr>
          <p:nvPr/>
        </p:nvSpPr>
        <p:spPr bwMode="auto">
          <a:xfrm>
            <a:off x="4848225" y="4416425"/>
            <a:ext cx="741363" cy="741363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35177" name="直接连接符 8"/>
          <p:cNvCxnSpPr>
            <a:cxnSpLocks noChangeShapeType="1"/>
          </p:cNvCxnSpPr>
          <p:nvPr/>
        </p:nvCxnSpPr>
        <p:spPr bwMode="auto">
          <a:xfrm flipV="1">
            <a:off x="5589588" y="3340100"/>
            <a:ext cx="909637" cy="1033463"/>
          </a:xfrm>
          <a:prstGeom prst="line">
            <a:avLst/>
          </a:prstGeom>
          <a:noFill/>
          <a:ln w="6350" cmpd="sng">
            <a:solidFill>
              <a:srgbClr val="7F7F7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178" name="流程图: 联系 9"/>
          <p:cNvSpPr>
            <a:spLocks noChangeArrowheads="1"/>
          </p:cNvSpPr>
          <p:nvPr/>
        </p:nvSpPr>
        <p:spPr bwMode="auto">
          <a:xfrm>
            <a:off x="8186738" y="4416425"/>
            <a:ext cx="741362" cy="741363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35179" name="直接连接符 10"/>
          <p:cNvCxnSpPr>
            <a:cxnSpLocks noChangeShapeType="1"/>
          </p:cNvCxnSpPr>
          <p:nvPr/>
        </p:nvCxnSpPr>
        <p:spPr bwMode="auto">
          <a:xfrm flipV="1">
            <a:off x="8928100" y="3340100"/>
            <a:ext cx="909638" cy="1033463"/>
          </a:xfrm>
          <a:prstGeom prst="line">
            <a:avLst/>
          </a:prstGeom>
          <a:noFill/>
          <a:ln w="6350" cmpd="sng">
            <a:solidFill>
              <a:srgbClr val="7F7F7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180" name="流程图: 联系 11"/>
          <p:cNvSpPr>
            <a:spLocks noChangeArrowheads="1"/>
          </p:cNvSpPr>
          <p:nvPr/>
        </p:nvSpPr>
        <p:spPr bwMode="auto">
          <a:xfrm rot="5400000">
            <a:off x="3244850" y="2665413"/>
            <a:ext cx="739775" cy="739775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35181" name="直接连接符 12"/>
          <p:cNvCxnSpPr>
            <a:cxnSpLocks noChangeShapeType="1"/>
          </p:cNvCxnSpPr>
          <p:nvPr/>
        </p:nvCxnSpPr>
        <p:spPr bwMode="auto">
          <a:xfrm rot="5400000" flipV="1">
            <a:off x="4090194" y="3342482"/>
            <a:ext cx="909637" cy="1035050"/>
          </a:xfrm>
          <a:prstGeom prst="line">
            <a:avLst/>
          </a:prstGeom>
          <a:noFill/>
          <a:ln w="6350" cmpd="sng">
            <a:solidFill>
              <a:srgbClr val="7F7F7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182" name="流程图: 联系 13"/>
          <p:cNvSpPr>
            <a:spLocks noChangeArrowheads="1"/>
          </p:cNvSpPr>
          <p:nvPr/>
        </p:nvSpPr>
        <p:spPr bwMode="auto">
          <a:xfrm rot="5400000">
            <a:off x="6583363" y="2665413"/>
            <a:ext cx="739775" cy="739775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35183" name="直接连接符 14"/>
          <p:cNvCxnSpPr>
            <a:cxnSpLocks noChangeShapeType="1"/>
          </p:cNvCxnSpPr>
          <p:nvPr/>
        </p:nvCxnSpPr>
        <p:spPr bwMode="auto">
          <a:xfrm rot="5400000" flipV="1">
            <a:off x="7428706" y="3342482"/>
            <a:ext cx="909637" cy="1035050"/>
          </a:xfrm>
          <a:prstGeom prst="line">
            <a:avLst/>
          </a:prstGeom>
          <a:noFill/>
          <a:ln w="6350" cmpd="sng">
            <a:solidFill>
              <a:srgbClr val="7F7F7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184" name="流程图: 联系 15"/>
          <p:cNvSpPr>
            <a:spLocks noChangeArrowheads="1"/>
          </p:cNvSpPr>
          <p:nvPr/>
        </p:nvSpPr>
        <p:spPr bwMode="auto">
          <a:xfrm rot="5400000">
            <a:off x="9921875" y="2665413"/>
            <a:ext cx="739775" cy="739775"/>
          </a:xfrm>
          <a:prstGeom prst="flowChartConnector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5185" name="Freeform 122"/>
          <p:cNvSpPr/>
          <p:nvPr/>
        </p:nvSpPr>
        <p:spPr bwMode="auto">
          <a:xfrm>
            <a:off x="8426450" y="4659313"/>
            <a:ext cx="261938" cy="261937"/>
          </a:xfrm>
          <a:custGeom>
            <a:avLst/>
            <a:gdLst>
              <a:gd name="T0" fmla="*/ 268 w 290"/>
              <a:gd name="T1" fmla="*/ 181 h 290"/>
              <a:gd name="T2" fmla="*/ 217 w 290"/>
              <a:gd name="T3" fmla="*/ 186 h 290"/>
              <a:gd name="T4" fmla="*/ 159 w 290"/>
              <a:gd name="T5" fmla="*/ 127 h 290"/>
              <a:gd name="T6" fmla="*/ 287 w 290"/>
              <a:gd name="T7" fmla="*/ 50 h 290"/>
              <a:gd name="T8" fmla="*/ 265 w 290"/>
              <a:gd name="T9" fmla="*/ 28 h 290"/>
              <a:gd name="T10" fmla="*/ 101 w 290"/>
              <a:gd name="T11" fmla="*/ 70 h 290"/>
              <a:gd name="T12" fmla="*/ 41 w 290"/>
              <a:gd name="T13" fmla="*/ 9 h 290"/>
              <a:gd name="T14" fmla="*/ 9 w 290"/>
              <a:gd name="T15" fmla="*/ 9 h 290"/>
              <a:gd name="T16" fmla="*/ 9 w 290"/>
              <a:gd name="T17" fmla="*/ 41 h 290"/>
              <a:gd name="T18" fmla="*/ 70 w 290"/>
              <a:gd name="T19" fmla="*/ 101 h 290"/>
              <a:gd name="T20" fmla="*/ 28 w 290"/>
              <a:gd name="T21" fmla="*/ 265 h 290"/>
              <a:gd name="T22" fmla="*/ 50 w 290"/>
              <a:gd name="T23" fmla="*/ 287 h 290"/>
              <a:gd name="T24" fmla="*/ 127 w 290"/>
              <a:gd name="T25" fmla="*/ 159 h 290"/>
              <a:gd name="T26" fmla="*/ 185 w 290"/>
              <a:gd name="T27" fmla="*/ 217 h 290"/>
              <a:gd name="T28" fmla="*/ 181 w 290"/>
              <a:gd name="T29" fmla="*/ 269 h 290"/>
              <a:gd name="T30" fmla="*/ 203 w 290"/>
              <a:gd name="T31" fmla="*/ 290 h 290"/>
              <a:gd name="T32" fmla="*/ 234 w 290"/>
              <a:gd name="T33" fmla="*/ 234 h 290"/>
              <a:gd name="T34" fmla="*/ 290 w 290"/>
              <a:gd name="T35" fmla="*/ 203 h 290"/>
              <a:gd name="T36" fmla="*/ 268 w 290"/>
              <a:gd name="T37" fmla="*/ 181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90" h="290">
                <a:moveTo>
                  <a:pt x="268" y="181"/>
                </a:moveTo>
                <a:cubicBezTo>
                  <a:pt x="217" y="186"/>
                  <a:pt x="217" y="186"/>
                  <a:pt x="217" y="186"/>
                </a:cubicBezTo>
                <a:cubicBezTo>
                  <a:pt x="159" y="127"/>
                  <a:pt x="159" y="127"/>
                  <a:pt x="159" y="127"/>
                </a:cubicBezTo>
                <a:cubicBezTo>
                  <a:pt x="287" y="50"/>
                  <a:pt x="287" y="50"/>
                  <a:pt x="287" y="50"/>
                </a:cubicBezTo>
                <a:cubicBezTo>
                  <a:pt x="265" y="28"/>
                  <a:pt x="265" y="28"/>
                  <a:pt x="265" y="28"/>
                </a:cubicBezTo>
                <a:cubicBezTo>
                  <a:pt x="101" y="70"/>
                  <a:pt x="101" y="70"/>
                  <a:pt x="101" y="70"/>
                </a:cubicBezTo>
                <a:cubicBezTo>
                  <a:pt x="41" y="9"/>
                  <a:pt x="41" y="9"/>
                  <a:pt x="41" y="9"/>
                </a:cubicBezTo>
                <a:cubicBezTo>
                  <a:pt x="32" y="0"/>
                  <a:pt x="18" y="0"/>
                  <a:pt x="9" y="9"/>
                </a:cubicBezTo>
                <a:cubicBezTo>
                  <a:pt x="0" y="18"/>
                  <a:pt x="0" y="32"/>
                  <a:pt x="9" y="41"/>
                </a:cubicBezTo>
                <a:cubicBezTo>
                  <a:pt x="70" y="101"/>
                  <a:pt x="70" y="101"/>
                  <a:pt x="70" y="101"/>
                </a:cubicBezTo>
                <a:cubicBezTo>
                  <a:pt x="28" y="265"/>
                  <a:pt x="28" y="265"/>
                  <a:pt x="28" y="265"/>
                </a:cubicBezTo>
                <a:cubicBezTo>
                  <a:pt x="50" y="287"/>
                  <a:pt x="50" y="287"/>
                  <a:pt x="50" y="287"/>
                </a:cubicBezTo>
                <a:cubicBezTo>
                  <a:pt x="127" y="159"/>
                  <a:pt x="127" y="159"/>
                  <a:pt x="127" y="159"/>
                </a:cubicBezTo>
                <a:cubicBezTo>
                  <a:pt x="185" y="217"/>
                  <a:pt x="185" y="217"/>
                  <a:pt x="185" y="217"/>
                </a:cubicBezTo>
                <a:cubicBezTo>
                  <a:pt x="181" y="269"/>
                  <a:pt x="181" y="269"/>
                  <a:pt x="181" y="269"/>
                </a:cubicBezTo>
                <a:cubicBezTo>
                  <a:pt x="203" y="290"/>
                  <a:pt x="203" y="290"/>
                  <a:pt x="203" y="290"/>
                </a:cubicBezTo>
                <a:cubicBezTo>
                  <a:pt x="234" y="234"/>
                  <a:pt x="234" y="234"/>
                  <a:pt x="234" y="234"/>
                </a:cubicBezTo>
                <a:cubicBezTo>
                  <a:pt x="290" y="203"/>
                  <a:pt x="290" y="203"/>
                  <a:pt x="290" y="203"/>
                </a:cubicBezTo>
                <a:lnTo>
                  <a:pt x="268" y="18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6" name="Freeform 32"/>
          <p:cNvSpPr/>
          <p:nvPr/>
        </p:nvSpPr>
        <p:spPr bwMode="auto">
          <a:xfrm>
            <a:off x="1762125" y="4657725"/>
            <a:ext cx="207963" cy="258763"/>
          </a:xfrm>
          <a:custGeom>
            <a:avLst/>
            <a:gdLst>
              <a:gd name="T0" fmla="*/ 231 w 231"/>
              <a:gd name="T1" fmla="*/ 0 h 288"/>
              <a:gd name="T2" fmla="*/ 0 w 231"/>
              <a:gd name="T3" fmla="*/ 0 h 288"/>
              <a:gd name="T4" fmla="*/ 99 w 231"/>
              <a:gd name="T5" fmla="*/ 114 h 288"/>
              <a:gd name="T6" fmla="*/ 99 w 231"/>
              <a:gd name="T7" fmla="*/ 243 h 288"/>
              <a:gd name="T8" fmla="*/ 46 w 231"/>
              <a:gd name="T9" fmla="*/ 288 h 288"/>
              <a:gd name="T10" fmla="*/ 185 w 231"/>
              <a:gd name="T11" fmla="*/ 288 h 288"/>
              <a:gd name="T12" fmla="*/ 132 w 231"/>
              <a:gd name="T13" fmla="*/ 243 h 288"/>
              <a:gd name="T14" fmla="*/ 132 w 231"/>
              <a:gd name="T15" fmla="*/ 114 h 288"/>
              <a:gd name="T16" fmla="*/ 231 w 231"/>
              <a:gd name="T17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1" h="288">
                <a:moveTo>
                  <a:pt x="2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8"/>
                  <a:pt x="43" y="106"/>
                  <a:pt x="99" y="114"/>
                </a:cubicBezTo>
                <a:cubicBezTo>
                  <a:pt x="99" y="243"/>
                  <a:pt x="99" y="243"/>
                  <a:pt x="99" y="243"/>
                </a:cubicBezTo>
                <a:cubicBezTo>
                  <a:pt x="68" y="248"/>
                  <a:pt x="46" y="266"/>
                  <a:pt x="46" y="288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5" y="266"/>
                  <a:pt x="162" y="248"/>
                  <a:pt x="132" y="243"/>
                </a:cubicBezTo>
                <a:cubicBezTo>
                  <a:pt x="132" y="114"/>
                  <a:pt x="132" y="114"/>
                  <a:pt x="132" y="114"/>
                </a:cubicBezTo>
                <a:cubicBezTo>
                  <a:pt x="188" y="106"/>
                  <a:pt x="231" y="58"/>
                  <a:pt x="2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7" name="Freeform 114"/>
          <p:cNvSpPr>
            <a:spLocks noEditPoints="1"/>
          </p:cNvSpPr>
          <p:nvPr/>
        </p:nvSpPr>
        <p:spPr bwMode="auto">
          <a:xfrm>
            <a:off x="10160000" y="2790825"/>
            <a:ext cx="261938" cy="361950"/>
          </a:xfrm>
          <a:custGeom>
            <a:avLst/>
            <a:gdLst>
              <a:gd name="T0" fmla="*/ 37 w 73"/>
              <a:gd name="T1" fmla="*/ 0 h 100"/>
              <a:gd name="T2" fmla="*/ 63 w 73"/>
              <a:gd name="T3" fmla="*/ 9 h 100"/>
              <a:gd name="T4" fmla="*/ 73 w 73"/>
              <a:gd name="T5" fmla="*/ 33 h 100"/>
              <a:gd name="T6" fmla="*/ 73 w 73"/>
              <a:gd name="T7" fmla="*/ 40 h 100"/>
              <a:gd name="T8" fmla="*/ 70 w 73"/>
              <a:gd name="T9" fmla="*/ 47 h 100"/>
              <a:gd name="T10" fmla="*/ 50 w 73"/>
              <a:gd name="T11" fmla="*/ 74 h 100"/>
              <a:gd name="T12" fmla="*/ 48 w 73"/>
              <a:gd name="T13" fmla="*/ 76 h 100"/>
              <a:gd name="T14" fmla="*/ 48 w 73"/>
              <a:gd name="T15" fmla="*/ 80 h 100"/>
              <a:gd name="T16" fmla="*/ 46 w 73"/>
              <a:gd name="T17" fmla="*/ 80 h 100"/>
              <a:gd name="T18" fmla="*/ 44 w 73"/>
              <a:gd name="T19" fmla="*/ 80 h 100"/>
              <a:gd name="T20" fmla="*/ 38 w 73"/>
              <a:gd name="T21" fmla="*/ 80 h 100"/>
              <a:gd name="T22" fmla="*/ 36 w 73"/>
              <a:gd name="T23" fmla="*/ 80 h 100"/>
              <a:gd name="T24" fmla="*/ 31 w 73"/>
              <a:gd name="T25" fmla="*/ 80 h 100"/>
              <a:gd name="T26" fmla="*/ 29 w 73"/>
              <a:gd name="T27" fmla="*/ 80 h 100"/>
              <a:gd name="T28" fmla="*/ 27 w 73"/>
              <a:gd name="T29" fmla="*/ 80 h 100"/>
              <a:gd name="T30" fmla="*/ 27 w 73"/>
              <a:gd name="T31" fmla="*/ 80 h 100"/>
              <a:gd name="T32" fmla="*/ 27 w 73"/>
              <a:gd name="T33" fmla="*/ 76 h 100"/>
              <a:gd name="T34" fmla="*/ 21 w 73"/>
              <a:gd name="T35" fmla="*/ 70 h 100"/>
              <a:gd name="T36" fmla="*/ 0 w 73"/>
              <a:gd name="T37" fmla="*/ 33 h 100"/>
              <a:gd name="T38" fmla="*/ 11 w 73"/>
              <a:gd name="T39" fmla="*/ 9 h 100"/>
              <a:gd name="T40" fmla="*/ 37 w 73"/>
              <a:gd name="T41" fmla="*/ 0 h 100"/>
              <a:gd name="T42" fmla="*/ 45 w 73"/>
              <a:gd name="T43" fmla="*/ 86 h 100"/>
              <a:gd name="T44" fmla="*/ 43 w 73"/>
              <a:gd name="T45" fmla="*/ 100 h 100"/>
              <a:gd name="T46" fmla="*/ 31 w 73"/>
              <a:gd name="T47" fmla="*/ 100 h 100"/>
              <a:gd name="T48" fmla="*/ 30 w 73"/>
              <a:gd name="T49" fmla="*/ 86 h 100"/>
              <a:gd name="T50" fmla="*/ 45 w 73"/>
              <a:gd name="T51" fmla="*/ 86 h 100"/>
              <a:gd name="T52" fmla="*/ 37 w 73"/>
              <a:gd name="T53" fmla="*/ 74 h 100"/>
              <a:gd name="T54" fmla="*/ 43 w 73"/>
              <a:gd name="T55" fmla="*/ 74 h 100"/>
              <a:gd name="T56" fmla="*/ 48 w 73"/>
              <a:gd name="T57" fmla="*/ 6 h 100"/>
              <a:gd name="T58" fmla="*/ 37 w 73"/>
              <a:gd name="T59" fmla="*/ 4 h 100"/>
              <a:gd name="T60" fmla="*/ 36 w 73"/>
              <a:gd name="T61" fmla="*/ 4 h 100"/>
              <a:gd name="T62" fmla="*/ 37 w 73"/>
              <a:gd name="T63" fmla="*/ 74 h 100"/>
              <a:gd name="T64" fmla="*/ 17 w 73"/>
              <a:gd name="T65" fmla="*/ 10 h 100"/>
              <a:gd name="T66" fmla="*/ 16 w 73"/>
              <a:gd name="T67" fmla="*/ 58 h 100"/>
              <a:gd name="T68" fmla="*/ 25 w 73"/>
              <a:gd name="T69" fmla="*/ 67 h 100"/>
              <a:gd name="T70" fmla="*/ 30 w 73"/>
              <a:gd name="T71" fmla="*/ 72 h 100"/>
              <a:gd name="T72" fmla="*/ 27 w 73"/>
              <a:gd name="T73" fmla="*/ 5 h 100"/>
              <a:gd name="T74" fmla="*/ 17 w 73"/>
              <a:gd name="T75" fmla="*/ 10 h 100"/>
              <a:gd name="T76" fmla="*/ 60 w 73"/>
              <a:gd name="T77" fmla="*/ 13 h 100"/>
              <a:gd name="T78" fmla="*/ 56 w 73"/>
              <a:gd name="T79" fmla="*/ 60 h 100"/>
              <a:gd name="T80" fmla="*/ 66 w 73"/>
              <a:gd name="T81" fmla="*/ 45 h 100"/>
              <a:gd name="T82" fmla="*/ 68 w 73"/>
              <a:gd name="T83" fmla="*/ 39 h 100"/>
              <a:gd name="T84" fmla="*/ 69 w 73"/>
              <a:gd name="T85" fmla="*/ 33 h 100"/>
              <a:gd name="T86" fmla="*/ 60 w 73"/>
              <a:gd name="T87" fmla="*/ 13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3" h="100">
                <a:moveTo>
                  <a:pt x="37" y="0"/>
                </a:moveTo>
                <a:cubicBezTo>
                  <a:pt x="47" y="0"/>
                  <a:pt x="56" y="3"/>
                  <a:pt x="63" y="9"/>
                </a:cubicBezTo>
                <a:cubicBezTo>
                  <a:pt x="69" y="15"/>
                  <a:pt x="73" y="24"/>
                  <a:pt x="73" y="33"/>
                </a:cubicBezTo>
                <a:cubicBezTo>
                  <a:pt x="73" y="36"/>
                  <a:pt x="73" y="38"/>
                  <a:pt x="73" y="40"/>
                </a:cubicBezTo>
                <a:cubicBezTo>
                  <a:pt x="72" y="43"/>
                  <a:pt x="71" y="45"/>
                  <a:pt x="70" y="47"/>
                </a:cubicBezTo>
                <a:cubicBezTo>
                  <a:pt x="68" y="53"/>
                  <a:pt x="56" y="67"/>
                  <a:pt x="50" y="74"/>
                </a:cubicBezTo>
                <a:cubicBezTo>
                  <a:pt x="49" y="75"/>
                  <a:pt x="48" y="75"/>
                  <a:pt x="48" y="76"/>
                </a:cubicBezTo>
                <a:cubicBezTo>
                  <a:pt x="48" y="80"/>
                  <a:pt x="48" y="80"/>
                  <a:pt x="48" y="80"/>
                </a:cubicBezTo>
                <a:cubicBezTo>
                  <a:pt x="46" y="80"/>
                  <a:pt x="46" y="80"/>
                  <a:pt x="46" y="80"/>
                </a:cubicBezTo>
                <a:cubicBezTo>
                  <a:pt x="44" y="80"/>
                  <a:pt x="44" y="80"/>
                  <a:pt x="44" y="80"/>
                </a:cubicBezTo>
                <a:cubicBezTo>
                  <a:pt x="38" y="80"/>
                  <a:pt x="38" y="80"/>
                  <a:pt x="38" y="80"/>
                </a:cubicBezTo>
                <a:cubicBezTo>
                  <a:pt x="36" y="80"/>
                  <a:pt x="36" y="80"/>
                  <a:pt x="36" y="80"/>
                </a:cubicBezTo>
                <a:cubicBezTo>
                  <a:pt x="31" y="80"/>
                  <a:pt x="31" y="80"/>
                  <a:pt x="31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7" y="80"/>
                  <a:pt x="27" y="80"/>
                  <a:pt x="27" y="80"/>
                </a:cubicBezTo>
                <a:cubicBezTo>
                  <a:pt x="27" y="80"/>
                  <a:pt x="27" y="80"/>
                  <a:pt x="27" y="80"/>
                </a:cubicBezTo>
                <a:cubicBezTo>
                  <a:pt x="27" y="76"/>
                  <a:pt x="27" y="76"/>
                  <a:pt x="27" y="76"/>
                </a:cubicBezTo>
                <a:cubicBezTo>
                  <a:pt x="25" y="74"/>
                  <a:pt x="23" y="72"/>
                  <a:pt x="21" y="70"/>
                </a:cubicBezTo>
                <a:cubicBezTo>
                  <a:pt x="11" y="60"/>
                  <a:pt x="0" y="48"/>
                  <a:pt x="0" y="33"/>
                </a:cubicBezTo>
                <a:cubicBezTo>
                  <a:pt x="0" y="24"/>
                  <a:pt x="4" y="15"/>
                  <a:pt x="11" y="9"/>
                </a:cubicBezTo>
                <a:cubicBezTo>
                  <a:pt x="18" y="3"/>
                  <a:pt x="27" y="0"/>
                  <a:pt x="37" y="0"/>
                </a:cubicBezTo>
                <a:close/>
                <a:moveTo>
                  <a:pt x="45" y="86"/>
                </a:moveTo>
                <a:cubicBezTo>
                  <a:pt x="43" y="100"/>
                  <a:pt x="43" y="100"/>
                  <a:pt x="43" y="100"/>
                </a:cubicBezTo>
                <a:cubicBezTo>
                  <a:pt x="31" y="100"/>
                  <a:pt x="31" y="100"/>
                  <a:pt x="31" y="100"/>
                </a:cubicBezTo>
                <a:cubicBezTo>
                  <a:pt x="30" y="86"/>
                  <a:pt x="30" y="86"/>
                  <a:pt x="30" y="86"/>
                </a:cubicBezTo>
                <a:cubicBezTo>
                  <a:pt x="45" y="86"/>
                  <a:pt x="45" y="86"/>
                  <a:pt x="45" y="86"/>
                </a:cubicBezTo>
                <a:close/>
                <a:moveTo>
                  <a:pt x="37" y="74"/>
                </a:moveTo>
                <a:cubicBezTo>
                  <a:pt x="43" y="74"/>
                  <a:pt x="43" y="74"/>
                  <a:pt x="43" y="74"/>
                </a:cubicBezTo>
                <a:cubicBezTo>
                  <a:pt x="49" y="49"/>
                  <a:pt x="54" y="27"/>
                  <a:pt x="48" y="6"/>
                </a:cubicBezTo>
                <a:cubicBezTo>
                  <a:pt x="44" y="5"/>
                  <a:pt x="41" y="4"/>
                  <a:pt x="37" y="4"/>
                </a:cubicBezTo>
                <a:cubicBezTo>
                  <a:pt x="37" y="4"/>
                  <a:pt x="36" y="4"/>
                  <a:pt x="36" y="4"/>
                </a:cubicBezTo>
                <a:cubicBezTo>
                  <a:pt x="34" y="27"/>
                  <a:pt x="36" y="51"/>
                  <a:pt x="37" y="74"/>
                </a:cubicBezTo>
                <a:close/>
                <a:moveTo>
                  <a:pt x="17" y="10"/>
                </a:moveTo>
                <a:cubicBezTo>
                  <a:pt x="5" y="25"/>
                  <a:pt x="6" y="41"/>
                  <a:pt x="16" y="58"/>
                </a:cubicBezTo>
                <a:cubicBezTo>
                  <a:pt x="19" y="61"/>
                  <a:pt x="22" y="64"/>
                  <a:pt x="25" y="67"/>
                </a:cubicBezTo>
                <a:cubicBezTo>
                  <a:pt x="26" y="69"/>
                  <a:pt x="28" y="70"/>
                  <a:pt x="30" y="72"/>
                </a:cubicBezTo>
                <a:cubicBezTo>
                  <a:pt x="24" y="52"/>
                  <a:pt x="13" y="25"/>
                  <a:pt x="27" y="5"/>
                </a:cubicBezTo>
                <a:cubicBezTo>
                  <a:pt x="23" y="6"/>
                  <a:pt x="20" y="8"/>
                  <a:pt x="17" y="10"/>
                </a:cubicBezTo>
                <a:close/>
                <a:moveTo>
                  <a:pt x="60" y="13"/>
                </a:moveTo>
                <a:cubicBezTo>
                  <a:pt x="66" y="27"/>
                  <a:pt x="63" y="45"/>
                  <a:pt x="56" y="60"/>
                </a:cubicBezTo>
                <a:cubicBezTo>
                  <a:pt x="60" y="54"/>
                  <a:pt x="65" y="49"/>
                  <a:pt x="66" y="45"/>
                </a:cubicBezTo>
                <a:cubicBezTo>
                  <a:pt x="67" y="43"/>
                  <a:pt x="67" y="41"/>
                  <a:pt x="68" y="39"/>
                </a:cubicBezTo>
                <a:cubicBezTo>
                  <a:pt x="68" y="37"/>
                  <a:pt x="69" y="35"/>
                  <a:pt x="69" y="33"/>
                </a:cubicBezTo>
                <a:cubicBezTo>
                  <a:pt x="69" y="25"/>
                  <a:pt x="65" y="18"/>
                  <a:pt x="60" y="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135188" name="Freeform 145"/>
          <p:cNvSpPr>
            <a:spLocks noEditPoints="1"/>
          </p:cNvSpPr>
          <p:nvPr/>
        </p:nvSpPr>
        <p:spPr bwMode="auto">
          <a:xfrm>
            <a:off x="5030788" y="4648200"/>
            <a:ext cx="355600" cy="358775"/>
          </a:xfrm>
          <a:custGeom>
            <a:avLst/>
            <a:gdLst>
              <a:gd name="T0" fmla="*/ 43 w 98"/>
              <a:gd name="T1" fmla="*/ 76 h 99"/>
              <a:gd name="T2" fmla="*/ 40 w 98"/>
              <a:gd name="T3" fmla="*/ 70 h 99"/>
              <a:gd name="T4" fmla="*/ 37 w 98"/>
              <a:gd name="T5" fmla="*/ 74 h 99"/>
              <a:gd name="T6" fmla="*/ 35 w 98"/>
              <a:gd name="T7" fmla="*/ 76 h 99"/>
              <a:gd name="T8" fmla="*/ 32 w 98"/>
              <a:gd name="T9" fmla="*/ 75 h 99"/>
              <a:gd name="T10" fmla="*/ 2 w 98"/>
              <a:gd name="T11" fmla="*/ 45 h 99"/>
              <a:gd name="T12" fmla="*/ 7 w 98"/>
              <a:gd name="T13" fmla="*/ 10 h 99"/>
              <a:gd name="T14" fmla="*/ 40 w 98"/>
              <a:gd name="T15" fmla="*/ 26 h 99"/>
              <a:gd name="T16" fmla="*/ 71 w 98"/>
              <a:gd name="T17" fmla="*/ 0 h 99"/>
              <a:gd name="T18" fmla="*/ 48 w 98"/>
              <a:gd name="T19" fmla="*/ 79 h 99"/>
              <a:gd name="T20" fmla="*/ 35 w 98"/>
              <a:gd name="T21" fmla="*/ 99 h 99"/>
              <a:gd name="T22" fmla="*/ 29 w 98"/>
              <a:gd name="T23" fmla="*/ 95 h 99"/>
              <a:gd name="T24" fmla="*/ 43 w 98"/>
              <a:gd name="T25" fmla="*/ 76 h 99"/>
              <a:gd name="T26" fmla="*/ 47 w 98"/>
              <a:gd name="T27" fmla="*/ 57 h 99"/>
              <a:gd name="T28" fmla="*/ 50 w 98"/>
              <a:gd name="T29" fmla="*/ 63 h 99"/>
              <a:gd name="T30" fmla="*/ 65 w 98"/>
              <a:gd name="T31" fmla="*/ 18 h 99"/>
              <a:gd name="T32" fmla="*/ 47 w 98"/>
              <a:gd name="T33" fmla="*/ 32 h 99"/>
              <a:gd name="T34" fmla="*/ 46 w 98"/>
              <a:gd name="T35" fmla="*/ 34 h 99"/>
              <a:gd name="T36" fmla="*/ 47 w 98"/>
              <a:gd name="T37" fmla="*/ 57 h 99"/>
              <a:gd name="T38" fmla="*/ 28 w 98"/>
              <a:gd name="T39" fmla="*/ 63 h 99"/>
              <a:gd name="T40" fmla="*/ 16 w 98"/>
              <a:gd name="T41" fmla="*/ 24 h 99"/>
              <a:gd name="T42" fmla="*/ 16 w 98"/>
              <a:gd name="T43" fmla="*/ 24 h 99"/>
              <a:gd name="T44" fmla="*/ 33 w 98"/>
              <a:gd name="T45" fmla="*/ 61 h 99"/>
              <a:gd name="T46" fmla="*/ 13 w 98"/>
              <a:gd name="T47" fmla="*/ 21 h 99"/>
              <a:gd name="T48" fmla="*/ 10 w 98"/>
              <a:gd name="T49" fmla="*/ 44 h 99"/>
              <a:gd name="T50" fmla="*/ 28 w 98"/>
              <a:gd name="T51" fmla="*/ 63 h 99"/>
              <a:gd name="T52" fmla="*/ 55 w 98"/>
              <a:gd name="T53" fmla="*/ 64 h 99"/>
              <a:gd name="T54" fmla="*/ 68 w 98"/>
              <a:gd name="T55" fmla="*/ 18 h 99"/>
              <a:gd name="T56" fmla="*/ 55 w 98"/>
              <a:gd name="T57" fmla="*/ 64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8" h="99">
                <a:moveTo>
                  <a:pt x="43" y="76"/>
                </a:moveTo>
                <a:cubicBezTo>
                  <a:pt x="42" y="75"/>
                  <a:pt x="41" y="73"/>
                  <a:pt x="40" y="70"/>
                </a:cubicBezTo>
                <a:cubicBezTo>
                  <a:pt x="39" y="71"/>
                  <a:pt x="38" y="73"/>
                  <a:pt x="37" y="74"/>
                </a:cubicBezTo>
                <a:cubicBezTo>
                  <a:pt x="35" y="76"/>
                  <a:pt x="35" y="76"/>
                  <a:pt x="35" y="76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2"/>
                  <a:pt x="4" y="62"/>
                  <a:pt x="2" y="45"/>
                </a:cubicBezTo>
                <a:cubicBezTo>
                  <a:pt x="0" y="28"/>
                  <a:pt x="10" y="19"/>
                  <a:pt x="7" y="10"/>
                </a:cubicBezTo>
                <a:cubicBezTo>
                  <a:pt x="21" y="13"/>
                  <a:pt x="33" y="19"/>
                  <a:pt x="40" y="26"/>
                </a:cubicBezTo>
                <a:cubicBezTo>
                  <a:pt x="52" y="11"/>
                  <a:pt x="67" y="11"/>
                  <a:pt x="71" y="0"/>
                </a:cubicBezTo>
                <a:cubicBezTo>
                  <a:pt x="98" y="38"/>
                  <a:pt x="94" y="74"/>
                  <a:pt x="48" y="79"/>
                </a:cubicBezTo>
                <a:cubicBezTo>
                  <a:pt x="44" y="86"/>
                  <a:pt x="40" y="93"/>
                  <a:pt x="35" y="99"/>
                </a:cubicBezTo>
                <a:cubicBezTo>
                  <a:pt x="29" y="95"/>
                  <a:pt x="29" y="95"/>
                  <a:pt x="29" y="95"/>
                </a:cubicBezTo>
                <a:cubicBezTo>
                  <a:pt x="34" y="89"/>
                  <a:pt x="39" y="83"/>
                  <a:pt x="43" y="76"/>
                </a:cubicBezTo>
                <a:close/>
                <a:moveTo>
                  <a:pt x="47" y="57"/>
                </a:moveTo>
                <a:cubicBezTo>
                  <a:pt x="48" y="60"/>
                  <a:pt x="49" y="62"/>
                  <a:pt x="50" y="63"/>
                </a:cubicBezTo>
                <a:cubicBezTo>
                  <a:pt x="56" y="49"/>
                  <a:pt x="61" y="33"/>
                  <a:pt x="65" y="18"/>
                </a:cubicBezTo>
                <a:cubicBezTo>
                  <a:pt x="61" y="22"/>
                  <a:pt x="53" y="24"/>
                  <a:pt x="47" y="32"/>
                </a:cubicBezTo>
                <a:cubicBezTo>
                  <a:pt x="47" y="33"/>
                  <a:pt x="46" y="33"/>
                  <a:pt x="46" y="34"/>
                </a:cubicBezTo>
                <a:cubicBezTo>
                  <a:pt x="50" y="41"/>
                  <a:pt x="50" y="49"/>
                  <a:pt x="47" y="57"/>
                </a:cubicBezTo>
                <a:close/>
                <a:moveTo>
                  <a:pt x="28" y="63"/>
                </a:moveTo>
                <a:cubicBezTo>
                  <a:pt x="25" y="49"/>
                  <a:pt x="22" y="36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22" y="33"/>
                  <a:pt x="29" y="46"/>
                  <a:pt x="33" y="61"/>
                </a:cubicBezTo>
                <a:cubicBezTo>
                  <a:pt x="47" y="44"/>
                  <a:pt x="38" y="27"/>
                  <a:pt x="13" y="21"/>
                </a:cubicBezTo>
                <a:cubicBezTo>
                  <a:pt x="15" y="27"/>
                  <a:pt x="9" y="33"/>
                  <a:pt x="10" y="44"/>
                </a:cubicBezTo>
                <a:cubicBezTo>
                  <a:pt x="11" y="56"/>
                  <a:pt x="24" y="61"/>
                  <a:pt x="28" y="63"/>
                </a:cubicBezTo>
                <a:close/>
                <a:moveTo>
                  <a:pt x="55" y="64"/>
                </a:moveTo>
                <a:cubicBezTo>
                  <a:pt x="80" y="60"/>
                  <a:pt x="83" y="40"/>
                  <a:pt x="68" y="18"/>
                </a:cubicBezTo>
                <a:cubicBezTo>
                  <a:pt x="67" y="31"/>
                  <a:pt x="62" y="48"/>
                  <a:pt x="55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135189" name="Freeform 147"/>
          <p:cNvSpPr>
            <a:spLocks noEditPoints="1"/>
          </p:cNvSpPr>
          <p:nvPr/>
        </p:nvSpPr>
        <p:spPr bwMode="auto">
          <a:xfrm>
            <a:off x="3498850" y="2836863"/>
            <a:ext cx="244475" cy="384175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135190" name="Freeform 168"/>
          <p:cNvSpPr>
            <a:spLocks noEditPoints="1"/>
          </p:cNvSpPr>
          <p:nvPr/>
        </p:nvSpPr>
        <p:spPr bwMode="auto">
          <a:xfrm>
            <a:off x="6778625" y="2795588"/>
            <a:ext cx="347663" cy="357187"/>
          </a:xfrm>
          <a:custGeom>
            <a:avLst/>
            <a:gdLst>
              <a:gd name="T0" fmla="*/ 5 w 96"/>
              <a:gd name="T1" fmla="*/ 42 h 99"/>
              <a:gd name="T2" fmla="*/ 74 w 96"/>
              <a:gd name="T3" fmla="*/ 42 h 99"/>
              <a:gd name="T4" fmla="*/ 77 w 96"/>
              <a:gd name="T5" fmla="*/ 41 h 99"/>
              <a:gd name="T6" fmla="*/ 91 w 96"/>
              <a:gd name="T7" fmla="*/ 47 h 99"/>
              <a:gd name="T8" fmla="*/ 96 w 96"/>
              <a:gd name="T9" fmla="*/ 60 h 99"/>
              <a:gd name="T10" fmla="*/ 91 w 96"/>
              <a:gd name="T11" fmla="*/ 73 h 99"/>
              <a:gd name="T12" fmla="*/ 77 w 96"/>
              <a:gd name="T13" fmla="*/ 78 h 99"/>
              <a:gd name="T14" fmla="*/ 68 w 96"/>
              <a:gd name="T15" fmla="*/ 76 h 99"/>
              <a:gd name="T16" fmla="*/ 62 w 96"/>
              <a:gd name="T17" fmla="*/ 85 h 99"/>
              <a:gd name="T18" fmla="*/ 67 w 96"/>
              <a:gd name="T19" fmla="*/ 85 h 99"/>
              <a:gd name="T20" fmla="*/ 84 w 96"/>
              <a:gd name="T21" fmla="*/ 85 h 99"/>
              <a:gd name="T22" fmla="*/ 71 w 96"/>
              <a:gd name="T23" fmla="*/ 99 h 99"/>
              <a:gd name="T24" fmla="*/ 17 w 96"/>
              <a:gd name="T25" fmla="*/ 99 h 99"/>
              <a:gd name="T26" fmla="*/ 12 w 96"/>
              <a:gd name="T27" fmla="*/ 99 h 99"/>
              <a:gd name="T28" fmla="*/ 0 w 96"/>
              <a:gd name="T29" fmla="*/ 85 h 99"/>
              <a:gd name="T30" fmla="*/ 17 w 96"/>
              <a:gd name="T31" fmla="*/ 85 h 99"/>
              <a:gd name="T32" fmla="*/ 21 w 96"/>
              <a:gd name="T33" fmla="*/ 85 h 99"/>
              <a:gd name="T34" fmla="*/ 5 w 96"/>
              <a:gd name="T35" fmla="*/ 42 h 99"/>
              <a:gd name="T36" fmla="*/ 56 w 96"/>
              <a:gd name="T37" fmla="*/ 36 h 99"/>
              <a:gd name="T38" fmla="*/ 55 w 96"/>
              <a:gd name="T39" fmla="*/ 6 h 99"/>
              <a:gd name="T40" fmla="*/ 56 w 96"/>
              <a:gd name="T41" fmla="*/ 36 h 99"/>
              <a:gd name="T42" fmla="*/ 43 w 96"/>
              <a:gd name="T43" fmla="*/ 30 h 99"/>
              <a:gd name="T44" fmla="*/ 42 w 96"/>
              <a:gd name="T45" fmla="*/ 0 h 99"/>
              <a:gd name="T46" fmla="*/ 43 w 96"/>
              <a:gd name="T47" fmla="*/ 30 h 99"/>
              <a:gd name="T48" fmla="*/ 30 w 96"/>
              <a:gd name="T49" fmla="*/ 34 h 99"/>
              <a:gd name="T50" fmla="*/ 29 w 96"/>
              <a:gd name="T51" fmla="*/ 4 h 99"/>
              <a:gd name="T52" fmla="*/ 30 w 96"/>
              <a:gd name="T53" fmla="*/ 34 h 99"/>
              <a:gd name="T54" fmla="*/ 15 w 96"/>
              <a:gd name="T55" fmla="*/ 53 h 99"/>
              <a:gd name="T56" fmla="*/ 26 w 96"/>
              <a:gd name="T57" fmla="*/ 80 h 99"/>
              <a:gd name="T58" fmla="*/ 33 w 96"/>
              <a:gd name="T59" fmla="*/ 75 h 99"/>
              <a:gd name="T60" fmla="*/ 24 w 96"/>
              <a:gd name="T61" fmla="*/ 52 h 99"/>
              <a:gd name="T62" fmla="*/ 15 w 96"/>
              <a:gd name="T63" fmla="*/ 53 h 99"/>
              <a:gd name="T64" fmla="*/ 77 w 96"/>
              <a:gd name="T65" fmla="*/ 50 h 99"/>
              <a:gd name="T66" fmla="*/ 72 w 96"/>
              <a:gd name="T67" fmla="*/ 68 h 99"/>
              <a:gd name="T68" fmla="*/ 77 w 96"/>
              <a:gd name="T69" fmla="*/ 70 h 99"/>
              <a:gd name="T70" fmla="*/ 84 w 96"/>
              <a:gd name="T71" fmla="*/ 67 h 99"/>
              <a:gd name="T72" fmla="*/ 87 w 96"/>
              <a:gd name="T73" fmla="*/ 60 h 99"/>
              <a:gd name="T74" fmla="*/ 84 w 96"/>
              <a:gd name="T75" fmla="*/ 53 h 99"/>
              <a:gd name="T76" fmla="*/ 77 w 96"/>
              <a:gd name="T77" fmla="*/ 50 h 99"/>
              <a:gd name="T78" fmla="*/ 77 w 96"/>
              <a:gd name="T79" fmla="*/ 5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6" h="99">
                <a:moveTo>
                  <a:pt x="5" y="42"/>
                </a:moveTo>
                <a:cubicBezTo>
                  <a:pt x="28" y="42"/>
                  <a:pt x="51" y="42"/>
                  <a:pt x="74" y="42"/>
                </a:cubicBezTo>
                <a:cubicBezTo>
                  <a:pt x="75" y="41"/>
                  <a:pt x="76" y="41"/>
                  <a:pt x="77" y="41"/>
                </a:cubicBezTo>
                <a:cubicBezTo>
                  <a:pt x="83" y="41"/>
                  <a:pt x="87" y="43"/>
                  <a:pt x="91" y="47"/>
                </a:cubicBezTo>
                <a:cubicBezTo>
                  <a:pt x="94" y="50"/>
                  <a:pt x="96" y="55"/>
                  <a:pt x="96" y="60"/>
                </a:cubicBezTo>
                <a:cubicBezTo>
                  <a:pt x="96" y="65"/>
                  <a:pt x="94" y="70"/>
                  <a:pt x="91" y="73"/>
                </a:cubicBezTo>
                <a:cubicBezTo>
                  <a:pt x="87" y="76"/>
                  <a:pt x="83" y="78"/>
                  <a:pt x="77" y="78"/>
                </a:cubicBezTo>
                <a:cubicBezTo>
                  <a:pt x="74" y="78"/>
                  <a:pt x="71" y="78"/>
                  <a:pt x="68" y="76"/>
                </a:cubicBezTo>
                <a:cubicBezTo>
                  <a:pt x="67" y="79"/>
                  <a:pt x="65" y="82"/>
                  <a:pt x="62" y="85"/>
                </a:cubicBezTo>
                <a:cubicBezTo>
                  <a:pt x="67" y="85"/>
                  <a:pt x="67" y="85"/>
                  <a:pt x="67" y="85"/>
                </a:cubicBezTo>
                <a:cubicBezTo>
                  <a:pt x="84" y="85"/>
                  <a:pt x="84" y="85"/>
                  <a:pt x="84" y="85"/>
                </a:cubicBezTo>
                <a:cubicBezTo>
                  <a:pt x="71" y="99"/>
                  <a:pt x="71" y="99"/>
                  <a:pt x="71" y="99"/>
                </a:cubicBezTo>
                <a:cubicBezTo>
                  <a:pt x="17" y="99"/>
                  <a:pt x="17" y="99"/>
                  <a:pt x="17" y="99"/>
                </a:cubicBezTo>
                <a:cubicBezTo>
                  <a:pt x="12" y="99"/>
                  <a:pt x="12" y="99"/>
                  <a:pt x="12" y="99"/>
                </a:cubicBezTo>
                <a:cubicBezTo>
                  <a:pt x="0" y="85"/>
                  <a:pt x="0" y="85"/>
                  <a:pt x="0" y="85"/>
                </a:cubicBezTo>
                <a:cubicBezTo>
                  <a:pt x="17" y="85"/>
                  <a:pt x="17" y="85"/>
                  <a:pt x="17" y="85"/>
                </a:cubicBezTo>
                <a:cubicBezTo>
                  <a:pt x="21" y="85"/>
                  <a:pt x="21" y="85"/>
                  <a:pt x="21" y="85"/>
                </a:cubicBezTo>
                <a:cubicBezTo>
                  <a:pt x="11" y="72"/>
                  <a:pt x="6" y="58"/>
                  <a:pt x="5" y="42"/>
                </a:cubicBezTo>
                <a:close/>
                <a:moveTo>
                  <a:pt x="56" y="36"/>
                </a:moveTo>
                <a:cubicBezTo>
                  <a:pt x="42" y="15"/>
                  <a:pt x="59" y="19"/>
                  <a:pt x="55" y="6"/>
                </a:cubicBezTo>
                <a:cubicBezTo>
                  <a:pt x="64" y="18"/>
                  <a:pt x="50" y="19"/>
                  <a:pt x="56" y="36"/>
                </a:cubicBezTo>
                <a:close/>
                <a:moveTo>
                  <a:pt x="43" y="30"/>
                </a:moveTo>
                <a:cubicBezTo>
                  <a:pt x="37" y="13"/>
                  <a:pt x="51" y="12"/>
                  <a:pt x="42" y="0"/>
                </a:cubicBezTo>
                <a:cubicBezTo>
                  <a:pt x="46" y="14"/>
                  <a:pt x="29" y="10"/>
                  <a:pt x="43" y="30"/>
                </a:cubicBezTo>
                <a:close/>
                <a:moveTo>
                  <a:pt x="30" y="34"/>
                </a:moveTo>
                <a:cubicBezTo>
                  <a:pt x="16" y="14"/>
                  <a:pt x="33" y="18"/>
                  <a:pt x="29" y="4"/>
                </a:cubicBezTo>
                <a:cubicBezTo>
                  <a:pt x="38" y="17"/>
                  <a:pt x="24" y="17"/>
                  <a:pt x="30" y="34"/>
                </a:cubicBezTo>
                <a:close/>
                <a:moveTo>
                  <a:pt x="15" y="53"/>
                </a:moveTo>
                <a:cubicBezTo>
                  <a:pt x="17" y="62"/>
                  <a:pt x="21" y="72"/>
                  <a:pt x="26" y="80"/>
                </a:cubicBezTo>
                <a:cubicBezTo>
                  <a:pt x="33" y="75"/>
                  <a:pt x="33" y="75"/>
                  <a:pt x="33" y="75"/>
                </a:cubicBezTo>
                <a:cubicBezTo>
                  <a:pt x="29" y="68"/>
                  <a:pt x="25" y="59"/>
                  <a:pt x="24" y="52"/>
                </a:cubicBezTo>
                <a:cubicBezTo>
                  <a:pt x="15" y="53"/>
                  <a:pt x="15" y="53"/>
                  <a:pt x="15" y="53"/>
                </a:cubicBezTo>
                <a:close/>
                <a:moveTo>
                  <a:pt x="77" y="50"/>
                </a:moveTo>
                <a:cubicBezTo>
                  <a:pt x="76" y="56"/>
                  <a:pt x="74" y="62"/>
                  <a:pt x="72" y="68"/>
                </a:cubicBezTo>
                <a:cubicBezTo>
                  <a:pt x="74" y="69"/>
                  <a:pt x="75" y="70"/>
                  <a:pt x="77" y="70"/>
                </a:cubicBezTo>
                <a:cubicBezTo>
                  <a:pt x="80" y="70"/>
                  <a:pt x="83" y="69"/>
                  <a:pt x="84" y="67"/>
                </a:cubicBezTo>
                <a:cubicBezTo>
                  <a:pt x="86" y="65"/>
                  <a:pt x="87" y="63"/>
                  <a:pt x="87" y="60"/>
                </a:cubicBezTo>
                <a:cubicBezTo>
                  <a:pt x="87" y="57"/>
                  <a:pt x="86" y="55"/>
                  <a:pt x="84" y="53"/>
                </a:cubicBezTo>
                <a:cubicBezTo>
                  <a:pt x="83" y="51"/>
                  <a:pt x="80" y="50"/>
                  <a:pt x="77" y="50"/>
                </a:cubicBezTo>
                <a:cubicBezTo>
                  <a:pt x="77" y="50"/>
                  <a:pt x="77" y="50"/>
                  <a:pt x="77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001125" y="168910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327515" y="13042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35320" y="168910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61710" y="13042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397125" y="168910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723515" y="13042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3575" y="572643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89965" y="534162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001770" y="572643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328160" y="534162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40600" y="5726430"/>
            <a:ext cx="243459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666990" y="534162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成功项目展示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91" name="Shape 4886"/>
          <p:cNvSpPr/>
          <p:nvPr/>
        </p:nvSpPr>
        <p:spPr>
          <a:xfrm rot="10800000">
            <a:off x="5351085" y="3982219"/>
            <a:ext cx="1249451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Shape 4887"/>
          <p:cNvSpPr/>
          <p:nvPr/>
        </p:nvSpPr>
        <p:spPr>
          <a:xfrm>
            <a:off x="6057850" y="4910115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05</a:t>
            </a:r>
          </a:p>
        </p:txBody>
      </p:sp>
      <p:sp>
        <p:nvSpPr>
          <p:cNvPr id="103" name="Shape 4915"/>
          <p:cNvSpPr/>
          <p:nvPr/>
        </p:nvSpPr>
        <p:spPr>
          <a:xfrm>
            <a:off x="5561433" y="4612965"/>
            <a:ext cx="286759" cy="3029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43" h="21600" extrusionOk="0">
                <a:moveTo>
                  <a:pt x="20935" y="19550"/>
                </a:moveTo>
                <a:lnTo>
                  <a:pt x="19415" y="15120"/>
                </a:lnTo>
                <a:lnTo>
                  <a:pt x="17748" y="15120"/>
                </a:lnTo>
                <a:lnTo>
                  <a:pt x="18674" y="19440"/>
                </a:lnTo>
                <a:lnTo>
                  <a:pt x="2370" y="19440"/>
                </a:lnTo>
                <a:lnTo>
                  <a:pt x="3296" y="15120"/>
                </a:lnTo>
                <a:lnTo>
                  <a:pt x="1629" y="15120"/>
                </a:lnTo>
                <a:lnTo>
                  <a:pt x="108" y="19550"/>
                </a:lnTo>
                <a:cubicBezTo>
                  <a:pt x="-278" y="20678"/>
                  <a:pt x="406" y="21600"/>
                  <a:pt x="1629" y="21600"/>
                </a:cubicBezTo>
                <a:lnTo>
                  <a:pt x="19415" y="21600"/>
                </a:lnTo>
                <a:cubicBezTo>
                  <a:pt x="20638" y="21600"/>
                  <a:pt x="21322" y="20678"/>
                  <a:pt x="20935" y="19550"/>
                </a:cubicBezTo>
                <a:close/>
                <a:moveTo>
                  <a:pt x="16080" y="5400"/>
                </a:moveTo>
                <a:cubicBezTo>
                  <a:pt x="16080" y="2418"/>
                  <a:pt x="13592" y="0"/>
                  <a:pt x="10522" y="0"/>
                </a:cubicBezTo>
                <a:cubicBezTo>
                  <a:pt x="7452" y="0"/>
                  <a:pt x="4964" y="2418"/>
                  <a:pt x="4964" y="5400"/>
                </a:cubicBezTo>
                <a:cubicBezTo>
                  <a:pt x="4964" y="10557"/>
                  <a:pt x="10522" y="16200"/>
                  <a:pt x="10522" y="16200"/>
                </a:cubicBezTo>
                <a:cubicBezTo>
                  <a:pt x="10522" y="16200"/>
                  <a:pt x="16080" y="10557"/>
                  <a:pt x="16080" y="5400"/>
                </a:cubicBezTo>
                <a:close/>
                <a:moveTo>
                  <a:pt x="7520" y="5465"/>
                </a:moveTo>
                <a:cubicBezTo>
                  <a:pt x="7520" y="3855"/>
                  <a:pt x="8863" y="2550"/>
                  <a:pt x="10522" y="2550"/>
                </a:cubicBezTo>
                <a:cubicBezTo>
                  <a:pt x="12181" y="2550"/>
                  <a:pt x="13524" y="3855"/>
                  <a:pt x="13524" y="5465"/>
                </a:cubicBezTo>
                <a:cubicBezTo>
                  <a:pt x="13524" y="7076"/>
                  <a:pt x="12180" y="8381"/>
                  <a:pt x="10522" y="8381"/>
                </a:cubicBezTo>
                <a:cubicBezTo>
                  <a:pt x="8864" y="8381"/>
                  <a:pt x="7520" y="7075"/>
                  <a:pt x="7520" y="5465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Shape 4874"/>
          <p:cNvSpPr/>
          <p:nvPr/>
        </p:nvSpPr>
        <p:spPr>
          <a:xfrm>
            <a:off x="5733333" y="1935203"/>
            <a:ext cx="1249451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0" name="Shape 4875"/>
          <p:cNvSpPr/>
          <p:nvPr/>
        </p:nvSpPr>
        <p:spPr>
          <a:xfrm>
            <a:off x="5989370" y="1920128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</a:p>
        </p:txBody>
      </p:sp>
      <p:sp>
        <p:nvSpPr>
          <p:cNvPr id="107" name="Shape 4919"/>
          <p:cNvSpPr/>
          <p:nvPr/>
        </p:nvSpPr>
        <p:spPr>
          <a:xfrm>
            <a:off x="6422195" y="2160325"/>
            <a:ext cx="340571" cy="3029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6" h="21471" extrusionOk="0">
                <a:moveTo>
                  <a:pt x="3332" y="6966"/>
                </a:moveTo>
                <a:cubicBezTo>
                  <a:pt x="4336" y="6087"/>
                  <a:pt x="5170" y="6693"/>
                  <a:pt x="6282" y="8142"/>
                </a:cubicBezTo>
                <a:cubicBezTo>
                  <a:pt x="6407" y="8306"/>
                  <a:pt x="6575" y="8114"/>
                  <a:pt x="6671" y="8021"/>
                </a:cubicBezTo>
                <a:cubicBezTo>
                  <a:pt x="6765" y="7927"/>
                  <a:pt x="8233" y="6440"/>
                  <a:pt x="8305" y="6372"/>
                </a:cubicBezTo>
                <a:cubicBezTo>
                  <a:pt x="8376" y="6301"/>
                  <a:pt x="8462" y="6167"/>
                  <a:pt x="8349" y="6018"/>
                </a:cubicBezTo>
                <a:cubicBezTo>
                  <a:pt x="8234" y="5869"/>
                  <a:pt x="7817" y="5261"/>
                  <a:pt x="7549" y="4866"/>
                </a:cubicBezTo>
                <a:cubicBezTo>
                  <a:pt x="5603" y="2000"/>
                  <a:pt x="12875" y="57"/>
                  <a:pt x="11758" y="26"/>
                </a:cubicBezTo>
                <a:cubicBezTo>
                  <a:pt x="11190" y="9"/>
                  <a:pt x="8909" y="-21"/>
                  <a:pt x="8568" y="21"/>
                </a:cubicBezTo>
                <a:cubicBezTo>
                  <a:pt x="7186" y="185"/>
                  <a:pt x="5452" y="1638"/>
                  <a:pt x="4579" y="2315"/>
                </a:cubicBezTo>
                <a:cubicBezTo>
                  <a:pt x="3436" y="3195"/>
                  <a:pt x="3010" y="3711"/>
                  <a:pt x="2940" y="3783"/>
                </a:cubicBezTo>
                <a:cubicBezTo>
                  <a:pt x="2617" y="4100"/>
                  <a:pt x="2888" y="4833"/>
                  <a:pt x="2302" y="5411"/>
                </a:cubicBezTo>
                <a:cubicBezTo>
                  <a:pt x="1683" y="6021"/>
                  <a:pt x="1297" y="5559"/>
                  <a:pt x="938" y="5913"/>
                </a:cubicBezTo>
                <a:cubicBezTo>
                  <a:pt x="761" y="6090"/>
                  <a:pt x="263" y="6509"/>
                  <a:pt x="121" y="6648"/>
                </a:cubicBezTo>
                <a:cubicBezTo>
                  <a:pt x="-22" y="6790"/>
                  <a:pt x="-48" y="7029"/>
                  <a:pt x="98" y="7219"/>
                </a:cubicBezTo>
                <a:cubicBezTo>
                  <a:pt x="98" y="7219"/>
                  <a:pt x="1459" y="8911"/>
                  <a:pt x="1574" y="9061"/>
                </a:cubicBezTo>
                <a:cubicBezTo>
                  <a:pt x="1687" y="9209"/>
                  <a:pt x="1995" y="9337"/>
                  <a:pt x="2184" y="9147"/>
                </a:cubicBezTo>
                <a:cubicBezTo>
                  <a:pt x="2375" y="8958"/>
                  <a:pt x="2865" y="8477"/>
                  <a:pt x="2946" y="8392"/>
                </a:cubicBezTo>
                <a:cubicBezTo>
                  <a:pt x="3030" y="8312"/>
                  <a:pt x="2893" y="7349"/>
                  <a:pt x="3332" y="6966"/>
                </a:cubicBezTo>
                <a:close/>
                <a:moveTo>
                  <a:pt x="9478" y="7592"/>
                </a:moveTo>
                <a:cubicBezTo>
                  <a:pt x="9349" y="7424"/>
                  <a:pt x="9188" y="7419"/>
                  <a:pt x="9050" y="7557"/>
                </a:cubicBezTo>
                <a:lnTo>
                  <a:pt x="7506" y="9074"/>
                </a:lnTo>
                <a:cubicBezTo>
                  <a:pt x="7385" y="9195"/>
                  <a:pt x="7367" y="9417"/>
                  <a:pt x="7477" y="9559"/>
                </a:cubicBezTo>
                <a:lnTo>
                  <a:pt x="16407" y="20996"/>
                </a:lnTo>
                <a:cubicBezTo>
                  <a:pt x="16616" y="21266"/>
                  <a:pt x="16978" y="21294"/>
                  <a:pt x="17216" y="21060"/>
                </a:cubicBezTo>
                <a:lnTo>
                  <a:pt x="18260" y="20075"/>
                </a:lnTo>
                <a:cubicBezTo>
                  <a:pt x="18500" y="19839"/>
                  <a:pt x="18524" y="19429"/>
                  <a:pt x="18316" y="19157"/>
                </a:cubicBezTo>
                <a:lnTo>
                  <a:pt x="9478" y="7592"/>
                </a:lnTo>
                <a:close/>
                <a:moveTo>
                  <a:pt x="21385" y="2725"/>
                </a:moveTo>
                <a:cubicBezTo>
                  <a:pt x="21305" y="2126"/>
                  <a:pt x="21030" y="2251"/>
                  <a:pt x="20887" y="2504"/>
                </a:cubicBezTo>
                <a:cubicBezTo>
                  <a:pt x="20743" y="2760"/>
                  <a:pt x="20110" y="3840"/>
                  <a:pt x="19850" y="4329"/>
                </a:cubicBezTo>
                <a:cubicBezTo>
                  <a:pt x="19591" y="4814"/>
                  <a:pt x="18954" y="5772"/>
                  <a:pt x="17767" y="4826"/>
                </a:cubicBezTo>
                <a:cubicBezTo>
                  <a:pt x="16531" y="3843"/>
                  <a:pt x="16961" y="3157"/>
                  <a:pt x="17176" y="2696"/>
                </a:cubicBezTo>
                <a:cubicBezTo>
                  <a:pt x="17393" y="2232"/>
                  <a:pt x="18057" y="930"/>
                  <a:pt x="18153" y="769"/>
                </a:cubicBezTo>
                <a:cubicBezTo>
                  <a:pt x="18249" y="605"/>
                  <a:pt x="18137" y="130"/>
                  <a:pt x="17753" y="329"/>
                </a:cubicBezTo>
                <a:cubicBezTo>
                  <a:pt x="17369" y="528"/>
                  <a:pt x="15037" y="1571"/>
                  <a:pt x="14714" y="3068"/>
                </a:cubicBezTo>
                <a:cubicBezTo>
                  <a:pt x="14383" y="4590"/>
                  <a:pt x="14990" y="5950"/>
                  <a:pt x="13799" y="7301"/>
                </a:cubicBezTo>
                <a:lnTo>
                  <a:pt x="12353" y="8998"/>
                </a:lnTo>
                <a:lnTo>
                  <a:pt x="13805" y="10895"/>
                </a:lnTo>
                <a:lnTo>
                  <a:pt x="15586" y="8993"/>
                </a:lnTo>
                <a:cubicBezTo>
                  <a:pt x="16010" y="8513"/>
                  <a:pt x="16917" y="8047"/>
                  <a:pt x="17737" y="8257"/>
                </a:cubicBezTo>
                <a:cubicBezTo>
                  <a:pt x="19495" y="8705"/>
                  <a:pt x="20455" y="7962"/>
                  <a:pt x="21033" y="6733"/>
                </a:cubicBezTo>
                <a:cubicBezTo>
                  <a:pt x="21552" y="5635"/>
                  <a:pt x="21466" y="3323"/>
                  <a:pt x="21385" y="2725"/>
                </a:cubicBezTo>
                <a:close/>
                <a:moveTo>
                  <a:pt x="2905" y="19280"/>
                </a:moveTo>
                <a:cubicBezTo>
                  <a:pt x="2681" y="19534"/>
                  <a:pt x="2681" y="19946"/>
                  <a:pt x="2905" y="20199"/>
                </a:cubicBezTo>
                <a:lnTo>
                  <a:pt x="3929" y="21326"/>
                </a:lnTo>
                <a:cubicBezTo>
                  <a:pt x="4153" y="21579"/>
                  <a:pt x="4509" y="21472"/>
                  <a:pt x="4733" y="21219"/>
                </a:cubicBezTo>
                <a:lnTo>
                  <a:pt x="10016" y="15374"/>
                </a:lnTo>
                <a:lnTo>
                  <a:pt x="8398" y="13297"/>
                </a:lnTo>
                <a:lnTo>
                  <a:pt x="2905" y="19280"/>
                </a:ln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5" name="Shape 4880"/>
          <p:cNvSpPr/>
          <p:nvPr/>
        </p:nvSpPr>
        <p:spPr>
          <a:xfrm rot="5400000">
            <a:off x="6563030" y="3169485"/>
            <a:ext cx="1249451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Shape 4881"/>
          <p:cNvSpPr/>
          <p:nvPr/>
        </p:nvSpPr>
        <p:spPr>
          <a:xfrm>
            <a:off x="7488305" y="3426398"/>
            <a:ext cx="301365" cy="318036"/>
          </a:xfrm>
          <a:prstGeom prst="rect">
            <a:avLst/>
          </a:prstGeom>
          <a:noFill/>
          <a:ln w="12700">
            <a:noFill/>
            <a:miter lim="4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7B4C6"/>
                </a:solidFill>
              </a14:hiddenFill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</a:p>
        </p:txBody>
      </p:sp>
      <p:sp>
        <p:nvSpPr>
          <p:cNvPr id="100" name="Shape 4912"/>
          <p:cNvSpPr/>
          <p:nvPr/>
        </p:nvSpPr>
        <p:spPr>
          <a:xfrm>
            <a:off x="7228413" y="3929265"/>
            <a:ext cx="337215" cy="21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3824"/>
                </a:moveTo>
                <a:cubicBezTo>
                  <a:pt x="21600" y="18117"/>
                  <a:pt x="19284" y="21600"/>
                  <a:pt x="16430" y="21600"/>
                </a:cubicBezTo>
                <a:lnTo>
                  <a:pt x="3906" y="21600"/>
                </a:lnTo>
                <a:cubicBezTo>
                  <a:pt x="1749" y="21600"/>
                  <a:pt x="0" y="18968"/>
                  <a:pt x="0" y="15723"/>
                </a:cubicBezTo>
                <a:cubicBezTo>
                  <a:pt x="0" y="12481"/>
                  <a:pt x="1749" y="9850"/>
                  <a:pt x="3906" y="9850"/>
                </a:cubicBezTo>
                <a:cubicBezTo>
                  <a:pt x="4064" y="9850"/>
                  <a:pt x="4217" y="9870"/>
                  <a:pt x="4370" y="9894"/>
                </a:cubicBezTo>
                <a:cubicBezTo>
                  <a:pt x="4330" y="9486"/>
                  <a:pt x="4308" y="9067"/>
                  <a:pt x="4308" y="8638"/>
                </a:cubicBezTo>
                <a:cubicBezTo>
                  <a:pt x="4308" y="3868"/>
                  <a:pt x="6880" y="0"/>
                  <a:pt x="10054" y="0"/>
                </a:cubicBezTo>
                <a:cubicBezTo>
                  <a:pt x="12653" y="0"/>
                  <a:pt x="14848" y="2595"/>
                  <a:pt x="15557" y="6159"/>
                </a:cubicBezTo>
                <a:cubicBezTo>
                  <a:pt x="15841" y="6088"/>
                  <a:pt x="16132" y="6050"/>
                  <a:pt x="16431" y="6050"/>
                </a:cubicBezTo>
                <a:cubicBezTo>
                  <a:pt x="19284" y="6050"/>
                  <a:pt x="21600" y="9527"/>
                  <a:pt x="21600" y="13824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Shape 4883"/>
          <p:cNvSpPr/>
          <p:nvPr/>
        </p:nvSpPr>
        <p:spPr>
          <a:xfrm rot="8100000">
            <a:off x="6158939" y="3821834"/>
            <a:ext cx="1249451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18627" y="4442176"/>
            <a:ext cx="786800" cy="473770"/>
            <a:chOff x="6653600" y="4517911"/>
            <a:chExt cx="974818" cy="586985"/>
          </a:xfrm>
          <a:solidFill>
            <a:schemeClr val="bg1"/>
          </a:solidFill>
          <a:effectLst/>
        </p:grpSpPr>
        <p:sp>
          <p:nvSpPr>
            <p:cNvPr id="89" name="Shape 4884"/>
            <p:cNvSpPr/>
            <p:nvPr/>
          </p:nvSpPr>
          <p:spPr>
            <a:xfrm>
              <a:off x="7255037" y="4517911"/>
              <a:ext cx="373381" cy="394035"/>
            </a:xfrm>
            <a:prstGeom prst="rect">
              <a:avLst/>
            </a:prstGeom>
            <a:noFill/>
            <a:ln w="12700">
              <a:noFill/>
              <a:miter lim="400000"/>
            </a:ln>
          </p:spPr>
          <p:txBody>
            <a:bodyPr wrap="none" lIns="50800" tIns="50800" rIns="50800" bIns="50800" anchor="ctr">
              <a:spAutoFit/>
            </a:bodyPr>
            <a:lstStyle>
              <a:lvl1pPr algn="ctr">
                <a:defRPr sz="4200">
                  <a:solidFill>
                    <a:srgbClr val="F6F6F6"/>
                  </a:solidFill>
                  <a:latin typeface="+mn-lt"/>
                  <a:ea typeface="+mn-ea"/>
                  <a:cs typeface="+mn-cs"/>
                  <a:sym typeface="Gill San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</a:p>
          </p:txBody>
        </p:sp>
        <p:sp>
          <p:nvSpPr>
            <p:cNvPr id="101" name="Shape 4913"/>
            <p:cNvSpPr/>
            <p:nvPr/>
          </p:nvSpPr>
          <p:spPr>
            <a:xfrm>
              <a:off x="6653600" y="4739595"/>
              <a:ext cx="324694" cy="365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174" y="0"/>
                    <a:pt x="0" y="1814"/>
                    <a:pt x="0" y="3601"/>
                  </a:cubicBezTo>
                  <a:lnTo>
                    <a:pt x="0" y="6001"/>
                  </a:lnTo>
                  <a:cubicBezTo>
                    <a:pt x="0" y="7102"/>
                    <a:pt x="8100" y="13200"/>
                    <a:pt x="8100" y="13200"/>
                  </a:cubicBezTo>
                  <a:lnTo>
                    <a:pt x="8100" y="20400"/>
                  </a:lnTo>
                  <a:cubicBezTo>
                    <a:pt x="8099" y="21221"/>
                    <a:pt x="9450" y="21600"/>
                    <a:pt x="10800" y="21600"/>
                  </a:cubicBezTo>
                  <a:cubicBezTo>
                    <a:pt x="12150" y="21600"/>
                    <a:pt x="13501" y="21221"/>
                    <a:pt x="13500" y="20400"/>
                  </a:cubicBezTo>
                  <a:lnTo>
                    <a:pt x="13500" y="13200"/>
                  </a:lnTo>
                  <a:cubicBezTo>
                    <a:pt x="13500" y="13200"/>
                    <a:pt x="21600" y="7102"/>
                    <a:pt x="21600" y="6001"/>
                  </a:cubicBezTo>
                  <a:lnTo>
                    <a:pt x="21600" y="3601"/>
                  </a:lnTo>
                  <a:cubicBezTo>
                    <a:pt x="21600" y="1814"/>
                    <a:pt x="17426" y="0"/>
                    <a:pt x="10800" y="0"/>
                  </a:cubicBezTo>
                  <a:close/>
                  <a:moveTo>
                    <a:pt x="10800" y="6147"/>
                  </a:moveTo>
                  <a:cubicBezTo>
                    <a:pt x="5952" y="6146"/>
                    <a:pt x="2514" y="4548"/>
                    <a:pt x="2514" y="3950"/>
                  </a:cubicBezTo>
                  <a:cubicBezTo>
                    <a:pt x="2511" y="3356"/>
                    <a:pt x="5953" y="1753"/>
                    <a:pt x="10800" y="1756"/>
                  </a:cubicBezTo>
                  <a:cubicBezTo>
                    <a:pt x="15647" y="1753"/>
                    <a:pt x="19089" y="3356"/>
                    <a:pt x="19086" y="3949"/>
                  </a:cubicBezTo>
                  <a:cubicBezTo>
                    <a:pt x="19086" y="4548"/>
                    <a:pt x="15648" y="6146"/>
                    <a:pt x="10800" y="6147"/>
                  </a:cubicBezTo>
                  <a:close/>
                </a:path>
              </a:pathLst>
            </a:custGeom>
            <a:grpFill/>
            <a:ln w="12700">
              <a:noFill/>
              <a:miter lim="400000"/>
            </a:ln>
          </p:spPr>
          <p:txBody>
            <a:bodyPr lIns="34291" tIns="34291" rIns="34291" bIns="34291" anchor="ctr"/>
            <a:lstStyle/>
            <a:p>
              <a:pPr algn="ctr" defTabSz="456565">
                <a:lnSpc>
                  <a:spcPts val="3300"/>
                </a:lnSpc>
                <a:tabLst>
                  <a:tab pos="837565" algn="l"/>
                </a:tabLst>
                <a:defRPr sz="2800">
                  <a:solidFill>
                    <a:srgbClr val="000000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  <a:cs typeface="+mn-cs"/>
                  <a:sym typeface="Gill Sans"/>
                </a:defRPr>
              </a:pPr>
              <a:endParaRPr sz="28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97" name="Shape 4892"/>
          <p:cNvSpPr/>
          <p:nvPr/>
        </p:nvSpPr>
        <p:spPr>
          <a:xfrm rot="16200000">
            <a:off x="4524659" y="2765448"/>
            <a:ext cx="1249451" cy="12363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8" name="Shape 4893"/>
          <p:cNvSpPr/>
          <p:nvPr/>
        </p:nvSpPr>
        <p:spPr>
          <a:xfrm>
            <a:off x="4538756" y="3426399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07</a:t>
            </a:r>
          </a:p>
        </p:txBody>
      </p:sp>
      <p:sp>
        <p:nvSpPr>
          <p:cNvPr id="104" name="Shape 4916"/>
          <p:cNvSpPr/>
          <p:nvPr/>
        </p:nvSpPr>
        <p:spPr>
          <a:xfrm>
            <a:off x="4784917" y="2929582"/>
            <a:ext cx="283284" cy="3559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13" h="21072" extrusionOk="0">
                <a:moveTo>
                  <a:pt x="20866" y="4865"/>
                </a:moveTo>
                <a:cubicBezTo>
                  <a:pt x="20189" y="1664"/>
                  <a:pt x="16529" y="-475"/>
                  <a:pt x="12692" y="90"/>
                </a:cubicBezTo>
                <a:cubicBezTo>
                  <a:pt x="8853" y="655"/>
                  <a:pt x="5612" y="3118"/>
                  <a:pt x="6290" y="6320"/>
                </a:cubicBezTo>
                <a:cubicBezTo>
                  <a:pt x="6434" y="7009"/>
                  <a:pt x="6839" y="8087"/>
                  <a:pt x="7317" y="8862"/>
                </a:cubicBezTo>
                <a:lnTo>
                  <a:pt x="347" y="17165"/>
                </a:lnTo>
                <a:cubicBezTo>
                  <a:pt x="89" y="17471"/>
                  <a:pt x="-56" y="18024"/>
                  <a:pt x="21" y="18391"/>
                </a:cubicBezTo>
                <a:lnTo>
                  <a:pt x="469" y="20510"/>
                </a:lnTo>
                <a:cubicBezTo>
                  <a:pt x="547" y="20878"/>
                  <a:pt x="970" y="21125"/>
                  <a:pt x="1412" y="21063"/>
                </a:cubicBezTo>
                <a:lnTo>
                  <a:pt x="3454" y="20761"/>
                </a:lnTo>
                <a:cubicBezTo>
                  <a:pt x="3896" y="20697"/>
                  <a:pt x="4456" y="20386"/>
                  <a:pt x="4699" y="20074"/>
                </a:cubicBezTo>
                <a:lnTo>
                  <a:pt x="7456" y="16514"/>
                </a:lnTo>
                <a:lnTo>
                  <a:pt x="7480" y="16491"/>
                </a:lnTo>
                <a:lnTo>
                  <a:pt x="9347" y="16215"/>
                </a:lnTo>
                <a:lnTo>
                  <a:pt x="12566" y="12046"/>
                </a:lnTo>
                <a:cubicBezTo>
                  <a:pt x="13624" y="12195"/>
                  <a:pt x="15142" y="12144"/>
                  <a:pt x="16039" y="12012"/>
                </a:cubicBezTo>
                <a:cubicBezTo>
                  <a:pt x="19875" y="11447"/>
                  <a:pt x="21544" y="8067"/>
                  <a:pt x="20866" y="4865"/>
                </a:cubicBezTo>
                <a:close/>
                <a:moveTo>
                  <a:pt x="17465" y="6506"/>
                </a:moveTo>
                <a:cubicBezTo>
                  <a:pt x="16409" y="7764"/>
                  <a:pt x="15332" y="6878"/>
                  <a:pt x="13825" y="5995"/>
                </a:cubicBezTo>
                <a:cubicBezTo>
                  <a:pt x="12317" y="5116"/>
                  <a:pt x="10949" y="4574"/>
                  <a:pt x="12003" y="3317"/>
                </a:cubicBezTo>
                <a:cubicBezTo>
                  <a:pt x="13059" y="2059"/>
                  <a:pt x="15136" y="1752"/>
                  <a:pt x="16646" y="2634"/>
                </a:cubicBezTo>
                <a:cubicBezTo>
                  <a:pt x="18155" y="3514"/>
                  <a:pt x="18520" y="5248"/>
                  <a:pt x="17465" y="650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6" name="Shape 4871"/>
          <p:cNvSpPr/>
          <p:nvPr/>
        </p:nvSpPr>
        <p:spPr>
          <a:xfrm rot="18900000">
            <a:off x="4940503" y="2077075"/>
            <a:ext cx="1249451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7" name="Shape 4872"/>
          <p:cNvSpPr/>
          <p:nvPr/>
        </p:nvSpPr>
        <p:spPr>
          <a:xfrm>
            <a:off x="4905119" y="2414426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08</a:t>
            </a:r>
          </a:p>
        </p:txBody>
      </p:sp>
      <p:sp>
        <p:nvSpPr>
          <p:cNvPr id="106" name="Shape 4918"/>
          <p:cNvSpPr/>
          <p:nvPr/>
        </p:nvSpPr>
        <p:spPr>
          <a:xfrm>
            <a:off x="5390869" y="2290395"/>
            <a:ext cx="346746" cy="2830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00" extrusionOk="0">
                <a:moveTo>
                  <a:pt x="10801" y="14925"/>
                </a:moveTo>
                <a:cubicBezTo>
                  <a:pt x="9595" y="14925"/>
                  <a:pt x="8618" y="16037"/>
                  <a:pt x="8618" y="17413"/>
                </a:cubicBezTo>
                <a:cubicBezTo>
                  <a:pt x="8618" y="18786"/>
                  <a:pt x="9595" y="19900"/>
                  <a:pt x="10801" y="19900"/>
                </a:cubicBezTo>
                <a:cubicBezTo>
                  <a:pt x="12006" y="19900"/>
                  <a:pt x="12982" y="18786"/>
                  <a:pt x="12982" y="17413"/>
                </a:cubicBezTo>
                <a:cubicBezTo>
                  <a:pt x="12982" y="16038"/>
                  <a:pt x="12006" y="14925"/>
                  <a:pt x="10801" y="14925"/>
                </a:cubicBezTo>
                <a:close/>
                <a:moveTo>
                  <a:pt x="6172" y="12137"/>
                </a:moveTo>
                <a:lnTo>
                  <a:pt x="7715" y="13895"/>
                </a:lnTo>
                <a:cubicBezTo>
                  <a:pt x="9419" y="11953"/>
                  <a:pt x="12182" y="11953"/>
                  <a:pt x="13887" y="13895"/>
                </a:cubicBezTo>
                <a:lnTo>
                  <a:pt x="15429" y="12137"/>
                </a:lnTo>
                <a:cubicBezTo>
                  <a:pt x="12873" y="9223"/>
                  <a:pt x="8728" y="9223"/>
                  <a:pt x="6172" y="12137"/>
                </a:cubicBezTo>
                <a:close/>
                <a:moveTo>
                  <a:pt x="3087" y="8617"/>
                </a:moveTo>
                <a:lnTo>
                  <a:pt x="4629" y="10375"/>
                </a:lnTo>
                <a:cubicBezTo>
                  <a:pt x="8037" y="6491"/>
                  <a:pt x="13562" y="6491"/>
                  <a:pt x="16971" y="10375"/>
                </a:cubicBezTo>
                <a:lnTo>
                  <a:pt x="18514" y="8617"/>
                </a:lnTo>
                <a:cubicBezTo>
                  <a:pt x="14255" y="3761"/>
                  <a:pt x="7346" y="3761"/>
                  <a:pt x="3087" y="8617"/>
                </a:cubicBezTo>
                <a:close/>
                <a:moveTo>
                  <a:pt x="0" y="5100"/>
                </a:moveTo>
                <a:lnTo>
                  <a:pt x="1543" y="6858"/>
                </a:lnTo>
                <a:cubicBezTo>
                  <a:pt x="6655" y="1030"/>
                  <a:pt x="14944" y="1030"/>
                  <a:pt x="20057" y="6858"/>
                </a:cubicBezTo>
                <a:lnTo>
                  <a:pt x="21600" y="5100"/>
                </a:lnTo>
                <a:cubicBezTo>
                  <a:pt x="15636" y="-1700"/>
                  <a:pt x="5965" y="-1700"/>
                  <a:pt x="0" y="510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6" name="Freeform 271"/>
          <p:cNvSpPr>
            <a:spLocks noEditPoints="1"/>
          </p:cNvSpPr>
          <p:nvPr/>
        </p:nvSpPr>
        <p:spPr bwMode="auto">
          <a:xfrm>
            <a:off x="5951740" y="3197841"/>
            <a:ext cx="486077" cy="775147"/>
          </a:xfrm>
          <a:custGeom>
            <a:avLst/>
            <a:gdLst>
              <a:gd name="T0" fmla="*/ 146 w 168"/>
              <a:gd name="T1" fmla="*/ 163 h 268"/>
              <a:gd name="T2" fmla="*/ 124 w 168"/>
              <a:gd name="T3" fmla="*/ 149 h 268"/>
              <a:gd name="T4" fmla="*/ 153 w 168"/>
              <a:gd name="T5" fmla="*/ 76 h 268"/>
              <a:gd name="T6" fmla="*/ 84 w 168"/>
              <a:gd name="T7" fmla="*/ 0 h 268"/>
              <a:gd name="T8" fmla="*/ 16 w 168"/>
              <a:gd name="T9" fmla="*/ 76 h 268"/>
              <a:gd name="T10" fmla="*/ 44 w 168"/>
              <a:gd name="T11" fmla="*/ 149 h 268"/>
              <a:gd name="T12" fmla="*/ 23 w 168"/>
              <a:gd name="T13" fmla="*/ 163 h 268"/>
              <a:gd name="T14" fmla="*/ 0 w 168"/>
              <a:gd name="T15" fmla="*/ 206 h 268"/>
              <a:gd name="T16" fmla="*/ 84 w 168"/>
              <a:gd name="T17" fmla="*/ 268 h 268"/>
              <a:gd name="T18" fmla="*/ 168 w 168"/>
              <a:gd name="T19" fmla="*/ 206 h 268"/>
              <a:gd name="T20" fmla="*/ 146 w 168"/>
              <a:gd name="T21" fmla="*/ 163 h 268"/>
              <a:gd name="T22" fmla="*/ 37 w 168"/>
              <a:gd name="T23" fmla="*/ 76 h 268"/>
              <a:gd name="T24" fmla="*/ 84 w 168"/>
              <a:gd name="T25" fmla="*/ 21 h 268"/>
              <a:gd name="T26" fmla="*/ 131 w 168"/>
              <a:gd name="T27" fmla="*/ 76 h 268"/>
              <a:gd name="T28" fmla="*/ 84 w 168"/>
              <a:gd name="T29" fmla="*/ 144 h 268"/>
              <a:gd name="T30" fmla="*/ 37 w 168"/>
              <a:gd name="T31" fmla="*/ 76 h 268"/>
              <a:gd name="T32" fmla="*/ 84 w 168"/>
              <a:gd name="T33" fmla="*/ 246 h 268"/>
              <a:gd name="T34" fmla="*/ 22 w 168"/>
              <a:gd name="T35" fmla="*/ 206 h 268"/>
              <a:gd name="T36" fmla="*/ 33 w 168"/>
              <a:gd name="T37" fmla="*/ 182 h 268"/>
              <a:gd name="T38" fmla="*/ 63 w 168"/>
              <a:gd name="T39" fmla="*/ 162 h 268"/>
              <a:gd name="T40" fmla="*/ 84 w 168"/>
              <a:gd name="T41" fmla="*/ 166 h 268"/>
              <a:gd name="T42" fmla="*/ 106 w 168"/>
              <a:gd name="T43" fmla="*/ 162 h 268"/>
              <a:gd name="T44" fmla="*/ 135 w 168"/>
              <a:gd name="T45" fmla="*/ 182 h 268"/>
              <a:gd name="T46" fmla="*/ 147 w 168"/>
              <a:gd name="T47" fmla="*/ 206 h 268"/>
              <a:gd name="T48" fmla="*/ 84 w 168"/>
              <a:gd name="T49" fmla="*/ 246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68" h="268">
                <a:moveTo>
                  <a:pt x="146" y="163"/>
                </a:moveTo>
                <a:cubicBezTo>
                  <a:pt x="140" y="160"/>
                  <a:pt x="133" y="156"/>
                  <a:pt x="124" y="149"/>
                </a:cubicBezTo>
                <a:cubicBezTo>
                  <a:pt x="142" y="131"/>
                  <a:pt x="153" y="103"/>
                  <a:pt x="153" y="76"/>
                </a:cubicBezTo>
                <a:cubicBezTo>
                  <a:pt x="153" y="32"/>
                  <a:pt x="124" y="0"/>
                  <a:pt x="84" y="0"/>
                </a:cubicBezTo>
                <a:cubicBezTo>
                  <a:pt x="44" y="0"/>
                  <a:pt x="16" y="32"/>
                  <a:pt x="16" y="76"/>
                </a:cubicBezTo>
                <a:cubicBezTo>
                  <a:pt x="16" y="103"/>
                  <a:pt x="26" y="131"/>
                  <a:pt x="44" y="149"/>
                </a:cubicBezTo>
                <a:cubicBezTo>
                  <a:pt x="35" y="156"/>
                  <a:pt x="28" y="160"/>
                  <a:pt x="23" y="163"/>
                </a:cubicBezTo>
                <a:cubicBezTo>
                  <a:pt x="6" y="173"/>
                  <a:pt x="0" y="179"/>
                  <a:pt x="0" y="206"/>
                </a:cubicBezTo>
                <a:cubicBezTo>
                  <a:pt x="0" y="243"/>
                  <a:pt x="33" y="268"/>
                  <a:pt x="84" y="268"/>
                </a:cubicBezTo>
                <a:cubicBezTo>
                  <a:pt x="135" y="268"/>
                  <a:pt x="168" y="243"/>
                  <a:pt x="168" y="206"/>
                </a:cubicBezTo>
                <a:cubicBezTo>
                  <a:pt x="168" y="179"/>
                  <a:pt x="163" y="173"/>
                  <a:pt x="146" y="163"/>
                </a:cubicBezTo>
                <a:close/>
                <a:moveTo>
                  <a:pt x="37" y="76"/>
                </a:moveTo>
                <a:cubicBezTo>
                  <a:pt x="37" y="49"/>
                  <a:pt x="52" y="21"/>
                  <a:pt x="84" y="21"/>
                </a:cubicBezTo>
                <a:cubicBezTo>
                  <a:pt x="117" y="21"/>
                  <a:pt x="131" y="49"/>
                  <a:pt x="131" y="76"/>
                </a:cubicBezTo>
                <a:cubicBezTo>
                  <a:pt x="131" y="108"/>
                  <a:pt x="112" y="144"/>
                  <a:pt x="84" y="144"/>
                </a:cubicBezTo>
                <a:cubicBezTo>
                  <a:pt x="57" y="144"/>
                  <a:pt x="37" y="108"/>
                  <a:pt x="37" y="76"/>
                </a:cubicBezTo>
                <a:close/>
                <a:moveTo>
                  <a:pt x="84" y="246"/>
                </a:moveTo>
                <a:cubicBezTo>
                  <a:pt x="70" y="246"/>
                  <a:pt x="22" y="243"/>
                  <a:pt x="22" y="206"/>
                </a:cubicBezTo>
                <a:cubicBezTo>
                  <a:pt x="22" y="189"/>
                  <a:pt x="22" y="189"/>
                  <a:pt x="33" y="182"/>
                </a:cubicBezTo>
                <a:cubicBezTo>
                  <a:pt x="40" y="178"/>
                  <a:pt x="50" y="172"/>
                  <a:pt x="63" y="162"/>
                </a:cubicBezTo>
                <a:cubicBezTo>
                  <a:pt x="70" y="165"/>
                  <a:pt x="77" y="166"/>
                  <a:pt x="84" y="166"/>
                </a:cubicBezTo>
                <a:cubicBezTo>
                  <a:pt x="92" y="166"/>
                  <a:pt x="99" y="165"/>
                  <a:pt x="106" y="162"/>
                </a:cubicBezTo>
                <a:cubicBezTo>
                  <a:pt x="119" y="172"/>
                  <a:pt x="128" y="178"/>
                  <a:pt x="135" y="182"/>
                </a:cubicBezTo>
                <a:cubicBezTo>
                  <a:pt x="147" y="189"/>
                  <a:pt x="147" y="189"/>
                  <a:pt x="147" y="206"/>
                </a:cubicBezTo>
                <a:cubicBezTo>
                  <a:pt x="147" y="243"/>
                  <a:pt x="99" y="246"/>
                  <a:pt x="84" y="246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endParaRPr lang="en-US" sz="14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Shape 4877"/>
          <p:cNvSpPr/>
          <p:nvPr/>
        </p:nvSpPr>
        <p:spPr>
          <a:xfrm rot="2700000">
            <a:off x="6404636" y="2357260"/>
            <a:ext cx="1249452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3" name="Shape 4878"/>
          <p:cNvSpPr/>
          <p:nvPr/>
        </p:nvSpPr>
        <p:spPr>
          <a:xfrm>
            <a:off x="7031776" y="2365248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</a:p>
        </p:txBody>
      </p:sp>
      <p:sp>
        <p:nvSpPr>
          <p:cNvPr id="102" name="Shape 4914"/>
          <p:cNvSpPr/>
          <p:nvPr/>
        </p:nvSpPr>
        <p:spPr>
          <a:xfrm>
            <a:off x="7191208" y="2849946"/>
            <a:ext cx="341332" cy="3571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2" h="20934" extrusionOk="0">
                <a:moveTo>
                  <a:pt x="19118" y="7014"/>
                </a:moveTo>
                <a:cubicBezTo>
                  <a:pt x="17204" y="2726"/>
                  <a:pt x="14125" y="-535"/>
                  <a:pt x="12568" y="73"/>
                </a:cubicBezTo>
                <a:cubicBezTo>
                  <a:pt x="9923" y="1110"/>
                  <a:pt x="14143" y="6080"/>
                  <a:pt x="1153" y="11161"/>
                </a:cubicBezTo>
                <a:cubicBezTo>
                  <a:pt x="31" y="11602"/>
                  <a:pt x="-253" y="13357"/>
                  <a:pt x="217" y="14409"/>
                </a:cubicBezTo>
                <a:cubicBezTo>
                  <a:pt x="686" y="15458"/>
                  <a:pt x="2220" y="16503"/>
                  <a:pt x="3343" y="16065"/>
                </a:cubicBezTo>
                <a:cubicBezTo>
                  <a:pt x="3537" y="15988"/>
                  <a:pt x="4250" y="15767"/>
                  <a:pt x="4250" y="15767"/>
                </a:cubicBezTo>
                <a:cubicBezTo>
                  <a:pt x="5051" y="16803"/>
                  <a:pt x="5890" y="16189"/>
                  <a:pt x="6188" y="16846"/>
                </a:cubicBezTo>
                <a:cubicBezTo>
                  <a:pt x="6546" y="17637"/>
                  <a:pt x="7323" y="19356"/>
                  <a:pt x="7587" y="19940"/>
                </a:cubicBezTo>
                <a:cubicBezTo>
                  <a:pt x="7852" y="20524"/>
                  <a:pt x="8451" y="21065"/>
                  <a:pt x="8886" y="20906"/>
                </a:cubicBezTo>
                <a:cubicBezTo>
                  <a:pt x="9320" y="20746"/>
                  <a:pt x="10798" y="20205"/>
                  <a:pt x="11363" y="20000"/>
                </a:cubicBezTo>
                <a:cubicBezTo>
                  <a:pt x="11929" y="19793"/>
                  <a:pt x="12063" y="19306"/>
                  <a:pt x="11890" y="18925"/>
                </a:cubicBezTo>
                <a:cubicBezTo>
                  <a:pt x="11704" y="18512"/>
                  <a:pt x="10940" y="18391"/>
                  <a:pt x="10722" y="17909"/>
                </a:cubicBezTo>
                <a:cubicBezTo>
                  <a:pt x="10504" y="17430"/>
                  <a:pt x="9792" y="15888"/>
                  <a:pt x="9588" y="15402"/>
                </a:cubicBezTo>
                <a:cubicBezTo>
                  <a:pt x="9310" y="14741"/>
                  <a:pt x="9901" y="14203"/>
                  <a:pt x="10760" y="14118"/>
                </a:cubicBezTo>
                <a:cubicBezTo>
                  <a:pt x="16673" y="13522"/>
                  <a:pt x="17779" y="17039"/>
                  <a:pt x="19792" y="16251"/>
                </a:cubicBezTo>
                <a:cubicBezTo>
                  <a:pt x="21347" y="15640"/>
                  <a:pt x="21030" y="11297"/>
                  <a:pt x="19118" y="7014"/>
                </a:cubicBezTo>
                <a:close/>
                <a:moveTo>
                  <a:pt x="18452" y="13964"/>
                </a:moveTo>
                <a:cubicBezTo>
                  <a:pt x="18105" y="14098"/>
                  <a:pt x="15778" y="12334"/>
                  <a:pt x="14292" y="9001"/>
                </a:cubicBezTo>
                <a:cubicBezTo>
                  <a:pt x="12805" y="5671"/>
                  <a:pt x="12992" y="2627"/>
                  <a:pt x="13337" y="2491"/>
                </a:cubicBezTo>
                <a:cubicBezTo>
                  <a:pt x="13683" y="2358"/>
                  <a:pt x="15953" y="4488"/>
                  <a:pt x="17439" y="7818"/>
                </a:cubicBezTo>
                <a:cubicBezTo>
                  <a:pt x="18927" y="11148"/>
                  <a:pt x="18798" y="13828"/>
                  <a:pt x="18452" y="13964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Shape 4889"/>
          <p:cNvSpPr/>
          <p:nvPr/>
        </p:nvSpPr>
        <p:spPr>
          <a:xfrm rot="13500000">
            <a:off x="4686888" y="3521577"/>
            <a:ext cx="1249450" cy="1236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98" y="21600"/>
                </a:lnTo>
                <a:lnTo>
                  <a:pt x="21600" y="4475"/>
                </a:lnTo>
                <a:cubicBezTo>
                  <a:pt x="21536" y="3240"/>
                  <a:pt x="20989" y="2082"/>
                  <a:pt x="20078" y="1257"/>
                </a:cubicBezTo>
                <a:cubicBezTo>
                  <a:pt x="19237" y="494"/>
                  <a:pt x="18147" y="72"/>
                  <a:pt x="17017" y="72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833"/>
          </a:solidFill>
          <a:ln w="28575" cap="flat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5" name="Shape 4890"/>
          <p:cNvSpPr/>
          <p:nvPr/>
        </p:nvSpPr>
        <p:spPr>
          <a:xfrm>
            <a:off x="5030661" y="4491629"/>
            <a:ext cx="301365" cy="318036"/>
          </a:xfrm>
          <a:prstGeom prst="rect">
            <a:avLst/>
          </a:prstGeom>
          <a:ln w="12700">
            <a:noFill/>
            <a:miter lim="400000"/>
          </a:ln>
          <a:effectLst/>
        </p:spPr>
        <p:txBody>
          <a:bodyPr wrap="none" lIns="50800" tIns="50800" rIns="50800" bIns="50800" anchor="ctr">
            <a:spAutoFit/>
          </a:bodyPr>
          <a:lstStyle>
            <a:lvl1pPr algn="ctr">
              <a:defRPr sz="4200">
                <a:solidFill>
                  <a:srgbClr val="F6F6F6"/>
                </a:solidFill>
                <a:latin typeface="+mn-lt"/>
                <a:ea typeface="+mn-ea"/>
                <a:cs typeface="+mn-c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06</a:t>
            </a:r>
          </a:p>
        </p:txBody>
      </p:sp>
      <p:sp>
        <p:nvSpPr>
          <p:cNvPr id="105" name="Shape 4917"/>
          <p:cNvSpPr/>
          <p:nvPr/>
        </p:nvSpPr>
        <p:spPr>
          <a:xfrm>
            <a:off x="4814785" y="3954528"/>
            <a:ext cx="252491" cy="283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91" h="21180" extrusionOk="0">
                <a:moveTo>
                  <a:pt x="30" y="16237"/>
                </a:moveTo>
                <a:cubicBezTo>
                  <a:pt x="669" y="16672"/>
                  <a:pt x="2076" y="14877"/>
                  <a:pt x="2522" y="15180"/>
                </a:cubicBezTo>
                <a:cubicBezTo>
                  <a:pt x="2969" y="15484"/>
                  <a:pt x="1470" y="17216"/>
                  <a:pt x="1845" y="17470"/>
                </a:cubicBezTo>
                <a:cubicBezTo>
                  <a:pt x="2219" y="17724"/>
                  <a:pt x="3786" y="16039"/>
                  <a:pt x="4221" y="16333"/>
                </a:cubicBezTo>
                <a:cubicBezTo>
                  <a:pt x="4655" y="16628"/>
                  <a:pt x="3191" y="18382"/>
                  <a:pt x="3660" y="18702"/>
                </a:cubicBezTo>
                <a:cubicBezTo>
                  <a:pt x="4131" y="19022"/>
                  <a:pt x="5665" y="17314"/>
                  <a:pt x="6037" y="17567"/>
                </a:cubicBezTo>
                <a:cubicBezTo>
                  <a:pt x="6409" y="17820"/>
                  <a:pt x="5045" y="19642"/>
                  <a:pt x="5476" y="19934"/>
                </a:cubicBezTo>
                <a:cubicBezTo>
                  <a:pt x="5907" y="20228"/>
                  <a:pt x="7377" y="18476"/>
                  <a:pt x="7735" y="18719"/>
                </a:cubicBezTo>
                <a:cubicBezTo>
                  <a:pt x="8094" y="18963"/>
                  <a:pt x="6652" y="20733"/>
                  <a:pt x="7291" y="21167"/>
                </a:cubicBezTo>
                <a:cubicBezTo>
                  <a:pt x="7930" y="21600"/>
                  <a:pt x="14182" y="10813"/>
                  <a:pt x="14182" y="10813"/>
                </a:cubicBezTo>
                <a:lnTo>
                  <a:pt x="9208" y="7419"/>
                </a:lnTo>
                <a:cubicBezTo>
                  <a:pt x="9208" y="7419"/>
                  <a:pt x="-609" y="15804"/>
                  <a:pt x="30" y="16237"/>
                </a:cubicBezTo>
                <a:close/>
                <a:moveTo>
                  <a:pt x="14376" y="0"/>
                </a:moveTo>
                <a:lnTo>
                  <a:pt x="10061" y="5955"/>
                </a:lnTo>
                <a:lnTo>
                  <a:pt x="15350" y="9546"/>
                </a:lnTo>
                <a:lnTo>
                  <a:pt x="20991" y="4642"/>
                </a:lnTo>
                <a:cubicBezTo>
                  <a:pt x="20315" y="2906"/>
                  <a:pt x="16577" y="203"/>
                  <a:pt x="14376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miter lim="400000"/>
          </a:ln>
          <a:effectLst/>
        </p:spPr>
        <p:txBody>
          <a:bodyPr lIns="34291" tIns="34291" rIns="34291" bIns="34291" anchor="ctr"/>
          <a:lstStyle/>
          <a:p>
            <a:pPr algn="ctr" defTabSz="456565">
              <a:lnSpc>
                <a:spcPts val="3300"/>
              </a:lnSpc>
              <a:tabLst>
                <a:tab pos="837565" algn="l"/>
              </a:tabLst>
              <a:defRPr sz="280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0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55075" y="155384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855075" y="116903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55075" y="278003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55075" y="239522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55075" y="402590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55075" y="36410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55075" y="541528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55075" y="503047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n>
                  <a:noFill/>
                </a:ln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46125" y="155384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468755" y="116903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6125" y="278003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468755" y="239522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46125" y="402590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468755" y="36410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46125" y="541528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468755" y="503047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3551555" y="2030095"/>
            <a:ext cx="5088255" cy="2406650"/>
            <a:chOff x="6066" y="3628"/>
            <a:chExt cx="8013" cy="3790"/>
          </a:xfrm>
        </p:grpSpPr>
        <p:sp>
          <p:nvSpPr>
            <p:cNvPr id="3" name="任意多边形 2"/>
            <p:cNvSpPr/>
            <p:nvPr>
              <p:custDataLst>
                <p:tags r:id="rId1"/>
              </p:custDataLst>
            </p:nvPr>
          </p:nvSpPr>
          <p:spPr>
            <a:xfrm flipH="1">
              <a:off x="6066" y="3628"/>
              <a:ext cx="5554" cy="3790"/>
            </a:xfrm>
            <a:custGeom>
              <a:avLst/>
              <a:gdLst>
                <a:gd name="connsiteX0" fmla="*/ 0 w 2219325"/>
                <a:gd name="connsiteY0" fmla="*/ 0 h 1514475"/>
                <a:gd name="connsiteX1" fmla="*/ 2219325 w 2219325"/>
                <a:gd name="connsiteY1" fmla="*/ 0 h 1514475"/>
                <a:gd name="connsiteX2" fmla="*/ 2219325 w 2219325"/>
                <a:gd name="connsiteY2" fmla="*/ 1514475 h 1514475"/>
                <a:gd name="connsiteX3" fmla="*/ 0 w 2219325"/>
                <a:gd name="connsiteY3" fmla="*/ 1514475 h 1514475"/>
                <a:gd name="connsiteX4" fmla="*/ 0 w 2219325"/>
                <a:gd name="connsiteY4" fmla="*/ 1214437 h 1514475"/>
                <a:gd name="connsiteX5" fmla="*/ 238125 w 2219325"/>
                <a:gd name="connsiteY5" fmla="*/ 1214437 h 1514475"/>
                <a:gd name="connsiteX6" fmla="*/ 238125 w 2219325"/>
                <a:gd name="connsiteY6" fmla="*/ 300037 h 1514475"/>
                <a:gd name="connsiteX7" fmla="*/ 0 w 2219325"/>
                <a:gd name="connsiteY7" fmla="*/ 300037 h 1514475"/>
                <a:gd name="connsiteX0-1" fmla="*/ 238125 w 2219325"/>
                <a:gd name="connsiteY0-2" fmla="*/ 300037 h 1514475"/>
                <a:gd name="connsiteX1-3" fmla="*/ 0 w 2219325"/>
                <a:gd name="connsiteY1-4" fmla="*/ 300037 h 1514475"/>
                <a:gd name="connsiteX2-5" fmla="*/ 0 w 2219325"/>
                <a:gd name="connsiteY2-6" fmla="*/ 0 h 1514475"/>
                <a:gd name="connsiteX3-7" fmla="*/ 2219325 w 2219325"/>
                <a:gd name="connsiteY3-8" fmla="*/ 0 h 1514475"/>
                <a:gd name="connsiteX4-9" fmla="*/ 2219325 w 2219325"/>
                <a:gd name="connsiteY4-10" fmla="*/ 1514475 h 1514475"/>
                <a:gd name="connsiteX5-11" fmla="*/ 0 w 2219325"/>
                <a:gd name="connsiteY5-12" fmla="*/ 1514475 h 1514475"/>
                <a:gd name="connsiteX6-13" fmla="*/ 0 w 2219325"/>
                <a:gd name="connsiteY6-14" fmla="*/ 1214437 h 1514475"/>
                <a:gd name="connsiteX7-15" fmla="*/ 238125 w 2219325"/>
                <a:gd name="connsiteY7-16" fmla="*/ 1214437 h 1514475"/>
                <a:gd name="connsiteX8" fmla="*/ 329565 w 2219325"/>
                <a:gd name="connsiteY8" fmla="*/ 391477 h 1514475"/>
                <a:gd name="connsiteX0-17" fmla="*/ 0 w 2219325"/>
                <a:gd name="connsiteY0-18" fmla="*/ 300037 h 1514475"/>
                <a:gd name="connsiteX1-19" fmla="*/ 0 w 2219325"/>
                <a:gd name="connsiteY1-20" fmla="*/ 0 h 1514475"/>
                <a:gd name="connsiteX2-21" fmla="*/ 2219325 w 2219325"/>
                <a:gd name="connsiteY2-22" fmla="*/ 0 h 1514475"/>
                <a:gd name="connsiteX3-23" fmla="*/ 2219325 w 2219325"/>
                <a:gd name="connsiteY3-24" fmla="*/ 1514475 h 1514475"/>
                <a:gd name="connsiteX4-25" fmla="*/ 0 w 2219325"/>
                <a:gd name="connsiteY4-26" fmla="*/ 1514475 h 1514475"/>
                <a:gd name="connsiteX5-27" fmla="*/ 0 w 2219325"/>
                <a:gd name="connsiteY5-28" fmla="*/ 1214437 h 1514475"/>
                <a:gd name="connsiteX6-29" fmla="*/ 238125 w 2219325"/>
                <a:gd name="connsiteY6-30" fmla="*/ 1214437 h 1514475"/>
                <a:gd name="connsiteX7-31" fmla="*/ 329565 w 2219325"/>
                <a:gd name="connsiteY7-32" fmla="*/ 391477 h 1514475"/>
                <a:gd name="connsiteX0-33" fmla="*/ 0 w 2219325"/>
                <a:gd name="connsiteY0-34" fmla="*/ 300037 h 1514475"/>
                <a:gd name="connsiteX1-35" fmla="*/ 0 w 2219325"/>
                <a:gd name="connsiteY1-36" fmla="*/ 0 h 1514475"/>
                <a:gd name="connsiteX2-37" fmla="*/ 2219325 w 2219325"/>
                <a:gd name="connsiteY2-38" fmla="*/ 0 h 1514475"/>
                <a:gd name="connsiteX3-39" fmla="*/ 2219325 w 2219325"/>
                <a:gd name="connsiteY3-40" fmla="*/ 1514475 h 1514475"/>
                <a:gd name="connsiteX4-41" fmla="*/ 0 w 2219325"/>
                <a:gd name="connsiteY4-42" fmla="*/ 1514475 h 1514475"/>
                <a:gd name="connsiteX5-43" fmla="*/ 0 w 2219325"/>
                <a:gd name="connsiteY5-44" fmla="*/ 1214437 h 1514475"/>
                <a:gd name="connsiteX6-45" fmla="*/ 238125 w 2219325"/>
                <a:gd name="connsiteY6-46" fmla="*/ 1214437 h 1514475"/>
                <a:gd name="connsiteX0-47" fmla="*/ 0 w 2219325"/>
                <a:gd name="connsiteY0-48" fmla="*/ 300037 h 1514475"/>
                <a:gd name="connsiteX1-49" fmla="*/ 0 w 2219325"/>
                <a:gd name="connsiteY1-50" fmla="*/ 0 h 1514475"/>
                <a:gd name="connsiteX2-51" fmla="*/ 2219325 w 2219325"/>
                <a:gd name="connsiteY2-52" fmla="*/ 0 h 1514475"/>
                <a:gd name="connsiteX3-53" fmla="*/ 2219325 w 2219325"/>
                <a:gd name="connsiteY3-54" fmla="*/ 1514475 h 1514475"/>
                <a:gd name="connsiteX4-55" fmla="*/ 0 w 2219325"/>
                <a:gd name="connsiteY4-56" fmla="*/ 1514475 h 1514475"/>
                <a:gd name="connsiteX5-57" fmla="*/ 0 w 2219325"/>
                <a:gd name="connsiteY5-58" fmla="*/ 1214437 h 15144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219325" h="1514475">
                  <a:moveTo>
                    <a:pt x="0" y="300037"/>
                  </a:moveTo>
                  <a:lnTo>
                    <a:pt x="0" y="0"/>
                  </a:lnTo>
                  <a:lnTo>
                    <a:pt x="2219325" y="0"/>
                  </a:lnTo>
                  <a:lnTo>
                    <a:pt x="2219325" y="1514475"/>
                  </a:lnTo>
                  <a:lnTo>
                    <a:pt x="0" y="1514475"/>
                  </a:lnTo>
                  <a:lnTo>
                    <a:pt x="0" y="1214437"/>
                  </a:lnTo>
                </a:path>
              </a:pathLst>
            </a:custGeom>
            <a:noFill/>
            <a:ln w="19050">
              <a:solidFill>
                <a:srgbClr val="2128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4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2"/>
              </p:custDataLst>
            </p:nvPr>
          </p:nvSpPr>
          <p:spPr>
            <a:xfrm flipH="1">
              <a:off x="6313" y="3848"/>
              <a:ext cx="906" cy="3350"/>
            </a:xfrm>
            <a:prstGeom prst="rect">
              <a:avLst/>
            </a:prstGeom>
            <a:noFill/>
          </p:spPr>
          <p:txBody>
            <a:bodyPr vert="vert" lIns="0" tIns="0" rIns="0" bIns="0" anchor="ctr"/>
            <a:lstStyle/>
            <a:p>
              <a:pPr algn="ctr">
                <a:defRPr/>
              </a:pPr>
              <a:r>
                <a:rPr lang="en-US" altLang="zh-CN" sz="44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PART 4</a:t>
              </a:r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8264" y="4588"/>
              <a:ext cx="5815" cy="8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lang="zh-CN" altLang="en-US" sz="3600" b="1">
                  <a:solidFill>
                    <a:srgbClr val="212833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明 年 工 作 计 划</a:t>
              </a:r>
              <a:endParaRPr lang="zh-CN" altLang="en-US" sz="3600" b="1" dirty="0">
                <a:solidFill>
                  <a:srgbClr val="212833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TextBox 11"/>
            <p:cNvSpPr txBox="1"/>
            <p:nvPr/>
          </p:nvSpPr>
          <p:spPr>
            <a:xfrm flipH="1">
              <a:off x="11889" y="577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flipH="1">
              <a:off x="9118" y="572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0" name="TextBox 11"/>
            <p:cNvSpPr txBox="1"/>
            <p:nvPr/>
          </p:nvSpPr>
          <p:spPr>
            <a:xfrm flipH="1">
              <a:off x="9118" y="6300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  <p:sp>
          <p:nvSpPr>
            <p:cNvPr id="14" name="TextBox 11"/>
            <p:cNvSpPr txBox="1"/>
            <p:nvPr/>
          </p:nvSpPr>
          <p:spPr>
            <a:xfrm flipH="1">
              <a:off x="11889" y="6286"/>
              <a:ext cx="2190" cy="3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zh-CN" altLang="en-US" sz="1600" dirty="0">
                  <a:solidFill>
                    <a:srgbClr val="212833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明年工作计划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532255" y="2908935"/>
            <a:ext cx="252730" cy="180467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933575" y="1880235"/>
            <a:ext cx="250825" cy="2833370"/>
          </a:xfrm>
          <a:prstGeom prst="rect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 u="sng">
              <a:solidFill>
                <a:prstClr val="black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332990" y="2486660"/>
            <a:ext cx="252730" cy="222694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2734310" y="3128010"/>
            <a:ext cx="252730" cy="158559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4" name="Rectangle 90"/>
          <p:cNvSpPr>
            <a:spLocks noChangeArrowheads="1"/>
          </p:cNvSpPr>
          <p:nvPr/>
        </p:nvSpPr>
        <p:spPr bwMode="auto">
          <a:xfrm>
            <a:off x="4104005" y="1998345"/>
            <a:ext cx="252730" cy="271526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5" name="Rectangle 91"/>
          <p:cNvSpPr>
            <a:spLocks noChangeArrowheads="1"/>
          </p:cNvSpPr>
          <p:nvPr/>
        </p:nvSpPr>
        <p:spPr bwMode="auto">
          <a:xfrm>
            <a:off x="4502785" y="3246755"/>
            <a:ext cx="252730" cy="1466850"/>
          </a:xfrm>
          <a:prstGeom prst="rect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 u="sng">
              <a:solidFill>
                <a:prstClr val="black"/>
              </a:solidFill>
            </a:endParaRPr>
          </a:p>
        </p:txBody>
      </p:sp>
      <p:sp>
        <p:nvSpPr>
          <p:cNvPr id="16" name="Rectangle 92"/>
          <p:cNvSpPr>
            <a:spLocks noChangeArrowheads="1"/>
          </p:cNvSpPr>
          <p:nvPr/>
        </p:nvSpPr>
        <p:spPr bwMode="auto">
          <a:xfrm>
            <a:off x="4904105" y="3601085"/>
            <a:ext cx="272415" cy="111252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7" name="Rectangle 93"/>
          <p:cNvSpPr>
            <a:spLocks noChangeArrowheads="1"/>
          </p:cNvSpPr>
          <p:nvPr/>
        </p:nvSpPr>
        <p:spPr bwMode="auto">
          <a:xfrm>
            <a:off x="5303520" y="4157345"/>
            <a:ext cx="274955" cy="55626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21" name="Rectangle 175"/>
          <p:cNvSpPr>
            <a:spLocks noChangeArrowheads="1"/>
          </p:cNvSpPr>
          <p:nvPr/>
        </p:nvSpPr>
        <p:spPr bwMode="auto">
          <a:xfrm>
            <a:off x="6695440" y="3634105"/>
            <a:ext cx="252730" cy="107950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22" name="Rectangle 176"/>
          <p:cNvSpPr>
            <a:spLocks noChangeArrowheads="1"/>
          </p:cNvSpPr>
          <p:nvPr/>
        </p:nvSpPr>
        <p:spPr bwMode="auto">
          <a:xfrm>
            <a:off x="7094220" y="3820160"/>
            <a:ext cx="252730" cy="893445"/>
          </a:xfrm>
          <a:prstGeom prst="rect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 u="sng">
              <a:solidFill>
                <a:prstClr val="black"/>
              </a:solidFill>
            </a:endParaRPr>
          </a:p>
        </p:txBody>
      </p:sp>
      <p:sp>
        <p:nvSpPr>
          <p:cNvPr id="23" name="Rectangle 177"/>
          <p:cNvSpPr>
            <a:spLocks noChangeArrowheads="1"/>
          </p:cNvSpPr>
          <p:nvPr/>
        </p:nvSpPr>
        <p:spPr bwMode="auto">
          <a:xfrm>
            <a:off x="7495540" y="4174490"/>
            <a:ext cx="252730" cy="53911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24" name="Rectangle 178"/>
          <p:cNvSpPr>
            <a:spLocks noChangeArrowheads="1"/>
          </p:cNvSpPr>
          <p:nvPr/>
        </p:nvSpPr>
        <p:spPr bwMode="auto">
          <a:xfrm>
            <a:off x="7896860" y="1727200"/>
            <a:ext cx="250825" cy="298640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28" name="Rectangle 261"/>
          <p:cNvSpPr>
            <a:spLocks noChangeArrowheads="1"/>
          </p:cNvSpPr>
          <p:nvPr/>
        </p:nvSpPr>
        <p:spPr bwMode="auto">
          <a:xfrm>
            <a:off x="9264650" y="2184400"/>
            <a:ext cx="252730" cy="2529205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29" name="Rectangle 262"/>
          <p:cNvSpPr>
            <a:spLocks noChangeArrowheads="1"/>
          </p:cNvSpPr>
          <p:nvPr/>
        </p:nvSpPr>
        <p:spPr bwMode="auto">
          <a:xfrm>
            <a:off x="9665970" y="1727200"/>
            <a:ext cx="252730" cy="2986405"/>
          </a:xfrm>
          <a:prstGeom prst="rect">
            <a:avLst/>
          </a:prstGeom>
          <a:solidFill>
            <a:srgbClr val="2128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 u="sng">
              <a:solidFill>
                <a:prstClr val="black"/>
              </a:solidFill>
            </a:endParaRPr>
          </a:p>
        </p:txBody>
      </p:sp>
      <p:sp>
        <p:nvSpPr>
          <p:cNvPr id="30" name="Rectangle 263"/>
          <p:cNvSpPr>
            <a:spLocks noChangeArrowheads="1"/>
          </p:cNvSpPr>
          <p:nvPr/>
        </p:nvSpPr>
        <p:spPr bwMode="auto">
          <a:xfrm>
            <a:off x="10065385" y="1998345"/>
            <a:ext cx="252730" cy="271526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31" name="Rectangle 264"/>
          <p:cNvSpPr>
            <a:spLocks noChangeArrowheads="1"/>
          </p:cNvSpPr>
          <p:nvPr/>
        </p:nvSpPr>
        <p:spPr bwMode="auto">
          <a:xfrm>
            <a:off x="10466705" y="2908935"/>
            <a:ext cx="252730" cy="1804670"/>
          </a:xfrm>
          <a:prstGeom prst="rect">
            <a:avLst/>
          </a:prstGeom>
          <a:solidFill>
            <a:srgbClr val="21283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3765"/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52475" y="5291455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80795" y="490664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436620" y="535940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64940" y="49745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33465" y="535940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661785" y="49745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637905" y="5359400"/>
            <a:ext cx="250444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66225" y="497459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明年工作计划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10" name="MH_Text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627235" y="1344930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100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1" name="MH_Text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627235" y="1887855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88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2" name="MH_Text_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627235" y="2418080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75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4" name="MH_Text_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627235" y="2947670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58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5" name="MH_Text_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627235" y="3477260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45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6" name="MH_Text_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627235" y="4006850"/>
            <a:ext cx="1156970" cy="51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6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</a:t>
            </a:r>
            <a:r>
              <a:rPr lang="en-US" altLang="zh-CN" sz="1200">
                <a:solidFill>
                  <a:srgbClr val="2128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</a:p>
        </p:txBody>
      </p:sp>
      <p:sp>
        <p:nvSpPr>
          <p:cNvPr id="17" name="MH_Desc_1"/>
          <p:cNvSpPr/>
          <p:nvPr>
            <p:custDataLst>
              <p:tags r:id="rId7"/>
            </p:custDataLst>
          </p:nvPr>
        </p:nvSpPr>
        <p:spPr>
          <a:xfrm flipV="1">
            <a:off x="3124835" y="5018405"/>
            <a:ext cx="7516495" cy="635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0 h 0"/>
              <a:gd name="connsiteX1-45" fmla="*/ 2520280 w 2520280"/>
              <a:gd name="connsiteY1-46" fmla="*/ 0 h 0"/>
              <a:gd name="connsiteX2-47" fmla="*/ 0 w 2520280"/>
              <a:gd name="connsiteY2-48" fmla="*/ 0 h 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0280">
                <a:moveTo>
                  <a:pt x="0" y="0"/>
                </a:moveTo>
                <a:lnTo>
                  <a:pt x="2520280" y="0"/>
                </a:lnTo>
                <a:lnTo>
                  <a:pt x="0" y="0"/>
                </a:lnTo>
                <a:close/>
              </a:path>
            </a:pathLst>
          </a:custGeom>
          <a:solidFill>
            <a:srgbClr val="E96969"/>
          </a:solidFill>
          <a:ln w="38100" cap="sq">
            <a:solidFill>
              <a:srgbClr val="212833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b">
            <a:normAutofit fontScale="25000" lnSpcReduction="20000"/>
          </a:bodyPr>
          <a:lstStyle/>
          <a:p>
            <a:pPr algn="just">
              <a:lnSpc>
                <a:spcPct val="120000"/>
              </a:lnSpc>
              <a:defRPr/>
            </a:pPr>
            <a:endParaRPr lang="zh-CN" altLang="en-US" sz="1600" dirty="0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Other_5"/>
          <p:cNvSpPr/>
          <p:nvPr>
            <p:custDataLst>
              <p:tags r:id="rId8"/>
            </p:custDataLst>
          </p:nvPr>
        </p:nvSpPr>
        <p:spPr>
          <a:xfrm rot="5400000">
            <a:off x="5940425" y="-353060"/>
            <a:ext cx="361950" cy="497649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MH_Other_6"/>
          <p:cNvSpPr/>
          <p:nvPr>
            <p:custDataLst>
              <p:tags r:id="rId9"/>
            </p:custDataLst>
          </p:nvPr>
        </p:nvSpPr>
        <p:spPr>
          <a:xfrm rot="5400000">
            <a:off x="5561330" y="560070"/>
            <a:ext cx="360045" cy="42164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MH_Other_7"/>
          <p:cNvSpPr/>
          <p:nvPr>
            <p:custDataLst>
              <p:tags r:id="rId10"/>
            </p:custDataLst>
          </p:nvPr>
        </p:nvSpPr>
        <p:spPr>
          <a:xfrm rot="5400000">
            <a:off x="5140325" y="1515745"/>
            <a:ext cx="360045" cy="337375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MH_Other_8"/>
          <p:cNvSpPr/>
          <p:nvPr>
            <p:custDataLst>
              <p:tags r:id="rId11"/>
            </p:custDataLst>
          </p:nvPr>
        </p:nvSpPr>
        <p:spPr>
          <a:xfrm rot="5400000">
            <a:off x="4697095" y="2491105"/>
            <a:ext cx="360045" cy="248729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MH_Other_9"/>
          <p:cNvSpPr/>
          <p:nvPr>
            <p:custDataLst>
              <p:tags r:id="rId12"/>
            </p:custDataLst>
          </p:nvPr>
        </p:nvSpPr>
        <p:spPr>
          <a:xfrm rot="5400000">
            <a:off x="4335145" y="3387090"/>
            <a:ext cx="360045" cy="17627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MH_Other_10"/>
          <p:cNvSpPr/>
          <p:nvPr>
            <p:custDataLst>
              <p:tags r:id="rId13"/>
            </p:custDataLst>
          </p:nvPr>
        </p:nvSpPr>
        <p:spPr>
          <a:xfrm rot="5400000">
            <a:off x="6323965" y="-1270000"/>
            <a:ext cx="361950" cy="574294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MH_Other_11"/>
          <p:cNvSpPr/>
          <p:nvPr>
            <p:custDataLst>
              <p:tags r:id="rId14"/>
            </p:custDataLst>
          </p:nvPr>
        </p:nvSpPr>
        <p:spPr>
          <a:xfrm>
            <a:off x="3124835" y="1419860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A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MH_Other_12"/>
          <p:cNvSpPr/>
          <p:nvPr>
            <p:custDataLst>
              <p:tags r:id="rId15"/>
            </p:custDataLst>
          </p:nvPr>
        </p:nvSpPr>
        <p:spPr>
          <a:xfrm>
            <a:off x="3124835" y="1950085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B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MH_Other_13"/>
          <p:cNvSpPr/>
          <p:nvPr>
            <p:custDataLst>
              <p:tags r:id="rId16"/>
            </p:custDataLst>
          </p:nvPr>
        </p:nvSpPr>
        <p:spPr>
          <a:xfrm>
            <a:off x="3124835" y="2479675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C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MH_Other_14"/>
          <p:cNvSpPr/>
          <p:nvPr>
            <p:custDataLst>
              <p:tags r:id="rId17"/>
            </p:custDataLst>
          </p:nvPr>
        </p:nvSpPr>
        <p:spPr>
          <a:xfrm>
            <a:off x="3124835" y="3009265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D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MH_Other_15"/>
          <p:cNvSpPr/>
          <p:nvPr>
            <p:custDataLst>
              <p:tags r:id="rId18"/>
            </p:custDataLst>
          </p:nvPr>
        </p:nvSpPr>
        <p:spPr>
          <a:xfrm>
            <a:off x="3124835" y="3538855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E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MH_Other_16"/>
          <p:cNvSpPr/>
          <p:nvPr>
            <p:custDataLst>
              <p:tags r:id="rId19"/>
            </p:custDataLst>
          </p:nvPr>
        </p:nvSpPr>
        <p:spPr>
          <a:xfrm>
            <a:off x="3124835" y="4069080"/>
            <a:ext cx="371475" cy="36195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F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037205" y="5625465"/>
            <a:ext cx="7809230" cy="8039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037205" y="524065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明年工作计划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1638935" y="1961515"/>
            <a:ext cx="2458085" cy="3629025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2359660" y="2334260"/>
            <a:ext cx="1016635" cy="775970"/>
          </a:xfrm>
          <a:custGeom>
            <a:avLst/>
            <a:gdLst>
              <a:gd name="T0" fmla="*/ 139 w 577"/>
              <a:gd name="T1" fmla="*/ 87 h 609"/>
              <a:gd name="T2" fmla="*/ 27 w 577"/>
              <a:gd name="T3" fmla="*/ 87 h 609"/>
              <a:gd name="T4" fmla="*/ 27 w 577"/>
              <a:gd name="T5" fmla="*/ 48 h 609"/>
              <a:gd name="T6" fmla="*/ 139 w 577"/>
              <a:gd name="T7" fmla="*/ 48 h 609"/>
              <a:gd name="T8" fmla="*/ 139 w 577"/>
              <a:gd name="T9" fmla="*/ 87 h 609"/>
              <a:gd name="T10" fmla="*/ 139 w 577"/>
              <a:gd name="T11" fmla="*/ 179 h 609"/>
              <a:gd name="T12" fmla="*/ 27 w 577"/>
              <a:gd name="T13" fmla="*/ 179 h 609"/>
              <a:gd name="T14" fmla="*/ 27 w 577"/>
              <a:gd name="T15" fmla="*/ 140 h 609"/>
              <a:gd name="T16" fmla="*/ 139 w 577"/>
              <a:gd name="T17" fmla="*/ 140 h 609"/>
              <a:gd name="T18" fmla="*/ 139 w 577"/>
              <a:gd name="T19" fmla="*/ 179 h 609"/>
              <a:gd name="T20" fmla="*/ 139 w 577"/>
              <a:gd name="T21" fmla="*/ 271 h 609"/>
              <a:gd name="T22" fmla="*/ 27 w 577"/>
              <a:gd name="T23" fmla="*/ 271 h 609"/>
              <a:gd name="T24" fmla="*/ 27 w 577"/>
              <a:gd name="T25" fmla="*/ 232 h 609"/>
              <a:gd name="T26" fmla="*/ 139 w 577"/>
              <a:gd name="T27" fmla="*/ 232 h 609"/>
              <a:gd name="T28" fmla="*/ 139 w 577"/>
              <a:gd name="T29" fmla="*/ 271 h 609"/>
              <a:gd name="T30" fmla="*/ 0 w 577"/>
              <a:gd name="T31" fmla="*/ 609 h 609"/>
              <a:gd name="T32" fmla="*/ 166 w 577"/>
              <a:gd name="T33" fmla="*/ 609 h 609"/>
              <a:gd name="T34" fmla="*/ 166 w 577"/>
              <a:gd name="T35" fmla="*/ 0 h 609"/>
              <a:gd name="T36" fmla="*/ 0 w 577"/>
              <a:gd name="T37" fmla="*/ 0 h 609"/>
              <a:gd name="T38" fmla="*/ 0 w 577"/>
              <a:gd name="T39" fmla="*/ 609 h 609"/>
              <a:gd name="T40" fmla="*/ 344 w 577"/>
              <a:gd name="T41" fmla="*/ 87 h 609"/>
              <a:gd name="T42" fmla="*/ 232 w 577"/>
              <a:gd name="T43" fmla="*/ 87 h 609"/>
              <a:gd name="T44" fmla="*/ 232 w 577"/>
              <a:gd name="T45" fmla="*/ 48 h 609"/>
              <a:gd name="T46" fmla="*/ 344 w 577"/>
              <a:gd name="T47" fmla="*/ 48 h 609"/>
              <a:gd name="T48" fmla="*/ 344 w 577"/>
              <a:gd name="T49" fmla="*/ 87 h 609"/>
              <a:gd name="T50" fmla="*/ 344 w 577"/>
              <a:gd name="T51" fmla="*/ 179 h 609"/>
              <a:gd name="T52" fmla="*/ 232 w 577"/>
              <a:gd name="T53" fmla="*/ 179 h 609"/>
              <a:gd name="T54" fmla="*/ 232 w 577"/>
              <a:gd name="T55" fmla="*/ 140 h 609"/>
              <a:gd name="T56" fmla="*/ 344 w 577"/>
              <a:gd name="T57" fmla="*/ 140 h 609"/>
              <a:gd name="T58" fmla="*/ 344 w 577"/>
              <a:gd name="T59" fmla="*/ 179 h 609"/>
              <a:gd name="T60" fmla="*/ 344 w 577"/>
              <a:gd name="T61" fmla="*/ 271 h 609"/>
              <a:gd name="T62" fmla="*/ 232 w 577"/>
              <a:gd name="T63" fmla="*/ 271 h 609"/>
              <a:gd name="T64" fmla="*/ 232 w 577"/>
              <a:gd name="T65" fmla="*/ 232 h 609"/>
              <a:gd name="T66" fmla="*/ 344 w 577"/>
              <a:gd name="T67" fmla="*/ 232 h 609"/>
              <a:gd name="T68" fmla="*/ 344 w 577"/>
              <a:gd name="T69" fmla="*/ 271 h 609"/>
              <a:gd name="T70" fmla="*/ 205 w 577"/>
              <a:gd name="T71" fmla="*/ 609 h 609"/>
              <a:gd name="T72" fmla="*/ 371 w 577"/>
              <a:gd name="T73" fmla="*/ 609 h 609"/>
              <a:gd name="T74" fmla="*/ 371 w 577"/>
              <a:gd name="T75" fmla="*/ 0 h 609"/>
              <a:gd name="T76" fmla="*/ 205 w 577"/>
              <a:gd name="T77" fmla="*/ 0 h 609"/>
              <a:gd name="T78" fmla="*/ 205 w 577"/>
              <a:gd name="T79" fmla="*/ 609 h 609"/>
              <a:gd name="T80" fmla="*/ 549 w 577"/>
              <a:gd name="T81" fmla="*/ 87 h 609"/>
              <a:gd name="T82" fmla="*/ 437 w 577"/>
              <a:gd name="T83" fmla="*/ 87 h 609"/>
              <a:gd name="T84" fmla="*/ 437 w 577"/>
              <a:gd name="T85" fmla="*/ 48 h 609"/>
              <a:gd name="T86" fmla="*/ 549 w 577"/>
              <a:gd name="T87" fmla="*/ 48 h 609"/>
              <a:gd name="T88" fmla="*/ 549 w 577"/>
              <a:gd name="T89" fmla="*/ 87 h 609"/>
              <a:gd name="T90" fmla="*/ 549 w 577"/>
              <a:gd name="T91" fmla="*/ 179 h 609"/>
              <a:gd name="T92" fmla="*/ 437 w 577"/>
              <a:gd name="T93" fmla="*/ 179 h 609"/>
              <a:gd name="T94" fmla="*/ 437 w 577"/>
              <a:gd name="T95" fmla="*/ 140 h 609"/>
              <a:gd name="T96" fmla="*/ 549 w 577"/>
              <a:gd name="T97" fmla="*/ 140 h 609"/>
              <a:gd name="T98" fmla="*/ 549 w 577"/>
              <a:gd name="T99" fmla="*/ 179 h 609"/>
              <a:gd name="T100" fmla="*/ 549 w 577"/>
              <a:gd name="T101" fmla="*/ 271 h 609"/>
              <a:gd name="T102" fmla="*/ 437 w 577"/>
              <a:gd name="T103" fmla="*/ 271 h 609"/>
              <a:gd name="T104" fmla="*/ 437 w 577"/>
              <a:gd name="T105" fmla="*/ 232 h 609"/>
              <a:gd name="T106" fmla="*/ 549 w 577"/>
              <a:gd name="T107" fmla="*/ 232 h 609"/>
              <a:gd name="T108" fmla="*/ 549 w 577"/>
              <a:gd name="T109" fmla="*/ 271 h 609"/>
              <a:gd name="T110" fmla="*/ 410 w 577"/>
              <a:gd name="T111" fmla="*/ 609 h 609"/>
              <a:gd name="T112" fmla="*/ 577 w 577"/>
              <a:gd name="T113" fmla="*/ 609 h 609"/>
              <a:gd name="T114" fmla="*/ 577 w 577"/>
              <a:gd name="T115" fmla="*/ 0 h 609"/>
              <a:gd name="T116" fmla="*/ 410 w 577"/>
              <a:gd name="T117" fmla="*/ 0 h 609"/>
              <a:gd name="T118" fmla="*/ 410 w 577"/>
              <a:gd name="T119" fmla="*/ 609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7" h="609">
                <a:moveTo>
                  <a:pt x="139" y="87"/>
                </a:moveTo>
                <a:lnTo>
                  <a:pt x="27" y="87"/>
                </a:lnTo>
                <a:lnTo>
                  <a:pt x="27" y="48"/>
                </a:lnTo>
                <a:lnTo>
                  <a:pt x="139" y="48"/>
                </a:lnTo>
                <a:lnTo>
                  <a:pt x="139" y="87"/>
                </a:lnTo>
                <a:close/>
                <a:moveTo>
                  <a:pt x="139" y="179"/>
                </a:moveTo>
                <a:lnTo>
                  <a:pt x="27" y="179"/>
                </a:lnTo>
                <a:lnTo>
                  <a:pt x="27" y="140"/>
                </a:lnTo>
                <a:lnTo>
                  <a:pt x="139" y="140"/>
                </a:lnTo>
                <a:lnTo>
                  <a:pt x="139" y="179"/>
                </a:lnTo>
                <a:close/>
                <a:moveTo>
                  <a:pt x="139" y="271"/>
                </a:moveTo>
                <a:lnTo>
                  <a:pt x="27" y="271"/>
                </a:lnTo>
                <a:lnTo>
                  <a:pt x="27" y="232"/>
                </a:lnTo>
                <a:lnTo>
                  <a:pt x="139" y="232"/>
                </a:lnTo>
                <a:lnTo>
                  <a:pt x="139" y="271"/>
                </a:lnTo>
                <a:close/>
                <a:moveTo>
                  <a:pt x="0" y="609"/>
                </a:moveTo>
                <a:lnTo>
                  <a:pt x="166" y="609"/>
                </a:lnTo>
                <a:lnTo>
                  <a:pt x="166" y="0"/>
                </a:lnTo>
                <a:lnTo>
                  <a:pt x="0" y="0"/>
                </a:lnTo>
                <a:lnTo>
                  <a:pt x="0" y="609"/>
                </a:lnTo>
                <a:close/>
                <a:moveTo>
                  <a:pt x="344" y="87"/>
                </a:moveTo>
                <a:lnTo>
                  <a:pt x="232" y="87"/>
                </a:lnTo>
                <a:lnTo>
                  <a:pt x="232" y="48"/>
                </a:lnTo>
                <a:lnTo>
                  <a:pt x="344" y="48"/>
                </a:lnTo>
                <a:lnTo>
                  <a:pt x="344" y="87"/>
                </a:lnTo>
                <a:close/>
                <a:moveTo>
                  <a:pt x="344" y="179"/>
                </a:moveTo>
                <a:lnTo>
                  <a:pt x="232" y="179"/>
                </a:lnTo>
                <a:lnTo>
                  <a:pt x="232" y="140"/>
                </a:lnTo>
                <a:lnTo>
                  <a:pt x="344" y="140"/>
                </a:lnTo>
                <a:lnTo>
                  <a:pt x="344" y="179"/>
                </a:lnTo>
                <a:close/>
                <a:moveTo>
                  <a:pt x="344" y="271"/>
                </a:moveTo>
                <a:lnTo>
                  <a:pt x="232" y="271"/>
                </a:lnTo>
                <a:lnTo>
                  <a:pt x="232" y="232"/>
                </a:lnTo>
                <a:lnTo>
                  <a:pt x="344" y="232"/>
                </a:lnTo>
                <a:lnTo>
                  <a:pt x="344" y="271"/>
                </a:lnTo>
                <a:close/>
                <a:moveTo>
                  <a:pt x="205" y="609"/>
                </a:moveTo>
                <a:lnTo>
                  <a:pt x="371" y="609"/>
                </a:lnTo>
                <a:lnTo>
                  <a:pt x="371" y="0"/>
                </a:lnTo>
                <a:lnTo>
                  <a:pt x="205" y="0"/>
                </a:lnTo>
                <a:lnTo>
                  <a:pt x="205" y="609"/>
                </a:lnTo>
                <a:close/>
                <a:moveTo>
                  <a:pt x="549" y="87"/>
                </a:moveTo>
                <a:lnTo>
                  <a:pt x="437" y="87"/>
                </a:lnTo>
                <a:lnTo>
                  <a:pt x="437" y="48"/>
                </a:lnTo>
                <a:lnTo>
                  <a:pt x="549" y="48"/>
                </a:lnTo>
                <a:lnTo>
                  <a:pt x="549" y="87"/>
                </a:lnTo>
                <a:close/>
                <a:moveTo>
                  <a:pt x="549" y="179"/>
                </a:moveTo>
                <a:lnTo>
                  <a:pt x="437" y="179"/>
                </a:lnTo>
                <a:lnTo>
                  <a:pt x="437" y="140"/>
                </a:lnTo>
                <a:lnTo>
                  <a:pt x="549" y="140"/>
                </a:lnTo>
                <a:lnTo>
                  <a:pt x="549" y="179"/>
                </a:lnTo>
                <a:close/>
                <a:moveTo>
                  <a:pt x="549" y="271"/>
                </a:moveTo>
                <a:lnTo>
                  <a:pt x="437" y="271"/>
                </a:lnTo>
                <a:lnTo>
                  <a:pt x="437" y="232"/>
                </a:lnTo>
                <a:lnTo>
                  <a:pt x="549" y="232"/>
                </a:lnTo>
                <a:lnTo>
                  <a:pt x="549" y="271"/>
                </a:lnTo>
                <a:close/>
                <a:moveTo>
                  <a:pt x="410" y="609"/>
                </a:moveTo>
                <a:lnTo>
                  <a:pt x="577" y="609"/>
                </a:lnTo>
                <a:lnTo>
                  <a:pt x="577" y="0"/>
                </a:lnTo>
                <a:lnTo>
                  <a:pt x="410" y="0"/>
                </a:lnTo>
                <a:lnTo>
                  <a:pt x="410" y="60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 sz="1400"/>
          </a:p>
        </p:txBody>
      </p:sp>
      <p:sp>
        <p:nvSpPr>
          <p:cNvPr id="4" name="圆角矩形 3"/>
          <p:cNvSpPr/>
          <p:nvPr/>
        </p:nvSpPr>
        <p:spPr>
          <a:xfrm>
            <a:off x="4866640" y="1961515"/>
            <a:ext cx="2458085" cy="3629025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5" name="Freeform 18"/>
          <p:cNvSpPr>
            <a:spLocks noEditPoints="1"/>
          </p:cNvSpPr>
          <p:nvPr/>
        </p:nvSpPr>
        <p:spPr bwMode="auto">
          <a:xfrm>
            <a:off x="5497195" y="2262505"/>
            <a:ext cx="1197610" cy="847725"/>
          </a:xfrm>
          <a:custGeom>
            <a:avLst/>
            <a:gdLst>
              <a:gd name="T0" fmla="*/ 283 w 568"/>
              <a:gd name="T1" fmla="*/ 574 h 601"/>
              <a:gd name="T2" fmla="*/ 284 w 568"/>
              <a:gd name="T3" fmla="*/ 333 h 601"/>
              <a:gd name="T4" fmla="*/ 453 w 568"/>
              <a:gd name="T5" fmla="*/ 301 h 601"/>
              <a:gd name="T6" fmla="*/ 347 w 568"/>
              <a:gd name="T7" fmla="*/ 343 h 601"/>
              <a:gd name="T8" fmla="*/ 95 w 568"/>
              <a:gd name="T9" fmla="*/ 214 h 601"/>
              <a:gd name="T10" fmla="*/ 127 w 568"/>
              <a:gd name="T11" fmla="*/ 218 h 601"/>
              <a:gd name="T12" fmla="*/ 168 w 568"/>
              <a:gd name="T13" fmla="*/ 222 h 601"/>
              <a:gd name="T14" fmla="*/ 167 w 568"/>
              <a:gd name="T15" fmla="*/ 195 h 601"/>
              <a:gd name="T16" fmla="*/ 284 w 568"/>
              <a:gd name="T17" fmla="*/ 303 h 601"/>
              <a:gd name="T18" fmla="*/ 413 w 568"/>
              <a:gd name="T19" fmla="*/ 209 h 601"/>
              <a:gd name="T20" fmla="*/ 442 w 568"/>
              <a:gd name="T21" fmla="*/ 204 h 601"/>
              <a:gd name="T22" fmla="*/ 458 w 568"/>
              <a:gd name="T23" fmla="*/ 210 h 601"/>
              <a:gd name="T24" fmla="*/ 416 w 568"/>
              <a:gd name="T25" fmla="*/ 256 h 601"/>
              <a:gd name="T26" fmla="*/ 489 w 568"/>
              <a:gd name="T27" fmla="*/ 341 h 601"/>
              <a:gd name="T28" fmla="*/ 467 w 568"/>
              <a:gd name="T29" fmla="*/ 263 h 601"/>
              <a:gd name="T30" fmla="*/ 467 w 568"/>
              <a:gd name="T31" fmla="*/ 500 h 601"/>
              <a:gd name="T32" fmla="*/ 494 w 568"/>
              <a:gd name="T33" fmla="*/ 494 h 601"/>
              <a:gd name="T34" fmla="*/ 310 w 568"/>
              <a:gd name="T35" fmla="*/ 595 h 601"/>
              <a:gd name="T36" fmla="*/ 285 w 568"/>
              <a:gd name="T37" fmla="*/ 601 h 601"/>
              <a:gd name="T38" fmla="*/ 75 w 568"/>
              <a:gd name="T39" fmla="*/ 494 h 601"/>
              <a:gd name="T40" fmla="*/ 102 w 568"/>
              <a:gd name="T41" fmla="*/ 500 h 601"/>
              <a:gd name="T42" fmla="*/ 102 w 568"/>
              <a:gd name="T43" fmla="*/ 263 h 601"/>
              <a:gd name="T44" fmla="*/ 80 w 568"/>
              <a:gd name="T45" fmla="*/ 341 h 601"/>
              <a:gd name="T46" fmla="*/ 142 w 568"/>
              <a:gd name="T47" fmla="*/ 252 h 601"/>
              <a:gd name="T48" fmla="*/ 62 w 568"/>
              <a:gd name="T49" fmla="*/ 400 h 601"/>
              <a:gd name="T50" fmla="*/ 74 w 568"/>
              <a:gd name="T51" fmla="*/ 424 h 601"/>
              <a:gd name="T52" fmla="*/ 85 w 568"/>
              <a:gd name="T53" fmla="*/ 446 h 601"/>
              <a:gd name="T54" fmla="*/ 45 w 568"/>
              <a:gd name="T55" fmla="*/ 475 h 601"/>
              <a:gd name="T56" fmla="*/ 28 w 568"/>
              <a:gd name="T57" fmla="*/ 377 h 601"/>
              <a:gd name="T58" fmla="*/ 54 w 568"/>
              <a:gd name="T59" fmla="*/ 333 h 601"/>
              <a:gd name="T60" fmla="*/ 473 w 568"/>
              <a:gd name="T61" fmla="*/ 381 h 601"/>
              <a:gd name="T62" fmla="*/ 463 w 568"/>
              <a:gd name="T63" fmla="*/ 406 h 601"/>
              <a:gd name="T64" fmla="*/ 455 w 568"/>
              <a:gd name="T65" fmla="*/ 431 h 601"/>
              <a:gd name="T66" fmla="*/ 450 w 568"/>
              <a:gd name="T67" fmla="*/ 450 h 601"/>
              <a:gd name="T68" fmla="*/ 482 w 568"/>
              <a:gd name="T69" fmla="*/ 363 h 601"/>
              <a:gd name="T70" fmla="*/ 513 w 568"/>
              <a:gd name="T71" fmla="*/ 360 h 601"/>
              <a:gd name="T72" fmla="*/ 282 w 568"/>
              <a:gd name="T73" fmla="*/ 0 h 601"/>
              <a:gd name="T74" fmla="*/ 418 w 568"/>
              <a:gd name="T75" fmla="*/ 107 h 601"/>
              <a:gd name="T76" fmla="*/ 394 w 568"/>
              <a:gd name="T77" fmla="*/ 179 h 601"/>
              <a:gd name="T78" fmla="*/ 365 w 568"/>
              <a:gd name="T79" fmla="*/ 81 h 601"/>
              <a:gd name="T80" fmla="*/ 194 w 568"/>
              <a:gd name="T81" fmla="*/ 183 h 601"/>
              <a:gd name="T82" fmla="*/ 152 w 568"/>
              <a:gd name="T83" fmla="*/ 154 h 601"/>
              <a:gd name="T84" fmla="*/ 198 w 568"/>
              <a:gd name="T85" fmla="*/ 41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68" h="601">
                <a:moveTo>
                  <a:pt x="266" y="331"/>
                </a:moveTo>
                <a:lnTo>
                  <a:pt x="266" y="571"/>
                </a:lnTo>
                <a:cubicBezTo>
                  <a:pt x="272" y="573"/>
                  <a:pt x="277" y="575"/>
                  <a:pt x="283" y="574"/>
                </a:cubicBezTo>
                <a:cubicBezTo>
                  <a:pt x="290" y="574"/>
                  <a:pt x="297" y="572"/>
                  <a:pt x="303" y="570"/>
                </a:cubicBezTo>
                <a:lnTo>
                  <a:pt x="303" y="331"/>
                </a:lnTo>
                <a:cubicBezTo>
                  <a:pt x="297" y="332"/>
                  <a:pt x="290" y="333"/>
                  <a:pt x="284" y="333"/>
                </a:cubicBezTo>
                <a:cubicBezTo>
                  <a:pt x="278" y="333"/>
                  <a:pt x="272" y="332"/>
                  <a:pt x="266" y="331"/>
                </a:cubicBezTo>
                <a:close/>
                <a:moveTo>
                  <a:pt x="347" y="343"/>
                </a:moveTo>
                <a:lnTo>
                  <a:pt x="453" y="301"/>
                </a:lnTo>
                <a:lnTo>
                  <a:pt x="453" y="345"/>
                </a:lnTo>
                <a:lnTo>
                  <a:pt x="347" y="386"/>
                </a:lnTo>
                <a:lnTo>
                  <a:pt x="347" y="343"/>
                </a:lnTo>
                <a:close/>
                <a:moveTo>
                  <a:pt x="142" y="252"/>
                </a:moveTo>
                <a:lnTo>
                  <a:pt x="99" y="228"/>
                </a:lnTo>
                <a:cubicBezTo>
                  <a:pt x="94" y="225"/>
                  <a:pt x="93" y="219"/>
                  <a:pt x="95" y="214"/>
                </a:cubicBezTo>
                <a:cubicBezTo>
                  <a:pt x="98" y="209"/>
                  <a:pt x="104" y="208"/>
                  <a:pt x="109" y="210"/>
                </a:cubicBezTo>
                <a:lnTo>
                  <a:pt x="149" y="233"/>
                </a:lnTo>
                <a:lnTo>
                  <a:pt x="127" y="218"/>
                </a:lnTo>
                <a:cubicBezTo>
                  <a:pt x="123" y="215"/>
                  <a:pt x="122" y="209"/>
                  <a:pt x="125" y="204"/>
                </a:cubicBezTo>
                <a:cubicBezTo>
                  <a:pt x="128" y="200"/>
                  <a:pt x="134" y="199"/>
                  <a:pt x="138" y="202"/>
                </a:cubicBezTo>
                <a:lnTo>
                  <a:pt x="168" y="222"/>
                </a:lnTo>
                <a:lnTo>
                  <a:pt x="154" y="209"/>
                </a:lnTo>
                <a:cubicBezTo>
                  <a:pt x="150" y="205"/>
                  <a:pt x="149" y="199"/>
                  <a:pt x="153" y="195"/>
                </a:cubicBezTo>
                <a:cubicBezTo>
                  <a:pt x="157" y="191"/>
                  <a:pt x="163" y="191"/>
                  <a:pt x="167" y="195"/>
                </a:cubicBezTo>
                <a:lnTo>
                  <a:pt x="282" y="303"/>
                </a:lnTo>
                <a:cubicBezTo>
                  <a:pt x="283" y="303"/>
                  <a:pt x="283" y="303"/>
                  <a:pt x="283" y="304"/>
                </a:cubicBezTo>
                <a:cubicBezTo>
                  <a:pt x="283" y="303"/>
                  <a:pt x="284" y="303"/>
                  <a:pt x="284" y="303"/>
                </a:cubicBezTo>
                <a:lnTo>
                  <a:pt x="399" y="195"/>
                </a:lnTo>
                <a:cubicBezTo>
                  <a:pt x="403" y="191"/>
                  <a:pt x="409" y="191"/>
                  <a:pt x="413" y="195"/>
                </a:cubicBezTo>
                <a:cubicBezTo>
                  <a:pt x="417" y="199"/>
                  <a:pt x="417" y="205"/>
                  <a:pt x="413" y="209"/>
                </a:cubicBezTo>
                <a:lnTo>
                  <a:pt x="399" y="222"/>
                </a:lnTo>
                <a:lnTo>
                  <a:pt x="428" y="202"/>
                </a:lnTo>
                <a:cubicBezTo>
                  <a:pt x="432" y="199"/>
                  <a:pt x="438" y="200"/>
                  <a:pt x="442" y="204"/>
                </a:cubicBezTo>
                <a:cubicBezTo>
                  <a:pt x="445" y="209"/>
                  <a:pt x="444" y="215"/>
                  <a:pt x="439" y="218"/>
                </a:cubicBezTo>
                <a:lnTo>
                  <a:pt x="417" y="233"/>
                </a:lnTo>
                <a:lnTo>
                  <a:pt x="458" y="210"/>
                </a:lnTo>
                <a:cubicBezTo>
                  <a:pt x="462" y="208"/>
                  <a:pt x="468" y="209"/>
                  <a:pt x="471" y="214"/>
                </a:cubicBezTo>
                <a:cubicBezTo>
                  <a:pt x="474" y="219"/>
                  <a:pt x="472" y="225"/>
                  <a:pt x="467" y="228"/>
                </a:cubicBezTo>
                <a:lnTo>
                  <a:pt x="416" y="256"/>
                </a:lnTo>
                <a:lnTo>
                  <a:pt x="494" y="224"/>
                </a:lnTo>
                <a:lnTo>
                  <a:pt x="494" y="342"/>
                </a:lnTo>
                <a:cubicBezTo>
                  <a:pt x="492" y="342"/>
                  <a:pt x="491" y="342"/>
                  <a:pt x="489" y="341"/>
                </a:cubicBezTo>
                <a:lnTo>
                  <a:pt x="473" y="339"/>
                </a:lnTo>
                <a:lnTo>
                  <a:pt x="467" y="351"/>
                </a:lnTo>
                <a:lnTo>
                  <a:pt x="467" y="263"/>
                </a:lnTo>
                <a:lnTo>
                  <a:pt x="329" y="322"/>
                </a:lnTo>
                <a:lnTo>
                  <a:pt x="329" y="559"/>
                </a:lnTo>
                <a:lnTo>
                  <a:pt x="467" y="500"/>
                </a:lnTo>
                <a:lnTo>
                  <a:pt x="467" y="483"/>
                </a:lnTo>
                <a:cubicBezTo>
                  <a:pt x="472" y="486"/>
                  <a:pt x="477" y="488"/>
                  <a:pt x="482" y="490"/>
                </a:cubicBezTo>
                <a:cubicBezTo>
                  <a:pt x="486" y="492"/>
                  <a:pt x="490" y="493"/>
                  <a:pt x="494" y="494"/>
                </a:cubicBezTo>
                <a:lnTo>
                  <a:pt x="494" y="518"/>
                </a:lnTo>
                <a:lnTo>
                  <a:pt x="321" y="591"/>
                </a:lnTo>
                <a:cubicBezTo>
                  <a:pt x="318" y="592"/>
                  <a:pt x="314" y="594"/>
                  <a:pt x="310" y="595"/>
                </a:cubicBezTo>
                <a:lnTo>
                  <a:pt x="303" y="598"/>
                </a:lnTo>
                <a:lnTo>
                  <a:pt x="303" y="598"/>
                </a:lnTo>
                <a:cubicBezTo>
                  <a:pt x="297" y="599"/>
                  <a:pt x="291" y="601"/>
                  <a:pt x="285" y="601"/>
                </a:cubicBezTo>
                <a:cubicBezTo>
                  <a:pt x="271" y="601"/>
                  <a:pt x="258" y="598"/>
                  <a:pt x="247" y="590"/>
                </a:cubicBezTo>
                <a:lnTo>
                  <a:pt x="75" y="518"/>
                </a:lnTo>
                <a:lnTo>
                  <a:pt x="75" y="494"/>
                </a:lnTo>
                <a:cubicBezTo>
                  <a:pt x="79" y="493"/>
                  <a:pt x="83" y="492"/>
                  <a:pt x="87" y="490"/>
                </a:cubicBezTo>
                <a:cubicBezTo>
                  <a:pt x="91" y="488"/>
                  <a:pt x="96" y="486"/>
                  <a:pt x="102" y="483"/>
                </a:cubicBezTo>
                <a:lnTo>
                  <a:pt x="102" y="500"/>
                </a:lnTo>
                <a:lnTo>
                  <a:pt x="240" y="559"/>
                </a:lnTo>
                <a:lnTo>
                  <a:pt x="240" y="322"/>
                </a:lnTo>
                <a:lnTo>
                  <a:pt x="102" y="263"/>
                </a:lnTo>
                <a:lnTo>
                  <a:pt x="102" y="351"/>
                </a:lnTo>
                <a:lnTo>
                  <a:pt x="95" y="339"/>
                </a:lnTo>
                <a:lnTo>
                  <a:pt x="80" y="341"/>
                </a:lnTo>
                <a:cubicBezTo>
                  <a:pt x="78" y="342"/>
                  <a:pt x="77" y="342"/>
                  <a:pt x="75" y="342"/>
                </a:cubicBezTo>
                <a:lnTo>
                  <a:pt x="75" y="224"/>
                </a:lnTo>
                <a:lnTo>
                  <a:pt x="142" y="252"/>
                </a:lnTo>
                <a:close/>
                <a:moveTo>
                  <a:pt x="86" y="363"/>
                </a:moveTo>
                <a:cubicBezTo>
                  <a:pt x="89" y="369"/>
                  <a:pt x="91" y="375"/>
                  <a:pt x="94" y="381"/>
                </a:cubicBezTo>
                <a:lnTo>
                  <a:pt x="62" y="400"/>
                </a:lnTo>
                <a:lnTo>
                  <a:pt x="97" y="387"/>
                </a:lnTo>
                <a:cubicBezTo>
                  <a:pt x="99" y="393"/>
                  <a:pt x="102" y="399"/>
                  <a:pt x="104" y="406"/>
                </a:cubicBezTo>
                <a:lnTo>
                  <a:pt x="74" y="424"/>
                </a:lnTo>
                <a:lnTo>
                  <a:pt x="106" y="411"/>
                </a:lnTo>
                <a:cubicBezTo>
                  <a:pt x="108" y="418"/>
                  <a:pt x="110" y="424"/>
                  <a:pt x="112" y="431"/>
                </a:cubicBezTo>
                <a:lnTo>
                  <a:pt x="85" y="446"/>
                </a:lnTo>
                <a:lnTo>
                  <a:pt x="113" y="435"/>
                </a:lnTo>
                <a:cubicBezTo>
                  <a:pt x="115" y="440"/>
                  <a:pt x="116" y="445"/>
                  <a:pt x="117" y="450"/>
                </a:cubicBezTo>
                <a:cubicBezTo>
                  <a:pt x="111" y="454"/>
                  <a:pt x="66" y="483"/>
                  <a:pt x="45" y="475"/>
                </a:cubicBezTo>
                <a:cubicBezTo>
                  <a:pt x="23" y="467"/>
                  <a:pt x="2" y="437"/>
                  <a:pt x="1" y="410"/>
                </a:cubicBezTo>
                <a:cubicBezTo>
                  <a:pt x="0" y="383"/>
                  <a:pt x="70" y="366"/>
                  <a:pt x="86" y="363"/>
                </a:cubicBezTo>
                <a:close/>
                <a:moveTo>
                  <a:pt x="28" y="377"/>
                </a:moveTo>
                <a:lnTo>
                  <a:pt x="45" y="369"/>
                </a:lnTo>
                <a:lnTo>
                  <a:pt x="54" y="360"/>
                </a:lnTo>
                <a:lnTo>
                  <a:pt x="54" y="333"/>
                </a:lnTo>
                <a:cubicBezTo>
                  <a:pt x="38" y="340"/>
                  <a:pt x="31" y="356"/>
                  <a:pt x="28" y="377"/>
                </a:cubicBezTo>
                <a:close/>
                <a:moveTo>
                  <a:pt x="482" y="363"/>
                </a:moveTo>
                <a:cubicBezTo>
                  <a:pt x="479" y="369"/>
                  <a:pt x="476" y="375"/>
                  <a:pt x="473" y="381"/>
                </a:cubicBezTo>
                <a:lnTo>
                  <a:pt x="505" y="400"/>
                </a:lnTo>
                <a:lnTo>
                  <a:pt x="471" y="387"/>
                </a:lnTo>
                <a:cubicBezTo>
                  <a:pt x="468" y="393"/>
                  <a:pt x="465" y="399"/>
                  <a:pt x="463" y="406"/>
                </a:cubicBezTo>
                <a:lnTo>
                  <a:pt x="493" y="424"/>
                </a:lnTo>
                <a:lnTo>
                  <a:pt x="461" y="411"/>
                </a:lnTo>
                <a:cubicBezTo>
                  <a:pt x="459" y="418"/>
                  <a:pt x="457" y="424"/>
                  <a:pt x="455" y="431"/>
                </a:cubicBezTo>
                <a:lnTo>
                  <a:pt x="482" y="446"/>
                </a:lnTo>
                <a:lnTo>
                  <a:pt x="454" y="435"/>
                </a:lnTo>
                <a:cubicBezTo>
                  <a:pt x="453" y="440"/>
                  <a:pt x="451" y="445"/>
                  <a:pt x="450" y="450"/>
                </a:cubicBezTo>
                <a:cubicBezTo>
                  <a:pt x="456" y="454"/>
                  <a:pt x="501" y="483"/>
                  <a:pt x="523" y="475"/>
                </a:cubicBezTo>
                <a:cubicBezTo>
                  <a:pt x="544" y="467"/>
                  <a:pt x="566" y="437"/>
                  <a:pt x="567" y="410"/>
                </a:cubicBezTo>
                <a:cubicBezTo>
                  <a:pt x="568" y="383"/>
                  <a:pt x="497" y="366"/>
                  <a:pt x="482" y="363"/>
                </a:cubicBezTo>
                <a:close/>
                <a:moveTo>
                  <a:pt x="540" y="377"/>
                </a:moveTo>
                <a:lnTo>
                  <a:pt x="522" y="369"/>
                </a:lnTo>
                <a:lnTo>
                  <a:pt x="513" y="360"/>
                </a:lnTo>
                <a:lnTo>
                  <a:pt x="513" y="333"/>
                </a:lnTo>
                <a:cubicBezTo>
                  <a:pt x="529" y="340"/>
                  <a:pt x="536" y="356"/>
                  <a:pt x="540" y="377"/>
                </a:cubicBezTo>
                <a:close/>
                <a:moveTo>
                  <a:pt x="282" y="0"/>
                </a:moveTo>
                <a:cubicBezTo>
                  <a:pt x="315" y="0"/>
                  <a:pt x="344" y="16"/>
                  <a:pt x="366" y="41"/>
                </a:cubicBezTo>
                <a:cubicBezTo>
                  <a:pt x="379" y="58"/>
                  <a:pt x="390" y="78"/>
                  <a:pt x="395" y="101"/>
                </a:cubicBezTo>
                <a:cubicBezTo>
                  <a:pt x="403" y="99"/>
                  <a:pt x="415" y="98"/>
                  <a:pt x="418" y="107"/>
                </a:cubicBezTo>
                <a:cubicBezTo>
                  <a:pt x="423" y="120"/>
                  <a:pt x="421" y="151"/>
                  <a:pt x="412" y="154"/>
                </a:cubicBezTo>
                <a:cubicBezTo>
                  <a:pt x="408" y="156"/>
                  <a:pt x="403" y="156"/>
                  <a:pt x="398" y="155"/>
                </a:cubicBezTo>
                <a:cubicBezTo>
                  <a:pt x="398" y="163"/>
                  <a:pt x="396" y="171"/>
                  <a:pt x="394" y="179"/>
                </a:cubicBezTo>
                <a:cubicBezTo>
                  <a:pt x="386" y="180"/>
                  <a:pt x="378" y="182"/>
                  <a:pt x="370" y="183"/>
                </a:cubicBezTo>
                <a:cubicBezTo>
                  <a:pt x="375" y="169"/>
                  <a:pt x="377" y="154"/>
                  <a:pt x="377" y="138"/>
                </a:cubicBezTo>
                <a:cubicBezTo>
                  <a:pt x="377" y="117"/>
                  <a:pt x="373" y="98"/>
                  <a:pt x="365" y="81"/>
                </a:cubicBezTo>
                <a:cubicBezTo>
                  <a:pt x="301" y="132"/>
                  <a:pt x="218" y="95"/>
                  <a:pt x="197" y="86"/>
                </a:cubicBezTo>
                <a:cubicBezTo>
                  <a:pt x="190" y="101"/>
                  <a:pt x="187" y="119"/>
                  <a:pt x="187" y="138"/>
                </a:cubicBezTo>
                <a:cubicBezTo>
                  <a:pt x="187" y="154"/>
                  <a:pt x="189" y="169"/>
                  <a:pt x="194" y="183"/>
                </a:cubicBezTo>
                <a:cubicBezTo>
                  <a:pt x="186" y="181"/>
                  <a:pt x="178" y="180"/>
                  <a:pt x="170" y="179"/>
                </a:cubicBezTo>
                <a:cubicBezTo>
                  <a:pt x="168" y="171"/>
                  <a:pt x="167" y="163"/>
                  <a:pt x="166" y="155"/>
                </a:cubicBezTo>
                <a:cubicBezTo>
                  <a:pt x="161" y="156"/>
                  <a:pt x="156" y="156"/>
                  <a:pt x="152" y="154"/>
                </a:cubicBezTo>
                <a:cubicBezTo>
                  <a:pt x="143" y="151"/>
                  <a:pt x="141" y="120"/>
                  <a:pt x="146" y="107"/>
                </a:cubicBezTo>
                <a:cubicBezTo>
                  <a:pt x="149" y="98"/>
                  <a:pt x="161" y="99"/>
                  <a:pt x="169" y="101"/>
                </a:cubicBezTo>
                <a:cubicBezTo>
                  <a:pt x="174" y="78"/>
                  <a:pt x="185" y="58"/>
                  <a:pt x="198" y="41"/>
                </a:cubicBezTo>
                <a:cubicBezTo>
                  <a:pt x="220" y="16"/>
                  <a:pt x="249" y="0"/>
                  <a:pt x="28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 sz="1400"/>
          </a:p>
        </p:txBody>
      </p:sp>
      <p:sp>
        <p:nvSpPr>
          <p:cNvPr id="10" name="圆角矩形 9"/>
          <p:cNvSpPr/>
          <p:nvPr/>
        </p:nvSpPr>
        <p:spPr>
          <a:xfrm>
            <a:off x="8127365" y="1961515"/>
            <a:ext cx="2458085" cy="3629025"/>
          </a:xfrm>
          <a:prstGeom prst="roundRect">
            <a:avLst/>
          </a:prstGeom>
          <a:solidFill>
            <a:srgbClr val="21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3" name="Freeform 26"/>
          <p:cNvSpPr>
            <a:spLocks noEditPoints="1"/>
          </p:cNvSpPr>
          <p:nvPr/>
        </p:nvSpPr>
        <p:spPr bwMode="auto">
          <a:xfrm>
            <a:off x="8870315" y="2192655"/>
            <a:ext cx="970915" cy="917575"/>
          </a:xfrm>
          <a:custGeom>
            <a:avLst/>
            <a:gdLst>
              <a:gd name="T0" fmla="*/ 373 w 678"/>
              <a:gd name="T1" fmla="*/ 551 h 630"/>
              <a:gd name="T2" fmla="*/ 280 w 678"/>
              <a:gd name="T3" fmla="*/ 593 h 630"/>
              <a:gd name="T4" fmla="*/ 190 w 678"/>
              <a:gd name="T5" fmla="*/ 21 h 630"/>
              <a:gd name="T6" fmla="*/ 210 w 678"/>
              <a:gd name="T7" fmla="*/ 34 h 630"/>
              <a:gd name="T8" fmla="*/ 342 w 678"/>
              <a:gd name="T9" fmla="*/ 1 h 630"/>
              <a:gd name="T10" fmla="*/ 169 w 678"/>
              <a:gd name="T11" fmla="*/ 25 h 630"/>
              <a:gd name="T12" fmla="*/ 207 w 678"/>
              <a:gd name="T13" fmla="*/ 62 h 630"/>
              <a:gd name="T14" fmla="*/ 199 w 678"/>
              <a:gd name="T15" fmla="*/ 340 h 630"/>
              <a:gd name="T16" fmla="*/ 161 w 678"/>
              <a:gd name="T17" fmla="*/ 304 h 630"/>
              <a:gd name="T18" fmla="*/ 169 w 678"/>
              <a:gd name="T19" fmla="*/ 25 h 630"/>
              <a:gd name="T20" fmla="*/ 309 w 678"/>
              <a:gd name="T21" fmla="*/ 120 h 630"/>
              <a:gd name="T22" fmla="*/ 467 w 678"/>
              <a:gd name="T23" fmla="*/ 102 h 630"/>
              <a:gd name="T24" fmla="*/ 291 w 678"/>
              <a:gd name="T25" fmla="*/ 109 h 630"/>
              <a:gd name="T26" fmla="*/ 300 w 678"/>
              <a:gd name="T27" fmla="*/ 133 h 630"/>
              <a:gd name="T28" fmla="*/ 308 w 678"/>
              <a:gd name="T29" fmla="*/ 422 h 630"/>
              <a:gd name="T30" fmla="*/ 270 w 678"/>
              <a:gd name="T31" fmla="*/ 410 h 630"/>
              <a:gd name="T32" fmla="*/ 263 w 678"/>
              <a:gd name="T33" fmla="*/ 122 h 630"/>
              <a:gd name="T34" fmla="*/ 322 w 678"/>
              <a:gd name="T35" fmla="*/ 145 h 630"/>
              <a:gd name="T36" fmla="*/ 511 w 678"/>
              <a:gd name="T37" fmla="*/ 145 h 630"/>
              <a:gd name="T38" fmla="*/ 486 w 678"/>
              <a:gd name="T39" fmla="*/ 406 h 630"/>
              <a:gd name="T40" fmla="*/ 322 w 678"/>
              <a:gd name="T41" fmla="*/ 145 h 630"/>
              <a:gd name="T42" fmla="*/ 481 w 678"/>
              <a:gd name="T43" fmla="*/ 166 h 630"/>
              <a:gd name="T44" fmla="*/ 354 w 678"/>
              <a:gd name="T45" fmla="*/ 240 h 630"/>
              <a:gd name="T46" fmla="*/ 221 w 678"/>
              <a:gd name="T47" fmla="*/ 56 h 630"/>
              <a:gd name="T48" fmla="*/ 410 w 678"/>
              <a:gd name="T49" fmla="*/ 56 h 630"/>
              <a:gd name="T50" fmla="*/ 255 w 678"/>
              <a:gd name="T51" fmla="*/ 83 h 630"/>
              <a:gd name="T52" fmla="*/ 240 w 678"/>
              <a:gd name="T53" fmla="*/ 335 h 630"/>
              <a:gd name="T54" fmla="*/ 221 w 678"/>
              <a:gd name="T55" fmla="*/ 56 h 630"/>
              <a:gd name="T56" fmla="*/ 134 w 678"/>
              <a:gd name="T57" fmla="*/ 188 h 630"/>
              <a:gd name="T58" fmla="*/ 104 w 678"/>
              <a:gd name="T59" fmla="*/ 135 h 630"/>
              <a:gd name="T60" fmla="*/ 54 w 678"/>
              <a:gd name="T61" fmla="*/ 467 h 630"/>
              <a:gd name="T62" fmla="*/ 90 w 678"/>
              <a:gd name="T63" fmla="*/ 515 h 630"/>
              <a:gd name="T64" fmla="*/ 0 w 678"/>
              <a:gd name="T65" fmla="*/ 630 h 630"/>
              <a:gd name="T66" fmla="*/ 678 w 678"/>
              <a:gd name="T67" fmla="*/ 586 h 630"/>
              <a:gd name="T68" fmla="*/ 621 w 678"/>
              <a:gd name="T69" fmla="*/ 467 h 630"/>
              <a:gd name="T70" fmla="*/ 571 w 678"/>
              <a:gd name="T71" fmla="*/ 135 h 630"/>
              <a:gd name="T72" fmla="*/ 541 w 678"/>
              <a:gd name="T73" fmla="*/ 188 h 630"/>
              <a:gd name="T74" fmla="*/ 573 w 678"/>
              <a:gd name="T75" fmla="*/ 474 h 630"/>
              <a:gd name="T76" fmla="*/ 101 w 678"/>
              <a:gd name="T77" fmla="*/ 188 h 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8" h="630">
                <a:moveTo>
                  <a:pt x="301" y="551"/>
                </a:moveTo>
                <a:lnTo>
                  <a:pt x="373" y="551"/>
                </a:lnTo>
                <a:lnTo>
                  <a:pt x="398" y="593"/>
                </a:lnTo>
                <a:lnTo>
                  <a:pt x="280" y="593"/>
                </a:lnTo>
                <a:lnTo>
                  <a:pt x="301" y="551"/>
                </a:lnTo>
                <a:close/>
                <a:moveTo>
                  <a:pt x="190" y="21"/>
                </a:moveTo>
                <a:lnTo>
                  <a:pt x="207" y="32"/>
                </a:lnTo>
                <a:cubicBezTo>
                  <a:pt x="208" y="32"/>
                  <a:pt x="209" y="33"/>
                  <a:pt x="210" y="34"/>
                </a:cubicBezTo>
                <a:lnTo>
                  <a:pt x="366" y="14"/>
                </a:lnTo>
                <a:cubicBezTo>
                  <a:pt x="362" y="5"/>
                  <a:pt x="353" y="0"/>
                  <a:pt x="342" y="1"/>
                </a:cubicBezTo>
                <a:lnTo>
                  <a:pt x="190" y="21"/>
                </a:lnTo>
                <a:close/>
                <a:moveTo>
                  <a:pt x="169" y="25"/>
                </a:moveTo>
                <a:lnTo>
                  <a:pt x="199" y="44"/>
                </a:lnTo>
                <a:cubicBezTo>
                  <a:pt x="203" y="47"/>
                  <a:pt x="207" y="55"/>
                  <a:pt x="207" y="62"/>
                </a:cubicBezTo>
                <a:lnTo>
                  <a:pt x="207" y="333"/>
                </a:lnTo>
                <a:cubicBezTo>
                  <a:pt x="207" y="340"/>
                  <a:pt x="203" y="343"/>
                  <a:pt x="199" y="340"/>
                </a:cubicBezTo>
                <a:lnTo>
                  <a:pt x="169" y="322"/>
                </a:lnTo>
                <a:cubicBezTo>
                  <a:pt x="165" y="319"/>
                  <a:pt x="161" y="311"/>
                  <a:pt x="161" y="304"/>
                </a:cubicBezTo>
                <a:lnTo>
                  <a:pt x="161" y="33"/>
                </a:lnTo>
                <a:cubicBezTo>
                  <a:pt x="161" y="26"/>
                  <a:pt x="165" y="23"/>
                  <a:pt x="169" y="25"/>
                </a:cubicBezTo>
                <a:close/>
                <a:moveTo>
                  <a:pt x="291" y="109"/>
                </a:moveTo>
                <a:lnTo>
                  <a:pt x="309" y="120"/>
                </a:lnTo>
                <a:cubicBezTo>
                  <a:pt x="310" y="121"/>
                  <a:pt x="310" y="122"/>
                  <a:pt x="311" y="122"/>
                </a:cubicBezTo>
                <a:lnTo>
                  <a:pt x="467" y="102"/>
                </a:lnTo>
                <a:cubicBezTo>
                  <a:pt x="464" y="94"/>
                  <a:pt x="454" y="88"/>
                  <a:pt x="443" y="90"/>
                </a:cubicBezTo>
                <a:lnTo>
                  <a:pt x="291" y="109"/>
                </a:lnTo>
                <a:close/>
                <a:moveTo>
                  <a:pt x="270" y="114"/>
                </a:moveTo>
                <a:lnTo>
                  <a:pt x="300" y="133"/>
                </a:lnTo>
                <a:cubicBezTo>
                  <a:pt x="304" y="136"/>
                  <a:pt x="308" y="144"/>
                  <a:pt x="308" y="151"/>
                </a:cubicBezTo>
                <a:lnTo>
                  <a:pt x="308" y="422"/>
                </a:lnTo>
                <a:cubicBezTo>
                  <a:pt x="308" y="428"/>
                  <a:pt x="304" y="432"/>
                  <a:pt x="300" y="429"/>
                </a:cubicBezTo>
                <a:lnTo>
                  <a:pt x="270" y="410"/>
                </a:lnTo>
                <a:cubicBezTo>
                  <a:pt x="266" y="407"/>
                  <a:pt x="263" y="400"/>
                  <a:pt x="263" y="393"/>
                </a:cubicBezTo>
                <a:lnTo>
                  <a:pt x="263" y="122"/>
                </a:lnTo>
                <a:cubicBezTo>
                  <a:pt x="263" y="115"/>
                  <a:pt x="266" y="111"/>
                  <a:pt x="270" y="114"/>
                </a:cubicBezTo>
                <a:close/>
                <a:moveTo>
                  <a:pt x="322" y="145"/>
                </a:moveTo>
                <a:lnTo>
                  <a:pt x="486" y="124"/>
                </a:lnTo>
                <a:cubicBezTo>
                  <a:pt x="500" y="122"/>
                  <a:pt x="511" y="131"/>
                  <a:pt x="511" y="145"/>
                </a:cubicBezTo>
                <a:lnTo>
                  <a:pt x="511" y="378"/>
                </a:lnTo>
                <a:cubicBezTo>
                  <a:pt x="511" y="391"/>
                  <a:pt x="500" y="404"/>
                  <a:pt x="486" y="406"/>
                </a:cubicBezTo>
                <a:lnTo>
                  <a:pt x="322" y="426"/>
                </a:lnTo>
                <a:lnTo>
                  <a:pt x="322" y="145"/>
                </a:lnTo>
                <a:close/>
                <a:moveTo>
                  <a:pt x="354" y="183"/>
                </a:moveTo>
                <a:lnTo>
                  <a:pt x="481" y="166"/>
                </a:lnTo>
                <a:lnTo>
                  <a:pt x="481" y="224"/>
                </a:lnTo>
                <a:lnTo>
                  <a:pt x="354" y="240"/>
                </a:lnTo>
                <a:lnTo>
                  <a:pt x="354" y="183"/>
                </a:lnTo>
                <a:close/>
                <a:moveTo>
                  <a:pt x="221" y="56"/>
                </a:moveTo>
                <a:lnTo>
                  <a:pt x="384" y="35"/>
                </a:lnTo>
                <a:cubicBezTo>
                  <a:pt x="398" y="33"/>
                  <a:pt x="410" y="43"/>
                  <a:pt x="410" y="56"/>
                </a:cubicBezTo>
                <a:lnTo>
                  <a:pt x="410" y="63"/>
                </a:lnTo>
                <a:lnTo>
                  <a:pt x="255" y="83"/>
                </a:lnTo>
                <a:cubicBezTo>
                  <a:pt x="244" y="86"/>
                  <a:pt x="240" y="93"/>
                  <a:pt x="240" y="107"/>
                </a:cubicBezTo>
                <a:lnTo>
                  <a:pt x="240" y="335"/>
                </a:lnTo>
                <a:lnTo>
                  <a:pt x="221" y="338"/>
                </a:lnTo>
                <a:lnTo>
                  <a:pt x="221" y="56"/>
                </a:lnTo>
                <a:close/>
                <a:moveTo>
                  <a:pt x="101" y="188"/>
                </a:moveTo>
                <a:lnTo>
                  <a:pt x="134" y="188"/>
                </a:lnTo>
                <a:lnTo>
                  <a:pt x="134" y="135"/>
                </a:lnTo>
                <a:lnTo>
                  <a:pt x="104" y="135"/>
                </a:lnTo>
                <a:cubicBezTo>
                  <a:pt x="76" y="135"/>
                  <a:pt x="54" y="158"/>
                  <a:pt x="54" y="186"/>
                </a:cubicBezTo>
                <a:lnTo>
                  <a:pt x="54" y="467"/>
                </a:lnTo>
                <a:cubicBezTo>
                  <a:pt x="54" y="490"/>
                  <a:pt x="69" y="509"/>
                  <a:pt x="90" y="515"/>
                </a:cubicBezTo>
                <a:lnTo>
                  <a:pt x="90" y="515"/>
                </a:lnTo>
                <a:lnTo>
                  <a:pt x="0" y="586"/>
                </a:lnTo>
                <a:lnTo>
                  <a:pt x="0" y="630"/>
                </a:lnTo>
                <a:lnTo>
                  <a:pt x="678" y="630"/>
                </a:lnTo>
                <a:lnTo>
                  <a:pt x="678" y="586"/>
                </a:lnTo>
                <a:lnTo>
                  <a:pt x="582" y="516"/>
                </a:lnTo>
                <a:cubicBezTo>
                  <a:pt x="604" y="511"/>
                  <a:pt x="621" y="491"/>
                  <a:pt x="621" y="467"/>
                </a:cubicBezTo>
                <a:lnTo>
                  <a:pt x="621" y="186"/>
                </a:lnTo>
                <a:cubicBezTo>
                  <a:pt x="621" y="158"/>
                  <a:pt x="598" y="135"/>
                  <a:pt x="571" y="135"/>
                </a:cubicBezTo>
                <a:lnTo>
                  <a:pt x="541" y="135"/>
                </a:lnTo>
                <a:lnTo>
                  <a:pt x="541" y="188"/>
                </a:lnTo>
                <a:lnTo>
                  <a:pt x="573" y="188"/>
                </a:lnTo>
                <a:lnTo>
                  <a:pt x="573" y="474"/>
                </a:lnTo>
                <a:lnTo>
                  <a:pt x="101" y="474"/>
                </a:lnTo>
                <a:lnTo>
                  <a:pt x="101" y="1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 sz="1400"/>
          </a:p>
        </p:txBody>
      </p:sp>
      <p:sp>
        <p:nvSpPr>
          <p:cNvPr id="27" name="文本框 26"/>
          <p:cNvSpPr txBox="1"/>
          <p:nvPr/>
        </p:nvSpPr>
        <p:spPr>
          <a:xfrm>
            <a:off x="1610360" y="3825875"/>
            <a:ext cx="2458085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todownloadthistemplate,please do not pirate,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977390" y="344106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66640" y="3825875"/>
            <a:ext cx="2458085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todownloadthistemplate,please do not pirate,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233670" y="344106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127365" y="3825875"/>
            <a:ext cx="2458085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Welcometodownloadthistemplate,pleasedonot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todownloadthistemplate,please do not pirate,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494395" y="344106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6060" y="1968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212833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明年工作计划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6060" y="413385"/>
            <a:ext cx="2713990" cy="300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  <p:grpSp>
        <p:nvGrpSpPr>
          <p:cNvPr id="2" name="Group 197"/>
          <p:cNvGrpSpPr/>
          <p:nvPr/>
        </p:nvGrpSpPr>
        <p:grpSpPr>
          <a:xfrm rot="16200000">
            <a:off x="4239106" y="1503160"/>
            <a:ext cx="1631785" cy="2056493"/>
            <a:chOff x="3171825" y="2459015"/>
            <a:chExt cx="1219200" cy="1536522"/>
          </a:xfrm>
        </p:grpSpPr>
        <p:sp>
          <p:nvSpPr>
            <p:cNvPr id="14" name="Freeform 6"/>
            <p:cNvSpPr/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5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grpSp>
        <p:nvGrpSpPr>
          <p:cNvPr id="3" name="Group 196"/>
          <p:cNvGrpSpPr/>
          <p:nvPr/>
        </p:nvGrpSpPr>
        <p:grpSpPr>
          <a:xfrm rot="16200000">
            <a:off x="4008589" y="2568293"/>
            <a:ext cx="1835757" cy="2313554"/>
            <a:chOff x="2203768" y="2266950"/>
            <a:chExt cx="1371600" cy="1728587"/>
          </a:xfrm>
        </p:grpSpPr>
        <p:sp>
          <p:nvSpPr>
            <p:cNvPr id="12" name="Freeform 6"/>
            <p:cNvSpPr/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4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grpSp>
        <p:nvGrpSpPr>
          <p:cNvPr id="10" name="Group 195"/>
          <p:cNvGrpSpPr/>
          <p:nvPr/>
        </p:nvGrpSpPr>
        <p:grpSpPr>
          <a:xfrm rot="16200000">
            <a:off x="4239106" y="3890493"/>
            <a:ext cx="1631785" cy="2056493"/>
            <a:chOff x="1388111" y="2459015"/>
            <a:chExt cx="1219200" cy="1536522"/>
          </a:xfrm>
        </p:grpSpPr>
        <p:sp>
          <p:nvSpPr>
            <p:cNvPr id="11" name="Freeform 6"/>
            <p:cNvSpPr/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6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grpSp>
        <p:nvGrpSpPr>
          <p:cNvPr id="20" name="Group 197"/>
          <p:cNvGrpSpPr/>
          <p:nvPr/>
        </p:nvGrpSpPr>
        <p:grpSpPr>
          <a:xfrm rot="5400000" flipH="1">
            <a:off x="6368099" y="1503160"/>
            <a:ext cx="1631785" cy="2056493"/>
            <a:chOff x="3171825" y="2459015"/>
            <a:chExt cx="1219200" cy="1536522"/>
          </a:xfrm>
        </p:grpSpPr>
        <p:sp>
          <p:nvSpPr>
            <p:cNvPr id="27" name="Freeform 6"/>
            <p:cNvSpPr/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8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grpSp>
        <p:nvGrpSpPr>
          <p:cNvPr id="21" name="Group 196"/>
          <p:cNvGrpSpPr/>
          <p:nvPr/>
        </p:nvGrpSpPr>
        <p:grpSpPr>
          <a:xfrm rot="5400000" flipH="1">
            <a:off x="6394644" y="2568293"/>
            <a:ext cx="1835757" cy="2313554"/>
            <a:chOff x="2203768" y="2266950"/>
            <a:chExt cx="1371600" cy="1728587"/>
          </a:xfrm>
        </p:grpSpPr>
        <p:sp>
          <p:nvSpPr>
            <p:cNvPr id="25" name="Freeform 6"/>
            <p:cNvSpPr/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6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grpSp>
        <p:nvGrpSpPr>
          <p:cNvPr id="22" name="Group 195"/>
          <p:cNvGrpSpPr/>
          <p:nvPr/>
        </p:nvGrpSpPr>
        <p:grpSpPr>
          <a:xfrm rot="5400000" flipH="1">
            <a:off x="6368099" y="3890493"/>
            <a:ext cx="1631785" cy="2056493"/>
            <a:chOff x="1388111" y="2459015"/>
            <a:chExt cx="1219200" cy="1536522"/>
          </a:xfrm>
        </p:grpSpPr>
        <p:sp>
          <p:nvSpPr>
            <p:cNvPr id="23" name="Freeform 6"/>
            <p:cNvSpPr/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21283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4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468995" y="2186305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468995" y="180149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468995" y="3522345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468995" y="313753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468995" y="5074920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8468995" y="469011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7345" y="2186305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927860" y="180149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47345" y="3522345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927860" y="3137535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47345" y="5074920"/>
            <a:ext cx="336232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Welcome to download this template, please do not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pirate,Welcome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to download this template, please do not pirate, 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27860" y="4690110"/>
            <a:ext cx="17818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Add title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18560" y="2075815"/>
            <a:ext cx="477393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600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谢谢你的观看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232400" y="1143635"/>
            <a:ext cx="1742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dirty="0">
              <a:solidFill>
                <a:srgbClr val="21283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1870" y="3168015"/>
            <a:ext cx="51250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>
                <a:solidFill>
                  <a:srgbClr val="21283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Please add a clear business templatefor the titlecontent you want to add Please add aclebusiness Please add 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Text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Desc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0105304"/>
  <p:tag name="MH_LIBRARY" val="GRAPHIC"/>
  <p:tag name="MH_TYPE" val="Other"/>
  <p:tag name="MH_ORDER" val="1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1370</Words>
  <Application>Microsoft Office PowerPoint</Application>
  <PresentationFormat>宽屏</PresentationFormat>
  <Paragraphs>264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FontAwesome</vt:lpstr>
      <vt:lpstr>Gill Sans</vt:lpstr>
      <vt:lpstr>等线</vt:lpstr>
      <vt:lpstr>方正细谭黑简体</vt:lpstr>
      <vt:lpstr>方正姚体</vt:lpstr>
      <vt:lpstr>华文细黑</vt:lpstr>
      <vt:lpstr>宋体</vt:lpstr>
      <vt:lpstr>微软雅黑</vt:lpstr>
      <vt:lpstr>幼圆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蓝色工作汇报</dc:title>
  <dc:creator>第一PPT</dc:creator>
  <cp:keywords>www.1ppt.com</cp:keywords>
  <dc:description>www.1ppt.com</dc:description>
  <cp:lastModifiedBy>faith123</cp:lastModifiedBy>
  <cp:revision>14</cp:revision>
  <dcterms:created xsi:type="dcterms:W3CDTF">2017-12-18T09:17:00Z</dcterms:created>
  <dcterms:modified xsi:type="dcterms:W3CDTF">2020-07-29T05:40:55Z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  <property fmtid="{D5CDD505-2E9C-101B-9397-08002B2CF9AE}" pid="3" name="KSORubyTemplateID">
    <vt:lpwstr>2</vt:lpwstr>
  </property>
</Properties>
</file>