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5" d="100"/>
          <a:sy n="145" d="100"/>
        </p:scale>
        <p:origin x="624" y="120"/>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BCE6-4FEB-8BA0-2A8E66A3971B}"/>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xmlns:c16r2="http://schemas.microsoft.com/office/drawing/2015/06/char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19AF-49E5-8F35-68B05F4646F8}"/>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E254-4014-9EA0-D6E2A6B89FC4}"/>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xmlns:c16r2="http://schemas.microsoft.com/office/drawing/2015/06/char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xmlns:c16r2="http://schemas.microsoft.com/office/drawing/2015/06/char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BA7-4F0A-BFD2-A05DBD531DB8}"/>
                </c:ext>
                <c:ext xmlns:c15="http://schemas.microsoft.com/office/drawing/2012/chart" uri="{CE6537A1-D6FC-4f65-9D91-7224C49458BB}">
                  <c15:layout>
                    <c:manualLayout>
                      <c:w val="0.23853758368309688"/>
                      <c:h val="0.33614230364822811"/>
                    </c:manualLayout>
                  </c15:layout>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xmlns:c16r2="http://schemas.microsoft.com/office/drawing/2015/06/char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xmlns:c16r2="http://schemas.microsoft.com/office/drawing/2015/06/char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xmlns:c16r2="http://schemas.microsoft.com/office/drawing/2015/06/char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xmlns:c16r2="http://schemas.microsoft.com/office/drawing/2015/06/char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xmlns:c16r2="http://schemas.microsoft.com/office/drawing/2015/06/char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xmlns:c16r2="http://schemas.microsoft.com/office/drawing/2015/06/char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xmlns:c16r2="http://schemas.microsoft.com/office/drawing/2015/06/char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1219522544"/>
        <c:axId val="-829491344"/>
      </c:barChart>
      <c:catAx>
        <c:axId val="-121952254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829491344"/>
        <c:crosses val="autoZero"/>
        <c:auto val="1"/>
        <c:lblAlgn val="ctr"/>
        <c:lblOffset val="100"/>
        <c:noMultiLvlLbl val="0"/>
      </c:catAx>
      <c:valAx>
        <c:axId val="-829491344"/>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1219522544"/>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2020/7/30</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1652040" y="2983473"/>
            <a:ext cx="59263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员工礼仪培训方案</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TotalTime>
  <Words>2242</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 Regular</vt:lpstr>
      <vt:lpstr>等线</vt:lpstr>
      <vt:lpstr>华文黑体</vt:lpstr>
      <vt:lpstr>时尚中黑简体</vt:lpstr>
      <vt:lpstr>宋体</vt:lpstr>
      <vt:lpstr>微软雅黑</vt:lpstr>
      <vt:lpstr>Arial</vt:lpstr>
      <vt:lpstr>Calibri</vt:lpstr>
      <vt:lpstr>Impact</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faith123</cp:lastModifiedBy>
  <cp:revision>12</cp:revision>
  <dcterms:created xsi:type="dcterms:W3CDTF">2016-12-21T16:41:16Z</dcterms:created>
  <dcterms:modified xsi:type="dcterms:W3CDTF">2020-07-30T05:37:12Z</dcterms:modified>
</cp:coreProperties>
</file>