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19" r:id="rId1"/>
  </p:sldMasterIdLst>
  <p:notesMasterIdLst>
    <p:notesMasterId r:id="rId30"/>
  </p:notesMasterIdLst>
  <p:sldIdLst>
    <p:sldId id="380" r:id="rId2"/>
    <p:sldId id="381" r:id="rId3"/>
    <p:sldId id="382" r:id="rId4"/>
    <p:sldId id="359" r:id="rId5"/>
    <p:sldId id="363" r:id="rId6"/>
    <p:sldId id="360" r:id="rId7"/>
    <p:sldId id="364" r:id="rId8"/>
    <p:sldId id="361" r:id="rId9"/>
    <p:sldId id="383" r:id="rId10"/>
    <p:sldId id="362" r:id="rId11"/>
    <p:sldId id="377" r:id="rId12"/>
    <p:sldId id="365" r:id="rId13"/>
    <p:sldId id="368" r:id="rId14"/>
    <p:sldId id="384" r:id="rId15"/>
    <p:sldId id="376" r:id="rId16"/>
    <p:sldId id="366" r:id="rId17"/>
    <p:sldId id="367" r:id="rId18"/>
    <p:sldId id="375" r:id="rId19"/>
    <p:sldId id="369" r:id="rId20"/>
    <p:sldId id="370" r:id="rId21"/>
    <p:sldId id="385" r:id="rId22"/>
    <p:sldId id="372" r:id="rId23"/>
    <p:sldId id="374" r:id="rId24"/>
    <p:sldId id="371" r:id="rId25"/>
    <p:sldId id="379" r:id="rId26"/>
    <p:sldId id="373" r:id="rId27"/>
    <p:sldId id="378" r:id="rId28"/>
    <p:sldId id="386"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0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5629" autoAdjust="0"/>
  </p:normalViewPr>
  <p:slideViewPr>
    <p:cSldViewPr snapToGrid="0" showGuides="1">
      <p:cViewPr varScale="1">
        <p:scale>
          <a:sx n="153" d="100"/>
          <a:sy n="153" d="100"/>
        </p:scale>
        <p:origin x="414"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ubbleChart>
        <c:varyColors val="0"/>
        <c:ser>
          <c:idx val="0"/>
          <c:order val="0"/>
          <c:tx>
            <c:strRef>
              <c:f>Sheet1!$B$1</c:f>
              <c:strCache>
                <c:ptCount val="1"/>
                <c:pt idx="0">
                  <c:v>Open</c:v>
                </c:pt>
              </c:strCache>
            </c:strRef>
          </c:tx>
          <c:spPr>
            <a:solidFill>
              <a:schemeClr val="accent1">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Sheet1!$B$2:$B$6</c:f>
              <c:numCache>
                <c:formatCode>General</c:formatCode>
                <c:ptCount val="5"/>
                <c:pt idx="0">
                  <c:v>44</c:v>
                </c:pt>
                <c:pt idx="1">
                  <c:v>25</c:v>
                </c:pt>
                <c:pt idx="2">
                  <c:v>38</c:v>
                </c:pt>
                <c:pt idx="3">
                  <c:v>50</c:v>
                </c:pt>
                <c:pt idx="4">
                  <c:v>34</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0-EB3C-4854-81A2-D2E7E8C5CD54}"/>
            </c:ext>
          </c:extLst>
        </c:ser>
        <c:ser>
          <c:idx val="1"/>
          <c:order val="1"/>
          <c:tx>
            <c:strRef>
              <c:f>Sheet1!$C$1</c:f>
              <c:strCache>
                <c:ptCount val="1"/>
                <c:pt idx="0">
                  <c:v>High</c:v>
                </c:pt>
              </c:strCache>
            </c:strRef>
          </c:tx>
          <c:spPr>
            <a:solidFill>
              <a:schemeClr val="accent2">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Sheet1!$C$2:$C$6</c:f>
              <c:numCache>
                <c:formatCode>General</c:formatCode>
                <c:ptCount val="5"/>
                <c:pt idx="0">
                  <c:v>55</c:v>
                </c:pt>
                <c:pt idx="1">
                  <c:v>57</c:v>
                </c:pt>
                <c:pt idx="2">
                  <c:v>57</c:v>
                </c:pt>
                <c:pt idx="3">
                  <c:v>58</c:v>
                </c:pt>
                <c:pt idx="4">
                  <c:v>36</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1-EB3C-4854-81A2-D2E7E8C5CD54}"/>
            </c:ext>
          </c:extLst>
        </c:ser>
        <c:ser>
          <c:idx val="2"/>
          <c:order val="2"/>
          <c:tx>
            <c:strRef>
              <c:f>Sheet1!$D$1</c:f>
              <c:strCache>
                <c:ptCount val="1"/>
                <c:pt idx="0">
                  <c:v>Low</c:v>
                </c:pt>
              </c:strCache>
            </c:strRef>
          </c:tx>
          <c:spPr>
            <a:solidFill>
              <a:schemeClr val="accent3">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Sheet1!$D$2:$D$6</c:f>
              <c:numCache>
                <c:formatCode>General</c:formatCode>
                <c:ptCount val="5"/>
                <c:pt idx="0">
                  <c:v>11</c:v>
                </c:pt>
                <c:pt idx="1">
                  <c:v>12</c:v>
                </c:pt>
                <c:pt idx="2">
                  <c:v>13</c:v>
                </c:pt>
                <c:pt idx="3">
                  <c:v>11</c:v>
                </c:pt>
                <c:pt idx="4">
                  <c:v>5</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2-EB3C-4854-81A2-D2E7E8C5CD54}"/>
            </c:ext>
          </c:extLst>
        </c:ser>
        <c:ser>
          <c:idx val="3"/>
          <c:order val="3"/>
          <c:tx>
            <c:strRef>
              <c:f>Sheet1!$E$1</c:f>
              <c:strCache>
                <c:ptCount val="1"/>
                <c:pt idx="0">
                  <c:v>Close</c:v>
                </c:pt>
              </c:strCache>
            </c:strRef>
          </c:tx>
          <c:spPr>
            <a:solidFill>
              <a:schemeClr val="accent4">
                <a:alpha val="75000"/>
              </a:schemeClr>
            </a:solidFill>
            <a:ln>
              <a:noFill/>
            </a:ln>
            <a:effectLst/>
          </c:spPr>
          <c:invertIfNegative val="0"/>
          <c:xVal>
            <c:numRef>
              <c:f>Sheet1!$A$2:$A$6</c:f>
              <c:numCache>
                <c:formatCode>m/d/yy</c:formatCode>
                <c:ptCount val="5"/>
                <c:pt idx="0">
                  <c:v>37261</c:v>
                </c:pt>
                <c:pt idx="1">
                  <c:v>37262</c:v>
                </c:pt>
                <c:pt idx="2">
                  <c:v>37263</c:v>
                </c:pt>
                <c:pt idx="3">
                  <c:v>37264</c:v>
                </c:pt>
                <c:pt idx="4">
                  <c:v>37265</c:v>
                </c:pt>
              </c:numCache>
            </c:numRef>
          </c:xVal>
          <c:yVal>
            <c:numRef>
              <c:f>Sheet1!$E$2:$E$6</c:f>
              <c:numCache>
                <c:formatCode>General</c:formatCode>
                <c:ptCount val="5"/>
                <c:pt idx="0">
                  <c:v>25</c:v>
                </c:pt>
                <c:pt idx="1">
                  <c:v>38</c:v>
                </c:pt>
                <c:pt idx="2">
                  <c:v>50</c:v>
                </c:pt>
                <c:pt idx="3">
                  <c:v>34</c:v>
                </c:pt>
                <c:pt idx="4">
                  <c:v>18</c:v>
                </c:pt>
              </c:numCache>
            </c:numRef>
          </c:yVal>
          <c:bubbleSize>
            <c:numLit>
              <c:formatCode>General</c:formatCode>
              <c:ptCount val="5"/>
              <c:pt idx="0">
                <c:v>1</c:v>
              </c:pt>
              <c:pt idx="1">
                <c:v>1</c:v>
              </c:pt>
              <c:pt idx="2">
                <c:v>1</c:v>
              </c:pt>
              <c:pt idx="3">
                <c:v>1</c:v>
              </c:pt>
              <c:pt idx="4">
                <c:v>1</c:v>
              </c:pt>
            </c:numLit>
          </c:bubbleSize>
          <c:bubble3D val="0"/>
          <c:extLst xmlns:c16r2="http://schemas.microsoft.com/office/drawing/2015/06/chart">
            <c:ext xmlns:c16="http://schemas.microsoft.com/office/drawing/2014/chart" uri="{C3380CC4-5D6E-409C-BE32-E72D297353CC}">
              <c16:uniqueId val="{00000003-EB3C-4854-81A2-D2E7E8C5CD54}"/>
            </c:ext>
          </c:extLst>
        </c:ser>
        <c:dLbls>
          <c:showLegendKey val="0"/>
          <c:showVal val="0"/>
          <c:showCatName val="0"/>
          <c:showSerName val="0"/>
          <c:showPercent val="0"/>
          <c:showBubbleSize val="0"/>
        </c:dLbls>
        <c:bubbleScale val="49"/>
        <c:showNegBubbles val="0"/>
        <c:axId val="-1343432608"/>
        <c:axId val="-1876192336"/>
      </c:bubbleChart>
      <c:valAx>
        <c:axId val="-1343432608"/>
        <c:scaling>
          <c:orientation val="minMax"/>
        </c:scaling>
        <c:delete val="0"/>
        <c:axPos val="b"/>
        <c:numFmt formatCode="m/d/yy"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876192336"/>
        <c:crosses val="autoZero"/>
        <c:crossBetween val="midCat"/>
      </c:valAx>
      <c:valAx>
        <c:axId val="-1876192336"/>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1343432608"/>
        <c:crosses val="autoZero"/>
        <c:crossBetween val="midCat"/>
      </c:valAx>
      <c:spPr>
        <a:noFill/>
        <a:ln>
          <a:noFill/>
        </a:ln>
        <a:effectLst/>
      </c:spPr>
    </c:plotArea>
    <c:plotVisOnly val="1"/>
    <c:dispBlanksAs val="gap"/>
    <c:showDLblsOverMax val="0"/>
  </c:chart>
  <c:spPr>
    <a:noFill/>
    <a:ln>
      <a:noFill/>
    </a:ln>
    <a:effectLst/>
  </c:spPr>
  <c:txPr>
    <a:bodyPr/>
    <a:lstStyle/>
    <a:p>
      <a:pPr>
        <a:defRPr sz="1600" b="0" i="0">
          <a:latin typeface="Poppins Light" charset="0"/>
          <a:ea typeface="Poppins Light" charset="0"/>
          <a:cs typeface="Poppins Light"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FFA-4727-8CA2-E36D71B3F1D8}"/>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7FFA-4727-8CA2-E36D71B3F1D8}"/>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7FFA-4727-8CA2-E36D71B3F1D8}"/>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7FFA-4727-8CA2-E36D71B3F1D8}"/>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7FFA-4727-8CA2-E36D71B3F1D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4.3</c:v>
                </c:pt>
              </c:numCache>
            </c:numRef>
          </c:val>
          <c:extLst xmlns:c16r2="http://schemas.microsoft.com/office/drawing/2015/06/chart">
            <c:ext xmlns:c16="http://schemas.microsoft.com/office/drawing/2014/chart" uri="{C3380CC4-5D6E-409C-BE32-E72D297353CC}">
              <c16:uniqueId val="{00000000-D0C8-42BB-A610-BCBC9CC7EDBE}"/>
            </c:ext>
          </c:extLst>
        </c:ser>
        <c:ser>
          <c:idx val="1"/>
          <c:order val="1"/>
          <c:tx>
            <c:strRef>
              <c:f>Sheet1!$C$1</c:f>
              <c:strCache>
                <c:ptCount val="1"/>
                <c:pt idx="0">
                  <c:v>Series 2</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2.7</c:v>
                </c:pt>
              </c:numCache>
            </c:numRef>
          </c:val>
          <c:extLst xmlns:c16r2="http://schemas.microsoft.com/office/drawing/2015/06/chart">
            <c:ext xmlns:c16="http://schemas.microsoft.com/office/drawing/2014/chart" uri="{C3380CC4-5D6E-409C-BE32-E72D297353CC}">
              <c16:uniqueId val="{00000001-D0C8-42BB-A610-BCBC9CC7EDBE}"/>
            </c:ext>
          </c:extLst>
        </c:ser>
        <c:ser>
          <c:idx val="2"/>
          <c:order val="2"/>
          <c:tx>
            <c:strRef>
              <c:f>Sheet1!$D$1</c:f>
              <c:strCache>
                <c:ptCount val="1"/>
                <c:pt idx="0">
                  <c:v>Series 3</c:v>
                </c:pt>
              </c:strCache>
            </c:strRef>
          </c:tx>
          <c:spPr>
            <a:solidFill>
              <a:schemeClr val="accent3"/>
            </a:solidFill>
            <a:ln>
              <a:noFill/>
            </a:ln>
            <a:effectLst/>
          </c:spPr>
          <c:invertIfNegative val="0"/>
          <c:cat>
            <c:strRef>
              <c:f>Sheet1!$A$2</c:f>
              <c:strCache>
                <c:ptCount val="1"/>
                <c:pt idx="0">
                  <c:v>Category 1</c:v>
                </c:pt>
              </c:strCache>
            </c:strRef>
          </c:cat>
          <c:val>
            <c:numRef>
              <c:f>Sheet1!$D$2</c:f>
              <c:numCache>
                <c:formatCode>General</c:formatCode>
                <c:ptCount val="1"/>
                <c:pt idx="0">
                  <c:v>3</c:v>
                </c:pt>
              </c:numCache>
            </c:numRef>
          </c:val>
          <c:extLst xmlns:c16r2="http://schemas.microsoft.com/office/drawing/2015/06/chart">
            <c:ext xmlns:c16="http://schemas.microsoft.com/office/drawing/2014/chart" uri="{C3380CC4-5D6E-409C-BE32-E72D297353CC}">
              <c16:uniqueId val="{00000002-D0C8-42BB-A610-BCBC9CC7EDBE}"/>
            </c:ext>
          </c:extLst>
        </c:ser>
        <c:ser>
          <c:idx val="3"/>
          <c:order val="3"/>
          <c:tx>
            <c:strRef>
              <c:f>Sheet1!$E$1</c:f>
              <c:strCache>
                <c:ptCount val="1"/>
                <c:pt idx="0">
                  <c:v>Series 4</c:v>
                </c:pt>
              </c:strCache>
            </c:strRef>
          </c:tx>
          <c:spPr>
            <a:solidFill>
              <a:schemeClr val="accent4"/>
            </a:solidFill>
            <a:ln>
              <a:noFill/>
            </a:ln>
            <a:effectLst/>
          </c:spPr>
          <c:invertIfNegative val="0"/>
          <c:cat>
            <c:strRef>
              <c:f>Sheet1!$A$2</c:f>
              <c:strCache>
                <c:ptCount val="1"/>
                <c:pt idx="0">
                  <c:v>Category 1</c:v>
                </c:pt>
              </c:strCache>
            </c:strRef>
          </c:cat>
          <c:val>
            <c:numRef>
              <c:f>Sheet1!$E$2</c:f>
              <c:numCache>
                <c:formatCode>General</c:formatCode>
                <c:ptCount val="1"/>
                <c:pt idx="0">
                  <c:v>2.2000000000000002</c:v>
                </c:pt>
              </c:numCache>
            </c:numRef>
          </c:val>
          <c:extLst xmlns:c16r2="http://schemas.microsoft.com/office/drawing/2015/06/chart">
            <c:ext xmlns:c16="http://schemas.microsoft.com/office/drawing/2014/chart" uri="{C3380CC4-5D6E-409C-BE32-E72D297353CC}">
              <c16:uniqueId val="{00000003-D0C8-42BB-A610-BCBC9CC7EDBE}"/>
            </c:ext>
          </c:extLst>
        </c:ser>
        <c:dLbls>
          <c:showLegendKey val="0"/>
          <c:showVal val="0"/>
          <c:showCatName val="0"/>
          <c:showSerName val="0"/>
          <c:showPercent val="0"/>
          <c:showBubbleSize val="0"/>
        </c:dLbls>
        <c:gapWidth val="219"/>
        <c:overlap val="-27"/>
        <c:axId val="-1876856752"/>
        <c:axId val="-1876098144"/>
      </c:barChart>
      <c:catAx>
        <c:axId val="-1876856752"/>
        <c:scaling>
          <c:orientation val="minMax"/>
        </c:scaling>
        <c:delete val="1"/>
        <c:axPos val="b"/>
        <c:numFmt formatCode="General" sourceLinked="1"/>
        <c:majorTickMark val="none"/>
        <c:minorTickMark val="none"/>
        <c:tickLblPos val="nextTo"/>
        <c:crossAx val="-1876098144"/>
        <c:crosses val="autoZero"/>
        <c:auto val="1"/>
        <c:lblAlgn val="ctr"/>
        <c:lblOffset val="100"/>
        <c:noMultiLvlLbl val="0"/>
      </c:catAx>
      <c:valAx>
        <c:axId val="-18760981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1876856752"/>
        <c:crosses val="autoZero"/>
        <c:crossBetween val="between"/>
      </c:valAx>
      <c:spPr>
        <a:noFill/>
        <a:ln>
          <a:noFill/>
        </a:ln>
        <a:effectLst/>
      </c:spPr>
    </c:plotArea>
    <c:plotVisOnly val="1"/>
    <c:dispBlanksAs val="gap"/>
    <c:showDLblsOverMax val="0"/>
  </c:chart>
  <c:spPr>
    <a:noFill/>
    <a:ln>
      <a:noFill/>
    </a:ln>
    <a:effectLst/>
  </c:spPr>
  <c:txPr>
    <a:bodyPr/>
    <a:lstStyle/>
    <a:p>
      <a:pPr>
        <a:defRPr sz="2800"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tockChart>
        <c:ser>
          <c:idx val="0"/>
          <c:order val="0"/>
          <c:tx>
            <c:strRef>
              <c:f>Sheet1!$B$1</c:f>
              <c:strCache>
                <c:ptCount val="1"/>
                <c:pt idx="0">
                  <c:v>Open</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Sheet1!$B$2:$B$6</c:f>
              <c:numCache>
                <c:formatCode>General</c:formatCode>
                <c:ptCount val="5"/>
                <c:pt idx="0">
                  <c:v>44</c:v>
                </c:pt>
                <c:pt idx="1">
                  <c:v>25</c:v>
                </c:pt>
                <c:pt idx="2">
                  <c:v>38</c:v>
                </c:pt>
                <c:pt idx="3">
                  <c:v>50</c:v>
                </c:pt>
                <c:pt idx="4">
                  <c:v>34</c:v>
                </c:pt>
              </c:numCache>
            </c:numRef>
          </c:val>
          <c:smooth val="0"/>
          <c:extLst xmlns:c16r2="http://schemas.microsoft.com/office/drawing/2015/06/chart">
            <c:ext xmlns:c16="http://schemas.microsoft.com/office/drawing/2014/chart" uri="{C3380CC4-5D6E-409C-BE32-E72D297353CC}">
              <c16:uniqueId val="{00000000-E028-48FB-B07B-744C4844370C}"/>
            </c:ext>
          </c:extLst>
        </c:ser>
        <c:ser>
          <c:idx val="1"/>
          <c:order val="1"/>
          <c:tx>
            <c:strRef>
              <c:f>Sheet1!$C$1</c:f>
              <c:strCache>
                <c:ptCount val="1"/>
                <c:pt idx="0">
                  <c:v>High</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Sheet1!$C$2:$C$6</c:f>
              <c:numCache>
                <c:formatCode>General</c:formatCode>
                <c:ptCount val="5"/>
                <c:pt idx="0">
                  <c:v>55</c:v>
                </c:pt>
                <c:pt idx="1">
                  <c:v>57</c:v>
                </c:pt>
                <c:pt idx="2">
                  <c:v>57</c:v>
                </c:pt>
                <c:pt idx="3">
                  <c:v>58</c:v>
                </c:pt>
                <c:pt idx="4">
                  <c:v>36</c:v>
                </c:pt>
              </c:numCache>
            </c:numRef>
          </c:val>
          <c:smooth val="0"/>
          <c:extLst xmlns:c16r2="http://schemas.microsoft.com/office/drawing/2015/06/chart">
            <c:ext xmlns:c16="http://schemas.microsoft.com/office/drawing/2014/chart" uri="{C3380CC4-5D6E-409C-BE32-E72D297353CC}">
              <c16:uniqueId val="{00000001-E028-48FB-B07B-744C4844370C}"/>
            </c:ext>
          </c:extLst>
        </c:ser>
        <c:ser>
          <c:idx val="2"/>
          <c:order val="2"/>
          <c:tx>
            <c:strRef>
              <c:f>Sheet1!$D$1</c:f>
              <c:strCache>
                <c:ptCount val="1"/>
                <c:pt idx="0">
                  <c:v>Low</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Sheet1!$D$2:$D$6</c:f>
              <c:numCache>
                <c:formatCode>General</c:formatCode>
                <c:ptCount val="5"/>
                <c:pt idx="0">
                  <c:v>11</c:v>
                </c:pt>
                <c:pt idx="1">
                  <c:v>12</c:v>
                </c:pt>
                <c:pt idx="2">
                  <c:v>13</c:v>
                </c:pt>
                <c:pt idx="3">
                  <c:v>11</c:v>
                </c:pt>
                <c:pt idx="4">
                  <c:v>5</c:v>
                </c:pt>
              </c:numCache>
            </c:numRef>
          </c:val>
          <c:smooth val="0"/>
          <c:extLst xmlns:c16r2="http://schemas.microsoft.com/office/drawing/2015/06/chart">
            <c:ext xmlns:c16="http://schemas.microsoft.com/office/drawing/2014/chart" uri="{C3380CC4-5D6E-409C-BE32-E72D297353CC}">
              <c16:uniqueId val="{00000002-E028-48FB-B07B-744C4844370C}"/>
            </c:ext>
          </c:extLst>
        </c:ser>
        <c:ser>
          <c:idx val="3"/>
          <c:order val="3"/>
          <c:tx>
            <c:strRef>
              <c:f>Sheet1!$E$1</c:f>
              <c:strCache>
                <c:ptCount val="1"/>
                <c:pt idx="0">
                  <c:v>Close</c:v>
                </c:pt>
              </c:strCache>
            </c:strRef>
          </c:tx>
          <c:spPr>
            <a:ln w="31750" cap="rnd">
              <a:noFill/>
              <a:round/>
            </a:ln>
            <a:effectLst/>
          </c:spPr>
          <c:marker>
            <c:symbol val="none"/>
          </c:marker>
          <c:cat>
            <c:numRef>
              <c:f>Sheet1!$A$2:$A$6</c:f>
              <c:numCache>
                <c:formatCode>m/d/yy</c:formatCode>
                <c:ptCount val="5"/>
                <c:pt idx="0">
                  <c:v>37261</c:v>
                </c:pt>
                <c:pt idx="1">
                  <c:v>37262</c:v>
                </c:pt>
                <c:pt idx="2">
                  <c:v>37263</c:v>
                </c:pt>
                <c:pt idx="3">
                  <c:v>37264</c:v>
                </c:pt>
                <c:pt idx="4">
                  <c:v>37265</c:v>
                </c:pt>
              </c:numCache>
            </c:numRef>
          </c:cat>
          <c:val>
            <c:numRef>
              <c:f>Sheet1!$E$2:$E$6</c:f>
              <c:numCache>
                <c:formatCode>General</c:formatCode>
                <c:ptCount val="5"/>
                <c:pt idx="0">
                  <c:v>25</c:v>
                </c:pt>
                <c:pt idx="1">
                  <c:v>38</c:v>
                </c:pt>
                <c:pt idx="2">
                  <c:v>50</c:v>
                </c:pt>
                <c:pt idx="3">
                  <c:v>34</c:v>
                </c:pt>
                <c:pt idx="4">
                  <c:v>18</c:v>
                </c:pt>
              </c:numCache>
            </c:numRef>
          </c:val>
          <c:smooth val="0"/>
          <c:extLst xmlns:c16r2="http://schemas.microsoft.com/office/drawing/2015/06/chart">
            <c:ext xmlns:c16="http://schemas.microsoft.com/office/drawing/2014/chart" uri="{C3380CC4-5D6E-409C-BE32-E72D297353CC}">
              <c16:uniqueId val="{00000003-E028-48FB-B07B-744C4844370C}"/>
            </c:ext>
          </c:extLst>
        </c:ser>
        <c:dLbls>
          <c:showLegendKey val="0"/>
          <c:showVal val="0"/>
          <c:showCatName val="0"/>
          <c:showSerName val="0"/>
          <c:showPercent val="0"/>
          <c:showBubbleSize val="0"/>
        </c:dLbls>
        <c:hiLowLines>
          <c:spPr>
            <a:ln w="9525" cap="flat" cmpd="sng" algn="ctr">
              <a:solidFill>
                <a:schemeClr val="tx1">
                  <a:lumMod val="75000"/>
                  <a:lumOff val="25000"/>
                </a:schemeClr>
              </a:solidFill>
              <a:round/>
            </a:ln>
            <a:effectLst/>
          </c:spPr>
        </c:hiLowLines>
        <c:upDownBars>
          <c:gapWidth val="150"/>
          <c:upBars>
            <c:spPr>
              <a:solidFill>
                <a:schemeClr val="accent2"/>
              </a:solidFill>
              <a:ln w="9525" cap="flat" cmpd="sng" algn="ctr">
                <a:solidFill>
                  <a:schemeClr val="tx1">
                    <a:lumMod val="65000"/>
                    <a:lumOff val="35000"/>
                  </a:schemeClr>
                </a:solidFill>
                <a:round/>
              </a:ln>
              <a:effectLst/>
            </c:spPr>
          </c:upBars>
          <c:downBars>
            <c:spPr>
              <a:solidFill>
                <a:schemeClr val="accent1"/>
              </a:solidFill>
              <a:ln w="9525" cap="flat" cmpd="sng" algn="ctr">
                <a:solidFill>
                  <a:schemeClr val="tx1">
                    <a:lumMod val="65000"/>
                    <a:lumOff val="35000"/>
                  </a:schemeClr>
                </a:solidFill>
                <a:round/>
              </a:ln>
              <a:effectLst/>
            </c:spPr>
          </c:downBars>
        </c:upDownBars>
        <c:axId val="-1252442848"/>
        <c:axId val="-879279232"/>
      </c:stockChart>
      <c:dateAx>
        <c:axId val="-1252442848"/>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879279232"/>
        <c:crosses val="autoZero"/>
        <c:auto val="1"/>
        <c:lblOffset val="100"/>
        <c:baseTimeUnit val="days"/>
      </c:dateAx>
      <c:valAx>
        <c:axId val="-8792792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crossAx val="-1252442848"/>
        <c:crosses val="autoZero"/>
        <c:crossBetween val="between"/>
      </c:valAx>
      <c:spPr>
        <a:noFill/>
        <a:ln>
          <a:noFill/>
        </a:ln>
        <a:effectLst/>
      </c:spPr>
    </c:plotArea>
    <c:plotVisOnly val="1"/>
    <c:dispBlanksAs val="gap"/>
    <c:showDLblsOverMax val="0"/>
  </c:chart>
  <c:spPr>
    <a:noFill/>
    <a:ln>
      <a:noFill/>
    </a:ln>
    <a:effectLst/>
  </c:spPr>
  <c:txPr>
    <a:bodyPr/>
    <a:lstStyle/>
    <a:p>
      <a:pPr>
        <a:defRPr sz="2000" b="0" i="0">
          <a:latin typeface="Calibri" panose="020F0502020204030204" pitchFamily="34" charset="0"/>
          <a:ea typeface="微软雅黑" panose="020B0503020204020204" pitchFamily="34" charset="-122"/>
          <a:cs typeface="Poppins Light" charset="0"/>
          <a:sym typeface="Calibri" panose="020F0502020204030204" pitchFamily="34" charset="0"/>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accent1"/>
            </a:solidFill>
            <a:ln>
              <a:noFill/>
            </a:ln>
            <a:effectLst/>
          </c:spPr>
          <c:cat>
            <c:numRef>
              <c:f>Sheet1!$A$2:$A$6</c:f>
              <c:numCache>
                <c:formatCode>m/d/yy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D71E-4D26-BCB6-FF9759D329E3}"/>
            </c:ext>
          </c:extLst>
        </c:ser>
        <c:ser>
          <c:idx val="1"/>
          <c:order val="1"/>
          <c:tx>
            <c:strRef>
              <c:f>Sheet1!$C$1</c:f>
              <c:strCache>
                <c:ptCount val="1"/>
                <c:pt idx="0">
                  <c:v>Series 2</c:v>
                </c:pt>
              </c:strCache>
            </c:strRef>
          </c:tx>
          <c:spPr>
            <a:solidFill>
              <a:schemeClr val="accent2"/>
            </a:solidFill>
            <a:ln>
              <a:noFill/>
            </a:ln>
            <a:effectLst/>
          </c:spPr>
          <c:cat>
            <c:numRef>
              <c:f>Sheet1!$A$2:$A$6</c:f>
              <c:numCache>
                <c:formatCode>m/d/yy</c:formatCode>
                <c:ptCount val="5"/>
                <c:pt idx="0">
                  <c:v>37261</c:v>
                </c:pt>
                <c:pt idx="1">
                  <c:v>37262</c:v>
                </c:pt>
                <c:pt idx="2">
                  <c:v>37263</c:v>
                </c:pt>
                <c:pt idx="3">
                  <c:v>37264</c:v>
                </c:pt>
                <c:pt idx="4">
                  <c:v>37265</c:v>
                </c:pt>
              </c:numCache>
            </c:numRef>
          </c:cat>
          <c:val>
            <c:numRef>
              <c:f>Sheet1!$C$2:$C$6</c:f>
              <c:numCache>
                <c:formatCode>General</c:formatCode>
                <c:ptCount val="5"/>
                <c:pt idx="0">
                  <c:v>12</c:v>
                </c:pt>
                <c:pt idx="1">
                  <c:v>24</c:v>
                </c:pt>
                <c:pt idx="2">
                  <c:v>12</c:v>
                </c:pt>
                <c:pt idx="3">
                  <c:v>21</c:v>
                </c:pt>
                <c:pt idx="4">
                  <c:v>28</c:v>
                </c:pt>
              </c:numCache>
            </c:numRef>
          </c:val>
          <c:extLst xmlns:c16r2="http://schemas.microsoft.com/office/drawing/2015/06/chart">
            <c:ext xmlns:c16="http://schemas.microsoft.com/office/drawing/2014/chart" uri="{C3380CC4-5D6E-409C-BE32-E72D297353CC}">
              <c16:uniqueId val="{00000001-D71E-4D26-BCB6-FF9759D329E3}"/>
            </c:ext>
          </c:extLst>
        </c:ser>
        <c:ser>
          <c:idx val="2"/>
          <c:order val="2"/>
          <c:tx>
            <c:strRef>
              <c:f>Sheet1!$D$1</c:f>
              <c:strCache>
                <c:ptCount val="1"/>
                <c:pt idx="0">
                  <c:v>Series 3</c:v>
                </c:pt>
              </c:strCache>
            </c:strRef>
          </c:tx>
          <c:spPr>
            <a:solidFill>
              <a:schemeClr val="accent3"/>
            </a:solidFill>
            <a:ln w="25400">
              <a:noFill/>
            </a:ln>
            <a:effectLst/>
          </c:spPr>
          <c:cat>
            <c:numRef>
              <c:f>Sheet1!$A$2:$A$6</c:f>
              <c:numCache>
                <c:formatCode>m/d/yy</c:formatCode>
                <c:ptCount val="5"/>
                <c:pt idx="0">
                  <c:v>37261</c:v>
                </c:pt>
                <c:pt idx="1">
                  <c:v>37262</c:v>
                </c:pt>
                <c:pt idx="2">
                  <c:v>37263</c:v>
                </c:pt>
                <c:pt idx="3">
                  <c:v>37264</c:v>
                </c:pt>
                <c:pt idx="4">
                  <c:v>37265</c:v>
                </c:pt>
              </c:numCache>
            </c:numRef>
          </c:cat>
          <c:val>
            <c:numRef>
              <c:f>Sheet1!$D$2:$D$6</c:f>
              <c:numCache>
                <c:formatCode>General</c:formatCode>
                <c:ptCount val="5"/>
                <c:pt idx="0">
                  <c:v>10</c:v>
                </c:pt>
                <c:pt idx="1">
                  <c:v>15</c:v>
                </c:pt>
                <c:pt idx="2">
                  <c:v>10</c:v>
                </c:pt>
                <c:pt idx="3">
                  <c:v>15</c:v>
                </c:pt>
                <c:pt idx="4">
                  <c:v>10</c:v>
                </c:pt>
              </c:numCache>
            </c:numRef>
          </c:val>
          <c:extLst xmlns:c16r2="http://schemas.microsoft.com/office/drawing/2015/06/chart">
            <c:ext xmlns:c16="http://schemas.microsoft.com/office/drawing/2014/chart" uri="{C3380CC4-5D6E-409C-BE32-E72D297353CC}">
              <c16:uniqueId val="{00000002-D71E-4D26-BCB6-FF9759D329E3}"/>
            </c:ext>
          </c:extLst>
        </c:ser>
        <c:dLbls>
          <c:showLegendKey val="0"/>
          <c:showVal val="0"/>
          <c:showCatName val="0"/>
          <c:showSerName val="0"/>
          <c:showPercent val="0"/>
          <c:showBubbleSize val="0"/>
        </c:dLbls>
        <c:axId val="-879278144"/>
        <c:axId val="-879292288"/>
      </c:areaChart>
      <c:dateAx>
        <c:axId val="-879278144"/>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879292288"/>
        <c:crosses val="autoZero"/>
        <c:auto val="1"/>
        <c:lblOffset val="100"/>
        <c:baseTimeUnit val="days"/>
      </c:dateAx>
      <c:valAx>
        <c:axId val="-879292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879278144"/>
        <c:crosses val="autoZero"/>
        <c:crossBetween val="midCat"/>
      </c:valAx>
      <c:spPr>
        <a:noFill/>
        <a:ln>
          <a:noFill/>
        </a:ln>
        <a:effectLst/>
      </c:spPr>
    </c:plotArea>
    <c:plotVisOnly val="1"/>
    <c:dispBlanksAs val="zero"/>
    <c:showDLblsOverMax val="0"/>
  </c:chart>
  <c:spPr>
    <a:noFill/>
    <a:ln>
      <a:noFill/>
    </a:ln>
    <a:effectLst/>
  </c:spPr>
  <c:txPr>
    <a:bodyPr/>
    <a:lstStyle/>
    <a:p>
      <a:pPr>
        <a:defRPr sz="1400" b="0" i="0">
          <a:latin typeface="Poppins Light" charset="0"/>
          <a:ea typeface="Poppins Light" charset="0"/>
          <a:cs typeface="Poppins Light" charset="0"/>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249F-4279-93BB-8EC8AA685ACC}"/>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249F-4279-93BB-8EC8AA685ACC}"/>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249F-4279-93BB-8EC8AA685ACC}"/>
            </c:ext>
          </c:extLst>
        </c:ser>
        <c:ser>
          <c:idx val="3"/>
          <c:order val="3"/>
          <c:tx>
            <c:strRef>
              <c:f>Sheet1!$E$1</c:f>
              <c:strCache>
                <c:ptCount val="1"/>
                <c:pt idx="0">
                  <c:v>Series 4</c:v>
                </c:pt>
              </c:strCache>
            </c:strRef>
          </c:tx>
          <c:spPr>
            <a:ln w="28575" cap="rnd">
              <a:solidFill>
                <a:schemeClr val="accent4"/>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3</c:v>
                </c:pt>
                <c:pt idx="1">
                  <c:v>2.7</c:v>
                </c:pt>
                <c:pt idx="2">
                  <c:v>2</c:v>
                </c:pt>
                <c:pt idx="3">
                  <c:v>4</c:v>
                </c:pt>
              </c:numCache>
            </c:numRef>
          </c:val>
          <c:smooth val="0"/>
          <c:extLst xmlns:c16r2="http://schemas.microsoft.com/office/drawing/2015/06/chart">
            <c:ext xmlns:c16="http://schemas.microsoft.com/office/drawing/2014/chart" uri="{C3380CC4-5D6E-409C-BE32-E72D297353CC}">
              <c16:uniqueId val="{00000003-249F-4279-93BB-8EC8AA685ACC}"/>
            </c:ext>
          </c:extLst>
        </c:ser>
        <c:dLbls>
          <c:showLegendKey val="0"/>
          <c:showVal val="0"/>
          <c:showCatName val="0"/>
          <c:showSerName val="0"/>
          <c:showPercent val="0"/>
          <c:showBubbleSize val="0"/>
        </c:dLbls>
        <c:smooth val="0"/>
        <c:axId val="-879280320"/>
        <c:axId val="-879281408"/>
      </c:lineChart>
      <c:catAx>
        <c:axId val="-879280320"/>
        <c:scaling>
          <c:orientation val="minMax"/>
        </c:scaling>
        <c:delete val="1"/>
        <c:axPos val="b"/>
        <c:numFmt formatCode="General" sourceLinked="1"/>
        <c:majorTickMark val="none"/>
        <c:minorTickMark val="none"/>
        <c:tickLblPos val="nextTo"/>
        <c:crossAx val="-879281408"/>
        <c:crosses val="autoZero"/>
        <c:auto val="1"/>
        <c:lblAlgn val="ctr"/>
        <c:lblOffset val="100"/>
        <c:noMultiLvlLbl val="0"/>
      </c:catAx>
      <c:valAx>
        <c:axId val="-879281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Poppins Light" charset="0"/>
                <a:ea typeface="Poppins Light" charset="0"/>
                <a:cs typeface="Poppins Light" charset="0"/>
              </a:defRPr>
            </a:pPr>
            <a:endParaRPr lang="zh-CN"/>
          </a:p>
        </c:txPr>
        <c:crossAx val="-879280320"/>
        <c:crosses val="autoZero"/>
        <c:crossBetween val="between"/>
      </c:valAx>
      <c:spPr>
        <a:noFill/>
        <a:ln>
          <a:noFill/>
        </a:ln>
        <a:effectLst/>
      </c:spPr>
    </c:plotArea>
    <c:plotVisOnly val="1"/>
    <c:dispBlanksAs val="gap"/>
    <c:showDLblsOverMax val="0"/>
  </c:chart>
  <c:spPr>
    <a:noFill/>
    <a:ln>
      <a:noFill/>
    </a:ln>
    <a:effectLst/>
  </c:spPr>
  <c:txPr>
    <a:bodyPr/>
    <a:lstStyle/>
    <a:p>
      <a:pPr>
        <a:defRPr sz="2800" b="0" i="0">
          <a:latin typeface="Poppins Light" charset="0"/>
          <a:ea typeface="Poppins Light" charset="0"/>
          <a:cs typeface="Poppins Light"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9">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alpha val="75000"/>
        </a:schemeClr>
      </a:solidFill>
    </cs:spPr>
  </cs:dataPoint>
  <cs:dataPoint3D>
    <cs:lnRef idx="0"/>
    <cs:fillRef idx="1">
      <cs:styleClr val="auto"/>
    </cs:fillRef>
    <cs:effectRef idx="0"/>
    <cs:fontRef idx="minor">
      <a:schemeClr val="tx1"/>
    </cs:fontRef>
    <cs:spPr>
      <a:solidFill>
        <a:schemeClr val="phClr">
          <a:alpha val="75000"/>
        </a:schemeClr>
      </a:solidFill>
    </cs:spPr>
  </cs:dataPoint3D>
  <cs:dataPointLine>
    <cs:lnRef idx="0">
      <cs:styleClr val="auto"/>
    </cs:lnRef>
    <cs:fillRef idx="1"/>
    <cs:effectRef idx="0"/>
    <cs:fontRef idx="minor">
      <a:schemeClr val="tx1"/>
    </cs:fontRef>
    <cs:spPr>
      <a:ln w="19050" cap="rnd">
        <a:solidFill>
          <a:schemeClr val="phClr">
            <a:alpha val="50000"/>
          </a:scheme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A3340-C542-46E3-BB6B-1E3F28D53E89}" type="datetimeFigureOut">
              <a:rPr lang="zh-CN" altLang="en-US" smtClean="0"/>
              <a:t>2020/8/1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EAA4AF-B0AE-42C7-9AD8-C74E868F5800}" type="slidenum">
              <a:rPr lang="zh-CN" altLang="en-US" smtClean="0"/>
              <a:t>‹#›</a:t>
            </a:fld>
            <a:endParaRPr lang="zh-CN" altLang="en-US"/>
          </a:p>
        </p:txBody>
      </p:sp>
    </p:spTree>
    <p:extLst>
      <p:ext uri="{BB962C8B-B14F-4D97-AF65-F5344CB8AC3E}">
        <p14:creationId xmlns:p14="http://schemas.microsoft.com/office/powerpoint/2010/main" val="379411463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a:t>
            </a:fld>
            <a:endParaRPr lang="zh-CN" altLang="en-US"/>
          </a:p>
        </p:txBody>
      </p:sp>
    </p:spTree>
    <p:extLst>
      <p:ext uri="{BB962C8B-B14F-4D97-AF65-F5344CB8AC3E}">
        <p14:creationId xmlns:p14="http://schemas.microsoft.com/office/powerpoint/2010/main" val="3910680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a:t>
            </a:fld>
            <a:endParaRPr lang="zh-CN" altLang="en-US"/>
          </a:p>
        </p:txBody>
      </p:sp>
    </p:spTree>
    <p:extLst>
      <p:ext uri="{BB962C8B-B14F-4D97-AF65-F5344CB8AC3E}">
        <p14:creationId xmlns:p14="http://schemas.microsoft.com/office/powerpoint/2010/main" val="3376968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3</a:t>
            </a:fld>
            <a:endParaRPr lang="zh-CN" altLang="en-US"/>
          </a:p>
        </p:txBody>
      </p:sp>
    </p:spTree>
    <p:extLst>
      <p:ext uri="{BB962C8B-B14F-4D97-AF65-F5344CB8AC3E}">
        <p14:creationId xmlns:p14="http://schemas.microsoft.com/office/powerpoint/2010/main" val="3875536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197004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5</a:t>
            </a:fld>
            <a:endParaRPr lang="zh-CN" altLang="en-US"/>
          </a:p>
        </p:txBody>
      </p:sp>
    </p:spTree>
    <p:extLst>
      <p:ext uri="{BB962C8B-B14F-4D97-AF65-F5344CB8AC3E}">
        <p14:creationId xmlns:p14="http://schemas.microsoft.com/office/powerpoint/2010/main" val="3768542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6</a:t>
            </a:fld>
            <a:endParaRPr lang="zh-CN" altLang="en-US"/>
          </a:p>
        </p:txBody>
      </p:sp>
    </p:spTree>
    <p:extLst>
      <p:ext uri="{BB962C8B-B14F-4D97-AF65-F5344CB8AC3E}">
        <p14:creationId xmlns:p14="http://schemas.microsoft.com/office/powerpoint/2010/main" val="1637621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500359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074097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9</a:t>
            </a:fld>
            <a:endParaRPr lang="zh-CN" altLang="en-US"/>
          </a:p>
        </p:txBody>
      </p:sp>
    </p:spTree>
    <p:extLst>
      <p:ext uri="{BB962C8B-B14F-4D97-AF65-F5344CB8AC3E}">
        <p14:creationId xmlns:p14="http://schemas.microsoft.com/office/powerpoint/2010/main" val="1837492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13141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11</a:t>
            </a:fld>
            <a:endParaRPr lang="zh-CN" altLang="en-US"/>
          </a:p>
        </p:txBody>
      </p:sp>
    </p:spTree>
    <p:extLst>
      <p:ext uri="{BB962C8B-B14F-4D97-AF65-F5344CB8AC3E}">
        <p14:creationId xmlns:p14="http://schemas.microsoft.com/office/powerpoint/2010/main" val="4270807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12</a:t>
            </a:fld>
            <a:endParaRPr lang="zh-CN" altLang="en-US"/>
          </a:p>
        </p:txBody>
      </p:sp>
    </p:spTree>
    <p:extLst>
      <p:ext uri="{BB962C8B-B14F-4D97-AF65-F5344CB8AC3E}">
        <p14:creationId xmlns:p14="http://schemas.microsoft.com/office/powerpoint/2010/main" val="524774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13</a:t>
            </a:fld>
            <a:endParaRPr lang="zh-CN" altLang="en-US"/>
          </a:p>
        </p:txBody>
      </p:sp>
    </p:spTree>
    <p:extLst>
      <p:ext uri="{BB962C8B-B14F-4D97-AF65-F5344CB8AC3E}">
        <p14:creationId xmlns:p14="http://schemas.microsoft.com/office/powerpoint/2010/main" val="363039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14</a:t>
            </a:fld>
            <a:endParaRPr lang="zh-CN" altLang="en-US"/>
          </a:p>
        </p:txBody>
      </p:sp>
    </p:spTree>
    <p:extLst>
      <p:ext uri="{BB962C8B-B14F-4D97-AF65-F5344CB8AC3E}">
        <p14:creationId xmlns:p14="http://schemas.microsoft.com/office/powerpoint/2010/main" val="1191442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15</a:t>
            </a:fld>
            <a:endParaRPr lang="zh-CN" altLang="en-US"/>
          </a:p>
        </p:txBody>
      </p:sp>
    </p:spTree>
    <p:extLst>
      <p:ext uri="{BB962C8B-B14F-4D97-AF65-F5344CB8AC3E}">
        <p14:creationId xmlns:p14="http://schemas.microsoft.com/office/powerpoint/2010/main" val="3120827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16</a:t>
            </a:fld>
            <a:endParaRPr lang="zh-CN" altLang="en-US"/>
          </a:p>
        </p:txBody>
      </p:sp>
    </p:spTree>
    <p:extLst>
      <p:ext uri="{BB962C8B-B14F-4D97-AF65-F5344CB8AC3E}">
        <p14:creationId xmlns:p14="http://schemas.microsoft.com/office/powerpoint/2010/main" val="1772084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49767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18</a:t>
            </a:fld>
            <a:endParaRPr lang="zh-CN" altLang="en-US"/>
          </a:p>
        </p:txBody>
      </p:sp>
    </p:spTree>
    <p:extLst>
      <p:ext uri="{BB962C8B-B14F-4D97-AF65-F5344CB8AC3E}">
        <p14:creationId xmlns:p14="http://schemas.microsoft.com/office/powerpoint/2010/main" val="30629097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150195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20</a:t>
            </a:fld>
            <a:endParaRPr lang="zh-CN" altLang="en-US"/>
          </a:p>
        </p:txBody>
      </p:sp>
    </p:spTree>
    <p:extLst>
      <p:ext uri="{BB962C8B-B14F-4D97-AF65-F5344CB8AC3E}">
        <p14:creationId xmlns:p14="http://schemas.microsoft.com/office/powerpoint/2010/main" val="4019346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21</a:t>
            </a:fld>
            <a:endParaRPr lang="zh-CN" altLang="en-US"/>
          </a:p>
        </p:txBody>
      </p:sp>
    </p:spTree>
    <p:extLst>
      <p:ext uri="{BB962C8B-B14F-4D97-AF65-F5344CB8AC3E}">
        <p14:creationId xmlns:p14="http://schemas.microsoft.com/office/powerpoint/2010/main" val="3903791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22</a:t>
            </a:fld>
            <a:endParaRPr lang="zh-CN" altLang="en-US"/>
          </a:p>
        </p:txBody>
      </p:sp>
    </p:spTree>
    <p:extLst>
      <p:ext uri="{BB962C8B-B14F-4D97-AF65-F5344CB8AC3E}">
        <p14:creationId xmlns:p14="http://schemas.microsoft.com/office/powerpoint/2010/main" val="15024616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23</a:t>
            </a:fld>
            <a:endParaRPr lang="zh-CN" altLang="en-US"/>
          </a:p>
        </p:txBody>
      </p:sp>
    </p:spTree>
    <p:extLst>
      <p:ext uri="{BB962C8B-B14F-4D97-AF65-F5344CB8AC3E}">
        <p14:creationId xmlns:p14="http://schemas.microsoft.com/office/powerpoint/2010/main" val="17942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Calibri Light"/>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3426735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25</a:t>
            </a:fld>
            <a:endParaRPr lang="zh-CN" altLang="en-US"/>
          </a:p>
        </p:txBody>
      </p:sp>
    </p:spTree>
    <p:extLst>
      <p:ext uri="{BB962C8B-B14F-4D97-AF65-F5344CB8AC3E}">
        <p14:creationId xmlns:p14="http://schemas.microsoft.com/office/powerpoint/2010/main" val="37431490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26</a:t>
            </a:fld>
            <a:endParaRPr lang="zh-CN" altLang="en-US"/>
          </a:p>
        </p:txBody>
      </p:sp>
    </p:spTree>
    <p:extLst>
      <p:ext uri="{BB962C8B-B14F-4D97-AF65-F5344CB8AC3E}">
        <p14:creationId xmlns:p14="http://schemas.microsoft.com/office/powerpoint/2010/main" val="37332156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27</a:t>
            </a:fld>
            <a:endParaRPr lang="zh-CN" altLang="en-US"/>
          </a:p>
        </p:txBody>
      </p:sp>
    </p:spTree>
    <p:extLst>
      <p:ext uri="{BB962C8B-B14F-4D97-AF65-F5344CB8AC3E}">
        <p14:creationId xmlns:p14="http://schemas.microsoft.com/office/powerpoint/2010/main" val="33498545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EAA4AF-B0AE-42C7-9AD8-C74E868F5800}" type="slidenum">
              <a:rPr lang="zh-CN" altLang="en-US" smtClean="0"/>
              <a:t>28</a:t>
            </a:fld>
            <a:endParaRPr lang="zh-CN" altLang="en-US"/>
          </a:p>
        </p:txBody>
      </p:sp>
    </p:spTree>
    <p:extLst>
      <p:ext uri="{BB962C8B-B14F-4D97-AF65-F5344CB8AC3E}">
        <p14:creationId xmlns:p14="http://schemas.microsoft.com/office/powerpoint/2010/main" val="1265567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830987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ptop Review">
    <p:spTree>
      <p:nvGrpSpPr>
        <p:cNvPr id="1" name=""/>
        <p:cNvGrpSpPr/>
        <p:nvPr/>
      </p:nvGrpSpPr>
      <p:grpSpPr>
        <a:xfrm>
          <a:off x="0" y="0"/>
          <a:ext cx="0" cy="0"/>
          <a:chOff x="0" y="0"/>
          <a:chExt cx="0" cy="0"/>
        </a:xfrm>
      </p:grpSpPr>
      <p:sp>
        <p:nvSpPr>
          <p:cNvPr id="15" name="Picture Placeholder 13"/>
          <p:cNvSpPr>
            <a:spLocks noGrp="1"/>
          </p:cNvSpPr>
          <p:nvPr>
            <p:ph type="pic" sz="quarter" idx="22"/>
          </p:nvPr>
        </p:nvSpPr>
        <p:spPr>
          <a:xfrm>
            <a:off x="5509524" y="1406427"/>
            <a:ext cx="4469083" cy="2822402"/>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423780374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Pad App Compares">
    <p:spTree>
      <p:nvGrpSpPr>
        <p:cNvPr id="1" name=""/>
        <p:cNvGrpSpPr/>
        <p:nvPr/>
      </p:nvGrpSpPr>
      <p:grpSpPr>
        <a:xfrm>
          <a:off x="0" y="0"/>
          <a:ext cx="0" cy="0"/>
          <a:chOff x="0" y="0"/>
          <a:chExt cx="0" cy="0"/>
        </a:xfrm>
      </p:grpSpPr>
      <p:sp>
        <p:nvSpPr>
          <p:cNvPr id="18" name="Picture Placeholder 13"/>
          <p:cNvSpPr>
            <a:spLocks noGrp="1"/>
          </p:cNvSpPr>
          <p:nvPr>
            <p:ph type="pic" sz="quarter" idx="22"/>
          </p:nvPr>
        </p:nvSpPr>
        <p:spPr>
          <a:xfrm>
            <a:off x="3567712" y="1624732"/>
            <a:ext cx="2054525" cy="2586271"/>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16872663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at we do">
    <p:spTree>
      <p:nvGrpSpPr>
        <p:cNvPr id="1" name=""/>
        <p:cNvGrpSpPr/>
        <p:nvPr/>
      </p:nvGrpSpPr>
      <p:grpSpPr>
        <a:xfrm>
          <a:off x="0" y="0"/>
          <a:ext cx="0" cy="0"/>
          <a:chOff x="0" y="0"/>
          <a:chExt cx="0" cy="0"/>
        </a:xfrm>
      </p:grpSpPr>
      <p:sp>
        <p:nvSpPr>
          <p:cNvPr id="20" name="Picture Placeholder 13"/>
          <p:cNvSpPr>
            <a:spLocks noGrp="1"/>
          </p:cNvSpPr>
          <p:nvPr>
            <p:ph type="pic" sz="quarter" idx="22"/>
          </p:nvPr>
        </p:nvSpPr>
        <p:spPr>
          <a:xfrm>
            <a:off x="899684" y="1693423"/>
            <a:ext cx="3350037" cy="245121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158487194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13"/>
          <p:cNvSpPr>
            <a:spLocks noGrp="1"/>
          </p:cNvSpPr>
          <p:nvPr>
            <p:ph type="pic" sz="quarter" idx="22"/>
          </p:nvPr>
        </p:nvSpPr>
        <p:spPr>
          <a:xfrm>
            <a:off x="5836104" y="1647592"/>
            <a:ext cx="3307896" cy="3495908"/>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
        <p:nvSpPr>
          <p:cNvPr id="7" name="Picture Placeholder 13"/>
          <p:cNvSpPr>
            <a:spLocks noGrp="1"/>
          </p:cNvSpPr>
          <p:nvPr>
            <p:ph type="pic" sz="quarter" idx="23"/>
          </p:nvPr>
        </p:nvSpPr>
        <p:spPr>
          <a:xfrm>
            <a:off x="0" y="1647592"/>
            <a:ext cx="3329507" cy="3495908"/>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73814208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ptop3">
    <p:spTree>
      <p:nvGrpSpPr>
        <p:cNvPr id="1" name=""/>
        <p:cNvGrpSpPr/>
        <p:nvPr/>
      </p:nvGrpSpPr>
      <p:grpSpPr>
        <a:xfrm>
          <a:off x="0" y="0"/>
          <a:ext cx="0" cy="0"/>
          <a:chOff x="0" y="0"/>
          <a:chExt cx="0" cy="0"/>
        </a:xfrm>
      </p:grpSpPr>
      <p:sp>
        <p:nvSpPr>
          <p:cNvPr id="17" name="Picture Placeholder 13"/>
          <p:cNvSpPr>
            <a:spLocks noGrp="1"/>
          </p:cNvSpPr>
          <p:nvPr>
            <p:ph type="pic" sz="quarter" idx="20"/>
          </p:nvPr>
        </p:nvSpPr>
        <p:spPr>
          <a:xfrm>
            <a:off x="4875517" y="1780428"/>
            <a:ext cx="3103256" cy="1957959"/>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362392779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ission">
    <p:spTree>
      <p:nvGrpSpPr>
        <p:cNvPr id="1" name=""/>
        <p:cNvGrpSpPr/>
        <p:nvPr/>
      </p:nvGrpSpPr>
      <p:grpSpPr>
        <a:xfrm>
          <a:off x="0" y="0"/>
          <a:ext cx="0" cy="0"/>
          <a:chOff x="0" y="0"/>
          <a:chExt cx="0" cy="0"/>
        </a:xfrm>
      </p:grpSpPr>
      <p:sp>
        <p:nvSpPr>
          <p:cNvPr id="8" name="Picture Placeholder 13"/>
          <p:cNvSpPr>
            <a:spLocks noGrp="1"/>
          </p:cNvSpPr>
          <p:nvPr>
            <p:ph type="pic" sz="quarter" idx="16"/>
          </p:nvPr>
        </p:nvSpPr>
        <p:spPr>
          <a:xfrm>
            <a:off x="0" y="2733675"/>
            <a:ext cx="4572000" cy="240982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
        <p:nvSpPr>
          <p:cNvPr id="6" name="Picture Placeholder 13"/>
          <p:cNvSpPr>
            <a:spLocks noGrp="1"/>
          </p:cNvSpPr>
          <p:nvPr>
            <p:ph type="pic" sz="quarter" idx="17"/>
          </p:nvPr>
        </p:nvSpPr>
        <p:spPr>
          <a:xfrm>
            <a:off x="4572000" y="2733675"/>
            <a:ext cx="4572000" cy="2409825"/>
          </a:xfrm>
          <a:prstGeom prst="rect">
            <a:avLst/>
          </a:prstGeom>
          <a:effectLst/>
        </p:spPr>
        <p:txBody>
          <a:bodyPr>
            <a:normAutofit/>
          </a:bodyPr>
          <a:lstStyle>
            <a:lvl1pPr marL="0" indent="0">
              <a:buNone/>
              <a:defRPr sz="975" b="0" i="0">
                <a:ln>
                  <a:noFill/>
                </a:ln>
                <a:solidFill>
                  <a:schemeClr val="bg1">
                    <a:lumMod val="85000"/>
                  </a:schemeClr>
                </a:solidFill>
                <a:latin typeface="Poppins Light" charset="0"/>
                <a:ea typeface="Poppins Light" charset="0"/>
                <a:cs typeface="Poppins Light" charset="0"/>
              </a:defRPr>
            </a:lvl1pPr>
          </a:lstStyle>
          <a:p>
            <a:endParaRPr lang="en-US" dirty="0"/>
          </a:p>
        </p:txBody>
      </p:sp>
    </p:spTree>
    <p:extLst>
      <p:ext uri="{BB962C8B-B14F-4D97-AF65-F5344CB8AC3E}">
        <p14:creationId xmlns:p14="http://schemas.microsoft.com/office/powerpoint/2010/main" val="217298733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85431032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ojects of 3">
    <p:spTree>
      <p:nvGrpSpPr>
        <p:cNvPr id="1" name=""/>
        <p:cNvGrpSpPr/>
        <p:nvPr/>
      </p:nvGrpSpPr>
      <p:grpSpPr>
        <a:xfrm>
          <a:off x="0" y="0"/>
          <a:ext cx="0" cy="0"/>
          <a:chOff x="0" y="0"/>
          <a:chExt cx="0" cy="0"/>
        </a:xfrm>
      </p:grpSpPr>
      <p:sp>
        <p:nvSpPr>
          <p:cNvPr id="4" name="Picture Placeholder 13"/>
          <p:cNvSpPr>
            <a:spLocks noGrp="1"/>
          </p:cNvSpPr>
          <p:nvPr>
            <p:ph type="pic" sz="quarter" idx="13"/>
          </p:nvPr>
        </p:nvSpPr>
        <p:spPr>
          <a:xfrm>
            <a:off x="6087712" y="2575932"/>
            <a:ext cx="3056288" cy="256756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9" name="Picture Placeholder 13"/>
          <p:cNvSpPr>
            <a:spLocks noGrp="1"/>
          </p:cNvSpPr>
          <p:nvPr>
            <p:ph type="pic" sz="quarter" idx="15"/>
          </p:nvPr>
        </p:nvSpPr>
        <p:spPr>
          <a:xfrm>
            <a:off x="-3683" y="2575932"/>
            <a:ext cx="3056288" cy="256756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11" name="Picture Placeholder 13"/>
          <p:cNvSpPr>
            <a:spLocks noGrp="1"/>
          </p:cNvSpPr>
          <p:nvPr>
            <p:ph type="pic" sz="quarter" idx="16"/>
          </p:nvPr>
        </p:nvSpPr>
        <p:spPr>
          <a:xfrm>
            <a:off x="3050765" y="1"/>
            <a:ext cx="3036948" cy="2575931"/>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33592700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Meet the team 3">
    <p:spTree>
      <p:nvGrpSpPr>
        <p:cNvPr id="1" name=""/>
        <p:cNvGrpSpPr/>
        <p:nvPr/>
      </p:nvGrpSpPr>
      <p:grpSpPr>
        <a:xfrm>
          <a:off x="0" y="0"/>
          <a:ext cx="0" cy="0"/>
          <a:chOff x="0" y="0"/>
          <a:chExt cx="0" cy="0"/>
        </a:xfrm>
      </p:grpSpPr>
      <p:sp>
        <p:nvSpPr>
          <p:cNvPr id="34" name="Picture Placeholder 13"/>
          <p:cNvSpPr>
            <a:spLocks noGrp="1"/>
          </p:cNvSpPr>
          <p:nvPr>
            <p:ph type="pic" sz="quarter" idx="21"/>
          </p:nvPr>
        </p:nvSpPr>
        <p:spPr>
          <a:xfrm>
            <a:off x="6255685"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35" name="Picture Placeholder 13"/>
          <p:cNvSpPr>
            <a:spLocks noGrp="1"/>
          </p:cNvSpPr>
          <p:nvPr>
            <p:ph type="pic" sz="quarter" idx="22"/>
          </p:nvPr>
        </p:nvSpPr>
        <p:spPr>
          <a:xfrm>
            <a:off x="1588828"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36" name="Picture Placeholder 13"/>
          <p:cNvSpPr>
            <a:spLocks noGrp="1"/>
          </p:cNvSpPr>
          <p:nvPr>
            <p:ph type="pic" sz="quarter" idx="23"/>
          </p:nvPr>
        </p:nvSpPr>
        <p:spPr>
          <a:xfrm>
            <a:off x="3923981" y="1803124"/>
            <a:ext cx="1298420" cy="1406474"/>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24218934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_Meet the team 3">
    <p:spTree>
      <p:nvGrpSpPr>
        <p:cNvPr id="1" name=""/>
        <p:cNvGrpSpPr/>
        <p:nvPr/>
      </p:nvGrpSpPr>
      <p:grpSpPr>
        <a:xfrm>
          <a:off x="0" y="0"/>
          <a:ext cx="0" cy="0"/>
          <a:chOff x="0" y="0"/>
          <a:chExt cx="0" cy="0"/>
        </a:xfrm>
      </p:grpSpPr>
      <p:sp>
        <p:nvSpPr>
          <p:cNvPr id="22" name="Picture Placeholder 13"/>
          <p:cNvSpPr>
            <a:spLocks noGrp="1"/>
          </p:cNvSpPr>
          <p:nvPr>
            <p:ph type="pic" sz="quarter" idx="25"/>
          </p:nvPr>
        </p:nvSpPr>
        <p:spPr>
          <a:xfrm>
            <a:off x="685801" y="2913750"/>
            <a:ext cx="3484709"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3" name="Picture Placeholder 13"/>
          <p:cNvSpPr>
            <a:spLocks noGrp="1"/>
          </p:cNvSpPr>
          <p:nvPr>
            <p:ph type="pic" sz="quarter" idx="26"/>
          </p:nvPr>
        </p:nvSpPr>
        <p:spPr>
          <a:xfrm>
            <a:off x="2708621" y="1488876"/>
            <a:ext cx="3596129"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4" name="Picture Placeholder 13"/>
          <p:cNvSpPr>
            <a:spLocks noGrp="1"/>
          </p:cNvSpPr>
          <p:nvPr>
            <p:ph type="pic" sz="quarter" idx="27"/>
          </p:nvPr>
        </p:nvSpPr>
        <p:spPr>
          <a:xfrm>
            <a:off x="4207009" y="2913750"/>
            <a:ext cx="2097741"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5" name="Picture Placeholder 13"/>
          <p:cNvSpPr>
            <a:spLocks noGrp="1"/>
          </p:cNvSpPr>
          <p:nvPr>
            <p:ph type="pic" sz="quarter" idx="28"/>
          </p:nvPr>
        </p:nvSpPr>
        <p:spPr>
          <a:xfrm>
            <a:off x="6341249" y="2913750"/>
            <a:ext cx="2116950" cy="1582913"/>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6" name="Picture Placeholder 13"/>
          <p:cNvSpPr>
            <a:spLocks noGrp="1"/>
          </p:cNvSpPr>
          <p:nvPr>
            <p:ph type="pic" sz="quarter" idx="29"/>
          </p:nvPr>
        </p:nvSpPr>
        <p:spPr>
          <a:xfrm>
            <a:off x="6341249" y="1488876"/>
            <a:ext cx="2116950"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27" name="Picture Placeholder 13"/>
          <p:cNvSpPr>
            <a:spLocks noGrp="1"/>
          </p:cNvSpPr>
          <p:nvPr>
            <p:ph type="pic" sz="quarter" idx="30"/>
          </p:nvPr>
        </p:nvSpPr>
        <p:spPr>
          <a:xfrm>
            <a:off x="685800" y="1488876"/>
            <a:ext cx="1976718" cy="1386971"/>
          </a:xfrm>
          <a:prstGeom prst="rect">
            <a:avLst/>
          </a:prstGeom>
          <a:effectLst/>
        </p:spPr>
        <p:txBody>
          <a:bodyPr>
            <a:normAutofit/>
          </a:bodyPr>
          <a:lstStyle>
            <a:lvl1pPr marL="0" indent="0">
              <a:buNone/>
              <a:defRPr sz="1050">
                <a:ln>
                  <a:noFill/>
                </a:ln>
                <a:solidFill>
                  <a:schemeClr val="bg1">
                    <a:lumMod val="85000"/>
                  </a:schemeClr>
                </a:solidFill>
              </a:defRPr>
            </a:lvl1pPr>
          </a:lstStyle>
          <a:p>
            <a:endParaRPr lang="en-US" dirty="0"/>
          </a:p>
        </p:txBody>
      </p:sp>
      <p:sp>
        <p:nvSpPr>
          <p:cNvPr id="8" name="矩形 7"/>
          <p:cNvSpPr/>
          <p:nvPr userDrawn="1"/>
        </p:nvSpPr>
        <p:spPr>
          <a:xfrm>
            <a:off x="7144128" y="4797252"/>
            <a:ext cx="775136" cy="230832"/>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r>
              <a:rPr lang="en-US" altLang="zh-CN" sz="100" dirty="0">
                <a:solidFill>
                  <a:prstClr val="white"/>
                </a:solidFill>
                <a:ea typeface="宋体"/>
              </a:rPr>
              <a:t> </a:t>
            </a:r>
          </a:p>
        </p:txBody>
      </p:sp>
    </p:spTree>
    <p:extLst>
      <p:ext uri="{BB962C8B-B14F-4D97-AF65-F5344CB8AC3E}">
        <p14:creationId xmlns:p14="http://schemas.microsoft.com/office/powerpoint/2010/main" val="34961521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icture of 3 - v2 - Martik">
    <p:spTree>
      <p:nvGrpSpPr>
        <p:cNvPr id="1" name=""/>
        <p:cNvGrpSpPr/>
        <p:nvPr/>
      </p:nvGrpSpPr>
      <p:grpSpPr>
        <a:xfrm>
          <a:off x="0" y="0"/>
          <a:ext cx="0" cy="0"/>
          <a:chOff x="0" y="0"/>
          <a:chExt cx="0" cy="0"/>
        </a:xfrm>
      </p:grpSpPr>
      <p:sp>
        <p:nvSpPr>
          <p:cNvPr id="7" name="Picture Placeholder 13"/>
          <p:cNvSpPr>
            <a:spLocks noGrp="1"/>
          </p:cNvSpPr>
          <p:nvPr>
            <p:ph type="pic" sz="quarter" idx="14"/>
          </p:nvPr>
        </p:nvSpPr>
        <p:spPr>
          <a:xfrm>
            <a:off x="3444059"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8" name="Picture Placeholder 13"/>
          <p:cNvSpPr>
            <a:spLocks noGrp="1"/>
          </p:cNvSpPr>
          <p:nvPr>
            <p:ph type="pic" sz="quarter" idx="15"/>
          </p:nvPr>
        </p:nvSpPr>
        <p:spPr>
          <a:xfrm>
            <a:off x="5907736"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9" name="Picture Placeholder 13"/>
          <p:cNvSpPr>
            <a:spLocks noGrp="1"/>
          </p:cNvSpPr>
          <p:nvPr>
            <p:ph type="pic" sz="quarter" idx="16"/>
          </p:nvPr>
        </p:nvSpPr>
        <p:spPr>
          <a:xfrm>
            <a:off x="955287" y="1488687"/>
            <a:ext cx="2265467" cy="2333393"/>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180950540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General Slide">
    <p:spTree>
      <p:nvGrpSpPr>
        <p:cNvPr id="1" name=""/>
        <p:cNvGrpSpPr/>
        <p:nvPr/>
      </p:nvGrpSpPr>
      <p:grpSpPr>
        <a:xfrm>
          <a:off x="0" y="0"/>
          <a:ext cx="0" cy="0"/>
          <a:chOff x="0" y="0"/>
          <a:chExt cx="0" cy="0"/>
        </a:xfrm>
      </p:grpSpPr>
      <p:sp>
        <p:nvSpPr>
          <p:cNvPr id="3" name="Picture Placeholder 13"/>
          <p:cNvSpPr>
            <a:spLocks noGrp="1"/>
          </p:cNvSpPr>
          <p:nvPr>
            <p:ph type="pic" sz="quarter" idx="14"/>
          </p:nvPr>
        </p:nvSpPr>
        <p:spPr>
          <a:xfrm>
            <a:off x="659596" y="1441939"/>
            <a:ext cx="5180018" cy="2919917"/>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111815970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Pad_Martik-feat">
    <p:spTree>
      <p:nvGrpSpPr>
        <p:cNvPr id="1" name=""/>
        <p:cNvGrpSpPr/>
        <p:nvPr/>
      </p:nvGrpSpPr>
      <p:grpSpPr>
        <a:xfrm>
          <a:off x="0" y="0"/>
          <a:ext cx="0" cy="0"/>
          <a:chOff x="0" y="0"/>
          <a:chExt cx="0" cy="0"/>
        </a:xfrm>
      </p:grpSpPr>
      <p:sp>
        <p:nvSpPr>
          <p:cNvPr id="18" name="Picture Placeholder 13"/>
          <p:cNvSpPr>
            <a:spLocks noGrp="1"/>
          </p:cNvSpPr>
          <p:nvPr>
            <p:ph type="pic" sz="quarter" idx="14"/>
          </p:nvPr>
        </p:nvSpPr>
        <p:spPr>
          <a:xfrm>
            <a:off x="5215549" y="1120415"/>
            <a:ext cx="2376893" cy="2982279"/>
          </a:xfrm>
          <a:prstGeom prst="rect">
            <a:avLst/>
          </a:prstGeo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331790677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8" name="图片占位符 7">
            <a:extLst>
              <a:ext uri="{FF2B5EF4-FFF2-40B4-BE49-F238E27FC236}">
                <a16:creationId xmlns="" xmlns:a16="http://schemas.microsoft.com/office/drawing/2014/main" id="{DB521733-AAEB-4577-926E-A9C84252A0EF}"/>
              </a:ext>
            </a:extLst>
          </p:cNvPr>
          <p:cNvSpPr>
            <a:spLocks noGrp="1"/>
          </p:cNvSpPr>
          <p:nvPr>
            <p:ph type="pic" sz="quarter" idx="14"/>
          </p:nvPr>
        </p:nvSpPr>
        <p:spPr>
          <a:xfrm>
            <a:off x="5557425" y="920171"/>
            <a:ext cx="3126016" cy="3303157"/>
          </a:xfrm>
          <a:custGeom>
            <a:avLst/>
            <a:gdLst>
              <a:gd name="connsiteX0" fmla="*/ 1905000 w 3810000"/>
              <a:gd name="connsiteY0" fmla="*/ 0 h 4025900"/>
              <a:gd name="connsiteX1" fmla="*/ 3810000 w 3810000"/>
              <a:gd name="connsiteY1" fmla="*/ 2012950 h 4025900"/>
              <a:gd name="connsiteX2" fmla="*/ 1905000 w 3810000"/>
              <a:gd name="connsiteY2" fmla="*/ 4025900 h 4025900"/>
              <a:gd name="connsiteX3" fmla="*/ 0 w 3810000"/>
              <a:gd name="connsiteY3" fmla="*/ 2012950 h 4025900"/>
              <a:gd name="connsiteX4" fmla="*/ 1905000 w 3810000"/>
              <a:gd name="connsiteY4" fmla="*/ 0 h 402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4025900">
                <a:moveTo>
                  <a:pt x="1905000" y="0"/>
                </a:moveTo>
                <a:cubicBezTo>
                  <a:pt x="2957102" y="0"/>
                  <a:pt x="3810000" y="901228"/>
                  <a:pt x="3810000" y="2012950"/>
                </a:cubicBezTo>
                <a:cubicBezTo>
                  <a:pt x="3810000" y="3124672"/>
                  <a:pt x="2957102" y="4025900"/>
                  <a:pt x="1905000" y="4025900"/>
                </a:cubicBezTo>
                <a:cubicBezTo>
                  <a:pt x="852898" y="4025900"/>
                  <a:pt x="0" y="3124672"/>
                  <a:pt x="0" y="2012950"/>
                </a:cubicBezTo>
                <a:cubicBezTo>
                  <a:pt x="0" y="901228"/>
                  <a:pt x="852898" y="0"/>
                  <a:pt x="1905000" y="0"/>
                </a:cubicBezTo>
                <a:close/>
              </a:path>
            </a:pathLst>
          </a:custGeom>
          <a:noFill/>
          <a:effectLst/>
        </p:spPr>
        <p:txBody>
          <a:bodyPr wrap="square">
            <a:no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219112232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D1FD07B-4B02-4D14-A71A-727161332055}"/>
              </a:ext>
            </a:extLst>
          </p:cNvPr>
          <p:cNvPicPr>
            <a:picLocks noChangeAspect="1"/>
          </p:cNvPicPr>
          <p:nvPr userDrawn="1"/>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80314" y="1203785"/>
            <a:ext cx="2657016" cy="2645046"/>
          </a:xfrm>
          <a:prstGeom prst="rect">
            <a:avLst/>
          </a:prstGeom>
          <a:ln>
            <a:noFill/>
          </a:ln>
        </p:spPr>
      </p:pic>
    </p:spTree>
    <p:extLst>
      <p:ext uri="{BB962C8B-B14F-4D97-AF65-F5344CB8AC3E}">
        <p14:creationId xmlns:p14="http://schemas.microsoft.com/office/powerpoint/2010/main" val="343133087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7512F4F8-A71B-4A38-A9D6-E8CDDDC58046}"/>
              </a:ext>
            </a:extLst>
          </p:cNvPr>
          <p:cNvPicPr>
            <a:picLocks noChangeAspect="1"/>
          </p:cNvPicPr>
          <p:nvPr userDrawn="1"/>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769193" y="1190847"/>
            <a:ext cx="1440116" cy="1433628"/>
          </a:xfrm>
          <a:prstGeom prst="rect">
            <a:avLst/>
          </a:prstGeom>
        </p:spPr>
      </p:pic>
    </p:spTree>
    <p:extLst>
      <p:ext uri="{BB962C8B-B14F-4D97-AF65-F5344CB8AC3E}">
        <p14:creationId xmlns:p14="http://schemas.microsoft.com/office/powerpoint/2010/main" val="376955452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6340015"/>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3" r:id="rId3"/>
    <p:sldLayoutId id="2147483827" r:id="rId4"/>
    <p:sldLayoutId id="2147483829" r:id="rId5"/>
    <p:sldLayoutId id="2147483833" r:id="rId6"/>
    <p:sldLayoutId id="2147483839" r:id="rId7"/>
    <p:sldLayoutId id="2147483871" r:id="rId8"/>
    <p:sldLayoutId id="2147483844"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Lst>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hf hdr="0" ftr="0" dt="0"/>
  <p:txStyles>
    <p:titleStyle>
      <a:lvl1pPr algn="l" defTabSz="685663" rtl="0" eaLnBrk="1" latinLnBrk="0" hangingPunct="1">
        <a:lnSpc>
          <a:spcPct val="90000"/>
        </a:lnSpc>
        <a:spcBef>
          <a:spcPct val="0"/>
        </a:spcBef>
        <a:buNone/>
        <a:defRPr lang="en-US" sz="2250" kern="1200">
          <a:solidFill>
            <a:schemeClr val="tx1"/>
          </a:solidFill>
          <a:latin typeface="Lato Light" charset="0"/>
          <a:ea typeface="Lato Light" charset="0"/>
          <a:cs typeface="Lato Light" charset="0"/>
        </a:defRPr>
      </a:lvl1pPr>
    </p:titleStyle>
    <p:bodyStyle>
      <a:lvl1pPr marL="171416" indent="-171416" algn="l" defTabSz="685663" rtl="0" eaLnBrk="1" latinLnBrk="0" hangingPunct="1">
        <a:lnSpc>
          <a:spcPct val="90000"/>
        </a:lnSpc>
        <a:spcBef>
          <a:spcPts val="750"/>
        </a:spcBef>
        <a:buFont typeface="Arial" panose="020B0604020202020204" pitchFamily="34" charset="0"/>
        <a:buChar char="•"/>
        <a:defRPr lang="en-US" sz="1800" kern="1200" dirty="0" smtClean="0">
          <a:solidFill>
            <a:schemeClr val="tx1"/>
          </a:solidFill>
          <a:effectLst/>
          <a:latin typeface="Lato Light" charset="0"/>
          <a:ea typeface="Lato Light" charset="0"/>
          <a:cs typeface="Lato Light" charset="0"/>
        </a:defRPr>
      </a:lvl1pPr>
      <a:lvl2pPr marL="514247" indent="-171416" algn="l" defTabSz="685663" rtl="0" eaLnBrk="1" latinLnBrk="0" hangingPunct="1">
        <a:lnSpc>
          <a:spcPct val="90000"/>
        </a:lnSpc>
        <a:spcBef>
          <a:spcPts val="375"/>
        </a:spcBef>
        <a:buFont typeface="Arial" panose="020B0604020202020204" pitchFamily="34" charset="0"/>
        <a:buChar char="•"/>
        <a:defRPr lang="en-US" sz="1500" kern="1200" dirty="0" smtClean="0">
          <a:solidFill>
            <a:schemeClr val="tx1"/>
          </a:solidFill>
          <a:effectLst/>
          <a:latin typeface="Lato Light" charset="0"/>
          <a:ea typeface="Lato Light" charset="0"/>
          <a:cs typeface="Lato Light" charset="0"/>
        </a:defRPr>
      </a:lvl2pPr>
      <a:lvl3pPr marL="857079" indent="-171416" algn="l" defTabSz="685663" rtl="0" eaLnBrk="1" latinLnBrk="0" hangingPunct="1">
        <a:lnSpc>
          <a:spcPct val="90000"/>
        </a:lnSpc>
        <a:spcBef>
          <a:spcPts val="375"/>
        </a:spcBef>
        <a:buFont typeface="Arial" panose="020B0604020202020204" pitchFamily="34" charset="0"/>
        <a:buChar char="•"/>
        <a:defRPr lang="en-US" sz="1350" kern="1200" dirty="0" smtClean="0">
          <a:solidFill>
            <a:schemeClr val="tx1"/>
          </a:solidFill>
          <a:effectLst/>
          <a:latin typeface="Lato Light" charset="0"/>
          <a:ea typeface="Lato Light" charset="0"/>
          <a:cs typeface="Lato Light" charset="0"/>
        </a:defRPr>
      </a:lvl3pPr>
      <a:lvl4pPr marL="1199910" indent="-171416" algn="l" defTabSz="685663" rtl="0" eaLnBrk="1" latinLnBrk="0" hangingPunct="1">
        <a:lnSpc>
          <a:spcPct val="90000"/>
        </a:lnSpc>
        <a:spcBef>
          <a:spcPts val="375"/>
        </a:spcBef>
        <a:buFont typeface="Arial" panose="020B0604020202020204" pitchFamily="34" charset="0"/>
        <a:buChar char="•"/>
        <a:defRPr lang="en-US" sz="1200" kern="1200" dirty="0" smtClean="0">
          <a:solidFill>
            <a:schemeClr val="tx1"/>
          </a:solidFill>
          <a:effectLst/>
          <a:latin typeface="Lato Light" charset="0"/>
          <a:ea typeface="Lato Light" charset="0"/>
          <a:cs typeface="Lato Light" charset="0"/>
        </a:defRPr>
      </a:lvl4pPr>
      <a:lvl5pPr marL="1542742" indent="-171416" algn="l" defTabSz="685663" rtl="0" eaLnBrk="1" latinLnBrk="0" hangingPunct="1">
        <a:lnSpc>
          <a:spcPct val="90000"/>
        </a:lnSpc>
        <a:spcBef>
          <a:spcPts val="375"/>
        </a:spcBef>
        <a:buFont typeface="Arial" panose="020B0604020202020204" pitchFamily="34" charset="0"/>
        <a:buChar char="•"/>
        <a:defRPr lang="en-US" sz="1200" kern="1200" dirty="0">
          <a:solidFill>
            <a:schemeClr val="tx1"/>
          </a:solidFill>
          <a:effectLst/>
          <a:latin typeface="Lato Light" charset="0"/>
          <a:ea typeface="Lato Light" charset="0"/>
          <a:cs typeface="Lato Light" charset="0"/>
        </a:defRPr>
      </a:lvl5pPr>
      <a:lvl6pPr marL="1885573"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405"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236"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067" indent="-171416" algn="l" defTabSz="68566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663" rtl="0" eaLnBrk="1" latinLnBrk="0" hangingPunct="1">
        <a:defRPr sz="1350" kern="1200">
          <a:solidFill>
            <a:schemeClr val="tx1"/>
          </a:solidFill>
          <a:latin typeface="+mn-lt"/>
          <a:ea typeface="+mn-ea"/>
          <a:cs typeface="+mn-cs"/>
        </a:defRPr>
      </a:lvl1pPr>
      <a:lvl2pPr marL="342832" algn="l" defTabSz="685663" rtl="0" eaLnBrk="1" latinLnBrk="0" hangingPunct="1">
        <a:defRPr sz="1350" kern="1200">
          <a:solidFill>
            <a:schemeClr val="tx1"/>
          </a:solidFill>
          <a:latin typeface="+mn-lt"/>
          <a:ea typeface="+mn-ea"/>
          <a:cs typeface="+mn-cs"/>
        </a:defRPr>
      </a:lvl2pPr>
      <a:lvl3pPr marL="685663" algn="l" defTabSz="685663" rtl="0" eaLnBrk="1" latinLnBrk="0" hangingPunct="1">
        <a:defRPr sz="1350" kern="1200">
          <a:solidFill>
            <a:schemeClr val="tx1"/>
          </a:solidFill>
          <a:latin typeface="+mn-lt"/>
          <a:ea typeface="+mn-ea"/>
          <a:cs typeface="+mn-cs"/>
        </a:defRPr>
      </a:lvl3pPr>
      <a:lvl4pPr marL="1028495" algn="l" defTabSz="685663" rtl="0" eaLnBrk="1" latinLnBrk="0" hangingPunct="1">
        <a:defRPr sz="1350" kern="1200">
          <a:solidFill>
            <a:schemeClr val="tx1"/>
          </a:solidFill>
          <a:latin typeface="+mn-lt"/>
          <a:ea typeface="+mn-ea"/>
          <a:cs typeface="+mn-cs"/>
        </a:defRPr>
      </a:lvl4pPr>
      <a:lvl5pPr marL="1371326" algn="l" defTabSz="685663" rtl="0" eaLnBrk="1" latinLnBrk="0" hangingPunct="1">
        <a:defRPr sz="1350" kern="1200">
          <a:solidFill>
            <a:schemeClr val="tx1"/>
          </a:solidFill>
          <a:latin typeface="+mn-lt"/>
          <a:ea typeface="+mn-ea"/>
          <a:cs typeface="+mn-cs"/>
        </a:defRPr>
      </a:lvl5pPr>
      <a:lvl6pPr marL="1714157" algn="l" defTabSz="685663" rtl="0" eaLnBrk="1" latinLnBrk="0" hangingPunct="1">
        <a:defRPr sz="1350" kern="1200">
          <a:solidFill>
            <a:schemeClr val="tx1"/>
          </a:solidFill>
          <a:latin typeface="+mn-lt"/>
          <a:ea typeface="+mn-ea"/>
          <a:cs typeface="+mn-cs"/>
        </a:defRPr>
      </a:lvl6pPr>
      <a:lvl7pPr marL="2056989" algn="l" defTabSz="685663" rtl="0" eaLnBrk="1" latinLnBrk="0" hangingPunct="1">
        <a:defRPr sz="1350" kern="1200">
          <a:solidFill>
            <a:schemeClr val="tx1"/>
          </a:solidFill>
          <a:latin typeface="+mn-lt"/>
          <a:ea typeface="+mn-ea"/>
          <a:cs typeface="+mn-cs"/>
        </a:defRPr>
      </a:lvl7pPr>
      <a:lvl8pPr marL="2399820" algn="l" defTabSz="685663" rtl="0" eaLnBrk="1" latinLnBrk="0" hangingPunct="1">
        <a:defRPr sz="1350" kern="1200">
          <a:solidFill>
            <a:schemeClr val="tx1"/>
          </a:solidFill>
          <a:latin typeface="+mn-lt"/>
          <a:ea typeface="+mn-ea"/>
          <a:cs typeface="+mn-cs"/>
        </a:defRPr>
      </a:lvl8pPr>
      <a:lvl9pPr marL="2742652" algn="l" defTabSz="68566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jpe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a:extLst>
              <a:ext uri="{FF2B5EF4-FFF2-40B4-BE49-F238E27FC236}">
                <a16:creationId xmlns="" xmlns:a16="http://schemas.microsoft.com/office/drawing/2014/main" id="{22FCA7A2-EEFA-463B-B870-5E6F422643FA}"/>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p:pic>
      <p:sp>
        <p:nvSpPr>
          <p:cNvPr id="3" name="文本框 2"/>
          <p:cNvSpPr txBox="1"/>
          <p:nvPr/>
        </p:nvSpPr>
        <p:spPr>
          <a:xfrm>
            <a:off x="696036" y="1066477"/>
            <a:ext cx="1350050" cy="923330"/>
          </a:xfrm>
          <a:prstGeom prst="rect">
            <a:avLst/>
          </a:prstGeom>
          <a:noFill/>
        </p:spPr>
        <p:txBody>
          <a:bodyPr wrap="none" rtlCol="0">
            <a:spAutoFit/>
          </a:bodyPr>
          <a:lstStyle/>
          <a:p>
            <a:r>
              <a:rPr lang="en-US" altLang="zh-CN" sz="5400" dirty="0" smtClean="0">
                <a:solidFill>
                  <a:schemeClr val="accent2"/>
                </a:solidFill>
                <a:latin typeface="Agency FB" panose="020B0503020202020204" pitchFamily="34" charset="0"/>
              </a:rPr>
              <a:t>2030</a:t>
            </a:r>
            <a:endParaRPr lang="zh-CN" altLang="en-US" sz="5400" dirty="0">
              <a:solidFill>
                <a:schemeClr val="accent2"/>
              </a:solidFill>
              <a:latin typeface="Agency FB" panose="020B0503020202020204" pitchFamily="34" charset="0"/>
            </a:endParaRPr>
          </a:p>
        </p:txBody>
      </p:sp>
      <p:sp>
        <p:nvSpPr>
          <p:cNvPr id="7" name="文本框 6">
            <a:extLst>
              <a:ext uri="{FF2B5EF4-FFF2-40B4-BE49-F238E27FC236}">
                <a16:creationId xmlns="" xmlns:a16="http://schemas.microsoft.com/office/drawing/2014/main" id="{0CE961C0-8049-4CB4-AB27-0E8B8B1F129A}"/>
              </a:ext>
            </a:extLst>
          </p:cNvPr>
          <p:cNvSpPr txBox="1"/>
          <p:nvPr/>
        </p:nvSpPr>
        <p:spPr>
          <a:xfrm>
            <a:off x="696036" y="1984397"/>
            <a:ext cx="4459682" cy="584775"/>
          </a:xfrm>
          <a:prstGeom prst="rect">
            <a:avLst/>
          </a:prstGeom>
          <a:noFill/>
        </p:spPr>
        <p:txBody>
          <a:bodyPr wrap="none" rtlCol="0">
            <a:spAutoFit/>
          </a:bodyPr>
          <a:lstStyle/>
          <a:p>
            <a:r>
              <a:rPr lang="zh-CN" altLang="en-US" sz="3200" spc="300" dirty="0">
                <a:solidFill>
                  <a:srgbClr val="0070C0"/>
                </a:solidFill>
              </a:rPr>
              <a:t>机械设备检修</a:t>
            </a:r>
            <a:r>
              <a:rPr lang="en-US" altLang="zh-CN" sz="3200" spc="300" dirty="0" err="1">
                <a:solidFill>
                  <a:srgbClr val="0070C0"/>
                </a:solidFill>
              </a:rPr>
              <a:t>ppt</a:t>
            </a:r>
            <a:r>
              <a:rPr lang="zh-CN" altLang="en-US" sz="3200" spc="300" dirty="0">
                <a:solidFill>
                  <a:srgbClr val="0070C0"/>
                </a:solidFill>
              </a:rPr>
              <a:t>模板</a:t>
            </a:r>
            <a:endParaRPr lang="zh-CN" altLang="en-US" sz="3200" spc="300" dirty="0">
              <a:solidFill>
                <a:srgbClr val="0070C0"/>
              </a:solidFill>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16B5139-1796-407B-83AA-1988B475BC92}"/>
              </a:ext>
            </a:extLst>
          </p:cNvPr>
          <p:cNvSpPr/>
          <p:nvPr/>
        </p:nvSpPr>
        <p:spPr>
          <a:xfrm>
            <a:off x="696036" y="2761812"/>
            <a:ext cx="4053173" cy="415498"/>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Your content to play here, or through your copy, paste in this box, and select only the text. </a:t>
            </a:r>
          </a:p>
        </p:txBody>
      </p:sp>
      <p:cxnSp>
        <p:nvCxnSpPr>
          <p:cNvPr id="9" name="直接连接符 8">
            <a:extLst>
              <a:ext uri="{FF2B5EF4-FFF2-40B4-BE49-F238E27FC236}">
                <a16:creationId xmlns="" xmlns:a16="http://schemas.microsoft.com/office/drawing/2014/main" id="{CAB7F3FD-D3CD-4CAE-A5A8-0D0342EF96E7}"/>
              </a:ext>
            </a:extLst>
          </p:cNvPr>
          <p:cNvCxnSpPr>
            <a:cxnSpLocks/>
          </p:cNvCxnSpPr>
          <p:nvPr/>
        </p:nvCxnSpPr>
        <p:spPr>
          <a:xfrm>
            <a:off x="777923" y="2643366"/>
            <a:ext cx="39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9" name="图片 18">
            <a:extLst>
              <a:ext uri="{FF2B5EF4-FFF2-40B4-BE49-F238E27FC236}">
                <a16:creationId xmlns="" xmlns:a16="http://schemas.microsoft.com/office/drawing/2014/main" id="{BEDAF8E4-D0F3-40F0-B1F3-A1556FAE2ACC}"/>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991458" y="482197"/>
            <a:ext cx="3874247" cy="3856794"/>
          </a:xfrm>
          <a:prstGeom prst="rect">
            <a:avLst/>
          </a:prstGeom>
        </p:spPr>
      </p:pic>
    </p:spTree>
    <p:extLst>
      <p:ext uri="{BB962C8B-B14F-4D97-AF65-F5344CB8AC3E}">
        <p14:creationId xmlns:p14="http://schemas.microsoft.com/office/powerpoint/2010/main" val="33459404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1523732" y="2273871"/>
            <a:ext cx="1570180" cy="59575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b="1" dirty="0"/>
              <a:t>CONTNET</a:t>
            </a:r>
            <a:endParaRPr lang="zh-CN" altLang="en-US" sz="2100" b="1" dirty="0"/>
          </a:p>
        </p:txBody>
      </p:sp>
      <p:sp>
        <p:nvSpPr>
          <p:cNvPr id="5" name="矩形 4"/>
          <p:cNvSpPr/>
          <p:nvPr/>
        </p:nvSpPr>
        <p:spPr>
          <a:xfrm>
            <a:off x="4572000" y="856687"/>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01</a:t>
            </a:r>
            <a:endParaRPr lang="zh-CN" altLang="en-US" sz="1800" dirty="0"/>
          </a:p>
        </p:txBody>
      </p:sp>
      <p:sp>
        <p:nvSpPr>
          <p:cNvPr id="9" name="文本框 8"/>
          <p:cNvSpPr txBox="1"/>
          <p:nvPr/>
        </p:nvSpPr>
        <p:spPr>
          <a:xfrm>
            <a:off x="5263549" y="778090"/>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1272651"/>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5" name="直接连接符 14"/>
          <p:cNvCxnSpPr>
            <a:cxnSpLocks/>
          </p:cNvCxnSpPr>
          <p:nvPr/>
        </p:nvCxnSpPr>
        <p:spPr>
          <a:xfrm>
            <a:off x="5371716" y="1213608"/>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4572000" y="1818712"/>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02</a:t>
            </a:r>
            <a:endParaRPr lang="zh-CN" altLang="en-US" sz="1800" dirty="0"/>
          </a:p>
        </p:txBody>
      </p:sp>
      <p:sp>
        <p:nvSpPr>
          <p:cNvPr id="27" name="文本框 26"/>
          <p:cNvSpPr txBox="1"/>
          <p:nvPr/>
        </p:nvSpPr>
        <p:spPr>
          <a:xfrm>
            <a:off x="5263549" y="1740115"/>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28" name="矩形 2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2234676"/>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直接连接符 28"/>
          <p:cNvCxnSpPr>
            <a:cxnSpLocks/>
          </p:cNvCxnSpPr>
          <p:nvPr/>
        </p:nvCxnSpPr>
        <p:spPr>
          <a:xfrm>
            <a:off x="5371716" y="2175633"/>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572000" y="2780737"/>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03</a:t>
            </a:r>
            <a:endParaRPr lang="zh-CN" altLang="en-US" sz="1800" dirty="0"/>
          </a:p>
        </p:txBody>
      </p:sp>
      <p:sp>
        <p:nvSpPr>
          <p:cNvPr id="32" name="文本框 31"/>
          <p:cNvSpPr txBox="1"/>
          <p:nvPr/>
        </p:nvSpPr>
        <p:spPr>
          <a:xfrm>
            <a:off x="5263549" y="2702140"/>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33" name="矩形 3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3196701"/>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0" name="直接连接符 39"/>
          <p:cNvCxnSpPr>
            <a:cxnSpLocks/>
          </p:cNvCxnSpPr>
          <p:nvPr/>
        </p:nvCxnSpPr>
        <p:spPr>
          <a:xfrm>
            <a:off x="5371716" y="3137658"/>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4572000" y="3742762"/>
            <a:ext cx="595757" cy="5957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dirty="0"/>
              <a:t>04</a:t>
            </a:r>
            <a:endParaRPr lang="zh-CN" altLang="en-US" sz="1800" dirty="0"/>
          </a:p>
        </p:txBody>
      </p:sp>
      <p:sp>
        <p:nvSpPr>
          <p:cNvPr id="43" name="文本框 42"/>
          <p:cNvSpPr txBox="1"/>
          <p:nvPr/>
        </p:nvSpPr>
        <p:spPr>
          <a:xfrm>
            <a:off x="5263549" y="3664165"/>
            <a:ext cx="1800493" cy="369332"/>
          </a:xfrm>
          <a:prstGeom prst="rect">
            <a:avLst/>
          </a:prstGeom>
          <a:noFill/>
        </p:spPr>
        <p:txBody>
          <a:bodyPr wrap="none" rtlCol="0">
            <a:spAutoFit/>
          </a:bodyPr>
          <a:lstStyle/>
          <a:p>
            <a:r>
              <a:rPr lang="zh-CN" altLang="en-US" sz="1800" dirty="0">
                <a:solidFill>
                  <a:schemeClr val="tx2"/>
                </a:solidFill>
              </a:rPr>
              <a:t>请输入标题内容</a:t>
            </a:r>
          </a:p>
        </p:txBody>
      </p:sp>
      <p:sp>
        <p:nvSpPr>
          <p:cNvPr id="44" name="矩形 4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5263549" y="4158726"/>
            <a:ext cx="2640057" cy="207749"/>
          </a:xfrm>
          <a:prstGeom prst="rect">
            <a:avLst/>
          </a:prstGeom>
        </p:spPr>
        <p:txBody>
          <a:bodyPr wrap="square">
            <a:spAutoFit/>
          </a:bodyPr>
          <a:lstStyle/>
          <a:p>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7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750" dirty="0">
                <a:latin typeface="Arial" panose="020B0604020202020204" pitchFamily="34" charset="0"/>
                <a:ea typeface="微软雅黑" panose="020B0503020204020204" pitchFamily="34" charset="-122"/>
                <a:cs typeface="+mn-ea"/>
                <a:sym typeface="Arial" panose="020B0604020202020204" pitchFamily="34" charset="0"/>
              </a:rPr>
              <a:t>.  </a:t>
            </a:r>
            <a:endParaRPr lang="zh-CN" altLang="en-US" sz="7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5" name="直接连接符 44"/>
          <p:cNvCxnSpPr>
            <a:cxnSpLocks/>
          </p:cNvCxnSpPr>
          <p:nvPr/>
        </p:nvCxnSpPr>
        <p:spPr>
          <a:xfrm>
            <a:off x="5371716" y="4099683"/>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2D75DA73-833E-42D3-ADE5-73E233B0F1F7}"/>
              </a:ext>
            </a:extLst>
          </p:cNvPr>
          <p:cNvCxnSpPr>
            <a:cxnSpLocks/>
          </p:cNvCxnSpPr>
          <p:nvPr/>
        </p:nvCxnSpPr>
        <p:spPr>
          <a:xfrm>
            <a:off x="2301922" y="2959655"/>
            <a:ext cx="22220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矩形 23">
            <a:extLst>
              <a:ext uri="{FF2B5EF4-FFF2-40B4-BE49-F238E27FC236}">
                <a16:creationId xmlns="" xmlns:a16="http://schemas.microsoft.com/office/drawing/2014/main" id="{270F2E0F-0288-490F-9603-BB86F8A96839}"/>
              </a:ext>
            </a:extLst>
          </p:cNvPr>
          <p:cNvSpPr/>
          <p:nvPr/>
        </p:nvSpPr>
        <p:spPr>
          <a:xfrm>
            <a:off x="1620067" y="2125213"/>
            <a:ext cx="1585912" cy="769441"/>
          </a:xfrm>
          <a:prstGeom prst="rect">
            <a:avLst/>
          </a:prstGeom>
        </p:spPr>
        <p:txBody>
          <a:bodyPr wrap="square">
            <a:spAutoFit/>
          </a:bodyPr>
          <a:lstStyle/>
          <a:p>
            <a:pPr lvl="0" algn="ctr"/>
            <a:r>
              <a:rPr lang="zh-CN" altLang="en-US" sz="2400" b="1" dirty="0">
                <a:solidFill>
                  <a:schemeClr val="tx2"/>
                </a:solidFill>
              </a:rPr>
              <a:t>目录</a:t>
            </a:r>
            <a:endParaRPr lang="en-US" altLang="zh-CN" sz="2400" b="1" dirty="0">
              <a:solidFill>
                <a:schemeClr val="tx2"/>
              </a:solidFill>
            </a:endParaRPr>
          </a:p>
          <a:p>
            <a:pPr lvl="0" algn="ctr"/>
            <a:r>
              <a:rPr lang="en-US" altLang="zh-CN" sz="2000" dirty="0"/>
              <a:t>CONTNET</a:t>
            </a:r>
            <a:endParaRPr lang="zh-CN" altLang="en-US" sz="2000" dirty="0"/>
          </a:p>
        </p:txBody>
      </p:sp>
    </p:spTree>
    <p:extLst>
      <p:ext uri="{BB962C8B-B14F-4D97-AF65-F5344CB8AC3E}">
        <p14:creationId xmlns:p14="http://schemas.microsoft.com/office/powerpoint/2010/main" val="195840948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01</a:t>
            </a:r>
            <a:endParaRPr lang="zh-CN" altLang="en-US" sz="4400" dirty="0">
              <a:solidFill>
                <a:schemeClr val="tx2"/>
              </a:solidFill>
            </a:endParaRPr>
          </a:p>
        </p:txBody>
      </p:sp>
    </p:spTree>
    <p:extLst>
      <p:ext uri="{BB962C8B-B14F-4D97-AF65-F5344CB8AC3E}">
        <p14:creationId xmlns:p14="http://schemas.microsoft.com/office/powerpoint/2010/main" val="257329968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8" name="Rectangle 27"/>
          <p:cNvSpPr/>
          <p:nvPr/>
        </p:nvSpPr>
        <p:spPr>
          <a:xfrm>
            <a:off x="6062358" y="1433557"/>
            <a:ext cx="1571297" cy="259850"/>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TextBox 28"/>
          <p:cNvSpPr txBox="1"/>
          <p:nvPr/>
        </p:nvSpPr>
        <p:spPr>
          <a:xfrm>
            <a:off x="6485215" y="1438772"/>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0" name="Subtitle 2"/>
          <p:cNvSpPr txBox="1">
            <a:spLocks/>
          </p:cNvSpPr>
          <p:nvPr/>
        </p:nvSpPr>
        <p:spPr>
          <a:xfrm>
            <a:off x="5257800" y="1842184"/>
            <a:ext cx="330752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a:t>
            </a:r>
          </a:p>
        </p:txBody>
      </p:sp>
      <p:sp>
        <p:nvSpPr>
          <p:cNvPr id="31" name="Rectangle 30"/>
          <p:cNvSpPr/>
          <p:nvPr/>
        </p:nvSpPr>
        <p:spPr>
          <a:xfrm>
            <a:off x="1437389" y="1433557"/>
            <a:ext cx="1571297" cy="259850"/>
          </a:xfrm>
          <a:prstGeom prst="rect">
            <a:avLst/>
          </a:prstGeom>
          <a:solidFill>
            <a:schemeClr val="bg2"/>
          </a:solid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 name="TextBox 31"/>
          <p:cNvSpPr txBox="1"/>
          <p:nvPr/>
        </p:nvSpPr>
        <p:spPr>
          <a:xfrm>
            <a:off x="1860246" y="1438772"/>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3" name="Subtitle 2"/>
          <p:cNvSpPr txBox="1">
            <a:spLocks/>
          </p:cNvSpPr>
          <p:nvPr/>
        </p:nvSpPr>
        <p:spPr>
          <a:xfrm>
            <a:off x="632832" y="1842184"/>
            <a:ext cx="330752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a:t>
            </a:r>
          </a:p>
        </p:txBody>
      </p:sp>
      <p:pic>
        <p:nvPicPr>
          <p:cNvPr id="5" name="图片占位符 4">
            <a:extLst>
              <a:ext uri="{FF2B5EF4-FFF2-40B4-BE49-F238E27FC236}">
                <a16:creationId xmlns="" xmlns:a16="http://schemas.microsoft.com/office/drawing/2014/main" id="{3C7450C4-12BB-4E54-9ED1-019DCFAC235D}"/>
              </a:ext>
            </a:extLst>
          </p:cNvPr>
          <p:cNvPicPr>
            <a:picLocks noGrp="1" noChangeAspect="1"/>
          </p:cNvPicPr>
          <p:nvPr>
            <p:ph type="pic" sz="quarter" idx="16"/>
          </p:nvPr>
        </p:nvPicPr>
        <p:blipFill>
          <a:blip r:embed="rId3" cstate="screen">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 xmlns:a16="http://schemas.microsoft.com/office/drawing/2014/main" id="{1BB2117C-215E-4C39-B570-330C4E73CEE0}"/>
              </a:ext>
            </a:extLst>
          </p:cNvPr>
          <p:cNvPicPr>
            <a:picLocks noGrp="1" noChangeAspect="1"/>
          </p:cNvPicPr>
          <p:nvPr>
            <p:ph type="pic" sz="quarter" idx="17"/>
          </p:nvPr>
        </p:nvPicPr>
        <p:blipFill>
          <a:blip r:embed="rId4" cstate="screen">
            <a:extLst>
              <a:ext uri="{28A0092B-C50C-407E-A947-70E740481C1C}">
                <a14:useLocalDpi xmlns:a14="http://schemas.microsoft.com/office/drawing/2010/main"/>
              </a:ext>
            </a:extLst>
          </a:blip>
          <a:srcRect/>
          <a:stretch>
            <a:fillRect/>
          </a:stretch>
        </p:blipFill>
        <p:spPr/>
      </p:pic>
      <p:sp>
        <p:nvSpPr>
          <p:cNvPr id="16" name="矩形 15"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BAE27E71-3E98-4333-87D5-6EC76E23E66A}"/>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64546749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4263888" y="3697475"/>
            <a:ext cx="607859" cy="34753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a:p>
            <a:pPr algn="ctr" defTabSz="685663">
              <a:lnSpc>
                <a:spcPts val="1005"/>
              </a:lnSpc>
              <a:defRPr/>
            </a:pPr>
            <a:endParaRPr 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37" name="Straight Connector 36"/>
          <p:cNvCxnSpPr/>
          <p:nvPr/>
        </p:nvCxnSpPr>
        <p:spPr>
          <a:xfrm>
            <a:off x="4517638"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572108" y="3697475"/>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1" name="Straight Connector 40"/>
          <p:cNvCxnSpPr/>
          <p:nvPr/>
        </p:nvCxnSpPr>
        <p:spPr>
          <a:xfrm>
            <a:off x="1825857"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6955670" y="3697475"/>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5" name="Straight Connector 44"/>
          <p:cNvCxnSpPr/>
          <p:nvPr/>
        </p:nvCxnSpPr>
        <p:spPr>
          <a:xfrm>
            <a:off x="7209419" y="3964412"/>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4263890"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49" name="Straight Connector 48"/>
          <p:cNvCxnSpPr/>
          <p:nvPr/>
        </p:nvCxnSpPr>
        <p:spPr>
          <a:xfrm>
            <a:off x="4517638"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572108"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55" name="Straight Connector 54"/>
          <p:cNvCxnSpPr/>
          <p:nvPr/>
        </p:nvCxnSpPr>
        <p:spPr>
          <a:xfrm>
            <a:off x="1825857"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6955670" y="2009768"/>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81" name="Straight Connector 80"/>
          <p:cNvCxnSpPr/>
          <p:nvPr/>
        </p:nvCxnSpPr>
        <p:spPr>
          <a:xfrm>
            <a:off x="7209419" y="2276705"/>
            <a:ext cx="14217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8" name="Subtitle 2"/>
          <p:cNvSpPr txBox="1">
            <a:spLocks/>
          </p:cNvSpPr>
          <p:nvPr/>
        </p:nvSpPr>
        <p:spPr>
          <a:xfrm>
            <a:off x="6463250"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59" name="Subtitle 2"/>
          <p:cNvSpPr txBox="1">
            <a:spLocks/>
          </p:cNvSpPr>
          <p:nvPr/>
        </p:nvSpPr>
        <p:spPr>
          <a:xfrm>
            <a:off x="1084556"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0" name="Subtitle 2"/>
          <p:cNvSpPr txBox="1">
            <a:spLocks/>
          </p:cNvSpPr>
          <p:nvPr/>
        </p:nvSpPr>
        <p:spPr>
          <a:xfrm>
            <a:off x="3767288" y="2345931"/>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3" name="Subtitle 2"/>
          <p:cNvSpPr txBox="1">
            <a:spLocks/>
          </p:cNvSpPr>
          <p:nvPr/>
        </p:nvSpPr>
        <p:spPr>
          <a:xfrm>
            <a:off x="1084556"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4" name="Subtitle 2"/>
          <p:cNvSpPr txBox="1">
            <a:spLocks/>
          </p:cNvSpPr>
          <p:nvPr/>
        </p:nvSpPr>
        <p:spPr>
          <a:xfrm>
            <a:off x="3767288"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85" name="Oval 84"/>
          <p:cNvSpPr/>
          <p:nvPr/>
        </p:nvSpPr>
        <p:spPr>
          <a:xfrm>
            <a:off x="6975506" y="1333762"/>
            <a:ext cx="555884" cy="55588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7" name="Oval 86"/>
          <p:cNvSpPr/>
          <p:nvPr/>
        </p:nvSpPr>
        <p:spPr>
          <a:xfrm>
            <a:off x="1597242" y="1333762"/>
            <a:ext cx="555884" cy="5558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9" name="Oval 88"/>
          <p:cNvSpPr/>
          <p:nvPr/>
        </p:nvSpPr>
        <p:spPr>
          <a:xfrm>
            <a:off x="4306986" y="1333762"/>
            <a:ext cx="555884" cy="5558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Oval 91"/>
          <p:cNvSpPr/>
          <p:nvPr/>
        </p:nvSpPr>
        <p:spPr>
          <a:xfrm>
            <a:off x="6975506" y="3039122"/>
            <a:ext cx="555884" cy="55588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Oval 93"/>
          <p:cNvSpPr/>
          <p:nvPr/>
        </p:nvSpPr>
        <p:spPr>
          <a:xfrm>
            <a:off x="1597242" y="3039122"/>
            <a:ext cx="555884" cy="5558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6" name="Oval 95"/>
          <p:cNvSpPr/>
          <p:nvPr/>
        </p:nvSpPr>
        <p:spPr>
          <a:xfrm>
            <a:off x="4306986" y="3039122"/>
            <a:ext cx="555884" cy="5558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8" name="Shape 2588"/>
          <p:cNvSpPr/>
          <p:nvPr/>
        </p:nvSpPr>
        <p:spPr>
          <a:xfrm>
            <a:off x="1751621" y="3196503"/>
            <a:ext cx="263853" cy="239876"/>
          </a:xfrm>
          <a:custGeom>
            <a:avLst/>
            <a:gdLst/>
            <a:ahLst/>
            <a:cxnLst>
              <a:cxn ang="0">
                <a:pos x="wd2" y="hd2"/>
              </a:cxn>
              <a:cxn ang="5400000">
                <a:pos x="wd2" y="hd2"/>
              </a:cxn>
              <a:cxn ang="10800000">
                <a:pos x="wd2" y="hd2"/>
              </a:cxn>
              <a:cxn ang="16200000">
                <a:pos x="wd2" y="hd2"/>
              </a:cxn>
            </a:cxnLst>
            <a:rect l="0" t="0" r="r" b="b"/>
            <a:pathLst>
              <a:path w="21600" h="21600" extrusionOk="0">
                <a:moveTo>
                  <a:pt x="17182" y="12420"/>
                </a:moveTo>
                <a:cubicBezTo>
                  <a:pt x="16368" y="12420"/>
                  <a:pt x="15709" y="11694"/>
                  <a:pt x="15709" y="10800"/>
                </a:cubicBezTo>
                <a:cubicBezTo>
                  <a:pt x="15709" y="9906"/>
                  <a:pt x="16368" y="9180"/>
                  <a:pt x="17182" y="9180"/>
                </a:cubicBezTo>
                <a:cubicBezTo>
                  <a:pt x="17995" y="9180"/>
                  <a:pt x="18655" y="9906"/>
                  <a:pt x="18655" y="10800"/>
                </a:cubicBezTo>
                <a:cubicBezTo>
                  <a:pt x="18655" y="11694"/>
                  <a:pt x="17995" y="12420"/>
                  <a:pt x="17182" y="12420"/>
                </a:cubicBezTo>
                <a:moveTo>
                  <a:pt x="21109" y="10260"/>
                </a:moveTo>
                <a:lnTo>
                  <a:pt x="19587" y="10260"/>
                </a:lnTo>
                <a:cubicBezTo>
                  <a:pt x="19360" y="9028"/>
                  <a:pt x="18369" y="8100"/>
                  <a:pt x="17182" y="8100"/>
                </a:cubicBezTo>
                <a:cubicBezTo>
                  <a:pt x="15994" y="8100"/>
                  <a:pt x="15004" y="9028"/>
                  <a:pt x="14777" y="10260"/>
                </a:cubicBezTo>
                <a:lnTo>
                  <a:pt x="491" y="10260"/>
                </a:lnTo>
                <a:cubicBezTo>
                  <a:pt x="220" y="10260"/>
                  <a:pt x="0" y="10502"/>
                  <a:pt x="0" y="10800"/>
                </a:cubicBezTo>
                <a:cubicBezTo>
                  <a:pt x="0" y="11098"/>
                  <a:pt x="220" y="11340"/>
                  <a:pt x="491" y="11340"/>
                </a:cubicBezTo>
                <a:lnTo>
                  <a:pt x="14777" y="11340"/>
                </a:lnTo>
                <a:cubicBezTo>
                  <a:pt x="15004" y="12572"/>
                  <a:pt x="15994" y="13500"/>
                  <a:pt x="17182" y="13500"/>
                </a:cubicBezTo>
                <a:cubicBezTo>
                  <a:pt x="18369" y="13500"/>
                  <a:pt x="19360" y="12572"/>
                  <a:pt x="19587" y="11340"/>
                </a:cubicBezTo>
                <a:lnTo>
                  <a:pt x="21109" y="11340"/>
                </a:lnTo>
                <a:cubicBezTo>
                  <a:pt x="21380" y="11340"/>
                  <a:pt x="21600" y="11098"/>
                  <a:pt x="21600" y="10800"/>
                </a:cubicBezTo>
                <a:cubicBezTo>
                  <a:pt x="21600" y="10502"/>
                  <a:pt x="21380" y="10260"/>
                  <a:pt x="21109" y="10260"/>
                </a:cubicBezTo>
                <a:moveTo>
                  <a:pt x="5400" y="1080"/>
                </a:moveTo>
                <a:cubicBezTo>
                  <a:pt x="6214" y="1080"/>
                  <a:pt x="6873" y="1806"/>
                  <a:pt x="6873" y="2700"/>
                </a:cubicBezTo>
                <a:cubicBezTo>
                  <a:pt x="6873" y="3595"/>
                  <a:pt x="6214" y="4320"/>
                  <a:pt x="5400" y="4320"/>
                </a:cubicBezTo>
                <a:cubicBezTo>
                  <a:pt x="4586" y="4320"/>
                  <a:pt x="3927" y="3595"/>
                  <a:pt x="3927" y="2700"/>
                </a:cubicBezTo>
                <a:cubicBezTo>
                  <a:pt x="3927" y="1806"/>
                  <a:pt x="4586" y="1080"/>
                  <a:pt x="5400" y="1080"/>
                </a:cubicBezTo>
                <a:moveTo>
                  <a:pt x="491" y="3240"/>
                </a:moveTo>
                <a:lnTo>
                  <a:pt x="2995" y="3240"/>
                </a:lnTo>
                <a:cubicBezTo>
                  <a:pt x="3222" y="4472"/>
                  <a:pt x="4213" y="5400"/>
                  <a:pt x="5400" y="5400"/>
                </a:cubicBezTo>
                <a:cubicBezTo>
                  <a:pt x="6587" y="5400"/>
                  <a:pt x="7578" y="4472"/>
                  <a:pt x="7805" y="3240"/>
                </a:cubicBezTo>
                <a:lnTo>
                  <a:pt x="21109" y="3240"/>
                </a:lnTo>
                <a:cubicBezTo>
                  <a:pt x="21380" y="3240"/>
                  <a:pt x="21600" y="2999"/>
                  <a:pt x="21600" y="2700"/>
                </a:cubicBezTo>
                <a:cubicBezTo>
                  <a:pt x="21600" y="2402"/>
                  <a:pt x="21380" y="2160"/>
                  <a:pt x="21109" y="2160"/>
                </a:cubicBezTo>
                <a:lnTo>
                  <a:pt x="7805" y="2160"/>
                </a:lnTo>
                <a:cubicBezTo>
                  <a:pt x="7578" y="928"/>
                  <a:pt x="6587" y="0"/>
                  <a:pt x="5400" y="0"/>
                </a:cubicBezTo>
                <a:cubicBezTo>
                  <a:pt x="4213" y="0"/>
                  <a:pt x="3222" y="928"/>
                  <a:pt x="2995" y="2160"/>
                </a:cubicBezTo>
                <a:lnTo>
                  <a:pt x="491" y="2160"/>
                </a:lnTo>
                <a:cubicBezTo>
                  <a:pt x="220" y="2160"/>
                  <a:pt x="0" y="2402"/>
                  <a:pt x="0" y="2700"/>
                </a:cubicBezTo>
                <a:cubicBezTo>
                  <a:pt x="0" y="2999"/>
                  <a:pt x="220" y="3240"/>
                  <a:pt x="491" y="3240"/>
                </a:cubicBezTo>
                <a:moveTo>
                  <a:pt x="9327" y="20519"/>
                </a:moveTo>
                <a:cubicBezTo>
                  <a:pt x="8514" y="20519"/>
                  <a:pt x="7855" y="19794"/>
                  <a:pt x="7855" y="18899"/>
                </a:cubicBezTo>
                <a:cubicBezTo>
                  <a:pt x="7855" y="18005"/>
                  <a:pt x="8514" y="17279"/>
                  <a:pt x="9327" y="17279"/>
                </a:cubicBezTo>
                <a:cubicBezTo>
                  <a:pt x="10141" y="17279"/>
                  <a:pt x="10800" y="18005"/>
                  <a:pt x="10800" y="18899"/>
                </a:cubicBezTo>
                <a:cubicBezTo>
                  <a:pt x="10800" y="19794"/>
                  <a:pt x="10141" y="20519"/>
                  <a:pt x="9327" y="20519"/>
                </a:cubicBezTo>
                <a:moveTo>
                  <a:pt x="21109" y="18359"/>
                </a:moveTo>
                <a:lnTo>
                  <a:pt x="11732" y="18359"/>
                </a:lnTo>
                <a:cubicBezTo>
                  <a:pt x="11505" y="17127"/>
                  <a:pt x="10515" y="16199"/>
                  <a:pt x="9327" y="16199"/>
                </a:cubicBezTo>
                <a:cubicBezTo>
                  <a:pt x="8140" y="16199"/>
                  <a:pt x="7150" y="17127"/>
                  <a:pt x="6922" y="18359"/>
                </a:cubicBezTo>
                <a:lnTo>
                  <a:pt x="491" y="18359"/>
                </a:lnTo>
                <a:cubicBezTo>
                  <a:pt x="220" y="18359"/>
                  <a:pt x="0" y="18601"/>
                  <a:pt x="0" y="18899"/>
                </a:cubicBezTo>
                <a:cubicBezTo>
                  <a:pt x="0" y="19198"/>
                  <a:pt x="220" y="19439"/>
                  <a:pt x="491" y="19439"/>
                </a:cubicBezTo>
                <a:lnTo>
                  <a:pt x="6922" y="19439"/>
                </a:lnTo>
                <a:cubicBezTo>
                  <a:pt x="7150" y="20672"/>
                  <a:pt x="8140" y="21600"/>
                  <a:pt x="9327" y="21600"/>
                </a:cubicBezTo>
                <a:cubicBezTo>
                  <a:pt x="10515" y="21600"/>
                  <a:pt x="11505" y="20672"/>
                  <a:pt x="11732" y="19439"/>
                </a:cubicBezTo>
                <a:lnTo>
                  <a:pt x="21109" y="19439"/>
                </a:lnTo>
                <a:cubicBezTo>
                  <a:pt x="21380" y="19439"/>
                  <a:pt x="21600" y="19198"/>
                  <a:pt x="21600" y="18899"/>
                </a:cubicBezTo>
                <a:cubicBezTo>
                  <a:pt x="21600" y="18601"/>
                  <a:pt x="21380" y="18359"/>
                  <a:pt x="21109" y="18359"/>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99" name="Shape 2641"/>
          <p:cNvSpPr/>
          <p:nvPr/>
        </p:nvSpPr>
        <p:spPr>
          <a:xfrm>
            <a:off x="7127370" y="3226207"/>
            <a:ext cx="266044" cy="169301"/>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0" name="Shape 2688"/>
          <p:cNvSpPr/>
          <p:nvPr/>
        </p:nvSpPr>
        <p:spPr>
          <a:xfrm>
            <a:off x="4475615" y="1501681"/>
            <a:ext cx="209496" cy="209496"/>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1" name="Shape 2571"/>
          <p:cNvSpPr/>
          <p:nvPr/>
        </p:nvSpPr>
        <p:spPr>
          <a:xfrm>
            <a:off x="1758880" y="1500615"/>
            <a:ext cx="259406" cy="259406"/>
          </a:xfrm>
          <a:custGeom>
            <a:avLst/>
            <a:gdLst/>
            <a:ahLst/>
            <a:cxnLst>
              <a:cxn ang="0">
                <a:pos x="wd2" y="hd2"/>
              </a:cxn>
              <a:cxn ang="5400000">
                <a:pos x="wd2" y="hd2"/>
              </a:cxn>
              <a:cxn ang="10800000">
                <a:pos x="wd2" y="hd2"/>
              </a:cxn>
              <a:cxn ang="16200000">
                <a:pos x="wd2" y="hd2"/>
              </a:cxn>
            </a:cxnLst>
            <a:rect l="0" t="0" r="r" b="b"/>
            <a:pathLst>
              <a:path w="21600" h="21600" extrusionOk="0">
                <a:moveTo>
                  <a:pt x="9327" y="17673"/>
                </a:moveTo>
                <a:cubicBezTo>
                  <a:pt x="4718" y="17673"/>
                  <a:pt x="982" y="13936"/>
                  <a:pt x="982" y="9327"/>
                </a:cubicBezTo>
                <a:cubicBezTo>
                  <a:pt x="982" y="4718"/>
                  <a:pt x="4718" y="982"/>
                  <a:pt x="9327" y="982"/>
                </a:cubicBezTo>
                <a:cubicBezTo>
                  <a:pt x="13936" y="982"/>
                  <a:pt x="17673" y="4718"/>
                  <a:pt x="17673" y="9327"/>
                </a:cubicBezTo>
                <a:cubicBezTo>
                  <a:pt x="17673" y="13936"/>
                  <a:pt x="13936" y="17673"/>
                  <a:pt x="9327" y="17673"/>
                </a:cubicBezTo>
                <a:moveTo>
                  <a:pt x="21456" y="20762"/>
                </a:moveTo>
                <a:lnTo>
                  <a:pt x="16253" y="15559"/>
                </a:lnTo>
                <a:cubicBezTo>
                  <a:pt x="17741" y="13907"/>
                  <a:pt x="18655" y="11726"/>
                  <a:pt x="18655" y="9327"/>
                </a:cubicBezTo>
                <a:cubicBezTo>
                  <a:pt x="18655" y="4176"/>
                  <a:pt x="14479" y="0"/>
                  <a:pt x="9327" y="0"/>
                </a:cubicBezTo>
                <a:cubicBezTo>
                  <a:pt x="4176" y="0"/>
                  <a:pt x="0" y="4176"/>
                  <a:pt x="0" y="9327"/>
                </a:cubicBezTo>
                <a:cubicBezTo>
                  <a:pt x="0" y="14479"/>
                  <a:pt x="4176" y="18655"/>
                  <a:pt x="9327" y="18655"/>
                </a:cubicBezTo>
                <a:cubicBezTo>
                  <a:pt x="11726" y="18655"/>
                  <a:pt x="13907" y="17742"/>
                  <a:pt x="15559" y="16253"/>
                </a:cubicBezTo>
                <a:lnTo>
                  <a:pt x="20762" y="21456"/>
                </a:lnTo>
                <a:cubicBezTo>
                  <a:pt x="20851" y="21546"/>
                  <a:pt x="20973" y="21600"/>
                  <a:pt x="21109" y="21600"/>
                </a:cubicBezTo>
                <a:cubicBezTo>
                  <a:pt x="21380" y="21600"/>
                  <a:pt x="21600" y="21381"/>
                  <a:pt x="21600" y="21109"/>
                </a:cubicBezTo>
                <a:cubicBezTo>
                  <a:pt x="21600" y="20974"/>
                  <a:pt x="21545" y="20851"/>
                  <a:pt x="21456" y="2076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2" name="Shape 2633"/>
          <p:cNvSpPr/>
          <p:nvPr/>
        </p:nvSpPr>
        <p:spPr>
          <a:xfrm>
            <a:off x="7154850" y="1524112"/>
            <a:ext cx="209496" cy="209496"/>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3" name="Shape 2785"/>
          <p:cNvSpPr/>
          <p:nvPr/>
        </p:nvSpPr>
        <p:spPr>
          <a:xfrm>
            <a:off x="4492548" y="3230738"/>
            <a:ext cx="209496" cy="17140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04" name="Subtitle 2"/>
          <p:cNvSpPr txBox="1">
            <a:spLocks/>
          </p:cNvSpPr>
          <p:nvPr/>
        </p:nvSpPr>
        <p:spPr>
          <a:xfrm>
            <a:off x="6463250" y="4058519"/>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cxnSp>
        <p:nvCxnSpPr>
          <p:cNvPr id="34" name="Straight Connector 8">
            <a:extLst>
              <a:ext uri="{FF2B5EF4-FFF2-40B4-BE49-F238E27FC236}">
                <a16:creationId xmlns="" xmlns:a16="http://schemas.microsoft.com/office/drawing/2014/main" id="{9C2206E3-880E-4F4D-81FE-C5EC3B4E1E0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TextBox 9">
            <a:extLst>
              <a:ext uri="{FF2B5EF4-FFF2-40B4-BE49-F238E27FC236}">
                <a16:creationId xmlns="" xmlns:a16="http://schemas.microsoft.com/office/drawing/2014/main" id="{E0B1F243-186C-404B-A5FB-4BF7B9817DE9}"/>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8" name="矩形 3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1EB1BB9E-B68C-4BD2-939B-E7788CD24E81}"/>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1947911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p:cNvSpPr/>
          <p:nvPr/>
        </p:nvSpPr>
        <p:spPr>
          <a:xfrm rot="5400000">
            <a:off x="7153011" y="1743775"/>
            <a:ext cx="1202993" cy="1037063"/>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2" name="Hexagon 51"/>
          <p:cNvSpPr/>
          <p:nvPr/>
        </p:nvSpPr>
        <p:spPr>
          <a:xfrm rot="5400000">
            <a:off x="5036687" y="1743775"/>
            <a:ext cx="1202993" cy="1037063"/>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Hexagon 52"/>
          <p:cNvSpPr/>
          <p:nvPr/>
        </p:nvSpPr>
        <p:spPr>
          <a:xfrm rot="5400000">
            <a:off x="2920364" y="1743775"/>
            <a:ext cx="1202993" cy="1037063"/>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Hexagon 53"/>
          <p:cNvSpPr/>
          <p:nvPr/>
        </p:nvSpPr>
        <p:spPr>
          <a:xfrm rot="5400000">
            <a:off x="804040" y="1743775"/>
            <a:ext cx="1202993" cy="1037063"/>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5" name="TextBox 54"/>
          <p:cNvSpPr txBox="1"/>
          <p:nvPr/>
        </p:nvSpPr>
        <p:spPr>
          <a:xfrm>
            <a:off x="3217933"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57" name="Straight Connector 56"/>
          <p:cNvCxnSpPr/>
          <p:nvPr/>
        </p:nvCxnSpPr>
        <p:spPr>
          <a:xfrm>
            <a:off x="-7173" y="3444509"/>
            <a:ext cx="9141619"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8" name="Oval 57"/>
          <p:cNvSpPr/>
          <p:nvPr/>
        </p:nvSpPr>
        <p:spPr>
          <a:xfrm>
            <a:off x="1350853"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9" name="Oval 58"/>
          <p:cNvSpPr/>
          <p:nvPr/>
        </p:nvSpPr>
        <p:spPr>
          <a:xfrm>
            <a:off x="3481703"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0" name="Oval 59"/>
          <p:cNvSpPr/>
          <p:nvPr/>
        </p:nvSpPr>
        <p:spPr>
          <a:xfrm>
            <a:off x="7708474"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2" name="Oval 61"/>
          <p:cNvSpPr/>
          <p:nvPr/>
        </p:nvSpPr>
        <p:spPr>
          <a:xfrm>
            <a:off x="5592151" y="3398476"/>
            <a:ext cx="92066" cy="920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TextBox 62"/>
          <p:cNvSpPr txBox="1"/>
          <p:nvPr/>
        </p:nvSpPr>
        <p:spPr>
          <a:xfrm>
            <a:off x="7450578"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4" name="TextBox 63"/>
          <p:cNvSpPr txBox="1"/>
          <p:nvPr/>
        </p:nvSpPr>
        <p:spPr>
          <a:xfrm>
            <a:off x="7517770"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2030</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5" name="TextBox 64"/>
          <p:cNvSpPr txBox="1"/>
          <p:nvPr/>
        </p:nvSpPr>
        <p:spPr>
          <a:xfrm>
            <a:off x="5325892"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6" name="Shape 2564"/>
          <p:cNvSpPr/>
          <p:nvPr/>
        </p:nvSpPr>
        <p:spPr>
          <a:xfrm>
            <a:off x="1189790" y="2055210"/>
            <a:ext cx="414193" cy="414193"/>
          </a:xfrm>
          <a:custGeom>
            <a:avLst/>
            <a:gdLst/>
            <a:ahLst/>
            <a:cxnLst>
              <a:cxn ang="0">
                <a:pos x="wd2" y="hd2"/>
              </a:cxn>
              <a:cxn ang="5400000">
                <a:pos x="wd2" y="hd2"/>
              </a:cxn>
              <a:cxn ang="10800000">
                <a:pos x="wd2" y="hd2"/>
              </a:cxn>
              <a:cxn ang="16200000">
                <a:pos x="wd2" y="hd2"/>
              </a:cxn>
            </a:cxnLst>
            <a:rect l="0" t="0" r="r" b="b"/>
            <a:pathLst>
              <a:path w="21600" h="21600" extrusionOk="0">
                <a:moveTo>
                  <a:pt x="9818" y="10800"/>
                </a:moveTo>
                <a:lnTo>
                  <a:pt x="11782" y="10800"/>
                </a:lnTo>
                <a:lnTo>
                  <a:pt x="11782" y="12764"/>
                </a:lnTo>
                <a:lnTo>
                  <a:pt x="9818" y="12764"/>
                </a:lnTo>
                <a:cubicBezTo>
                  <a:pt x="9818" y="12764"/>
                  <a:pt x="9818" y="10800"/>
                  <a:pt x="9818" y="10800"/>
                </a:cubicBezTo>
                <a:close/>
                <a:moveTo>
                  <a:pt x="9327" y="13745"/>
                </a:moveTo>
                <a:lnTo>
                  <a:pt x="12273" y="13745"/>
                </a:lnTo>
                <a:cubicBezTo>
                  <a:pt x="12544" y="13745"/>
                  <a:pt x="12764" y="13526"/>
                  <a:pt x="12764" y="13255"/>
                </a:cubicBezTo>
                <a:lnTo>
                  <a:pt x="12764" y="10309"/>
                </a:lnTo>
                <a:cubicBezTo>
                  <a:pt x="12764" y="10038"/>
                  <a:pt x="12544" y="9818"/>
                  <a:pt x="12273" y="9818"/>
                </a:cubicBezTo>
                <a:lnTo>
                  <a:pt x="9327" y="9818"/>
                </a:lnTo>
                <a:cubicBezTo>
                  <a:pt x="9056" y="9818"/>
                  <a:pt x="8836" y="10038"/>
                  <a:pt x="8836" y="10309"/>
                </a:cubicBezTo>
                <a:lnTo>
                  <a:pt x="8836" y="13255"/>
                </a:lnTo>
                <a:cubicBezTo>
                  <a:pt x="8836" y="13526"/>
                  <a:pt x="9056" y="13745"/>
                  <a:pt x="9327" y="13745"/>
                </a:cubicBezTo>
                <a:moveTo>
                  <a:pt x="14727" y="15709"/>
                </a:moveTo>
                <a:lnTo>
                  <a:pt x="16691" y="15709"/>
                </a:lnTo>
                <a:lnTo>
                  <a:pt x="16691" y="17673"/>
                </a:lnTo>
                <a:lnTo>
                  <a:pt x="14727" y="17673"/>
                </a:lnTo>
                <a:cubicBezTo>
                  <a:pt x="14727" y="17673"/>
                  <a:pt x="14727" y="15709"/>
                  <a:pt x="14727" y="15709"/>
                </a:cubicBezTo>
                <a:close/>
                <a:moveTo>
                  <a:pt x="14236" y="18655"/>
                </a:moveTo>
                <a:lnTo>
                  <a:pt x="17182" y="18655"/>
                </a:lnTo>
                <a:cubicBezTo>
                  <a:pt x="17453" y="18655"/>
                  <a:pt x="17673" y="18435"/>
                  <a:pt x="17673" y="18164"/>
                </a:cubicBezTo>
                <a:lnTo>
                  <a:pt x="17673" y="15218"/>
                </a:lnTo>
                <a:cubicBezTo>
                  <a:pt x="17673" y="14947"/>
                  <a:pt x="17453" y="14727"/>
                  <a:pt x="17182" y="14727"/>
                </a:cubicBezTo>
                <a:lnTo>
                  <a:pt x="14236" y="14727"/>
                </a:lnTo>
                <a:cubicBezTo>
                  <a:pt x="13965" y="14727"/>
                  <a:pt x="13745" y="14947"/>
                  <a:pt x="13745" y="15218"/>
                </a:cubicBezTo>
                <a:lnTo>
                  <a:pt x="13745" y="18164"/>
                </a:lnTo>
                <a:cubicBezTo>
                  <a:pt x="13745" y="18435"/>
                  <a:pt x="13965" y="18655"/>
                  <a:pt x="14236" y="18655"/>
                </a:cubicBezTo>
                <a:moveTo>
                  <a:pt x="9818" y="5891"/>
                </a:moveTo>
                <a:lnTo>
                  <a:pt x="11782" y="5891"/>
                </a:lnTo>
                <a:lnTo>
                  <a:pt x="11782" y="7855"/>
                </a:lnTo>
                <a:lnTo>
                  <a:pt x="9818" y="7855"/>
                </a:lnTo>
                <a:cubicBezTo>
                  <a:pt x="9818" y="7855"/>
                  <a:pt x="9818" y="5891"/>
                  <a:pt x="9818" y="5891"/>
                </a:cubicBezTo>
                <a:close/>
                <a:moveTo>
                  <a:pt x="9327" y="8836"/>
                </a:moveTo>
                <a:lnTo>
                  <a:pt x="12273" y="8836"/>
                </a:lnTo>
                <a:cubicBezTo>
                  <a:pt x="12544" y="8836"/>
                  <a:pt x="12764" y="8617"/>
                  <a:pt x="12764" y="8345"/>
                </a:cubicBezTo>
                <a:lnTo>
                  <a:pt x="12764" y="5400"/>
                </a:lnTo>
                <a:cubicBezTo>
                  <a:pt x="12764" y="5129"/>
                  <a:pt x="12544" y="4909"/>
                  <a:pt x="12273" y="4909"/>
                </a:cubicBezTo>
                <a:lnTo>
                  <a:pt x="9327" y="4909"/>
                </a:lnTo>
                <a:cubicBezTo>
                  <a:pt x="9056" y="4909"/>
                  <a:pt x="8836" y="5129"/>
                  <a:pt x="8836" y="5400"/>
                </a:cubicBezTo>
                <a:lnTo>
                  <a:pt x="8836" y="8345"/>
                </a:lnTo>
                <a:cubicBezTo>
                  <a:pt x="8836" y="8617"/>
                  <a:pt x="9056" y="8836"/>
                  <a:pt x="9327" y="8836"/>
                </a:cubicBezTo>
                <a:moveTo>
                  <a:pt x="4909" y="15709"/>
                </a:moveTo>
                <a:lnTo>
                  <a:pt x="6873" y="15709"/>
                </a:lnTo>
                <a:lnTo>
                  <a:pt x="6873" y="17673"/>
                </a:lnTo>
                <a:lnTo>
                  <a:pt x="4909" y="17673"/>
                </a:lnTo>
                <a:cubicBezTo>
                  <a:pt x="4909" y="17673"/>
                  <a:pt x="4909" y="15709"/>
                  <a:pt x="4909" y="15709"/>
                </a:cubicBezTo>
                <a:close/>
                <a:moveTo>
                  <a:pt x="4418" y="18655"/>
                </a:moveTo>
                <a:lnTo>
                  <a:pt x="7364" y="18655"/>
                </a:lnTo>
                <a:cubicBezTo>
                  <a:pt x="7635" y="18655"/>
                  <a:pt x="7855" y="18435"/>
                  <a:pt x="7855" y="18164"/>
                </a:cubicBezTo>
                <a:lnTo>
                  <a:pt x="7855" y="15218"/>
                </a:lnTo>
                <a:cubicBezTo>
                  <a:pt x="7855" y="14947"/>
                  <a:pt x="7635" y="14727"/>
                  <a:pt x="7364" y="14727"/>
                </a:cubicBezTo>
                <a:lnTo>
                  <a:pt x="4418" y="14727"/>
                </a:lnTo>
                <a:cubicBezTo>
                  <a:pt x="4147" y="14727"/>
                  <a:pt x="3927" y="14947"/>
                  <a:pt x="3927" y="15218"/>
                </a:cubicBezTo>
                <a:lnTo>
                  <a:pt x="3927" y="18164"/>
                </a:lnTo>
                <a:cubicBezTo>
                  <a:pt x="3927" y="18435"/>
                  <a:pt x="4147" y="18655"/>
                  <a:pt x="4418" y="18655"/>
                </a:cubicBezTo>
                <a:moveTo>
                  <a:pt x="14727" y="10800"/>
                </a:moveTo>
                <a:lnTo>
                  <a:pt x="16691" y="10800"/>
                </a:lnTo>
                <a:lnTo>
                  <a:pt x="16691" y="12764"/>
                </a:lnTo>
                <a:lnTo>
                  <a:pt x="14727" y="12764"/>
                </a:lnTo>
                <a:cubicBezTo>
                  <a:pt x="14727" y="12764"/>
                  <a:pt x="14727" y="10800"/>
                  <a:pt x="14727" y="10800"/>
                </a:cubicBezTo>
                <a:close/>
                <a:moveTo>
                  <a:pt x="14236" y="13745"/>
                </a:moveTo>
                <a:lnTo>
                  <a:pt x="17182" y="13745"/>
                </a:lnTo>
                <a:cubicBezTo>
                  <a:pt x="17453" y="13745"/>
                  <a:pt x="17673" y="13526"/>
                  <a:pt x="17673" y="13255"/>
                </a:cubicBezTo>
                <a:lnTo>
                  <a:pt x="17673" y="10309"/>
                </a:lnTo>
                <a:cubicBezTo>
                  <a:pt x="17673" y="10038"/>
                  <a:pt x="17453" y="9818"/>
                  <a:pt x="17182" y="9818"/>
                </a:cubicBezTo>
                <a:lnTo>
                  <a:pt x="14236" y="9818"/>
                </a:lnTo>
                <a:cubicBezTo>
                  <a:pt x="13965" y="9818"/>
                  <a:pt x="13745" y="10038"/>
                  <a:pt x="13745" y="10309"/>
                </a:cubicBezTo>
                <a:lnTo>
                  <a:pt x="13745" y="13255"/>
                </a:lnTo>
                <a:cubicBezTo>
                  <a:pt x="13745" y="13526"/>
                  <a:pt x="13965" y="13745"/>
                  <a:pt x="14236" y="13745"/>
                </a:cubicBezTo>
                <a:moveTo>
                  <a:pt x="4909" y="10800"/>
                </a:moveTo>
                <a:lnTo>
                  <a:pt x="6873" y="10800"/>
                </a:lnTo>
                <a:lnTo>
                  <a:pt x="6873" y="12764"/>
                </a:lnTo>
                <a:lnTo>
                  <a:pt x="4909" y="12764"/>
                </a:lnTo>
                <a:cubicBezTo>
                  <a:pt x="4909" y="12764"/>
                  <a:pt x="4909" y="10800"/>
                  <a:pt x="4909" y="10800"/>
                </a:cubicBezTo>
                <a:close/>
                <a:moveTo>
                  <a:pt x="4418" y="13745"/>
                </a:moveTo>
                <a:lnTo>
                  <a:pt x="7364" y="13745"/>
                </a:lnTo>
                <a:cubicBezTo>
                  <a:pt x="7635" y="13745"/>
                  <a:pt x="7855" y="13526"/>
                  <a:pt x="7855" y="13255"/>
                </a:cubicBezTo>
                <a:lnTo>
                  <a:pt x="7855" y="10309"/>
                </a:lnTo>
                <a:cubicBezTo>
                  <a:pt x="7855" y="10038"/>
                  <a:pt x="7635" y="9818"/>
                  <a:pt x="7364" y="9818"/>
                </a:cubicBezTo>
                <a:lnTo>
                  <a:pt x="4418" y="9818"/>
                </a:lnTo>
                <a:cubicBezTo>
                  <a:pt x="4147" y="9818"/>
                  <a:pt x="3927" y="10038"/>
                  <a:pt x="3927" y="10309"/>
                </a:cubicBezTo>
                <a:lnTo>
                  <a:pt x="3927" y="13255"/>
                </a:lnTo>
                <a:cubicBezTo>
                  <a:pt x="3927" y="13526"/>
                  <a:pt x="4147" y="13745"/>
                  <a:pt x="4418" y="13745"/>
                </a:cubicBezTo>
                <a:moveTo>
                  <a:pt x="4909" y="5891"/>
                </a:moveTo>
                <a:lnTo>
                  <a:pt x="6873" y="5891"/>
                </a:lnTo>
                <a:lnTo>
                  <a:pt x="6873" y="7855"/>
                </a:lnTo>
                <a:lnTo>
                  <a:pt x="4909" y="7855"/>
                </a:lnTo>
                <a:cubicBezTo>
                  <a:pt x="4909" y="7855"/>
                  <a:pt x="4909" y="5891"/>
                  <a:pt x="4909" y="5891"/>
                </a:cubicBezTo>
                <a:close/>
                <a:moveTo>
                  <a:pt x="4418" y="8836"/>
                </a:moveTo>
                <a:lnTo>
                  <a:pt x="7364" y="8836"/>
                </a:lnTo>
                <a:cubicBezTo>
                  <a:pt x="7635" y="8836"/>
                  <a:pt x="7855" y="8617"/>
                  <a:pt x="7855" y="8345"/>
                </a:cubicBezTo>
                <a:lnTo>
                  <a:pt x="7855" y="5400"/>
                </a:lnTo>
                <a:cubicBezTo>
                  <a:pt x="7855" y="5129"/>
                  <a:pt x="7635" y="4909"/>
                  <a:pt x="7364" y="4909"/>
                </a:cubicBezTo>
                <a:lnTo>
                  <a:pt x="4418" y="4909"/>
                </a:lnTo>
                <a:cubicBezTo>
                  <a:pt x="4147" y="4909"/>
                  <a:pt x="3927" y="5129"/>
                  <a:pt x="3927" y="5400"/>
                </a:cubicBezTo>
                <a:lnTo>
                  <a:pt x="3927" y="8345"/>
                </a:lnTo>
                <a:cubicBezTo>
                  <a:pt x="3927" y="8617"/>
                  <a:pt x="4147" y="8836"/>
                  <a:pt x="4418" y="8836"/>
                </a:cubicBezTo>
                <a:moveTo>
                  <a:pt x="14727" y="5891"/>
                </a:moveTo>
                <a:lnTo>
                  <a:pt x="16691" y="5891"/>
                </a:lnTo>
                <a:lnTo>
                  <a:pt x="16691" y="7855"/>
                </a:lnTo>
                <a:lnTo>
                  <a:pt x="14727" y="7855"/>
                </a:lnTo>
                <a:cubicBezTo>
                  <a:pt x="14727" y="7855"/>
                  <a:pt x="14727" y="5891"/>
                  <a:pt x="14727" y="5891"/>
                </a:cubicBezTo>
                <a:close/>
                <a:moveTo>
                  <a:pt x="14236" y="8836"/>
                </a:moveTo>
                <a:lnTo>
                  <a:pt x="17182" y="8836"/>
                </a:lnTo>
                <a:cubicBezTo>
                  <a:pt x="17453" y="8836"/>
                  <a:pt x="17673" y="8617"/>
                  <a:pt x="17673" y="8345"/>
                </a:cubicBezTo>
                <a:lnTo>
                  <a:pt x="17673" y="5400"/>
                </a:lnTo>
                <a:cubicBezTo>
                  <a:pt x="17673" y="5129"/>
                  <a:pt x="17453" y="4909"/>
                  <a:pt x="17182" y="4909"/>
                </a:cubicBezTo>
                <a:lnTo>
                  <a:pt x="14236" y="4909"/>
                </a:lnTo>
                <a:cubicBezTo>
                  <a:pt x="13965" y="4909"/>
                  <a:pt x="13745" y="5129"/>
                  <a:pt x="13745" y="5400"/>
                </a:cubicBezTo>
                <a:lnTo>
                  <a:pt x="13745" y="8345"/>
                </a:lnTo>
                <a:cubicBezTo>
                  <a:pt x="13745" y="8617"/>
                  <a:pt x="13965" y="8836"/>
                  <a:pt x="14236" y="8836"/>
                </a:cubicBezTo>
                <a:moveTo>
                  <a:pt x="19636" y="1964"/>
                </a:moveTo>
                <a:lnTo>
                  <a:pt x="1964" y="1964"/>
                </a:lnTo>
                <a:lnTo>
                  <a:pt x="1964" y="982"/>
                </a:lnTo>
                <a:lnTo>
                  <a:pt x="19636" y="982"/>
                </a:lnTo>
                <a:cubicBezTo>
                  <a:pt x="19636" y="982"/>
                  <a:pt x="19636" y="1964"/>
                  <a:pt x="19636" y="1964"/>
                </a:cubicBezTo>
                <a:close/>
                <a:moveTo>
                  <a:pt x="19636" y="20618"/>
                </a:moveTo>
                <a:lnTo>
                  <a:pt x="12764" y="20618"/>
                </a:lnTo>
                <a:lnTo>
                  <a:pt x="12764" y="15218"/>
                </a:lnTo>
                <a:cubicBezTo>
                  <a:pt x="12764" y="14947"/>
                  <a:pt x="12544" y="14727"/>
                  <a:pt x="12273" y="14727"/>
                </a:cubicBezTo>
                <a:lnTo>
                  <a:pt x="9327" y="14727"/>
                </a:lnTo>
                <a:cubicBezTo>
                  <a:pt x="9056" y="14727"/>
                  <a:pt x="8836" y="14947"/>
                  <a:pt x="8836" y="15218"/>
                </a:cubicBezTo>
                <a:lnTo>
                  <a:pt x="8836" y="20618"/>
                </a:lnTo>
                <a:lnTo>
                  <a:pt x="1964" y="20618"/>
                </a:lnTo>
                <a:lnTo>
                  <a:pt x="1964" y="2945"/>
                </a:lnTo>
                <a:lnTo>
                  <a:pt x="19636" y="2945"/>
                </a:lnTo>
                <a:cubicBezTo>
                  <a:pt x="19636" y="2945"/>
                  <a:pt x="19636" y="20618"/>
                  <a:pt x="19636" y="20618"/>
                </a:cubicBezTo>
                <a:close/>
                <a:moveTo>
                  <a:pt x="11782" y="20618"/>
                </a:moveTo>
                <a:lnTo>
                  <a:pt x="9818" y="20618"/>
                </a:lnTo>
                <a:lnTo>
                  <a:pt x="9818" y="15709"/>
                </a:lnTo>
                <a:lnTo>
                  <a:pt x="11782" y="15709"/>
                </a:lnTo>
                <a:cubicBezTo>
                  <a:pt x="11782" y="15709"/>
                  <a:pt x="11782" y="20618"/>
                  <a:pt x="11782" y="20618"/>
                </a:cubicBezTo>
                <a:close/>
                <a:moveTo>
                  <a:pt x="21109" y="1964"/>
                </a:moveTo>
                <a:lnTo>
                  <a:pt x="20618" y="1964"/>
                </a:lnTo>
                <a:lnTo>
                  <a:pt x="20618" y="491"/>
                </a:lnTo>
                <a:cubicBezTo>
                  <a:pt x="20618" y="220"/>
                  <a:pt x="20399" y="0"/>
                  <a:pt x="20127" y="0"/>
                </a:cubicBezTo>
                <a:lnTo>
                  <a:pt x="1473" y="0"/>
                </a:lnTo>
                <a:cubicBezTo>
                  <a:pt x="1201" y="0"/>
                  <a:pt x="982" y="220"/>
                  <a:pt x="982" y="491"/>
                </a:cubicBezTo>
                <a:lnTo>
                  <a:pt x="982" y="1964"/>
                </a:lnTo>
                <a:lnTo>
                  <a:pt x="491" y="1964"/>
                </a:lnTo>
                <a:cubicBezTo>
                  <a:pt x="220" y="1964"/>
                  <a:pt x="0" y="2184"/>
                  <a:pt x="0" y="2455"/>
                </a:cubicBezTo>
                <a:cubicBezTo>
                  <a:pt x="0" y="2726"/>
                  <a:pt x="220" y="2945"/>
                  <a:pt x="491" y="2945"/>
                </a:cubicBezTo>
                <a:lnTo>
                  <a:pt x="982" y="2945"/>
                </a:lnTo>
                <a:lnTo>
                  <a:pt x="982" y="21109"/>
                </a:lnTo>
                <a:cubicBezTo>
                  <a:pt x="982" y="21381"/>
                  <a:pt x="1201" y="21600"/>
                  <a:pt x="1473" y="21600"/>
                </a:cubicBezTo>
                <a:lnTo>
                  <a:pt x="20127" y="21600"/>
                </a:lnTo>
                <a:cubicBezTo>
                  <a:pt x="20399" y="21600"/>
                  <a:pt x="20618" y="21381"/>
                  <a:pt x="20618" y="21109"/>
                </a:cubicBezTo>
                <a:lnTo>
                  <a:pt x="20618" y="2945"/>
                </a:lnTo>
                <a:lnTo>
                  <a:pt x="21109" y="2945"/>
                </a:lnTo>
                <a:cubicBezTo>
                  <a:pt x="21380" y="2945"/>
                  <a:pt x="21600" y="2726"/>
                  <a:pt x="21600" y="2455"/>
                </a:cubicBezTo>
                <a:cubicBezTo>
                  <a:pt x="21600" y="2184"/>
                  <a:pt x="21380" y="1964"/>
                  <a:pt x="21109" y="1964"/>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7" name="TextBox 66"/>
          <p:cNvSpPr txBox="1"/>
          <p:nvPr/>
        </p:nvSpPr>
        <p:spPr>
          <a:xfrm>
            <a:off x="1095992" y="3071922"/>
            <a:ext cx="607859" cy="219291"/>
          </a:xfrm>
          <a:prstGeom prst="rect">
            <a:avLst/>
          </a:prstGeom>
          <a:noFill/>
        </p:spPr>
        <p:txBody>
          <a:bodyPr wrap="none" rtlCol="0" anchor="t" anchorCtr="1">
            <a:spAutoFit/>
          </a:bodyPr>
          <a:lstStyle/>
          <a:p>
            <a:pPr algn="ctr" defTabSz="685663">
              <a:defRPr/>
            </a:pPr>
            <a:r>
              <a:rPr lang="zh-CN" altLang="en-US"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825"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8" name="TextBox 67"/>
          <p:cNvSpPr txBox="1"/>
          <p:nvPr/>
        </p:nvSpPr>
        <p:spPr>
          <a:xfrm>
            <a:off x="5395831"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2020</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69" name="TextBox 68"/>
          <p:cNvSpPr txBox="1"/>
          <p:nvPr/>
        </p:nvSpPr>
        <p:spPr>
          <a:xfrm>
            <a:off x="3272432"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2018</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0" name="TextBox 69"/>
          <p:cNvSpPr txBox="1"/>
          <p:nvPr/>
        </p:nvSpPr>
        <p:spPr>
          <a:xfrm>
            <a:off x="1150492" y="3734861"/>
            <a:ext cx="498856" cy="286873"/>
          </a:xfrm>
          <a:prstGeom prst="rect">
            <a:avLst/>
          </a:prstGeom>
          <a:noFill/>
        </p:spPr>
        <p:txBody>
          <a:bodyPr wrap="none" tIns="102870" rtlCol="0" anchor="t" anchorCtr="1">
            <a:spAutoFit/>
          </a:bodyPr>
          <a:lstStyle/>
          <a:p>
            <a:pPr algn="ctr" defTabSz="685663">
              <a:lnSpc>
                <a:spcPts val="1005"/>
              </a:lnSpc>
              <a:defRPr/>
            </a:pPr>
            <a:r>
              <a:rPr lang="en-US" sz="1200" b="1" dirty="0" smtClean="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2013</a:t>
            </a:r>
            <a:endParaRPr 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3" name="Shape 2934"/>
          <p:cNvSpPr/>
          <p:nvPr/>
        </p:nvSpPr>
        <p:spPr>
          <a:xfrm>
            <a:off x="5479205" y="2105455"/>
            <a:ext cx="301232" cy="414194"/>
          </a:xfrm>
          <a:custGeom>
            <a:avLst/>
            <a:gdLst/>
            <a:ahLst/>
            <a:cxnLst>
              <a:cxn ang="0">
                <a:pos x="wd2" y="hd2"/>
              </a:cxn>
              <a:cxn ang="5400000">
                <a:pos x="wd2" y="hd2"/>
              </a:cxn>
              <a:cxn ang="10800000">
                <a:pos x="wd2" y="hd2"/>
              </a:cxn>
              <a:cxn ang="16200000">
                <a:pos x="wd2" y="hd2"/>
              </a:cxn>
            </a:cxnLst>
            <a:rect l="0" t="0" r="r" b="b"/>
            <a:pathLst>
              <a:path w="21600" h="21600" extrusionOk="0">
                <a:moveTo>
                  <a:pt x="10800" y="10800"/>
                </a:moveTo>
                <a:cubicBezTo>
                  <a:pt x="8563" y="10800"/>
                  <a:pt x="6750" y="9481"/>
                  <a:pt x="6750" y="7855"/>
                </a:cubicBezTo>
                <a:cubicBezTo>
                  <a:pt x="6750" y="6228"/>
                  <a:pt x="8563" y="4909"/>
                  <a:pt x="10800" y="4909"/>
                </a:cubicBezTo>
                <a:cubicBezTo>
                  <a:pt x="13037" y="4909"/>
                  <a:pt x="14850" y="6228"/>
                  <a:pt x="14850" y="7855"/>
                </a:cubicBezTo>
                <a:cubicBezTo>
                  <a:pt x="14850" y="9481"/>
                  <a:pt x="13037" y="10800"/>
                  <a:pt x="10800" y="10800"/>
                </a:cubicBezTo>
                <a:moveTo>
                  <a:pt x="10800" y="3927"/>
                </a:moveTo>
                <a:cubicBezTo>
                  <a:pt x="7817" y="3927"/>
                  <a:pt x="5400" y="5686"/>
                  <a:pt x="5400" y="7855"/>
                </a:cubicBezTo>
                <a:cubicBezTo>
                  <a:pt x="5400" y="10023"/>
                  <a:pt x="7817" y="11782"/>
                  <a:pt x="10800" y="11782"/>
                </a:cubicBezTo>
                <a:cubicBezTo>
                  <a:pt x="13783" y="11782"/>
                  <a:pt x="16200" y="10023"/>
                  <a:pt x="16200" y="7855"/>
                </a:cubicBezTo>
                <a:cubicBezTo>
                  <a:pt x="16200" y="5686"/>
                  <a:pt x="13783" y="3927"/>
                  <a:pt x="10800" y="3927"/>
                </a:cubicBezTo>
                <a:moveTo>
                  <a:pt x="10800" y="20127"/>
                </a:moveTo>
                <a:cubicBezTo>
                  <a:pt x="10800" y="20127"/>
                  <a:pt x="1350" y="13745"/>
                  <a:pt x="1350" y="7855"/>
                </a:cubicBezTo>
                <a:cubicBezTo>
                  <a:pt x="1350" y="4059"/>
                  <a:pt x="5581" y="982"/>
                  <a:pt x="10800" y="982"/>
                </a:cubicBezTo>
                <a:cubicBezTo>
                  <a:pt x="16019" y="982"/>
                  <a:pt x="20250" y="4059"/>
                  <a:pt x="20250" y="7855"/>
                </a:cubicBezTo>
                <a:cubicBezTo>
                  <a:pt x="20250" y="13745"/>
                  <a:pt x="10800" y="20127"/>
                  <a:pt x="10800" y="20127"/>
                </a:cubicBezTo>
                <a:moveTo>
                  <a:pt x="10800" y="0"/>
                </a:moveTo>
                <a:cubicBezTo>
                  <a:pt x="4836" y="0"/>
                  <a:pt x="0" y="3517"/>
                  <a:pt x="0" y="7855"/>
                </a:cubicBezTo>
                <a:cubicBezTo>
                  <a:pt x="0" y="14236"/>
                  <a:pt x="10800" y="21600"/>
                  <a:pt x="10800" y="21600"/>
                </a:cubicBezTo>
                <a:cubicBezTo>
                  <a:pt x="10800" y="21600"/>
                  <a:pt x="21600" y="14236"/>
                  <a:pt x="21600" y="7855"/>
                </a:cubicBezTo>
                <a:cubicBezTo>
                  <a:pt x="21600" y="3517"/>
                  <a:pt x="16764" y="0"/>
                  <a:pt x="10800"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4" name="Shape 2944"/>
          <p:cNvSpPr/>
          <p:nvPr/>
        </p:nvSpPr>
        <p:spPr>
          <a:xfrm>
            <a:off x="7560102" y="2055210"/>
            <a:ext cx="414194" cy="414193"/>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5" name="Shape 2579"/>
          <p:cNvSpPr/>
          <p:nvPr/>
        </p:nvSpPr>
        <p:spPr>
          <a:xfrm>
            <a:off x="3321513" y="2056956"/>
            <a:ext cx="412446" cy="412446"/>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cxnSp>
        <p:nvCxnSpPr>
          <p:cNvPr id="25" name="Straight Connector 8">
            <a:extLst>
              <a:ext uri="{FF2B5EF4-FFF2-40B4-BE49-F238E27FC236}">
                <a16:creationId xmlns="" xmlns:a16="http://schemas.microsoft.com/office/drawing/2014/main" id="{B7B61631-E084-42D5-9E44-2DF3A92440DD}"/>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6" name="TextBox 9">
            <a:extLst>
              <a:ext uri="{FF2B5EF4-FFF2-40B4-BE49-F238E27FC236}">
                <a16:creationId xmlns="" xmlns:a16="http://schemas.microsoft.com/office/drawing/2014/main" id="{07519CA8-45B0-46FC-AFAD-1ED162EC14D6}"/>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7" name="矩形 2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D427A7B-2D62-4A8D-B95E-BF54CFB85BDD}"/>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09316260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ubtitle 2"/>
          <p:cNvSpPr txBox="1">
            <a:spLocks/>
          </p:cNvSpPr>
          <p:nvPr/>
        </p:nvSpPr>
        <p:spPr>
          <a:xfrm>
            <a:off x="3342274"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0" name="TextBox 29"/>
          <p:cNvSpPr txBox="1"/>
          <p:nvPr/>
        </p:nvSpPr>
        <p:spPr>
          <a:xfrm>
            <a:off x="4257199"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1" name="Subtitle 2"/>
          <p:cNvSpPr txBox="1">
            <a:spLocks/>
          </p:cNvSpPr>
          <p:nvPr/>
        </p:nvSpPr>
        <p:spPr>
          <a:xfrm>
            <a:off x="6144717"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2" name="TextBox 31"/>
          <p:cNvSpPr txBox="1"/>
          <p:nvPr/>
        </p:nvSpPr>
        <p:spPr>
          <a:xfrm>
            <a:off x="6969086"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3" name="Subtitle 2"/>
          <p:cNvSpPr txBox="1">
            <a:spLocks/>
          </p:cNvSpPr>
          <p:nvPr/>
        </p:nvSpPr>
        <p:spPr>
          <a:xfrm>
            <a:off x="799144" y="3194893"/>
            <a:ext cx="2283818" cy="65943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4" name="TextBox 33"/>
          <p:cNvSpPr txBox="1"/>
          <p:nvPr/>
        </p:nvSpPr>
        <p:spPr>
          <a:xfrm>
            <a:off x="1621496" y="2984342"/>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5" name="Shape 2525"/>
          <p:cNvSpPr/>
          <p:nvPr/>
        </p:nvSpPr>
        <p:spPr>
          <a:xfrm>
            <a:off x="1626241" y="2016360"/>
            <a:ext cx="661464" cy="661464"/>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accent3"/>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6" name="Shape 2547"/>
          <p:cNvSpPr/>
          <p:nvPr/>
        </p:nvSpPr>
        <p:spPr>
          <a:xfrm>
            <a:off x="4251626" y="2015655"/>
            <a:ext cx="661464" cy="661464"/>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2"/>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7" name="Shape 2554"/>
          <p:cNvSpPr/>
          <p:nvPr/>
        </p:nvSpPr>
        <p:spPr>
          <a:xfrm>
            <a:off x="6964171" y="2048450"/>
            <a:ext cx="661464" cy="601332"/>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accent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 name="Right Arrow 2"/>
          <p:cNvSpPr/>
          <p:nvPr/>
        </p:nvSpPr>
        <p:spPr>
          <a:xfrm>
            <a:off x="5648053" y="2223204"/>
            <a:ext cx="581156" cy="287863"/>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8" name="Right Arrow 37"/>
          <p:cNvSpPr/>
          <p:nvPr/>
        </p:nvSpPr>
        <p:spPr>
          <a:xfrm>
            <a:off x="2879181" y="2223204"/>
            <a:ext cx="581156" cy="287863"/>
          </a:xfrm>
          <a:prstGeom prst="rightArrow">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cxnSp>
        <p:nvCxnSpPr>
          <p:cNvPr id="15" name="Straight Connector 8">
            <a:extLst>
              <a:ext uri="{FF2B5EF4-FFF2-40B4-BE49-F238E27FC236}">
                <a16:creationId xmlns="" xmlns:a16="http://schemas.microsoft.com/office/drawing/2014/main" id="{0E55BCDC-E994-4143-82FA-F484427DD55B}"/>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662DABB2-1762-4383-B33C-EC4EFBAEE4D9}"/>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AB7D4EF-F5C3-439B-9E4C-010BE3246BB1}"/>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52292382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3446917" y="1647592"/>
            <a:ext cx="2271770" cy="3495908"/>
          </a:xfrm>
          <a:prstGeom prst="rect">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1" name="TextBox 50"/>
          <p:cNvSpPr txBox="1"/>
          <p:nvPr/>
        </p:nvSpPr>
        <p:spPr>
          <a:xfrm>
            <a:off x="3643662" y="2931344"/>
            <a:ext cx="1856678" cy="638636"/>
          </a:xfrm>
          <a:prstGeom prst="rect">
            <a:avLst/>
          </a:prstGeom>
          <a:noFill/>
        </p:spPr>
        <p:txBody>
          <a:bodyPr wrap="square" rtlCol="0">
            <a:spAutoFit/>
          </a:bodyPr>
          <a:lstStyle/>
          <a:p>
            <a:pPr algn="ctr" defTabSz="685663">
              <a:defRPr/>
            </a:pPr>
            <a:r>
              <a:rPr lang="zh-CN" altLang="en-US" sz="18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8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a:p>
            <a:pPr algn="ctr" defTabSz="685663">
              <a:lnSpc>
                <a:spcPts val="2085"/>
              </a:lnSpc>
              <a:defRPr/>
            </a:pPr>
            <a:endParaRPr lang="en-US" sz="1725"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endParaRPr>
          </a:p>
        </p:txBody>
      </p:sp>
      <p:sp>
        <p:nvSpPr>
          <p:cNvPr id="53" name="Subtitle 2"/>
          <p:cNvSpPr txBox="1">
            <a:spLocks/>
          </p:cNvSpPr>
          <p:nvPr/>
        </p:nvSpPr>
        <p:spPr>
          <a:xfrm>
            <a:off x="3581137" y="3312122"/>
            <a:ext cx="1998452" cy="1236519"/>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 concern should be readability. Don’t concern yourself with personality at this stage. I’m of the school of thought that believes that you’re better off mastering</a:t>
            </a:r>
          </a:p>
        </p:txBody>
      </p:sp>
      <p:sp>
        <p:nvSpPr>
          <p:cNvPr id="55" name="Shape 2633"/>
          <p:cNvSpPr>
            <a:spLocks noChangeAspect="1"/>
          </p:cNvSpPr>
          <p:nvPr/>
        </p:nvSpPr>
        <p:spPr>
          <a:xfrm>
            <a:off x="4399246" y="2381931"/>
            <a:ext cx="377190" cy="37719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tx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pic>
        <p:nvPicPr>
          <p:cNvPr id="5" name="图片占位符 4">
            <a:extLst>
              <a:ext uri="{FF2B5EF4-FFF2-40B4-BE49-F238E27FC236}">
                <a16:creationId xmlns="" xmlns:a16="http://schemas.microsoft.com/office/drawing/2014/main" id="{5958EB79-D48E-4948-A0B8-1CD2D1FE2717}"/>
              </a:ext>
            </a:extLst>
          </p:cNvPr>
          <p:cNvPicPr>
            <a:picLocks noGrp="1" noChangeAspect="1"/>
          </p:cNvPicPr>
          <p:nvPr>
            <p:ph type="pic" sz="quarter" idx="23"/>
          </p:nvPr>
        </p:nvPicPr>
        <p:blipFill>
          <a:blip r:embed="rId3" cstate="screen">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 xmlns:a16="http://schemas.microsoft.com/office/drawing/2014/main" id="{C58DEB74-9BA5-47AA-98A3-6773C7202A69}"/>
              </a:ext>
            </a:extLst>
          </p:cNvPr>
          <p:cNvPicPr>
            <a:picLocks noGrp="1" noChangeAspect="1"/>
          </p:cNvPicPr>
          <p:nvPr>
            <p:ph type="pic" sz="quarter" idx="22"/>
          </p:nvPr>
        </p:nvPicPr>
        <p:blipFill>
          <a:blip r:embed="rId4" cstate="screen">
            <a:extLst>
              <a:ext uri="{28A0092B-C50C-407E-A947-70E740481C1C}">
                <a14:useLocalDpi xmlns:a14="http://schemas.microsoft.com/office/drawing/2010/main"/>
              </a:ext>
            </a:extLst>
          </a:blip>
          <a:srcRect/>
          <a:stretch>
            <a:fillRect/>
          </a:stretch>
        </p:blipFill>
        <p:spPr/>
      </p:pic>
      <p:cxnSp>
        <p:nvCxnSpPr>
          <p:cNvPr id="14" name="Straight Connector 8">
            <a:extLst>
              <a:ext uri="{FF2B5EF4-FFF2-40B4-BE49-F238E27FC236}">
                <a16:creationId xmlns="" xmlns:a16="http://schemas.microsoft.com/office/drawing/2014/main" id="{F9C33FCC-64A7-43E2-B1E5-EEDB0BD02BC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TextBox 9">
            <a:extLst>
              <a:ext uri="{FF2B5EF4-FFF2-40B4-BE49-F238E27FC236}">
                <a16:creationId xmlns="" xmlns:a16="http://schemas.microsoft.com/office/drawing/2014/main" id="{E89CA8EE-CDD7-4530-A5A2-4BAEBBCD040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6" name="矩形 15"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0CB3401-1976-4B53-B9E1-82B4E3372914}"/>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23293274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02</a:t>
            </a:r>
            <a:endParaRPr lang="zh-CN" altLang="en-US" sz="4400" dirty="0">
              <a:solidFill>
                <a:schemeClr val="tx2"/>
              </a:solidFill>
            </a:endParaRPr>
          </a:p>
        </p:txBody>
      </p:sp>
    </p:spTree>
    <p:extLst>
      <p:ext uri="{BB962C8B-B14F-4D97-AF65-F5344CB8AC3E}">
        <p14:creationId xmlns:p14="http://schemas.microsoft.com/office/powerpoint/2010/main" val="235433672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Hexagon 61"/>
          <p:cNvSpPr/>
          <p:nvPr/>
        </p:nvSpPr>
        <p:spPr>
          <a:xfrm rot="5400000">
            <a:off x="6687275" y="1810881"/>
            <a:ext cx="1581870" cy="136368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Hexagon 62"/>
          <p:cNvSpPr/>
          <p:nvPr/>
        </p:nvSpPr>
        <p:spPr>
          <a:xfrm rot="5400000">
            <a:off x="4901589" y="1810881"/>
            <a:ext cx="1581870" cy="136368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4" name="Shape 2641"/>
          <p:cNvSpPr/>
          <p:nvPr/>
        </p:nvSpPr>
        <p:spPr>
          <a:xfrm>
            <a:off x="5448750" y="2337593"/>
            <a:ext cx="487549" cy="310258"/>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5" name="Shape 2688"/>
          <p:cNvSpPr/>
          <p:nvPr/>
        </p:nvSpPr>
        <p:spPr>
          <a:xfrm>
            <a:off x="7234436" y="2248948"/>
            <a:ext cx="487548" cy="48754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8" name="TextBox 67"/>
          <p:cNvSpPr txBox="1"/>
          <p:nvPr/>
        </p:nvSpPr>
        <p:spPr>
          <a:xfrm>
            <a:off x="7117597" y="3427974"/>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0" name="TextBox 69"/>
          <p:cNvSpPr txBox="1"/>
          <p:nvPr/>
        </p:nvSpPr>
        <p:spPr>
          <a:xfrm>
            <a:off x="5332516" y="3415647"/>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74" name="Subtitle 2"/>
          <p:cNvSpPr txBox="1">
            <a:spLocks/>
          </p:cNvSpPr>
          <p:nvPr/>
        </p:nvSpPr>
        <p:spPr>
          <a:xfrm>
            <a:off x="6660883" y="3685925"/>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75" name="Subtitle 2"/>
          <p:cNvSpPr txBox="1">
            <a:spLocks/>
          </p:cNvSpPr>
          <p:nvPr/>
        </p:nvSpPr>
        <p:spPr>
          <a:xfrm>
            <a:off x="4875266" y="3685925"/>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pic>
        <p:nvPicPr>
          <p:cNvPr id="4" name="图片占位符 3">
            <a:extLst>
              <a:ext uri="{FF2B5EF4-FFF2-40B4-BE49-F238E27FC236}">
                <a16:creationId xmlns="" xmlns:a16="http://schemas.microsoft.com/office/drawing/2014/main" id="{197D49F0-8EC2-4818-A8E1-A91CB76BD040}"/>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cxnSp>
        <p:nvCxnSpPr>
          <p:cNvPr id="15" name="Straight Connector 8">
            <a:extLst>
              <a:ext uri="{FF2B5EF4-FFF2-40B4-BE49-F238E27FC236}">
                <a16:creationId xmlns="" xmlns:a16="http://schemas.microsoft.com/office/drawing/2014/main" id="{318074A6-2E2D-4992-9615-DAC0E9B2507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TextBox 9">
            <a:extLst>
              <a:ext uri="{FF2B5EF4-FFF2-40B4-BE49-F238E27FC236}">
                <a16:creationId xmlns="" xmlns:a16="http://schemas.microsoft.com/office/drawing/2014/main" id="{068D5F9D-47E4-4CD0-BCEA-88ED7A062332}"/>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3E77E8A-43C1-4C48-B980-B42D41C44EAA}"/>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43852423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nvPr>
        </p:nvGraphicFramePr>
        <p:xfrm>
          <a:off x="450373" y="1669114"/>
          <a:ext cx="4042811" cy="2520302"/>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a:extLst>
              <a:ext uri="{FF2B5EF4-FFF2-40B4-BE49-F238E27FC236}">
                <a16:creationId xmlns="" xmlns:a16="http://schemas.microsoft.com/office/drawing/2014/main" id="{A93769A7-E68E-49D2-B773-3DA55CFB04F7}"/>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898979A-4E3E-44A1-9568-31897310D805}"/>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12" name="Oval 43">
            <a:extLst>
              <a:ext uri="{FF2B5EF4-FFF2-40B4-BE49-F238E27FC236}">
                <a16:creationId xmlns="" xmlns:a16="http://schemas.microsoft.com/office/drawing/2014/main" id="{7105A038-F1D0-44BD-9BCA-889248573AD0}"/>
              </a:ext>
            </a:extLst>
          </p:cNvPr>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3" name="Oval 46">
            <a:extLst>
              <a:ext uri="{FF2B5EF4-FFF2-40B4-BE49-F238E27FC236}">
                <a16:creationId xmlns="" xmlns:a16="http://schemas.microsoft.com/office/drawing/2014/main" id="{20535C95-E655-4D09-93E1-13EBFE38F350}"/>
              </a:ext>
            </a:extLst>
          </p:cNvPr>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4" name="Shape 2782">
            <a:extLst>
              <a:ext uri="{FF2B5EF4-FFF2-40B4-BE49-F238E27FC236}">
                <a16:creationId xmlns="" xmlns:a16="http://schemas.microsoft.com/office/drawing/2014/main" id="{2D7A61C8-1425-4EA1-BED5-595B6A5D0075}"/>
              </a:ext>
            </a:extLst>
          </p:cNvPr>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5" name="Shape 2783">
            <a:extLst>
              <a:ext uri="{FF2B5EF4-FFF2-40B4-BE49-F238E27FC236}">
                <a16:creationId xmlns="" xmlns:a16="http://schemas.microsoft.com/office/drawing/2014/main" id="{6325F41C-4FCF-41B6-8E8B-9F6CC8C8117B}"/>
              </a:ext>
            </a:extLst>
          </p:cNvPr>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6" name="Oval 41">
            <a:extLst>
              <a:ext uri="{FF2B5EF4-FFF2-40B4-BE49-F238E27FC236}">
                <a16:creationId xmlns="" xmlns:a16="http://schemas.microsoft.com/office/drawing/2014/main" id="{5EAEBF61-A158-43BD-B56A-8A86B3907C95}"/>
              </a:ext>
            </a:extLst>
          </p:cNvPr>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 name="Shape 2779">
            <a:extLst>
              <a:ext uri="{FF2B5EF4-FFF2-40B4-BE49-F238E27FC236}">
                <a16:creationId xmlns="" xmlns:a16="http://schemas.microsoft.com/office/drawing/2014/main" id="{E85FE757-09E9-4D22-AA8D-3BE4E20766E4}"/>
              </a:ext>
            </a:extLst>
          </p:cNvPr>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18" name="Oval 3">
            <a:extLst>
              <a:ext uri="{FF2B5EF4-FFF2-40B4-BE49-F238E27FC236}">
                <a16:creationId xmlns="" xmlns:a16="http://schemas.microsoft.com/office/drawing/2014/main" id="{91CB667E-23BA-426B-A2AA-330620EB70FD}"/>
              </a:ext>
            </a:extLst>
          </p:cNvPr>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 name="Shape 2778">
            <a:extLst>
              <a:ext uri="{FF2B5EF4-FFF2-40B4-BE49-F238E27FC236}">
                <a16:creationId xmlns="" xmlns:a16="http://schemas.microsoft.com/office/drawing/2014/main" id="{2F7F609B-C0BF-4F6B-A3A2-D24BE2D0B4F6}"/>
              </a:ext>
            </a:extLst>
          </p:cNvPr>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20" name="TextBox 31">
            <a:extLst>
              <a:ext uri="{FF2B5EF4-FFF2-40B4-BE49-F238E27FC236}">
                <a16:creationId xmlns="" xmlns:a16="http://schemas.microsoft.com/office/drawing/2014/main" id="{302E0730-4762-4884-A744-694EDF44B3F4}"/>
              </a:ext>
            </a:extLst>
          </p:cNvPr>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1" name="TextBox 33">
            <a:extLst>
              <a:ext uri="{FF2B5EF4-FFF2-40B4-BE49-F238E27FC236}">
                <a16:creationId xmlns="" xmlns:a16="http://schemas.microsoft.com/office/drawing/2014/main" id="{0A4B6ED1-6C24-495E-8422-8FA93738EA67}"/>
              </a:ext>
            </a:extLst>
          </p:cNvPr>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2" name="TextBox 35">
            <a:extLst>
              <a:ext uri="{FF2B5EF4-FFF2-40B4-BE49-F238E27FC236}">
                <a16:creationId xmlns="" xmlns:a16="http://schemas.microsoft.com/office/drawing/2014/main" id="{4E6FF214-A087-4C5F-B5BD-651C687596EF}"/>
              </a:ext>
            </a:extLst>
          </p:cNvPr>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3" name="TextBox 37">
            <a:extLst>
              <a:ext uri="{FF2B5EF4-FFF2-40B4-BE49-F238E27FC236}">
                <a16:creationId xmlns="" xmlns:a16="http://schemas.microsoft.com/office/drawing/2014/main" id="{45A74B34-36CC-4C8E-AFFF-370A2F2598B2}"/>
              </a:ext>
            </a:extLst>
          </p:cNvPr>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4" name="Subtitle 2">
            <a:extLst>
              <a:ext uri="{FF2B5EF4-FFF2-40B4-BE49-F238E27FC236}">
                <a16:creationId xmlns="" xmlns:a16="http://schemas.microsoft.com/office/drawing/2014/main" id="{EAF32825-6647-45EA-B30B-ACF95EEC22F9}"/>
              </a:ext>
            </a:extLst>
          </p:cNvPr>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5" name="Subtitle 2">
            <a:extLst>
              <a:ext uri="{FF2B5EF4-FFF2-40B4-BE49-F238E27FC236}">
                <a16:creationId xmlns="" xmlns:a16="http://schemas.microsoft.com/office/drawing/2014/main" id="{74D61673-99BE-4C90-BD6D-153EB9EA71DA}"/>
              </a:ext>
            </a:extLst>
          </p:cNvPr>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6" name="Subtitle 2">
            <a:extLst>
              <a:ext uri="{FF2B5EF4-FFF2-40B4-BE49-F238E27FC236}">
                <a16:creationId xmlns="" xmlns:a16="http://schemas.microsoft.com/office/drawing/2014/main" id="{0C8AC052-5BAF-41F9-8F0D-302646613588}"/>
              </a:ext>
            </a:extLst>
          </p:cNvPr>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7" name="Subtitle 2">
            <a:extLst>
              <a:ext uri="{FF2B5EF4-FFF2-40B4-BE49-F238E27FC236}">
                <a16:creationId xmlns="" xmlns:a16="http://schemas.microsoft.com/office/drawing/2014/main" id="{8DCE5101-2B2D-4AF8-BC07-F7B192F9CEAA}"/>
              </a:ext>
            </a:extLst>
          </p:cNvPr>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36377157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4321382"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2" name="TextBox 41"/>
          <p:cNvSpPr txBox="1"/>
          <p:nvPr/>
        </p:nvSpPr>
        <p:spPr>
          <a:xfrm>
            <a:off x="4171891"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4" name="TextBox 43"/>
          <p:cNvSpPr txBox="1"/>
          <p:nvPr/>
        </p:nvSpPr>
        <p:spPr>
          <a:xfrm>
            <a:off x="6642271"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5" name="TextBox 44"/>
          <p:cNvSpPr txBox="1"/>
          <p:nvPr/>
        </p:nvSpPr>
        <p:spPr>
          <a:xfrm>
            <a:off x="6500754"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7" name="TextBox 46"/>
          <p:cNvSpPr txBox="1"/>
          <p:nvPr/>
        </p:nvSpPr>
        <p:spPr>
          <a:xfrm>
            <a:off x="1989027" y="3590654"/>
            <a:ext cx="509756" cy="166712"/>
          </a:xfrm>
          <a:prstGeom prst="rect">
            <a:avLst/>
          </a:prstGeom>
          <a:noFill/>
        </p:spPr>
        <p:txBody>
          <a:bodyPr wrap="none" lIns="0" tIns="0" rIns="0" bIns="0" rtlCol="0">
            <a:spAutoFit/>
          </a:bodyPr>
          <a:lstStyle/>
          <a:p>
            <a:pPr algn="ctr" defTabSz="685663">
              <a:lnSpc>
                <a:spcPts val="1300"/>
              </a:lnSpc>
              <a:spcAft>
                <a:spcPts val="1200"/>
              </a:spcAft>
              <a:defRPr/>
            </a:pPr>
            <a:r>
              <a:rPr lang="en-US" sz="75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CEO / Owner</a:t>
            </a:r>
          </a:p>
        </p:txBody>
      </p:sp>
      <p:sp>
        <p:nvSpPr>
          <p:cNvPr id="48" name="TextBox 47"/>
          <p:cNvSpPr txBox="1"/>
          <p:nvPr/>
        </p:nvSpPr>
        <p:spPr>
          <a:xfrm>
            <a:off x="1847509" y="3342164"/>
            <a:ext cx="800220" cy="276999"/>
          </a:xfrm>
          <a:prstGeom prst="rect">
            <a:avLst/>
          </a:prstGeom>
          <a:noFill/>
        </p:spPr>
        <p:txBody>
          <a:bodyPr wrap="none" rtlCol="0" anchor="ctr" anchorCtr="0">
            <a:spAutoFit/>
          </a:bodyPr>
          <a:lstStyle/>
          <a:p>
            <a:pPr algn="ct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pic>
        <p:nvPicPr>
          <p:cNvPr id="6" name="图片占位符 5">
            <a:extLst>
              <a:ext uri="{FF2B5EF4-FFF2-40B4-BE49-F238E27FC236}">
                <a16:creationId xmlns="" xmlns:a16="http://schemas.microsoft.com/office/drawing/2014/main" id="{F6AE5010-90CD-4EB0-A3F9-21E42B0D78F4}"/>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pic>
        <p:nvPicPr>
          <p:cNvPr id="10" name="图片占位符 9">
            <a:extLst>
              <a:ext uri="{FF2B5EF4-FFF2-40B4-BE49-F238E27FC236}">
                <a16:creationId xmlns="" xmlns:a16="http://schemas.microsoft.com/office/drawing/2014/main" id="{B9C6E259-333D-43F4-BF14-CD1A26D69666}"/>
              </a:ext>
            </a:extLst>
          </p:cNvPr>
          <p:cNvPicPr>
            <a:picLocks noGrp="1" noChangeAspect="1"/>
          </p:cNvPicPr>
          <p:nvPr>
            <p:ph type="pic" sz="quarter" idx="23"/>
          </p:nvPr>
        </p:nvPicPr>
        <p:blipFill>
          <a:blip r:embed="rId4" cstate="screen">
            <a:extLst>
              <a:ext uri="{28A0092B-C50C-407E-A947-70E740481C1C}">
                <a14:useLocalDpi xmlns:a14="http://schemas.microsoft.com/office/drawing/2010/main"/>
              </a:ext>
            </a:extLst>
          </a:blip>
          <a:srcRect/>
          <a:stretch>
            <a:fillRect/>
          </a:stretch>
        </p:blipFill>
        <p:spPr/>
      </p:pic>
      <p:pic>
        <p:nvPicPr>
          <p:cNvPr id="8" name="图片占位符 7">
            <a:extLst>
              <a:ext uri="{FF2B5EF4-FFF2-40B4-BE49-F238E27FC236}">
                <a16:creationId xmlns="" xmlns:a16="http://schemas.microsoft.com/office/drawing/2014/main" id="{DE6B8740-5FD5-4C1E-888C-8B9A6BF515C8}"/>
              </a:ext>
            </a:extLst>
          </p:cNvPr>
          <p:cNvPicPr>
            <a:picLocks noGrp="1" noChangeAspect="1"/>
          </p:cNvPicPr>
          <p:nvPr>
            <p:ph type="pic" sz="quarter" idx="21"/>
          </p:nvPr>
        </p:nvPicPr>
        <p:blipFill>
          <a:blip r:embed="rId5" cstate="screen">
            <a:extLst>
              <a:ext uri="{28A0092B-C50C-407E-A947-70E740481C1C}">
                <a14:useLocalDpi xmlns:a14="http://schemas.microsoft.com/office/drawing/2010/main"/>
              </a:ext>
            </a:extLst>
          </a:blip>
          <a:srcRect/>
          <a:stretch>
            <a:fillRect/>
          </a:stretch>
        </p:blipFill>
        <p:spPr/>
      </p:pic>
      <p:cxnSp>
        <p:nvCxnSpPr>
          <p:cNvPr id="21" name="Straight Connector 8">
            <a:extLst>
              <a:ext uri="{FF2B5EF4-FFF2-40B4-BE49-F238E27FC236}">
                <a16:creationId xmlns="" xmlns:a16="http://schemas.microsoft.com/office/drawing/2014/main" id="{512D229A-B903-46C1-BDD8-52EE30D4BD83}"/>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TextBox 9">
            <a:extLst>
              <a:ext uri="{FF2B5EF4-FFF2-40B4-BE49-F238E27FC236}">
                <a16:creationId xmlns="" xmlns:a16="http://schemas.microsoft.com/office/drawing/2014/main" id="{CFC1377A-E036-41A8-BA1D-FCA637B5C622}"/>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3" name="矩形 2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34BF2ED-B7FE-4580-8D8A-6A0960510E85}"/>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69548970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ubtitle 2"/>
          <p:cNvSpPr txBox="1">
            <a:spLocks/>
          </p:cNvSpPr>
          <p:nvPr/>
        </p:nvSpPr>
        <p:spPr>
          <a:xfrm>
            <a:off x="6000314" y="2458494"/>
            <a:ext cx="2474561" cy="85179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 of their brand guides However, if you a great</a:t>
            </a:r>
          </a:p>
        </p:txBody>
      </p:sp>
      <p:sp>
        <p:nvSpPr>
          <p:cNvPr id="32" name="TextBox 31"/>
          <p:cNvSpPr txBox="1"/>
          <p:nvPr/>
        </p:nvSpPr>
        <p:spPr>
          <a:xfrm>
            <a:off x="6308025" y="3724462"/>
            <a:ext cx="587020" cy="190501"/>
          </a:xfrm>
          <a:prstGeom prst="rect">
            <a:avLst/>
          </a:prstGeom>
          <a:noFill/>
        </p:spPr>
        <p:txBody>
          <a:bodyPr wrap="none" rtlCol="0" anchor="ctr" anchorCtr="0">
            <a:spAutoFit/>
          </a:bodyPr>
          <a:lstStyle/>
          <a:p>
            <a:pPr defTabSz="685663">
              <a:defRPr/>
            </a:pPr>
            <a:r>
              <a:rPr lang="en-US" sz="638" dirty="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rPr>
              <a:t>March </a:t>
            </a:r>
            <a:r>
              <a:rPr lang="en-US" sz="638" dirty="0" smtClean="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rPr>
              <a:t>2030</a:t>
            </a:r>
            <a:endParaRPr lang="en-US" sz="638" dirty="0">
              <a:solidFill>
                <a:srgbClr val="7F7F7F"/>
              </a:solidFill>
              <a:latin typeface="Calibri" panose="020F0502020204030204" pitchFamily="34" charset="0"/>
              <a:ea typeface="微软雅黑" panose="020B0503020204020204" pitchFamily="34" charset="-122"/>
              <a:cs typeface="Montserrat Light" charset="0"/>
              <a:sym typeface="Calibri" panose="020F0502020204030204" pitchFamily="34" charset="0"/>
            </a:endParaRPr>
          </a:p>
        </p:txBody>
      </p:sp>
      <p:cxnSp>
        <p:nvCxnSpPr>
          <p:cNvPr id="33" name="Straight Arrow Connector 32"/>
          <p:cNvCxnSpPr/>
          <p:nvPr/>
        </p:nvCxnSpPr>
        <p:spPr>
          <a:xfrm>
            <a:off x="6054066" y="3819711"/>
            <a:ext cx="2112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039119" y="1834409"/>
            <a:ext cx="649537" cy="207749"/>
          </a:xfrm>
          <a:prstGeom prst="rect">
            <a:avLst/>
          </a:prstGeom>
          <a:noFill/>
        </p:spPr>
        <p:txBody>
          <a:bodyPr wrap="none" rtlCol="0" anchor="ctr" anchorCtr="0">
            <a:spAutoFit/>
          </a:bodyPr>
          <a:lstStyle/>
          <a:p>
            <a:pPr defTabSz="685663">
              <a:defRPr/>
            </a:pPr>
            <a:r>
              <a:rPr lang="en-US" sz="750" dirty="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rPr>
              <a:t>Works </a:t>
            </a:r>
            <a:r>
              <a:rPr lang="en-US" sz="750" dirty="0" smtClean="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rPr>
              <a:t>2030</a:t>
            </a:r>
            <a:endParaRPr lang="en-US" sz="750" dirty="0">
              <a:solidFill>
                <a:srgbClr val="36DDD7"/>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35" name="TextBox 34"/>
          <p:cNvSpPr txBox="1"/>
          <p:nvPr/>
        </p:nvSpPr>
        <p:spPr>
          <a:xfrm>
            <a:off x="6033768" y="2024008"/>
            <a:ext cx="886781" cy="253916"/>
          </a:xfrm>
          <a:prstGeom prst="rect">
            <a:avLst/>
          </a:prstGeom>
          <a:noFill/>
        </p:spPr>
        <p:txBody>
          <a:bodyPr wrap="none" rtlCol="0" anchor="ctr" anchorCtr="0">
            <a:spAutoFit/>
          </a:bodyPr>
          <a:lstStyle/>
          <a:p>
            <a:pPr defTabSz="685663">
              <a:defRPr/>
            </a:pPr>
            <a:r>
              <a:rPr 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Echo Agency</a:t>
            </a:r>
          </a:p>
        </p:txBody>
      </p:sp>
      <p:pic>
        <p:nvPicPr>
          <p:cNvPr id="4" name="图片占位符 3">
            <a:extLst>
              <a:ext uri="{FF2B5EF4-FFF2-40B4-BE49-F238E27FC236}">
                <a16:creationId xmlns="" xmlns:a16="http://schemas.microsoft.com/office/drawing/2014/main" id="{B7395BB0-9D2E-4B61-B513-F2C21D4DA8BE}"/>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cxnSp>
        <p:nvCxnSpPr>
          <p:cNvPr id="12" name="Straight Connector 8">
            <a:extLst>
              <a:ext uri="{FF2B5EF4-FFF2-40B4-BE49-F238E27FC236}">
                <a16:creationId xmlns="" xmlns:a16="http://schemas.microsoft.com/office/drawing/2014/main" id="{CDD74A10-4F37-4C36-9D69-E3B786D5124C}"/>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TextBox 9">
            <a:extLst>
              <a:ext uri="{FF2B5EF4-FFF2-40B4-BE49-F238E27FC236}">
                <a16:creationId xmlns="" xmlns:a16="http://schemas.microsoft.com/office/drawing/2014/main" id="{B1058824-3A53-44CA-8945-DE1BE2DDF14B}"/>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51FCCFC-E1CD-4482-A87A-332535BBAF8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603547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03</a:t>
            </a:r>
            <a:endParaRPr lang="zh-CN" altLang="en-US" sz="4400" dirty="0">
              <a:solidFill>
                <a:schemeClr val="tx2"/>
              </a:solidFill>
            </a:endParaRPr>
          </a:p>
        </p:txBody>
      </p:sp>
    </p:spTree>
    <p:extLst>
      <p:ext uri="{BB962C8B-B14F-4D97-AF65-F5344CB8AC3E}">
        <p14:creationId xmlns:p14="http://schemas.microsoft.com/office/powerpoint/2010/main" val="133791480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p:cNvGraphicFramePr/>
          <p:nvPr>
            <p:extLst/>
          </p:nvPr>
        </p:nvGraphicFramePr>
        <p:xfrm>
          <a:off x="858917" y="1551934"/>
          <a:ext cx="3169086" cy="2617565"/>
        </p:xfrm>
        <a:graphic>
          <a:graphicData uri="http://schemas.openxmlformats.org/drawingml/2006/chart">
            <c:chart xmlns:c="http://schemas.openxmlformats.org/drawingml/2006/chart" xmlns:r="http://schemas.openxmlformats.org/officeDocument/2006/relationships" r:id="rId3"/>
          </a:graphicData>
        </a:graphic>
      </p:graphicFrame>
      <p:sp>
        <p:nvSpPr>
          <p:cNvPr id="8" name="Oval 7"/>
          <p:cNvSpPr/>
          <p:nvPr/>
        </p:nvSpPr>
        <p:spPr>
          <a:xfrm>
            <a:off x="1400068" y="1829822"/>
            <a:ext cx="2065649" cy="206564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 name="TextBox 25"/>
          <p:cNvSpPr txBox="1"/>
          <p:nvPr/>
        </p:nvSpPr>
        <p:spPr>
          <a:xfrm>
            <a:off x="1702762" y="2316121"/>
            <a:ext cx="1563248" cy="1050288"/>
          </a:xfrm>
          <a:prstGeom prst="rect">
            <a:avLst/>
          </a:prstGeom>
          <a:noFill/>
        </p:spPr>
        <p:txBody>
          <a:bodyPr wrap="none" rtlCol="0">
            <a:spAutoFit/>
          </a:bodyPr>
          <a:lstStyle/>
          <a:p>
            <a:pPr algn="ctr" defTabSz="685663">
              <a:defRPr/>
            </a:pPr>
            <a:r>
              <a:rPr lang="en-US" sz="6225" dirty="0">
                <a:solidFill>
                  <a:srgbClr val="000000"/>
                </a:solidFill>
                <a:latin typeface="Calibri" panose="020F0502020204030204" pitchFamily="34" charset="0"/>
                <a:ea typeface="微软雅黑" panose="020B0503020204020204" pitchFamily="34" charset="-122"/>
                <a:cs typeface="Poppins Light" charset="0"/>
                <a:sym typeface="Calibri" panose="020F0502020204030204" pitchFamily="34" charset="0"/>
              </a:rPr>
              <a:t>62%</a:t>
            </a:r>
          </a:p>
        </p:txBody>
      </p:sp>
      <p:cxnSp>
        <p:nvCxnSpPr>
          <p:cNvPr id="23" name="Straight Connector 8">
            <a:extLst>
              <a:ext uri="{FF2B5EF4-FFF2-40B4-BE49-F238E27FC236}">
                <a16:creationId xmlns="" xmlns:a16="http://schemas.microsoft.com/office/drawing/2014/main" id="{D6693B66-E94C-4BA3-AEEC-1B695E640EE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TextBox 9">
            <a:extLst>
              <a:ext uri="{FF2B5EF4-FFF2-40B4-BE49-F238E27FC236}">
                <a16:creationId xmlns="" xmlns:a16="http://schemas.microsoft.com/office/drawing/2014/main" id="{C894334B-4B30-46A6-93A2-266B251E7D5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9" name="矩形 2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46A7C1F-5BD1-4F93-B055-AAD5DB92620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24" name="Oval 43">
            <a:extLst>
              <a:ext uri="{FF2B5EF4-FFF2-40B4-BE49-F238E27FC236}">
                <a16:creationId xmlns="" xmlns:a16="http://schemas.microsoft.com/office/drawing/2014/main" id="{752BA986-922B-4C27-8865-8B0237B007F2}"/>
              </a:ext>
            </a:extLst>
          </p:cNvPr>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 name="Oval 46">
            <a:extLst>
              <a:ext uri="{FF2B5EF4-FFF2-40B4-BE49-F238E27FC236}">
                <a16:creationId xmlns="" xmlns:a16="http://schemas.microsoft.com/office/drawing/2014/main" id="{276BF238-C943-4FC0-AA6A-FEAA40483CA9}"/>
              </a:ext>
            </a:extLst>
          </p:cNvPr>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82">
            <a:extLst>
              <a:ext uri="{FF2B5EF4-FFF2-40B4-BE49-F238E27FC236}">
                <a16:creationId xmlns="" xmlns:a16="http://schemas.microsoft.com/office/drawing/2014/main" id="{DA5B3D50-EE13-47FA-B07C-63D48C795FDE}"/>
              </a:ext>
            </a:extLst>
          </p:cNvPr>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Shape 2783">
            <a:extLst>
              <a:ext uri="{FF2B5EF4-FFF2-40B4-BE49-F238E27FC236}">
                <a16:creationId xmlns="" xmlns:a16="http://schemas.microsoft.com/office/drawing/2014/main" id="{12969907-4C18-4B30-8787-98B53B4E1119}"/>
              </a:ext>
            </a:extLst>
          </p:cNvPr>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3" name="Oval 41">
            <a:extLst>
              <a:ext uri="{FF2B5EF4-FFF2-40B4-BE49-F238E27FC236}">
                <a16:creationId xmlns="" xmlns:a16="http://schemas.microsoft.com/office/drawing/2014/main" id="{39B6DA83-F4C7-4E66-9DB8-674E23704B4B}"/>
              </a:ext>
            </a:extLst>
          </p:cNvPr>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Shape 2779">
            <a:extLst>
              <a:ext uri="{FF2B5EF4-FFF2-40B4-BE49-F238E27FC236}">
                <a16:creationId xmlns="" xmlns:a16="http://schemas.microsoft.com/office/drawing/2014/main" id="{5C367AAB-9C69-4931-AC80-1A3902AFBD8A}"/>
              </a:ext>
            </a:extLst>
          </p:cNvPr>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5" name="Oval 3">
            <a:extLst>
              <a:ext uri="{FF2B5EF4-FFF2-40B4-BE49-F238E27FC236}">
                <a16:creationId xmlns="" xmlns:a16="http://schemas.microsoft.com/office/drawing/2014/main" id="{2368514A-365D-432D-9B96-78B830B51FC9}"/>
              </a:ext>
            </a:extLst>
          </p:cNvPr>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6" name="Shape 2778">
            <a:extLst>
              <a:ext uri="{FF2B5EF4-FFF2-40B4-BE49-F238E27FC236}">
                <a16:creationId xmlns="" xmlns:a16="http://schemas.microsoft.com/office/drawing/2014/main" id="{9906A295-22B1-4A06-97A1-72107FB2422C}"/>
              </a:ext>
            </a:extLst>
          </p:cNvPr>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7" name="TextBox 31">
            <a:extLst>
              <a:ext uri="{FF2B5EF4-FFF2-40B4-BE49-F238E27FC236}">
                <a16:creationId xmlns="" xmlns:a16="http://schemas.microsoft.com/office/drawing/2014/main" id="{BE9C2190-D878-4FA1-B510-4FA616FECE96}"/>
              </a:ext>
            </a:extLst>
          </p:cNvPr>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3">
            <a:extLst>
              <a:ext uri="{FF2B5EF4-FFF2-40B4-BE49-F238E27FC236}">
                <a16:creationId xmlns="" xmlns:a16="http://schemas.microsoft.com/office/drawing/2014/main" id="{11CAA310-8531-4BDE-9D75-E023DFF830AC}"/>
              </a:ext>
            </a:extLst>
          </p:cNvPr>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TextBox 35">
            <a:extLst>
              <a:ext uri="{FF2B5EF4-FFF2-40B4-BE49-F238E27FC236}">
                <a16:creationId xmlns="" xmlns:a16="http://schemas.microsoft.com/office/drawing/2014/main" id="{8B202209-4D94-49C7-B8C2-5F3D108827E8}"/>
              </a:ext>
            </a:extLst>
          </p:cNvPr>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2" name="TextBox 37">
            <a:extLst>
              <a:ext uri="{FF2B5EF4-FFF2-40B4-BE49-F238E27FC236}">
                <a16:creationId xmlns="" xmlns:a16="http://schemas.microsoft.com/office/drawing/2014/main" id="{A70531F3-5E47-4C93-9C82-5C82549A6977}"/>
              </a:ext>
            </a:extLst>
          </p:cNvPr>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4" name="Subtitle 2">
            <a:extLst>
              <a:ext uri="{FF2B5EF4-FFF2-40B4-BE49-F238E27FC236}">
                <a16:creationId xmlns="" xmlns:a16="http://schemas.microsoft.com/office/drawing/2014/main" id="{E901D441-5B99-4D87-A083-4F620C238A2F}"/>
              </a:ext>
            </a:extLst>
          </p:cNvPr>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7" name="Subtitle 2">
            <a:extLst>
              <a:ext uri="{FF2B5EF4-FFF2-40B4-BE49-F238E27FC236}">
                <a16:creationId xmlns="" xmlns:a16="http://schemas.microsoft.com/office/drawing/2014/main" id="{54BFD718-30EB-48F9-AD7C-04D8190F75ED}"/>
              </a:ext>
            </a:extLst>
          </p:cNvPr>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7" name="Subtitle 2">
            <a:extLst>
              <a:ext uri="{FF2B5EF4-FFF2-40B4-BE49-F238E27FC236}">
                <a16:creationId xmlns="" xmlns:a16="http://schemas.microsoft.com/office/drawing/2014/main" id="{FC8BCD63-1808-4CEC-A3D8-D85BE7B63996}"/>
              </a:ext>
            </a:extLst>
          </p:cNvPr>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8" name="Subtitle 2">
            <a:extLst>
              <a:ext uri="{FF2B5EF4-FFF2-40B4-BE49-F238E27FC236}">
                <a16:creationId xmlns="" xmlns:a16="http://schemas.microsoft.com/office/drawing/2014/main" id="{8B1D49F4-F44A-469B-B3AC-E04895369B99}"/>
              </a:ext>
            </a:extLst>
          </p:cNvPr>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72246690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a:extLst>
              <a:ext uri="{FF2B5EF4-FFF2-40B4-BE49-F238E27FC236}">
                <a16:creationId xmlns="" xmlns:a16="http://schemas.microsoft.com/office/drawing/2014/main" id="{742B2E93-7E71-4C16-BAAD-3A3E461F9FDF}"/>
              </a:ext>
            </a:extLst>
          </p:cNvPr>
          <p:cNvPicPr>
            <a:picLocks noGrp="1" noChangeAspect="1"/>
          </p:cNvPicPr>
          <p:nvPr>
            <p:ph type="pic" sz="quarter" idx="27"/>
          </p:nvPr>
        </p:nvPicPr>
        <p:blipFill>
          <a:blip r:embed="rId3" cstate="screen">
            <a:extLst>
              <a:ext uri="{28A0092B-C50C-407E-A947-70E740481C1C}">
                <a14:useLocalDpi xmlns:a14="http://schemas.microsoft.com/office/drawing/2010/main"/>
              </a:ext>
            </a:extLst>
          </a:blip>
          <a:srcRect/>
          <a:stretch>
            <a:fillRect/>
          </a:stretch>
        </p:blipFill>
        <p:spPr/>
      </p:pic>
      <p:pic>
        <p:nvPicPr>
          <p:cNvPr id="17" name="图片占位符 16">
            <a:extLst>
              <a:ext uri="{FF2B5EF4-FFF2-40B4-BE49-F238E27FC236}">
                <a16:creationId xmlns="" xmlns:a16="http://schemas.microsoft.com/office/drawing/2014/main" id="{14CD2E0F-A041-4954-BB67-2C979DADAE01}"/>
              </a:ext>
            </a:extLst>
          </p:cNvPr>
          <p:cNvPicPr>
            <a:picLocks noGrp="1" noChangeAspect="1"/>
          </p:cNvPicPr>
          <p:nvPr>
            <p:ph type="pic" sz="quarter" idx="28"/>
          </p:nvPr>
        </p:nvPicPr>
        <p:blipFill>
          <a:blip r:embed="rId4" cstate="screen">
            <a:extLst>
              <a:ext uri="{28A0092B-C50C-407E-A947-70E740481C1C}">
                <a14:useLocalDpi xmlns:a14="http://schemas.microsoft.com/office/drawing/2010/main"/>
              </a:ext>
            </a:extLst>
          </a:blip>
          <a:srcRect/>
          <a:stretch>
            <a:fillRect/>
          </a:stretch>
        </p:blipFill>
        <p:spPr/>
      </p:pic>
      <p:pic>
        <p:nvPicPr>
          <p:cNvPr id="19" name="图片占位符 18">
            <a:extLst>
              <a:ext uri="{FF2B5EF4-FFF2-40B4-BE49-F238E27FC236}">
                <a16:creationId xmlns="" xmlns:a16="http://schemas.microsoft.com/office/drawing/2014/main" id="{B3D75341-F4FC-4E44-8B04-333BAD8C077A}"/>
              </a:ext>
            </a:extLst>
          </p:cNvPr>
          <p:cNvPicPr>
            <a:picLocks noGrp="1" noChangeAspect="1"/>
          </p:cNvPicPr>
          <p:nvPr>
            <p:ph type="pic" sz="quarter" idx="29"/>
          </p:nvPr>
        </p:nvPicPr>
        <p:blipFill>
          <a:blip r:embed="rId5" cstate="screen">
            <a:extLst>
              <a:ext uri="{28A0092B-C50C-407E-A947-70E740481C1C}">
                <a14:useLocalDpi xmlns:a14="http://schemas.microsoft.com/office/drawing/2010/main"/>
              </a:ext>
            </a:extLst>
          </a:blip>
          <a:srcRect/>
          <a:stretch>
            <a:fillRect/>
          </a:stretch>
        </p:blipFill>
        <p:spPr/>
      </p:pic>
      <p:pic>
        <p:nvPicPr>
          <p:cNvPr id="9" name="图片占位符 8">
            <a:extLst>
              <a:ext uri="{FF2B5EF4-FFF2-40B4-BE49-F238E27FC236}">
                <a16:creationId xmlns="" xmlns:a16="http://schemas.microsoft.com/office/drawing/2014/main" id="{A82DEA44-2B25-4B9E-99B1-2E353B1F3045}"/>
              </a:ext>
            </a:extLst>
          </p:cNvPr>
          <p:cNvPicPr>
            <a:picLocks noGrp="1" noChangeAspect="1"/>
          </p:cNvPicPr>
          <p:nvPr>
            <p:ph type="pic" sz="quarter" idx="30"/>
          </p:nvPr>
        </p:nvPicPr>
        <p:blipFill>
          <a:blip r:embed="rId6" cstate="screen">
            <a:extLst>
              <a:ext uri="{28A0092B-C50C-407E-A947-70E740481C1C}">
                <a14:useLocalDpi xmlns:a14="http://schemas.microsoft.com/office/drawing/2010/main"/>
              </a:ext>
            </a:extLst>
          </a:blip>
          <a:srcRect/>
          <a:stretch>
            <a:fillRect/>
          </a:stretch>
        </p:blipFill>
        <p:spPr/>
      </p:pic>
      <p:pic>
        <p:nvPicPr>
          <p:cNvPr id="11" name="图片占位符 10">
            <a:extLst>
              <a:ext uri="{FF2B5EF4-FFF2-40B4-BE49-F238E27FC236}">
                <a16:creationId xmlns="" xmlns:a16="http://schemas.microsoft.com/office/drawing/2014/main" id="{9626EA51-5564-479B-8BB8-CE2C42375A6A}"/>
              </a:ext>
            </a:extLst>
          </p:cNvPr>
          <p:cNvPicPr>
            <a:picLocks noGrp="1" noChangeAspect="1"/>
          </p:cNvPicPr>
          <p:nvPr>
            <p:ph type="pic" sz="quarter" idx="25"/>
          </p:nvPr>
        </p:nvPicPr>
        <p:blipFill>
          <a:blip r:embed="rId7" cstate="screen">
            <a:extLst>
              <a:ext uri="{28A0092B-C50C-407E-A947-70E740481C1C}">
                <a14:useLocalDpi xmlns:a14="http://schemas.microsoft.com/office/drawing/2010/main"/>
              </a:ext>
            </a:extLst>
          </a:blip>
          <a:srcRect/>
          <a:stretch>
            <a:fillRect/>
          </a:stretch>
        </p:blipFill>
        <p:spPr/>
      </p:pic>
      <p:pic>
        <p:nvPicPr>
          <p:cNvPr id="13" name="图片占位符 12">
            <a:extLst>
              <a:ext uri="{FF2B5EF4-FFF2-40B4-BE49-F238E27FC236}">
                <a16:creationId xmlns="" xmlns:a16="http://schemas.microsoft.com/office/drawing/2014/main" id="{80043C1B-B6BF-44D5-9FAB-417B1F4F91E6}"/>
              </a:ext>
            </a:extLst>
          </p:cNvPr>
          <p:cNvPicPr>
            <a:picLocks noGrp="1" noChangeAspect="1"/>
          </p:cNvPicPr>
          <p:nvPr>
            <p:ph type="pic" sz="quarter" idx="26"/>
          </p:nvPr>
        </p:nvPicPr>
        <p:blipFill>
          <a:blip r:embed="rId8"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29765017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Diamond 39"/>
          <p:cNvSpPr/>
          <p:nvPr/>
        </p:nvSpPr>
        <p:spPr>
          <a:xfrm>
            <a:off x="6165027"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Subtitle 2"/>
          <p:cNvSpPr txBox="1">
            <a:spLocks/>
          </p:cNvSpPr>
          <p:nvPr/>
        </p:nvSpPr>
        <p:spPr>
          <a:xfrm>
            <a:off x="2557180" y="4015838"/>
            <a:ext cx="4045970" cy="441429"/>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365"/>
              </a:lnSpc>
              <a:defRPr/>
            </a:pPr>
            <a:r>
              <a:rPr lang="en-US" sz="900" dirty="0">
                <a:solidFill>
                  <a:srgbClr val="666666"/>
                </a:solidFill>
                <a:latin typeface="Calibri" panose="020F0502020204030204" pitchFamily="34" charset="0"/>
                <a:ea typeface="微软雅黑" panose="020B0503020204020204" pitchFamily="34" charset="-122"/>
                <a:cs typeface="Poppins Light" charset="0"/>
                <a:sym typeface="Calibri" panose="020F0502020204030204" pitchFamily="34" charset="0"/>
              </a:rPr>
              <a:t>We’ve packed all the features you could want into one awesome &amp; stunning presentation with unlimited colors</a:t>
            </a:r>
            <a:endParaRPr lang="en-US" sz="900" dirty="0">
              <a:solidFill>
                <a:srgbClr val="000000"/>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1" name="Diamond 40"/>
          <p:cNvSpPr/>
          <p:nvPr/>
        </p:nvSpPr>
        <p:spPr>
          <a:xfrm>
            <a:off x="1230613"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5" name="Diamond 44"/>
          <p:cNvSpPr/>
          <p:nvPr/>
        </p:nvSpPr>
        <p:spPr>
          <a:xfrm>
            <a:off x="3722910" y="1798134"/>
            <a:ext cx="1714500" cy="1722864"/>
          </a:xfrm>
          <a:prstGeom prst="diamond">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6" name="图片占位符 5">
            <a:extLst>
              <a:ext uri="{FF2B5EF4-FFF2-40B4-BE49-F238E27FC236}">
                <a16:creationId xmlns="" xmlns:a16="http://schemas.microsoft.com/office/drawing/2014/main" id="{FA6F2D14-F6CB-41E6-BAC4-D4B78432AEC1}"/>
              </a:ext>
            </a:extLst>
          </p:cNvPr>
          <p:cNvPicPr>
            <a:picLocks noGrp="1" noChangeAspect="1"/>
          </p:cNvPicPr>
          <p:nvPr>
            <p:ph type="pic" sz="quarter" idx="16"/>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a:extLst>
              <a:ext uri="{FF2B5EF4-FFF2-40B4-BE49-F238E27FC236}">
                <a16:creationId xmlns="" xmlns:a16="http://schemas.microsoft.com/office/drawing/2014/main" id="{E04C2528-9CF9-48B6-99E4-95C451E67128}"/>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10" name="图片占位符 9">
            <a:extLst>
              <a:ext uri="{FF2B5EF4-FFF2-40B4-BE49-F238E27FC236}">
                <a16:creationId xmlns="" xmlns:a16="http://schemas.microsoft.com/office/drawing/2014/main" id="{A3963476-B601-4483-B4B8-A2F440611FE7}"/>
              </a:ext>
            </a:extLst>
          </p:cNvPr>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cxnSp>
        <p:nvCxnSpPr>
          <p:cNvPr id="17" name="Straight Connector 8">
            <a:extLst>
              <a:ext uri="{FF2B5EF4-FFF2-40B4-BE49-F238E27FC236}">
                <a16:creationId xmlns="" xmlns:a16="http://schemas.microsoft.com/office/drawing/2014/main" id="{C15A15EC-74B7-49A5-8768-D5BCBDDB9E1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F77B5A53-66AC-4F90-B16F-B6A680C4B986}"/>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48A7F88-28D9-4169-A157-C46DF562C230}"/>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98702524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3"/>
          <p:cNvSpPr/>
          <p:nvPr/>
        </p:nvSpPr>
        <p:spPr>
          <a:xfrm>
            <a:off x="690404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Oval 46"/>
          <p:cNvSpPr/>
          <p:nvPr/>
        </p:nvSpPr>
        <p:spPr>
          <a:xfrm>
            <a:off x="6904044"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graphicFrame>
        <p:nvGraphicFramePr>
          <p:cNvPr id="3" name="Chart 2"/>
          <p:cNvGraphicFramePr/>
          <p:nvPr>
            <p:extLst/>
          </p:nvPr>
        </p:nvGraphicFramePr>
        <p:xfrm>
          <a:off x="928051" y="1468354"/>
          <a:ext cx="3330219" cy="3360821"/>
        </p:xfrm>
        <a:graphic>
          <a:graphicData uri="http://schemas.openxmlformats.org/drawingml/2006/chart">
            <c:chart xmlns:c="http://schemas.openxmlformats.org/drawingml/2006/chart" xmlns:r="http://schemas.openxmlformats.org/officeDocument/2006/relationships" r:id="rId3"/>
          </a:graphicData>
        </a:graphic>
      </p:graphicFrame>
      <p:sp>
        <p:nvSpPr>
          <p:cNvPr id="28" name="Shape 2782"/>
          <p:cNvSpPr/>
          <p:nvPr/>
        </p:nvSpPr>
        <p:spPr>
          <a:xfrm>
            <a:off x="7013087"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29" name="Shape 2783"/>
          <p:cNvSpPr/>
          <p:nvPr/>
        </p:nvSpPr>
        <p:spPr>
          <a:xfrm>
            <a:off x="7005113"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42" name="Oval 41"/>
          <p:cNvSpPr/>
          <p:nvPr/>
        </p:nvSpPr>
        <p:spPr>
          <a:xfrm>
            <a:off x="4885155"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 name="Shape 2779"/>
          <p:cNvSpPr/>
          <p:nvPr/>
        </p:nvSpPr>
        <p:spPr>
          <a:xfrm>
            <a:off x="5015099"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4" name="Oval 3"/>
          <p:cNvSpPr/>
          <p:nvPr/>
        </p:nvSpPr>
        <p:spPr>
          <a:xfrm>
            <a:off x="4885155"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78"/>
          <p:cNvSpPr/>
          <p:nvPr/>
        </p:nvSpPr>
        <p:spPr>
          <a:xfrm>
            <a:off x="4977479"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TextBox 31"/>
          <p:cNvSpPr txBox="1"/>
          <p:nvPr/>
        </p:nvSpPr>
        <p:spPr>
          <a:xfrm>
            <a:off x="4845442"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4" name="TextBox 33"/>
          <p:cNvSpPr txBox="1"/>
          <p:nvPr/>
        </p:nvSpPr>
        <p:spPr>
          <a:xfrm>
            <a:off x="6702724"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6" name="TextBox 35"/>
          <p:cNvSpPr txBox="1"/>
          <p:nvPr/>
        </p:nvSpPr>
        <p:spPr>
          <a:xfrm>
            <a:off x="4917096"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7"/>
          <p:cNvSpPr txBox="1"/>
          <p:nvPr/>
        </p:nvSpPr>
        <p:spPr>
          <a:xfrm>
            <a:off x="6843988"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4" name="Subtitle 2"/>
          <p:cNvSpPr txBox="1">
            <a:spLocks/>
          </p:cNvSpPr>
          <p:nvPr/>
        </p:nvSpPr>
        <p:spPr>
          <a:xfrm>
            <a:off x="6835896"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5" name="Subtitle 2"/>
          <p:cNvSpPr txBox="1">
            <a:spLocks/>
          </p:cNvSpPr>
          <p:nvPr/>
        </p:nvSpPr>
        <p:spPr>
          <a:xfrm>
            <a:off x="4845441"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6" name="Subtitle 2"/>
          <p:cNvSpPr txBox="1">
            <a:spLocks/>
          </p:cNvSpPr>
          <p:nvPr/>
        </p:nvSpPr>
        <p:spPr>
          <a:xfrm>
            <a:off x="6835896"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27" name="Subtitle 2"/>
          <p:cNvSpPr txBox="1">
            <a:spLocks/>
          </p:cNvSpPr>
          <p:nvPr/>
        </p:nvSpPr>
        <p:spPr>
          <a:xfrm>
            <a:off x="4845441"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cxnSp>
        <p:nvCxnSpPr>
          <p:cNvPr id="21" name="Straight Connector 8">
            <a:extLst>
              <a:ext uri="{FF2B5EF4-FFF2-40B4-BE49-F238E27FC236}">
                <a16:creationId xmlns="" xmlns:a16="http://schemas.microsoft.com/office/drawing/2014/main" id="{87E44C32-5568-4772-8164-6062B13992BF}"/>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TextBox 9">
            <a:extLst>
              <a:ext uri="{FF2B5EF4-FFF2-40B4-BE49-F238E27FC236}">
                <a16:creationId xmlns="" xmlns:a16="http://schemas.microsoft.com/office/drawing/2014/main" id="{FB6D5863-1BE6-4AA9-B0A4-793734CB5E1B}"/>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3" name="矩形 3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9B7CC4F-BE87-4ADB-8888-A6D8DFFEB556}"/>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86278025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p:cNvSpPr/>
          <p:nvPr/>
        </p:nvSpPr>
        <p:spPr>
          <a:xfrm>
            <a:off x="1191" y="1"/>
            <a:ext cx="3049970" cy="2575931"/>
          </a:xfrm>
          <a:prstGeom prst="rect">
            <a:avLst/>
          </a:prstGeom>
          <a:solidFill>
            <a:schemeClr val="accent3">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0" name="Rectangle 69"/>
          <p:cNvSpPr/>
          <p:nvPr/>
        </p:nvSpPr>
        <p:spPr>
          <a:xfrm>
            <a:off x="3061303" y="2575932"/>
            <a:ext cx="3049970" cy="2575931"/>
          </a:xfrm>
          <a:prstGeom prst="rect">
            <a:avLst/>
          </a:prstGeom>
          <a:solidFill>
            <a:schemeClr val="accent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1" name="Rectangle 70"/>
          <p:cNvSpPr/>
          <p:nvPr/>
        </p:nvSpPr>
        <p:spPr>
          <a:xfrm>
            <a:off x="6090079" y="1"/>
            <a:ext cx="3049970" cy="2575931"/>
          </a:xfrm>
          <a:prstGeom prst="rect">
            <a:avLst/>
          </a:prstGeom>
          <a:solidFill>
            <a:schemeClr val="tx2">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3" name="Shape 2634"/>
          <p:cNvSpPr/>
          <p:nvPr/>
        </p:nvSpPr>
        <p:spPr>
          <a:xfrm>
            <a:off x="7454423" y="770503"/>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4" name="TextBox 83"/>
          <p:cNvSpPr txBox="1"/>
          <p:nvPr/>
        </p:nvSpPr>
        <p:spPr>
          <a:xfrm>
            <a:off x="7299702" y="1295312"/>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85" name="Subtitle 2"/>
          <p:cNvSpPr txBox="1">
            <a:spLocks/>
          </p:cNvSpPr>
          <p:nvPr/>
        </p:nvSpPr>
        <p:spPr>
          <a:xfrm>
            <a:off x="6775495" y="1507047"/>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sp>
        <p:nvSpPr>
          <p:cNvPr id="86" name="Shape 2634"/>
          <p:cNvSpPr/>
          <p:nvPr/>
        </p:nvSpPr>
        <p:spPr>
          <a:xfrm>
            <a:off x="4369024" y="3259538"/>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7" name="TextBox 86"/>
          <p:cNvSpPr txBox="1"/>
          <p:nvPr/>
        </p:nvSpPr>
        <p:spPr>
          <a:xfrm>
            <a:off x="4214303" y="3784346"/>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88" name="Subtitle 2"/>
          <p:cNvSpPr txBox="1">
            <a:spLocks/>
          </p:cNvSpPr>
          <p:nvPr/>
        </p:nvSpPr>
        <p:spPr>
          <a:xfrm>
            <a:off x="3690096" y="3996081"/>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sp>
        <p:nvSpPr>
          <p:cNvPr id="89" name="Shape 2634"/>
          <p:cNvSpPr/>
          <p:nvPr/>
        </p:nvSpPr>
        <p:spPr>
          <a:xfrm>
            <a:off x="1320353" y="770503"/>
            <a:ext cx="409806" cy="409808"/>
          </a:xfrm>
          <a:custGeom>
            <a:avLst/>
            <a:gdLst/>
            <a:ahLst/>
            <a:cxnLst>
              <a:cxn ang="0">
                <a:pos x="wd2" y="hd2"/>
              </a:cxn>
              <a:cxn ang="5400000">
                <a:pos x="wd2" y="hd2"/>
              </a:cxn>
              <a:cxn ang="10800000">
                <a:pos x="wd2" y="hd2"/>
              </a:cxn>
              <a:cxn ang="16200000">
                <a:pos x="wd2" y="hd2"/>
              </a:cxn>
            </a:cxnLst>
            <a:rect l="0" t="0" r="r" b="b"/>
            <a:pathLst>
              <a:path w="21600" h="21600" extrusionOk="0">
                <a:moveTo>
                  <a:pt x="20579" y="7008"/>
                </a:moveTo>
                <a:cubicBezTo>
                  <a:pt x="20006" y="12260"/>
                  <a:pt x="12624" y="19436"/>
                  <a:pt x="10800" y="20538"/>
                </a:cubicBezTo>
                <a:cubicBezTo>
                  <a:pt x="8976" y="19436"/>
                  <a:pt x="1594" y="12260"/>
                  <a:pt x="1021" y="7001"/>
                </a:cubicBezTo>
                <a:cubicBezTo>
                  <a:pt x="1021" y="7001"/>
                  <a:pt x="982" y="6718"/>
                  <a:pt x="982" y="6382"/>
                </a:cubicBezTo>
                <a:cubicBezTo>
                  <a:pt x="982" y="3404"/>
                  <a:pt x="3404" y="982"/>
                  <a:pt x="6382" y="982"/>
                </a:cubicBezTo>
                <a:cubicBezTo>
                  <a:pt x="7780" y="982"/>
                  <a:pt x="9107" y="1518"/>
                  <a:pt x="10120" y="2491"/>
                </a:cubicBezTo>
                <a:lnTo>
                  <a:pt x="10800" y="3145"/>
                </a:lnTo>
                <a:lnTo>
                  <a:pt x="11480" y="2491"/>
                </a:lnTo>
                <a:cubicBezTo>
                  <a:pt x="12493" y="1518"/>
                  <a:pt x="13820" y="982"/>
                  <a:pt x="15218" y="982"/>
                </a:cubicBezTo>
                <a:cubicBezTo>
                  <a:pt x="18196" y="982"/>
                  <a:pt x="20618" y="3404"/>
                  <a:pt x="20618" y="6382"/>
                </a:cubicBezTo>
                <a:cubicBezTo>
                  <a:pt x="20618" y="6725"/>
                  <a:pt x="20579" y="7008"/>
                  <a:pt x="20579" y="7008"/>
                </a:cubicBezTo>
                <a:moveTo>
                  <a:pt x="21600" y="6382"/>
                </a:moveTo>
                <a:cubicBezTo>
                  <a:pt x="21600" y="2857"/>
                  <a:pt x="18743" y="0"/>
                  <a:pt x="15218" y="0"/>
                </a:cubicBezTo>
                <a:cubicBezTo>
                  <a:pt x="13502" y="0"/>
                  <a:pt x="11947" y="681"/>
                  <a:pt x="10800" y="1784"/>
                </a:cubicBezTo>
                <a:cubicBezTo>
                  <a:pt x="9653" y="681"/>
                  <a:pt x="8098" y="0"/>
                  <a:pt x="6382" y="0"/>
                </a:cubicBezTo>
                <a:cubicBezTo>
                  <a:pt x="2857" y="0"/>
                  <a:pt x="0" y="2857"/>
                  <a:pt x="0" y="6382"/>
                </a:cubicBezTo>
                <a:cubicBezTo>
                  <a:pt x="0" y="6792"/>
                  <a:pt x="65" y="7282"/>
                  <a:pt x="45" y="7115"/>
                </a:cubicBezTo>
                <a:cubicBezTo>
                  <a:pt x="733" y="13419"/>
                  <a:pt x="9855" y="21600"/>
                  <a:pt x="10800" y="21600"/>
                </a:cubicBezTo>
                <a:cubicBezTo>
                  <a:pt x="11745" y="21600"/>
                  <a:pt x="20867" y="13419"/>
                  <a:pt x="21555" y="7115"/>
                </a:cubicBezTo>
                <a:cubicBezTo>
                  <a:pt x="21536" y="7282"/>
                  <a:pt x="21600" y="6792"/>
                  <a:pt x="21600" y="6382"/>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90" name="TextBox 89"/>
          <p:cNvSpPr txBox="1"/>
          <p:nvPr/>
        </p:nvSpPr>
        <p:spPr>
          <a:xfrm>
            <a:off x="1165631" y="1295312"/>
            <a:ext cx="723276" cy="253916"/>
          </a:xfrm>
          <a:prstGeom prst="rect">
            <a:avLst/>
          </a:prstGeom>
          <a:noFill/>
        </p:spPr>
        <p:txBody>
          <a:bodyPr wrap="none" rtlCol="0" anchor="ctr" anchorCtr="0">
            <a:spAutoFit/>
          </a:bodyPr>
          <a:lstStyle/>
          <a:p>
            <a:pPr algn="ctr" defTabSz="685663">
              <a:defRPr/>
            </a:pPr>
            <a:r>
              <a:rPr lang="zh-CN" altLang="en-US"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FFFFFF"/>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91" name="Subtitle 2"/>
          <p:cNvSpPr txBox="1">
            <a:spLocks/>
          </p:cNvSpPr>
          <p:nvPr/>
        </p:nvSpPr>
        <p:spPr>
          <a:xfrm>
            <a:off x="641425" y="1507047"/>
            <a:ext cx="17684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825" dirty="0">
                <a:solidFill>
                  <a:srgbClr val="FFFFF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a:t>
            </a:r>
          </a:p>
        </p:txBody>
      </p:sp>
      <p:pic>
        <p:nvPicPr>
          <p:cNvPr id="14" name="图片占位符 13">
            <a:extLst>
              <a:ext uri="{FF2B5EF4-FFF2-40B4-BE49-F238E27FC236}">
                <a16:creationId xmlns="" xmlns:a16="http://schemas.microsoft.com/office/drawing/2014/main" id="{1CDA0741-EB5A-4AD8-B37B-CEDF8000D962}"/>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12" name="图片占位符 11">
            <a:extLst>
              <a:ext uri="{FF2B5EF4-FFF2-40B4-BE49-F238E27FC236}">
                <a16:creationId xmlns="" xmlns:a16="http://schemas.microsoft.com/office/drawing/2014/main" id="{8627DA73-4F3A-44EE-96A4-538BF9D21369}"/>
              </a:ext>
            </a:extLst>
          </p:cNvPr>
          <p:cNvPicPr>
            <a:picLocks noGrp="1" noChangeAspect="1"/>
          </p:cNvPicPr>
          <p:nvPr>
            <p:ph type="pic" sz="quarter" idx="15"/>
          </p:nvPr>
        </p:nvPicPr>
        <p:blipFill>
          <a:blip r:embed="rId4" cstate="screen">
            <a:extLst>
              <a:ext uri="{28A0092B-C50C-407E-A947-70E740481C1C}">
                <a14:useLocalDpi xmlns:a14="http://schemas.microsoft.com/office/drawing/2010/main"/>
              </a:ext>
            </a:extLst>
          </a:blip>
          <a:srcRect/>
          <a:stretch>
            <a:fillRect/>
          </a:stretch>
        </p:blipFill>
        <p:spPr/>
      </p:pic>
      <p:pic>
        <p:nvPicPr>
          <p:cNvPr id="16" name="图片占位符 15">
            <a:extLst>
              <a:ext uri="{FF2B5EF4-FFF2-40B4-BE49-F238E27FC236}">
                <a16:creationId xmlns="" xmlns:a16="http://schemas.microsoft.com/office/drawing/2014/main" id="{9D22D764-8C86-4A32-8477-FADF8F38F293}"/>
              </a:ext>
            </a:extLst>
          </p:cNvPr>
          <p:cNvPicPr>
            <a:picLocks noGrp="1" noChangeAspect="1"/>
          </p:cNvPicPr>
          <p:nvPr>
            <p:ph type="pic" sz="quarter" idx="16"/>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3453208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2872"/>
          <p:cNvSpPr/>
          <p:nvPr/>
        </p:nvSpPr>
        <p:spPr>
          <a:xfrm>
            <a:off x="5970473" y="1441485"/>
            <a:ext cx="992695" cy="992695"/>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8"/>
                  <a:pt x="19636" y="20618"/>
                </a:cubicBezTo>
                <a:lnTo>
                  <a:pt x="1964" y="20618"/>
                </a:lnTo>
                <a:cubicBezTo>
                  <a:pt x="1422" y="20618"/>
                  <a:pt x="982" y="20179"/>
                  <a:pt x="982" y="19636"/>
                </a:cubicBezTo>
                <a:lnTo>
                  <a:pt x="982" y="1964"/>
                </a:lnTo>
                <a:cubicBezTo>
                  <a:pt x="982" y="1422"/>
                  <a:pt x="1422"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15929" y="7018"/>
                </a:moveTo>
                <a:cubicBezTo>
                  <a:pt x="15540" y="7246"/>
                  <a:pt x="15108" y="7411"/>
                  <a:pt x="14650" y="7499"/>
                </a:cubicBezTo>
                <a:cubicBezTo>
                  <a:pt x="14282" y="7114"/>
                  <a:pt x="13759" y="6874"/>
                  <a:pt x="13180" y="6874"/>
                </a:cubicBezTo>
                <a:cubicBezTo>
                  <a:pt x="12067" y="6874"/>
                  <a:pt x="11165" y="7762"/>
                  <a:pt x="11165" y="8856"/>
                </a:cubicBezTo>
                <a:cubicBezTo>
                  <a:pt x="11165" y="9011"/>
                  <a:pt x="11183" y="9162"/>
                  <a:pt x="11217" y="9308"/>
                </a:cubicBezTo>
                <a:cubicBezTo>
                  <a:pt x="9543" y="9225"/>
                  <a:pt x="8059" y="8436"/>
                  <a:pt x="7066" y="7236"/>
                </a:cubicBezTo>
                <a:cubicBezTo>
                  <a:pt x="6892" y="7529"/>
                  <a:pt x="6793" y="7870"/>
                  <a:pt x="6793" y="8233"/>
                </a:cubicBezTo>
                <a:cubicBezTo>
                  <a:pt x="6793" y="8921"/>
                  <a:pt x="7148" y="9528"/>
                  <a:pt x="7689" y="9883"/>
                </a:cubicBezTo>
                <a:cubicBezTo>
                  <a:pt x="7359" y="9873"/>
                  <a:pt x="7048" y="9784"/>
                  <a:pt x="6777" y="9635"/>
                </a:cubicBezTo>
                <a:cubicBezTo>
                  <a:pt x="6776" y="9644"/>
                  <a:pt x="6776" y="9652"/>
                  <a:pt x="6776" y="9660"/>
                </a:cubicBezTo>
                <a:cubicBezTo>
                  <a:pt x="6776" y="10621"/>
                  <a:pt x="7471" y="11422"/>
                  <a:pt x="8392" y="11604"/>
                </a:cubicBezTo>
                <a:cubicBezTo>
                  <a:pt x="8223" y="11650"/>
                  <a:pt x="8045" y="11673"/>
                  <a:pt x="7861" y="11673"/>
                </a:cubicBezTo>
                <a:cubicBezTo>
                  <a:pt x="7732" y="11673"/>
                  <a:pt x="7606" y="11661"/>
                  <a:pt x="7483" y="11638"/>
                </a:cubicBezTo>
                <a:cubicBezTo>
                  <a:pt x="7739" y="12426"/>
                  <a:pt x="8482" y="12999"/>
                  <a:pt x="9364" y="13015"/>
                </a:cubicBezTo>
                <a:cubicBezTo>
                  <a:pt x="8674" y="13547"/>
                  <a:pt x="7806" y="13863"/>
                  <a:pt x="6862" y="13863"/>
                </a:cubicBezTo>
                <a:cubicBezTo>
                  <a:pt x="6699" y="13863"/>
                  <a:pt x="6539" y="13855"/>
                  <a:pt x="6382" y="13837"/>
                </a:cubicBezTo>
                <a:cubicBezTo>
                  <a:pt x="7273" y="14398"/>
                  <a:pt x="8332" y="14727"/>
                  <a:pt x="9470" y="14727"/>
                </a:cubicBezTo>
                <a:cubicBezTo>
                  <a:pt x="13174" y="14727"/>
                  <a:pt x="15200" y="11706"/>
                  <a:pt x="15200" y="9086"/>
                </a:cubicBezTo>
                <a:cubicBezTo>
                  <a:pt x="15200" y="9000"/>
                  <a:pt x="15199" y="8914"/>
                  <a:pt x="15195" y="8829"/>
                </a:cubicBezTo>
                <a:cubicBezTo>
                  <a:pt x="15588" y="8550"/>
                  <a:pt x="15930" y="8201"/>
                  <a:pt x="16200" y="7804"/>
                </a:cubicBezTo>
                <a:cubicBezTo>
                  <a:pt x="15839" y="7960"/>
                  <a:pt x="15451" y="8067"/>
                  <a:pt x="15043" y="8115"/>
                </a:cubicBezTo>
                <a:cubicBezTo>
                  <a:pt x="15459" y="7870"/>
                  <a:pt x="15778" y="7482"/>
                  <a:pt x="15929" y="701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Shape 2873"/>
          <p:cNvSpPr/>
          <p:nvPr/>
        </p:nvSpPr>
        <p:spPr>
          <a:xfrm>
            <a:off x="1854189" y="1441485"/>
            <a:ext cx="992695" cy="992695"/>
          </a:xfrm>
          <a:custGeom>
            <a:avLst/>
            <a:gdLst/>
            <a:ahLst/>
            <a:cxnLst>
              <a:cxn ang="0">
                <a:pos x="wd2" y="hd2"/>
              </a:cxn>
              <a:cxn ang="5400000">
                <a:pos x="wd2" y="hd2"/>
              </a:cxn>
              <a:cxn ang="10800000">
                <a:pos x="wd2" y="hd2"/>
              </a:cxn>
              <a:cxn ang="16200000">
                <a:pos x="wd2" y="hd2"/>
              </a:cxn>
            </a:cxnLst>
            <a:rect l="0" t="0" r="r" b="b"/>
            <a:pathLst>
              <a:path w="21600" h="21600" extrusionOk="0">
                <a:moveTo>
                  <a:pt x="11776" y="8468"/>
                </a:moveTo>
                <a:cubicBezTo>
                  <a:pt x="11776" y="8071"/>
                  <a:pt x="11817" y="7858"/>
                  <a:pt x="12428" y="7858"/>
                </a:cubicBezTo>
                <a:lnTo>
                  <a:pt x="13245" y="7858"/>
                </a:lnTo>
                <a:lnTo>
                  <a:pt x="13245" y="6381"/>
                </a:lnTo>
                <a:lnTo>
                  <a:pt x="11938" y="6381"/>
                </a:lnTo>
                <a:cubicBezTo>
                  <a:pt x="10368" y="6381"/>
                  <a:pt x="9816" y="7120"/>
                  <a:pt x="9816" y="8363"/>
                </a:cubicBezTo>
                <a:lnTo>
                  <a:pt x="9816" y="9322"/>
                </a:lnTo>
                <a:lnTo>
                  <a:pt x="8837" y="9322"/>
                </a:lnTo>
                <a:lnTo>
                  <a:pt x="8837" y="10800"/>
                </a:lnTo>
                <a:lnTo>
                  <a:pt x="9816" y="10800"/>
                </a:lnTo>
                <a:lnTo>
                  <a:pt x="9816" y="15219"/>
                </a:lnTo>
                <a:lnTo>
                  <a:pt x="11774" y="15219"/>
                </a:lnTo>
                <a:lnTo>
                  <a:pt x="11774" y="10800"/>
                </a:lnTo>
                <a:lnTo>
                  <a:pt x="13081" y="10800"/>
                </a:lnTo>
                <a:lnTo>
                  <a:pt x="13254" y="9322"/>
                </a:lnTo>
                <a:lnTo>
                  <a:pt x="11774" y="9322"/>
                </a:lnTo>
                <a:cubicBezTo>
                  <a:pt x="11774" y="9322"/>
                  <a:pt x="11776" y="8468"/>
                  <a:pt x="11776" y="8468"/>
                </a:cubicBezTo>
                <a:close/>
                <a:moveTo>
                  <a:pt x="20618" y="19636"/>
                </a:moveTo>
                <a:cubicBezTo>
                  <a:pt x="20618" y="20179"/>
                  <a:pt x="20179" y="20618"/>
                  <a:pt x="19636" y="20618"/>
                </a:cubicBezTo>
                <a:lnTo>
                  <a:pt x="1964" y="20618"/>
                </a:lnTo>
                <a:cubicBezTo>
                  <a:pt x="1422" y="20618"/>
                  <a:pt x="982" y="20179"/>
                  <a:pt x="982" y="19636"/>
                </a:cubicBezTo>
                <a:lnTo>
                  <a:pt x="982" y="1964"/>
                </a:lnTo>
                <a:cubicBezTo>
                  <a:pt x="982" y="1422"/>
                  <a:pt x="1422" y="982"/>
                  <a:pt x="1964" y="982"/>
                </a:cubicBezTo>
                <a:lnTo>
                  <a:pt x="19636" y="982"/>
                </a:lnTo>
                <a:cubicBezTo>
                  <a:pt x="20179"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4" name="TextBox 33"/>
          <p:cNvSpPr txBox="1"/>
          <p:nvPr/>
        </p:nvSpPr>
        <p:spPr>
          <a:xfrm>
            <a:off x="6101951" y="2631188"/>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5" name="Subtitle 2"/>
          <p:cNvSpPr txBox="1">
            <a:spLocks/>
          </p:cNvSpPr>
          <p:nvPr/>
        </p:nvSpPr>
        <p:spPr>
          <a:xfrm>
            <a:off x="5644700" y="2901466"/>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36" name="TextBox 35"/>
          <p:cNvSpPr txBox="1"/>
          <p:nvPr/>
        </p:nvSpPr>
        <p:spPr>
          <a:xfrm>
            <a:off x="1994030" y="2631188"/>
            <a:ext cx="723276" cy="253916"/>
          </a:xfrm>
          <a:prstGeom prst="rect">
            <a:avLst/>
          </a:prstGeom>
          <a:noFill/>
        </p:spPr>
        <p:txBody>
          <a:bodyPr wrap="none" rtlCol="0" anchor="ctr" anchorCtr="0">
            <a:spAutoFit/>
          </a:bodyPr>
          <a:lstStyle/>
          <a:p>
            <a:pPr algn="ctr" defTabSz="685663">
              <a:defRPr/>
            </a:pPr>
            <a:r>
              <a:rPr lang="zh-CN" altLang="en-US"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0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7" name="Subtitle 2"/>
          <p:cNvSpPr txBox="1">
            <a:spLocks/>
          </p:cNvSpPr>
          <p:nvPr/>
        </p:nvSpPr>
        <p:spPr>
          <a:xfrm>
            <a:off x="1536779" y="2901466"/>
            <a:ext cx="1634517"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
        <p:nvSpPr>
          <p:cNvPr id="66" name="Shape 2643"/>
          <p:cNvSpPr/>
          <p:nvPr/>
        </p:nvSpPr>
        <p:spPr>
          <a:xfrm>
            <a:off x="5394104" y="4377189"/>
            <a:ext cx="107906" cy="197828"/>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69" name="Shape 2644"/>
          <p:cNvSpPr/>
          <p:nvPr/>
        </p:nvSpPr>
        <p:spPr>
          <a:xfrm>
            <a:off x="5376121" y="3441016"/>
            <a:ext cx="143874" cy="197828"/>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0" name="Shape 2645"/>
          <p:cNvSpPr/>
          <p:nvPr/>
        </p:nvSpPr>
        <p:spPr>
          <a:xfrm>
            <a:off x="5349145" y="3953016"/>
            <a:ext cx="197826" cy="143875"/>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71" name="Rectangle 70"/>
          <p:cNvSpPr>
            <a:spLocks/>
          </p:cNvSpPr>
          <p:nvPr/>
        </p:nvSpPr>
        <p:spPr bwMode="auto">
          <a:xfrm>
            <a:off x="7353215" y="443187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2" name="Rectangle 71"/>
          <p:cNvSpPr/>
          <p:nvPr/>
        </p:nvSpPr>
        <p:spPr>
          <a:xfrm>
            <a:off x="5636336" y="4469465"/>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3" name="Rectangle 72"/>
          <p:cNvSpPr/>
          <p:nvPr/>
        </p:nvSpPr>
        <p:spPr>
          <a:xfrm>
            <a:off x="5636337" y="4448868"/>
            <a:ext cx="1016562"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4" name="Rectangle 73"/>
          <p:cNvSpPr>
            <a:spLocks/>
          </p:cNvSpPr>
          <p:nvPr/>
        </p:nvSpPr>
        <p:spPr bwMode="auto">
          <a:xfrm>
            <a:off x="7353215" y="3502334"/>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5" name="Rectangle 74"/>
          <p:cNvSpPr/>
          <p:nvPr/>
        </p:nvSpPr>
        <p:spPr>
          <a:xfrm>
            <a:off x="5636336" y="3539929"/>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6" name="Rectangle 75"/>
          <p:cNvSpPr/>
          <p:nvPr/>
        </p:nvSpPr>
        <p:spPr>
          <a:xfrm>
            <a:off x="5636336" y="3519331"/>
            <a:ext cx="137160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7" name="Rectangle 76"/>
          <p:cNvSpPr>
            <a:spLocks/>
          </p:cNvSpPr>
          <p:nvPr/>
        </p:nvSpPr>
        <p:spPr bwMode="auto">
          <a:xfrm>
            <a:off x="7353215" y="399301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78" name="Rectangle 77"/>
          <p:cNvSpPr/>
          <p:nvPr/>
        </p:nvSpPr>
        <p:spPr>
          <a:xfrm>
            <a:off x="5636336" y="4030612"/>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79" name="Rectangle 78"/>
          <p:cNvSpPr/>
          <p:nvPr/>
        </p:nvSpPr>
        <p:spPr>
          <a:xfrm>
            <a:off x="5636337" y="4010014"/>
            <a:ext cx="672084"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3" name="Shape 2643"/>
          <p:cNvSpPr/>
          <p:nvPr/>
        </p:nvSpPr>
        <p:spPr>
          <a:xfrm>
            <a:off x="1294547" y="4377189"/>
            <a:ext cx="107906" cy="197828"/>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4" name="Shape 2644"/>
          <p:cNvSpPr/>
          <p:nvPr/>
        </p:nvSpPr>
        <p:spPr>
          <a:xfrm>
            <a:off x="1276564" y="3441016"/>
            <a:ext cx="143874" cy="197828"/>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5" name="Shape 2645"/>
          <p:cNvSpPr/>
          <p:nvPr/>
        </p:nvSpPr>
        <p:spPr>
          <a:xfrm>
            <a:off x="1249588" y="3953016"/>
            <a:ext cx="197826" cy="143875"/>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86" name="Rectangle 85"/>
          <p:cNvSpPr>
            <a:spLocks/>
          </p:cNvSpPr>
          <p:nvPr/>
        </p:nvSpPr>
        <p:spPr bwMode="auto">
          <a:xfrm>
            <a:off x="3253658" y="443187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87" name="Rectangle 86"/>
          <p:cNvSpPr/>
          <p:nvPr/>
        </p:nvSpPr>
        <p:spPr>
          <a:xfrm>
            <a:off x="1536779" y="4469465"/>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8" name="Rectangle 87"/>
          <p:cNvSpPr/>
          <p:nvPr/>
        </p:nvSpPr>
        <p:spPr>
          <a:xfrm>
            <a:off x="1536780" y="4448868"/>
            <a:ext cx="1016562"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9" name="Rectangle 88"/>
          <p:cNvSpPr>
            <a:spLocks/>
          </p:cNvSpPr>
          <p:nvPr/>
        </p:nvSpPr>
        <p:spPr bwMode="auto">
          <a:xfrm>
            <a:off x="3253658" y="3502334"/>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90" name="Rectangle 89"/>
          <p:cNvSpPr/>
          <p:nvPr/>
        </p:nvSpPr>
        <p:spPr>
          <a:xfrm>
            <a:off x="1536779" y="3539929"/>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1" name="Rectangle 90"/>
          <p:cNvSpPr/>
          <p:nvPr/>
        </p:nvSpPr>
        <p:spPr>
          <a:xfrm>
            <a:off x="1536779" y="3519331"/>
            <a:ext cx="137160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Rectangle 91"/>
          <p:cNvSpPr>
            <a:spLocks/>
          </p:cNvSpPr>
          <p:nvPr/>
        </p:nvSpPr>
        <p:spPr bwMode="auto">
          <a:xfrm>
            <a:off x="3253658" y="399301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93" name="Rectangle 92"/>
          <p:cNvSpPr/>
          <p:nvPr/>
        </p:nvSpPr>
        <p:spPr>
          <a:xfrm>
            <a:off x="1536779" y="4030612"/>
            <a:ext cx="1566266"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Rectangle 93"/>
          <p:cNvSpPr/>
          <p:nvPr/>
        </p:nvSpPr>
        <p:spPr>
          <a:xfrm>
            <a:off x="1536780" y="4010014"/>
            <a:ext cx="672084"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cxnSp>
        <p:nvCxnSpPr>
          <p:cNvPr id="40" name="Straight Connector 8">
            <a:extLst>
              <a:ext uri="{FF2B5EF4-FFF2-40B4-BE49-F238E27FC236}">
                <a16:creationId xmlns="" xmlns:a16="http://schemas.microsoft.com/office/drawing/2014/main" id="{558FD29F-E701-49D2-AA9B-972D28FCBFDB}"/>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 xmlns:a16="http://schemas.microsoft.com/office/drawing/2014/main" id="{14FF3625-9E34-401E-B30C-FE27711F76E7}"/>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42" name="矩形 4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7AE042A-285D-4111-BDD7-0720D2284AE9}"/>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87817073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a:extLst>
              <a:ext uri="{FF2B5EF4-FFF2-40B4-BE49-F238E27FC236}">
                <a16:creationId xmlns="" xmlns:a16="http://schemas.microsoft.com/office/drawing/2014/main" id="{D36226D1-9C97-43CB-87CD-09217E4F847F}"/>
              </a:ext>
            </a:extLst>
          </p:cNvPr>
          <p:cNvSpPr txBox="1"/>
          <p:nvPr/>
        </p:nvSpPr>
        <p:spPr>
          <a:xfrm>
            <a:off x="3402450" y="2874332"/>
            <a:ext cx="2339102" cy="461665"/>
          </a:xfrm>
          <a:prstGeom prst="rect">
            <a:avLst/>
          </a:prstGeom>
          <a:noFill/>
        </p:spPr>
        <p:txBody>
          <a:bodyPr wrap="none" rtlCol="0">
            <a:spAutoFit/>
          </a:bodyPr>
          <a:lstStyle/>
          <a:p>
            <a:pPr algn="ctr"/>
            <a:r>
              <a:rPr lang="zh-CN" altLang="en-US" sz="2400" dirty="0">
                <a:solidFill>
                  <a:schemeClr val="tx2"/>
                </a:solidFill>
              </a:rPr>
              <a:t>请输入标题内容</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CC3D6D9-9026-4740-8DCD-E6EE220C6014}"/>
              </a:ext>
            </a:extLst>
          </p:cNvPr>
          <p:cNvSpPr/>
          <p:nvPr/>
        </p:nvSpPr>
        <p:spPr>
          <a:xfrm>
            <a:off x="2778643" y="3373368"/>
            <a:ext cx="3586716" cy="415498"/>
          </a:xfrm>
          <a:prstGeom prst="rect">
            <a:avLst/>
          </a:prstGeom>
        </p:spPr>
        <p:txBody>
          <a:bodyPr wrap="square">
            <a:spAutoFit/>
          </a:bodyPr>
          <a:lstStyle/>
          <a:p>
            <a:pPr lvl="0" algn="ct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Lorem ipsum dolor sit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amet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consectetur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adipiscing</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elit</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efficitur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ipsum vitae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tortor</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1050" dirty="0" err="1">
                <a:latin typeface="Arial" panose="020B0604020202020204" pitchFamily="34" charset="0"/>
                <a:ea typeface="微软雅黑" panose="020B0503020204020204" pitchFamily="34" charset="-122"/>
                <a:cs typeface="+mn-ea"/>
                <a:sym typeface="Arial" panose="020B0604020202020204" pitchFamily="34" charset="0"/>
              </a:rPr>
              <a:t>accumsan</a:t>
            </a:r>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 a</a:t>
            </a:r>
            <a:endParaRPr lang="zh-CN" altLang="en-US" sz="105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 name="直接连接符 13">
            <a:extLst>
              <a:ext uri="{FF2B5EF4-FFF2-40B4-BE49-F238E27FC236}">
                <a16:creationId xmlns="" xmlns:a16="http://schemas.microsoft.com/office/drawing/2014/main" id="{B7C31353-C50D-4545-8109-3ACF950F5113}"/>
              </a:ext>
            </a:extLst>
          </p:cNvPr>
          <p:cNvCxnSpPr>
            <a:cxnSpLocks/>
          </p:cNvCxnSpPr>
          <p:nvPr/>
        </p:nvCxnSpPr>
        <p:spPr>
          <a:xfrm>
            <a:off x="4460899" y="3353566"/>
            <a:ext cx="2222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椭圆 1">
            <a:extLst>
              <a:ext uri="{FF2B5EF4-FFF2-40B4-BE49-F238E27FC236}">
                <a16:creationId xmlns="" xmlns:a16="http://schemas.microsoft.com/office/drawing/2014/main" id="{C5276586-13BE-425B-BA5D-63EB856CE384}"/>
              </a:ext>
            </a:extLst>
          </p:cNvPr>
          <p:cNvSpPr/>
          <p:nvPr/>
        </p:nvSpPr>
        <p:spPr>
          <a:xfrm>
            <a:off x="4004930" y="1377542"/>
            <a:ext cx="1134140" cy="113414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tx2"/>
                </a:solidFill>
              </a:rPr>
              <a:t>04</a:t>
            </a:r>
            <a:endParaRPr lang="zh-CN" altLang="en-US" sz="4400" dirty="0">
              <a:solidFill>
                <a:schemeClr val="tx2"/>
              </a:solidFill>
            </a:endParaRPr>
          </a:p>
        </p:txBody>
      </p:sp>
    </p:spTree>
    <p:extLst>
      <p:ext uri="{BB962C8B-B14F-4D97-AF65-F5344CB8AC3E}">
        <p14:creationId xmlns:p14="http://schemas.microsoft.com/office/powerpoint/2010/main" val="309486896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217707" y="1306210"/>
            <a:ext cx="2675159" cy="3341834"/>
            <a:chOff x="14431023" y="5726186"/>
            <a:chExt cx="4012938" cy="5012999"/>
          </a:xfrm>
        </p:grpSpPr>
        <p:sp>
          <p:nvSpPr>
            <p:cNvPr id="42" name="Freeform 412"/>
            <p:cNvSpPr>
              <a:spLocks noChangeArrowheads="1"/>
            </p:cNvSpPr>
            <p:nvPr/>
          </p:nvSpPr>
          <p:spPr bwMode="auto">
            <a:xfrm>
              <a:off x="14431023" y="10451866"/>
              <a:ext cx="4012938" cy="287319"/>
            </a:xfrm>
            <a:custGeom>
              <a:avLst/>
              <a:gdLst>
                <a:gd name="T0" fmla="*/ 0 w 11153"/>
                <a:gd name="T1" fmla="*/ 0 h 801"/>
                <a:gd name="T2" fmla="*/ 11152 w 11153"/>
                <a:gd name="T3" fmla="*/ 0 h 801"/>
                <a:gd name="T4" fmla="*/ 11152 w 11153"/>
                <a:gd name="T5" fmla="*/ 800 h 801"/>
                <a:gd name="T6" fmla="*/ 0 w 11153"/>
                <a:gd name="T7" fmla="*/ 800 h 801"/>
                <a:gd name="T8" fmla="*/ 0 w 11153"/>
                <a:gd name="T9" fmla="*/ 0 h 801"/>
              </a:gdLst>
              <a:ahLst/>
              <a:cxnLst>
                <a:cxn ang="0">
                  <a:pos x="T0" y="T1"/>
                </a:cxn>
                <a:cxn ang="0">
                  <a:pos x="T2" y="T3"/>
                </a:cxn>
                <a:cxn ang="0">
                  <a:pos x="T4" y="T5"/>
                </a:cxn>
                <a:cxn ang="0">
                  <a:pos x="T6" y="T7"/>
                </a:cxn>
                <a:cxn ang="0">
                  <a:pos x="T8" y="T9"/>
                </a:cxn>
              </a:cxnLst>
              <a:rect l="0" t="0" r="r" b="b"/>
              <a:pathLst>
                <a:path w="11153" h="801">
                  <a:moveTo>
                    <a:pt x="0" y="0"/>
                  </a:moveTo>
                  <a:lnTo>
                    <a:pt x="11152" y="0"/>
                  </a:lnTo>
                  <a:lnTo>
                    <a:pt x="11152" y="800"/>
                  </a:lnTo>
                  <a:lnTo>
                    <a:pt x="0" y="800"/>
                  </a:lnTo>
                  <a:lnTo>
                    <a:pt x="0" y="0"/>
                  </a:lnTo>
                </a:path>
              </a:pathLst>
            </a:custGeom>
            <a:blipFill dpi="0" rotWithShape="0">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3" name="Freeform 415"/>
            <p:cNvSpPr>
              <a:spLocks noChangeArrowheads="1"/>
            </p:cNvSpPr>
            <p:nvPr/>
          </p:nvSpPr>
          <p:spPr bwMode="auto">
            <a:xfrm>
              <a:off x="14843746" y="5726186"/>
              <a:ext cx="3303372" cy="4868545"/>
            </a:xfrm>
            <a:custGeom>
              <a:avLst/>
              <a:gdLst>
                <a:gd name="T0" fmla="*/ 0 w 9183"/>
                <a:gd name="T1" fmla="*/ 0 h 13530"/>
                <a:gd name="T2" fmla="*/ 9182 w 9183"/>
                <a:gd name="T3" fmla="*/ 0 h 13530"/>
                <a:gd name="T4" fmla="*/ 9182 w 9183"/>
                <a:gd name="T5" fmla="*/ 13529 h 13530"/>
                <a:gd name="T6" fmla="*/ 0 w 9183"/>
                <a:gd name="T7" fmla="*/ 13529 h 13530"/>
                <a:gd name="T8" fmla="*/ 0 w 9183"/>
                <a:gd name="T9" fmla="*/ 0 h 13530"/>
              </a:gdLst>
              <a:ahLst/>
              <a:cxnLst>
                <a:cxn ang="0">
                  <a:pos x="T0" y="T1"/>
                </a:cxn>
                <a:cxn ang="0">
                  <a:pos x="T2" y="T3"/>
                </a:cxn>
                <a:cxn ang="0">
                  <a:pos x="T4" y="T5"/>
                </a:cxn>
                <a:cxn ang="0">
                  <a:pos x="T6" y="T7"/>
                </a:cxn>
                <a:cxn ang="0">
                  <a:pos x="T8" y="T9"/>
                </a:cxn>
              </a:cxnLst>
              <a:rect l="0" t="0" r="r" b="b"/>
              <a:pathLst>
                <a:path w="9183" h="13530">
                  <a:moveTo>
                    <a:pt x="0" y="0"/>
                  </a:moveTo>
                  <a:lnTo>
                    <a:pt x="9182" y="0"/>
                  </a:lnTo>
                  <a:lnTo>
                    <a:pt x="9182" y="13529"/>
                  </a:lnTo>
                  <a:lnTo>
                    <a:pt x="0" y="13529"/>
                  </a:lnTo>
                  <a:lnTo>
                    <a:pt x="0" y="0"/>
                  </a:lnTo>
                </a:path>
              </a:pathLst>
            </a:custGeom>
            <a:blipFill dpi="0" rotWithShape="0">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6" name="Freeform 416"/>
            <p:cNvSpPr>
              <a:spLocks noChangeArrowheads="1"/>
            </p:cNvSpPr>
            <p:nvPr/>
          </p:nvSpPr>
          <p:spPr bwMode="auto">
            <a:xfrm>
              <a:off x="14873907" y="5745235"/>
              <a:ext cx="3235114" cy="4809811"/>
            </a:xfrm>
            <a:custGeom>
              <a:avLst/>
              <a:gdLst>
                <a:gd name="T0" fmla="*/ 8359 w 8992"/>
                <a:gd name="T1" fmla="*/ 0 h 13368"/>
                <a:gd name="T2" fmla="*/ 8991 w 8992"/>
                <a:gd name="T3" fmla="*/ 639 h 13368"/>
                <a:gd name="T4" fmla="*/ 8991 w 8992"/>
                <a:gd name="T5" fmla="*/ 12734 h 13368"/>
                <a:gd name="T6" fmla="*/ 8353 w 8992"/>
                <a:gd name="T7" fmla="*/ 13367 h 13368"/>
                <a:gd name="T8" fmla="*/ 633 w 8992"/>
                <a:gd name="T9" fmla="*/ 13361 h 13368"/>
                <a:gd name="T10" fmla="*/ 0 w 8992"/>
                <a:gd name="T11" fmla="*/ 12728 h 13368"/>
                <a:gd name="T12" fmla="*/ 0 w 8992"/>
                <a:gd name="T13" fmla="*/ 633 h 13368"/>
                <a:gd name="T14" fmla="*/ 639 w 8992"/>
                <a:gd name="T15" fmla="*/ 0 h 13368"/>
                <a:gd name="T16" fmla="*/ 8359 w 8992"/>
                <a:gd name="T17" fmla="*/ 0 h 13368"/>
                <a:gd name="T18" fmla="*/ 8359 w 8992"/>
                <a:gd name="T19" fmla="*/ 0 h 13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92" h="13368">
                  <a:moveTo>
                    <a:pt x="8359" y="0"/>
                  </a:moveTo>
                  <a:cubicBezTo>
                    <a:pt x="8710" y="0"/>
                    <a:pt x="8991" y="287"/>
                    <a:pt x="8991" y="639"/>
                  </a:cubicBezTo>
                  <a:cubicBezTo>
                    <a:pt x="8991" y="639"/>
                    <a:pt x="8991" y="639"/>
                    <a:pt x="8991" y="12734"/>
                  </a:cubicBezTo>
                  <a:cubicBezTo>
                    <a:pt x="8991" y="13081"/>
                    <a:pt x="8704" y="13367"/>
                    <a:pt x="8353" y="13367"/>
                  </a:cubicBezTo>
                  <a:cubicBezTo>
                    <a:pt x="8353" y="13367"/>
                    <a:pt x="8353" y="13367"/>
                    <a:pt x="633" y="13361"/>
                  </a:cubicBezTo>
                  <a:cubicBezTo>
                    <a:pt x="281" y="13361"/>
                    <a:pt x="0" y="13081"/>
                    <a:pt x="0" y="12728"/>
                  </a:cubicBezTo>
                  <a:cubicBezTo>
                    <a:pt x="0" y="12728"/>
                    <a:pt x="0" y="12728"/>
                    <a:pt x="0" y="633"/>
                  </a:cubicBezTo>
                  <a:cubicBezTo>
                    <a:pt x="6" y="287"/>
                    <a:pt x="286" y="0"/>
                    <a:pt x="639" y="0"/>
                  </a:cubicBezTo>
                  <a:cubicBezTo>
                    <a:pt x="639" y="0"/>
                    <a:pt x="639" y="0"/>
                    <a:pt x="8359" y="0"/>
                  </a:cubicBezTo>
                  <a:lnTo>
                    <a:pt x="8359" y="0"/>
                  </a:lnTo>
                </a:path>
              </a:pathLst>
            </a:custGeom>
            <a:solidFill>
              <a:srgbClr val="ECEC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Freeform 417"/>
            <p:cNvSpPr>
              <a:spLocks noChangeArrowheads="1"/>
            </p:cNvSpPr>
            <p:nvPr/>
          </p:nvSpPr>
          <p:spPr bwMode="auto">
            <a:xfrm>
              <a:off x="14956451" y="6216692"/>
              <a:ext cx="3081137" cy="3866898"/>
            </a:xfrm>
            <a:custGeom>
              <a:avLst/>
              <a:gdLst>
                <a:gd name="T0" fmla="*/ 8555 w 8562"/>
                <a:gd name="T1" fmla="*/ 10734 h 10747"/>
                <a:gd name="T2" fmla="*/ 8555 w 8562"/>
                <a:gd name="T3" fmla="*/ 10734 h 10747"/>
                <a:gd name="T4" fmla="*/ 8543 w 8562"/>
                <a:gd name="T5" fmla="*/ 10746 h 10747"/>
                <a:gd name="T6" fmla="*/ 12 w 8562"/>
                <a:gd name="T7" fmla="*/ 10746 h 10747"/>
                <a:gd name="T8" fmla="*/ 0 w 8562"/>
                <a:gd name="T9" fmla="*/ 10734 h 10747"/>
                <a:gd name="T10" fmla="*/ 6 w 8562"/>
                <a:gd name="T11" fmla="*/ 12 h 10747"/>
                <a:gd name="T12" fmla="*/ 18 w 8562"/>
                <a:gd name="T13" fmla="*/ 0 h 10747"/>
                <a:gd name="T14" fmla="*/ 8549 w 8562"/>
                <a:gd name="T15" fmla="*/ 0 h 10747"/>
                <a:gd name="T16" fmla="*/ 8561 w 8562"/>
                <a:gd name="T17" fmla="*/ 12 h 10747"/>
                <a:gd name="T18" fmla="*/ 8555 w 8562"/>
                <a:gd name="T19" fmla="*/ 10734 h 10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62" h="10747">
                  <a:moveTo>
                    <a:pt x="8555" y="10734"/>
                  </a:moveTo>
                  <a:lnTo>
                    <a:pt x="8555" y="10734"/>
                  </a:lnTo>
                  <a:cubicBezTo>
                    <a:pt x="8555" y="10740"/>
                    <a:pt x="8549" y="10746"/>
                    <a:pt x="8543" y="10746"/>
                  </a:cubicBezTo>
                  <a:cubicBezTo>
                    <a:pt x="12" y="10746"/>
                    <a:pt x="12" y="10746"/>
                    <a:pt x="12" y="10746"/>
                  </a:cubicBezTo>
                  <a:cubicBezTo>
                    <a:pt x="6" y="10746"/>
                    <a:pt x="0" y="10740"/>
                    <a:pt x="0" y="10734"/>
                  </a:cubicBezTo>
                  <a:cubicBezTo>
                    <a:pt x="6" y="12"/>
                    <a:pt x="6" y="12"/>
                    <a:pt x="6" y="12"/>
                  </a:cubicBezTo>
                  <a:cubicBezTo>
                    <a:pt x="6" y="6"/>
                    <a:pt x="12" y="0"/>
                    <a:pt x="18" y="0"/>
                  </a:cubicBezTo>
                  <a:cubicBezTo>
                    <a:pt x="8549" y="0"/>
                    <a:pt x="8549" y="0"/>
                    <a:pt x="8549" y="0"/>
                  </a:cubicBezTo>
                  <a:cubicBezTo>
                    <a:pt x="8555" y="0"/>
                    <a:pt x="8561" y="6"/>
                    <a:pt x="8561" y="12"/>
                  </a:cubicBezTo>
                  <a:lnTo>
                    <a:pt x="8555" y="10734"/>
                  </a:lnTo>
                </a:path>
              </a:pathLst>
            </a:custGeom>
            <a:solidFill>
              <a:srgbClr val="4E4E4E"/>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8" name="Freeform 418"/>
            <p:cNvSpPr>
              <a:spLocks noChangeArrowheads="1"/>
            </p:cNvSpPr>
            <p:nvPr/>
          </p:nvSpPr>
          <p:spPr bwMode="auto">
            <a:xfrm>
              <a:off x="16359710" y="10177246"/>
              <a:ext cx="263508" cy="261920"/>
            </a:xfrm>
            <a:custGeom>
              <a:avLst/>
              <a:gdLst>
                <a:gd name="T0" fmla="*/ 0 w 735"/>
                <a:gd name="T1" fmla="*/ 0 h 730"/>
                <a:gd name="T2" fmla="*/ 734 w 735"/>
                <a:gd name="T3" fmla="*/ 0 h 730"/>
                <a:gd name="T4" fmla="*/ 734 w 735"/>
                <a:gd name="T5" fmla="*/ 729 h 730"/>
                <a:gd name="T6" fmla="*/ 0 w 735"/>
                <a:gd name="T7" fmla="*/ 729 h 730"/>
                <a:gd name="T8" fmla="*/ 0 w 735"/>
                <a:gd name="T9" fmla="*/ 0 h 730"/>
              </a:gdLst>
              <a:ahLst/>
              <a:cxnLst>
                <a:cxn ang="0">
                  <a:pos x="T0" y="T1"/>
                </a:cxn>
                <a:cxn ang="0">
                  <a:pos x="T2" y="T3"/>
                </a:cxn>
                <a:cxn ang="0">
                  <a:pos x="T4" y="T5"/>
                </a:cxn>
                <a:cxn ang="0">
                  <a:pos x="T6" y="T7"/>
                </a:cxn>
                <a:cxn ang="0">
                  <a:pos x="T8" y="T9"/>
                </a:cxn>
              </a:cxnLst>
              <a:rect l="0" t="0" r="r" b="b"/>
              <a:pathLst>
                <a:path w="735" h="730">
                  <a:moveTo>
                    <a:pt x="0" y="0"/>
                  </a:moveTo>
                  <a:lnTo>
                    <a:pt x="734" y="0"/>
                  </a:lnTo>
                  <a:lnTo>
                    <a:pt x="734" y="729"/>
                  </a:lnTo>
                  <a:lnTo>
                    <a:pt x="0" y="729"/>
                  </a:lnTo>
                  <a:lnTo>
                    <a:pt x="0" y="0"/>
                  </a:lnTo>
                </a:path>
              </a:pathLst>
            </a:custGeom>
            <a:blipFill dpi="0" rotWithShape="0">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9" name="Freeform 419"/>
            <p:cNvSpPr>
              <a:spLocks noChangeArrowheads="1"/>
            </p:cNvSpPr>
            <p:nvPr/>
          </p:nvSpPr>
          <p:spPr bwMode="auto">
            <a:xfrm>
              <a:off x="16369234" y="10188358"/>
              <a:ext cx="244459" cy="244459"/>
            </a:xfrm>
            <a:custGeom>
              <a:avLst/>
              <a:gdLst>
                <a:gd name="T0" fmla="*/ 681 w 682"/>
                <a:gd name="T1" fmla="*/ 340 h 682"/>
                <a:gd name="T2" fmla="*/ 681 w 682"/>
                <a:gd name="T3" fmla="*/ 340 h 682"/>
                <a:gd name="T4" fmla="*/ 341 w 682"/>
                <a:gd name="T5" fmla="*/ 681 h 682"/>
                <a:gd name="T6" fmla="*/ 0 w 682"/>
                <a:gd name="T7" fmla="*/ 340 h 682"/>
                <a:gd name="T8" fmla="*/ 341 w 682"/>
                <a:gd name="T9" fmla="*/ 0 h 682"/>
                <a:gd name="T10" fmla="*/ 681 w 682"/>
                <a:gd name="T11" fmla="*/ 340 h 682"/>
              </a:gdLst>
              <a:ahLst/>
              <a:cxnLst>
                <a:cxn ang="0">
                  <a:pos x="T0" y="T1"/>
                </a:cxn>
                <a:cxn ang="0">
                  <a:pos x="T2" y="T3"/>
                </a:cxn>
                <a:cxn ang="0">
                  <a:pos x="T4" y="T5"/>
                </a:cxn>
                <a:cxn ang="0">
                  <a:pos x="T6" y="T7"/>
                </a:cxn>
                <a:cxn ang="0">
                  <a:pos x="T8" y="T9"/>
                </a:cxn>
                <a:cxn ang="0">
                  <a:pos x="T10" y="T11"/>
                </a:cxn>
              </a:cxnLst>
              <a:rect l="0" t="0" r="r" b="b"/>
              <a:pathLst>
                <a:path w="682" h="682">
                  <a:moveTo>
                    <a:pt x="681" y="340"/>
                  </a:moveTo>
                  <a:lnTo>
                    <a:pt x="681" y="340"/>
                  </a:lnTo>
                  <a:cubicBezTo>
                    <a:pt x="681" y="526"/>
                    <a:pt x="526" y="681"/>
                    <a:pt x="341" y="681"/>
                  </a:cubicBezTo>
                  <a:cubicBezTo>
                    <a:pt x="150" y="681"/>
                    <a:pt x="0" y="526"/>
                    <a:pt x="0" y="340"/>
                  </a:cubicBezTo>
                  <a:cubicBezTo>
                    <a:pt x="0" y="150"/>
                    <a:pt x="150" y="0"/>
                    <a:pt x="341" y="0"/>
                  </a:cubicBezTo>
                  <a:cubicBezTo>
                    <a:pt x="526" y="0"/>
                    <a:pt x="681" y="150"/>
                    <a:pt x="681" y="340"/>
                  </a:cubicBezTo>
                </a:path>
              </a:pathLst>
            </a:custGeom>
            <a:solidFill>
              <a:srgbClr val="CDCCCC"/>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0" name="Freeform 420"/>
            <p:cNvSpPr>
              <a:spLocks noChangeArrowheads="1"/>
            </p:cNvSpPr>
            <p:nvPr/>
          </p:nvSpPr>
          <p:spPr bwMode="auto">
            <a:xfrm>
              <a:off x="16493051" y="10310587"/>
              <a:ext cx="120642" cy="122230"/>
            </a:xfrm>
            <a:custGeom>
              <a:avLst/>
              <a:gdLst>
                <a:gd name="T0" fmla="*/ 0 w 341"/>
                <a:gd name="T1" fmla="*/ 0 h 342"/>
                <a:gd name="T2" fmla="*/ 340 w 341"/>
                <a:gd name="T3" fmla="*/ 0 h 342"/>
                <a:gd name="T4" fmla="*/ 340 w 341"/>
                <a:gd name="T5" fmla="*/ 341 h 342"/>
                <a:gd name="T6" fmla="*/ 0 w 341"/>
                <a:gd name="T7" fmla="*/ 341 h 342"/>
                <a:gd name="T8" fmla="*/ 0 w 341"/>
                <a:gd name="T9" fmla="*/ 0 h 342"/>
              </a:gdLst>
              <a:ahLst/>
              <a:cxnLst>
                <a:cxn ang="0">
                  <a:pos x="T0" y="T1"/>
                </a:cxn>
                <a:cxn ang="0">
                  <a:pos x="T2" y="T3"/>
                </a:cxn>
                <a:cxn ang="0">
                  <a:pos x="T4" y="T5"/>
                </a:cxn>
                <a:cxn ang="0">
                  <a:pos x="T6" y="T7"/>
                </a:cxn>
                <a:cxn ang="0">
                  <a:pos x="T8" y="T9"/>
                </a:cxn>
              </a:cxnLst>
              <a:rect l="0" t="0" r="r" b="b"/>
              <a:pathLst>
                <a:path w="341" h="342">
                  <a:moveTo>
                    <a:pt x="0" y="0"/>
                  </a:moveTo>
                  <a:lnTo>
                    <a:pt x="340" y="0"/>
                  </a:lnTo>
                  <a:lnTo>
                    <a:pt x="340" y="341"/>
                  </a:lnTo>
                  <a:lnTo>
                    <a:pt x="0" y="341"/>
                  </a:lnTo>
                  <a:lnTo>
                    <a:pt x="0" y="0"/>
                  </a:lnTo>
                </a:path>
              </a:pathLst>
            </a:custGeom>
            <a:blipFill dpi="0" rotWithShape="0">
              <a:blip r:embed="rId6"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1" name="Freeform 421"/>
            <p:cNvSpPr>
              <a:spLocks noChangeArrowheads="1"/>
            </p:cNvSpPr>
            <p:nvPr/>
          </p:nvSpPr>
          <p:spPr bwMode="auto">
            <a:xfrm>
              <a:off x="16369234" y="10309000"/>
              <a:ext cx="244459" cy="123817"/>
            </a:xfrm>
            <a:custGeom>
              <a:avLst/>
              <a:gdLst>
                <a:gd name="T0" fmla="*/ 0 w 682"/>
                <a:gd name="T1" fmla="*/ 0 h 347"/>
                <a:gd name="T2" fmla="*/ 681 w 682"/>
                <a:gd name="T3" fmla="*/ 0 h 347"/>
                <a:gd name="T4" fmla="*/ 681 w 682"/>
                <a:gd name="T5" fmla="*/ 346 h 347"/>
                <a:gd name="T6" fmla="*/ 0 w 682"/>
                <a:gd name="T7" fmla="*/ 346 h 347"/>
                <a:gd name="T8" fmla="*/ 0 w 682"/>
                <a:gd name="T9" fmla="*/ 0 h 347"/>
              </a:gdLst>
              <a:ahLst/>
              <a:cxnLst>
                <a:cxn ang="0">
                  <a:pos x="T0" y="T1"/>
                </a:cxn>
                <a:cxn ang="0">
                  <a:pos x="T2" y="T3"/>
                </a:cxn>
                <a:cxn ang="0">
                  <a:pos x="T4" y="T5"/>
                </a:cxn>
                <a:cxn ang="0">
                  <a:pos x="T6" y="T7"/>
                </a:cxn>
                <a:cxn ang="0">
                  <a:pos x="T8" y="T9"/>
                </a:cxn>
              </a:cxnLst>
              <a:rect l="0" t="0" r="r" b="b"/>
              <a:pathLst>
                <a:path w="682" h="347">
                  <a:moveTo>
                    <a:pt x="0" y="0"/>
                  </a:moveTo>
                  <a:lnTo>
                    <a:pt x="681" y="0"/>
                  </a:lnTo>
                  <a:lnTo>
                    <a:pt x="681" y="346"/>
                  </a:lnTo>
                  <a:lnTo>
                    <a:pt x="0" y="346"/>
                  </a:lnTo>
                  <a:lnTo>
                    <a:pt x="0" y="0"/>
                  </a:lnTo>
                </a:path>
              </a:pathLst>
            </a:custGeom>
            <a:blipFill dpi="0" rotWithShape="0">
              <a:blip r:embed="rId7"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2" name="Freeform 433"/>
            <p:cNvSpPr>
              <a:spLocks noChangeArrowheads="1"/>
            </p:cNvSpPr>
            <p:nvPr/>
          </p:nvSpPr>
          <p:spPr bwMode="auto">
            <a:xfrm>
              <a:off x="16458128" y="5967471"/>
              <a:ext cx="68258" cy="68258"/>
            </a:xfrm>
            <a:custGeom>
              <a:avLst/>
              <a:gdLst>
                <a:gd name="T0" fmla="*/ 0 w 192"/>
                <a:gd name="T1" fmla="*/ 0 h 192"/>
                <a:gd name="T2" fmla="*/ 191 w 192"/>
                <a:gd name="T3" fmla="*/ 0 h 192"/>
                <a:gd name="T4" fmla="*/ 191 w 192"/>
                <a:gd name="T5" fmla="*/ 191 h 192"/>
                <a:gd name="T6" fmla="*/ 0 w 192"/>
                <a:gd name="T7" fmla="*/ 191 h 192"/>
                <a:gd name="T8" fmla="*/ 0 w 192"/>
                <a:gd name="T9" fmla="*/ 0 h 192"/>
              </a:gdLst>
              <a:ahLst/>
              <a:cxnLst>
                <a:cxn ang="0">
                  <a:pos x="T0" y="T1"/>
                </a:cxn>
                <a:cxn ang="0">
                  <a:pos x="T2" y="T3"/>
                </a:cxn>
                <a:cxn ang="0">
                  <a:pos x="T4" y="T5"/>
                </a:cxn>
                <a:cxn ang="0">
                  <a:pos x="T6" y="T7"/>
                </a:cxn>
                <a:cxn ang="0">
                  <a:pos x="T8" y="T9"/>
                </a:cxn>
              </a:cxnLst>
              <a:rect l="0" t="0" r="r" b="b"/>
              <a:pathLst>
                <a:path w="192" h="192">
                  <a:moveTo>
                    <a:pt x="0" y="0"/>
                  </a:moveTo>
                  <a:lnTo>
                    <a:pt x="191" y="0"/>
                  </a:lnTo>
                  <a:lnTo>
                    <a:pt x="191" y="191"/>
                  </a:lnTo>
                  <a:lnTo>
                    <a:pt x="0" y="191"/>
                  </a:lnTo>
                  <a:lnTo>
                    <a:pt x="0" y="0"/>
                  </a:lnTo>
                </a:path>
              </a:pathLst>
            </a:custGeom>
            <a:blipFill dpi="0" rotWithShape="0">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3" name="Freeform 434"/>
            <p:cNvSpPr>
              <a:spLocks noChangeArrowheads="1"/>
            </p:cNvSpPr>
            <p:nvPr/>
          </p:nvSpPr>
          <p:spPr bwMode="auto">
            <a:xfrm>
              <a:off x="16462891" y="5970645"/>
              <a:ext cx="58734" cy="58734"/>
            </a:xfrm>
            <a:custGeom>
              <a:avLst/>
              <a:gdLst>
                <a:gd name="T0" fmla="*/ 0 w 168"/>
                <a:gd name="T1" fmla="*/ 0 h 168"/>
                <a:gd name="T2" fmla="*/ 167 w 168"/>
                <a:gd name="T3" fmla="*/ 0 h 168"/>
                <a:gd name="T4" fmla="*/ 167 w 168"/>
                <a:gd name="T5" fmla="*/ 167 h 168"/>
                <a:gd name="T6" fmla="*/ 0 w 168"/>
                <a:gd name="T7" fmla="*/ 167 h 168"/>
                <a:gd name="T8" fmla="*/ 0 w 168"/>
                <a:gd name="T9" fmla="*/ 0 h 168"/>
              </a:gdLst>
              <a:ahLst/>
              <a:cxnLst>
                <a:cxn ang="0">
                  <a:pos x="T0" y="T1"/>
                </a:cxn>
                <a:cxn ang="0">
                  <a:pos x="T2" y="T3"/>
                </a:cxn>
                <a:cxn ang="0">
                  <a:pos x="T4" y="T5"/>
                </a:cxn>
                <a:cxn ang="0">
                  <a:pos x="T6" y="T7"/>
                </a:cxn>
                <a:cxn ang="0">
                  <a:pos x="T8" y="T9"/>
                </a:cxn>
              </a:cxnLst>
              <a:rect l="0" t="0" r="r" b="b"/>
              <a:pathLst>
                <a:path w="168" h="168">
                  <a:moveTo>
                    <a:pt x="0" y="0"/>
                  </a:moveTo>
                  <a:lnTo>
                    <a:pt x="167" y="0"/>
                  </a:lnTo>
                  <a:lnTo>
                    <a:pt x="167" y="167"/>
                  </a:lnTo>
                  <a:lnTo>
                    <a:pt x="0" y="167"/>
                  </a:lnTo>
                  <a:lnTo>
                    <a:pt x="0" y="0"/>
                  </a:lnTo>
                </a:path>
              </a:pathLst>
            </a:custGeom>
            <a:blipFill dpi="0" rotWithShape="0">
              <a:blip r:embed="rId9"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4" name="Freeform 435"/>
            <p:cNvSpPr>
              <a:spLocks noChangeArrowheads="1"/>
            </p:cNvSpPr>
            <p:nvPr/>
          </p:nvSpPr>
          <p:spPr bwMode="auto">
            <a:xfrm>
              <a:off x="16480352" y="5988107"/>
              <a:ext cx="25398" cy="26986"/>
            </a:xfrm>
            <a:custGeom>
              <a:avLst/>
              <a:gdLst>
                <a:gd name="T0" fmla="*/ 0 w 73"/>
                <a:gd name="T1" fmla="*/ 0 h 78"/>
                <a:gd name="T2" fmla="*/ 72 w 73"/>
                <a:gd name="T3" fmla="*/ 0 h 78"/>
                <a:gd name="T4" fmla="*/ 72 w 73"/>
                <a:gd name="T5" fmla="*/ 77 h 78"/>
                <a:gd name="T6" fmla="*/ 0 w 73"/>
                <a:gd name="T7" fmla="*/ 77 h 78"/>
                <a:gd name="T8" fmla="*/ 0 w 73"/>
                <a:gd name="T9" fmla="*/ 0 h 78"/>
              </a:gdLst>
              <a:ahLst/>
              <a:cxnLst>
                <a:cxn ang="0">
                  <a:pos x="T0" y="T1"/>
                </a:cxn>
                <a:cxn ang="0">
                  <a:pos x="T2" y="T3"/>
                </a:cxn>
                <a:cxn ang="0">
                  <a:pos x="T4" y="T5"/>
                </a:cxn>
                <a:cxn ang="0">
                  <a:pos x="T6" y="T7"/>
                </a:cxn>
                <a:cxn ang="0">
                  <a:pos x="T8" y="T9"/>
                </a:cxn>
              </a:cxnLst>
              <a:rect l="0" t="0" r="r" b="b"/>
              <a:pathLst>
                <a:path w="73" h="78">
                  <a:moveTo>
                    <a:pt x="0" y="0"/>
                  </a:moveTo>
                  <a:lnTo>
                    <a:pt x="72" y="0"/>
                  </a:lnTo>
                  <a:lnTo>
                    <a:pt x="72" y="77"/>
                  </a:lnTo>
                  <a:lnTo>
                    <a:pt x="0" y="77"/>
                  </a:lnTo>
                  <a:lnTo>
                    <a:pt x="0" y="0"/>
                  </a:lnTo>
                </a:path>
              </a:pathLst>
            </a:custGeom>
            <a:blipFill dpi="0" rotWithShape="0">
              <a:blip r:embed="rId10"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5" name="Freeform 436"/>
            <p:cNvSpPr>
              <a:spLocks noChangeArrowheads="1"/>
            </p:cNvSpPr>
            <p:nvPr/>
          </p:nvSpPr>
          <p:spPr bwMode="auto">
            <a:xfrm>
              <a:off x="16481939" y="5991282"/>
              <a:ext cx="20636" cy="20636"/>
            </a:xfrm>
            <a:custGeom>
              <a:avLst/>
              <a:gdLst>
                <a:gd name="T0" fmla="*/ 0 w 61"/>
                <a:gd name="T1" fmla="*/ 0 h 60"/>
                <a:gd name="T2" fmla="*/ 60 w 61"/>
                <a:gd name="T3" fmla="*/ 0 h 60"/>
                <a:gd name="T4" fmla="*/ 60 w 61"/>
                <a:gd name="T5" fmla="*/ 59 h 60"/>
                <a:gd name="T6" fmla="*/ 0 w 61"/>
                <a:gd name="T7" fmla="*/ 59 h 60"/>
                <a:gd name="T8" fmla="*/ 0 w 61"/>
                <a:gd name="T9" fmla="*/ 0 h 60"/>
              </a:gdLst>
              <a:ahLst/>
              <a:cxnLst>
                <a:cxn ang="0">
                  <a:pos x="T0" y="T1"/>
                </a:cxn>
                <a:cxn ang="0">
                  <a:pos x="T2" y="T3"/>
                </a:cxn>
                <a:cxn ang="0">
                  <a:pos x="T4" y="T5"/>
                </a:cxn>
                <a:cxn ang="0">
                  <a:pos x="T6" y="T7"/>
                </a:cxn>
                <a:cxn ang="0">
                  <a:pos x="T8" y="T9"/>
                </a:cxn>
              </a:cxnLst>
              <a:rect l="0" t="0" r="r" b="b"/>
              <a:pathLst>
                <a:path w="61" h="60">
                  <a:moveTo>
                    <a:pt x="0" y="0"/>
                  </a:moveTo>
                  <a:lnTo>
                    <a:pt x="60" y="0"/>
                  </a:lnTo>
                  <a:lnTo>
                    <a:pt x="60" y="59"/>
                  </a:lnTo>
                  <a:lnTo>
                    <a:pt x="0" y="59"/>
                  </a:lnTo>
                  <a:lnTo>
                    <a:pt x="0" y="0"/>
                  </a:lnTo>
                </a:path>
              </a:pathLst>
            </a:custGeom>
            <a:blipFill dpi="0" rotWithShape="0">
              <a:blip r:embed="rId11"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6" name="Freeform 437"/>
            <p:cNvSpPr>
              <a:spLocks noChangeArrowheads="1"/>
            </p:cNvSpPr>
            <p:nvPr/>
          </p:nvSpPr>
          <p:spPr bwMode="auto">
            <a:xfrm>
              <a:off x="16483527" y="5992869"/>
              <a:ext cx="15874" cy="15874"/>
            </a:xfrm>
            <a:custGeom>
              <a:avLst/>
              <a:gdLst>
                <a:gd name="T0" fmla="*/ 0 w 49"/>
                <a:gd name="T1" fmla="*/ 0 h 48"/>
                <a:gd name="T2" fmla="*/ 48 w 49"/>
                <a:gd name="T3" fmla="*/ 0 h 48"/>
                <a:gd name="T4" fmla="*/ 48 w 49"/>
                <a:gd name="T5" fmla="*/ 47 h 48"/>
                <a:gd name="T6" fmla="*/ 0 w 49"/>
                <a:gd name="T7" fmla="*/ 47 h 48"/>
                <a:gd name="T8" fmla="*/ 0 w 49"/>
                <a:gd name="T9" fmla="*/ 0 h 48"/>
              </a:gdLst>
              <a:ahLst/>
              <a:cxnLst>
                <a:cxn ang="0">
                  <a:pos x="T0" y="T1"/>
                </a:cxn>
                <a:cxn ang="0">
                  <a:pos x="T2" y="T3"/>
                </a:cxn>
                <a:cxn ang="0">
                  <a:pos x="T4" y="T5"/>
                </a:cxn>
                <a:cxn ang="0">
                  <a:pos x="T6" y="T7"/>
                </a:cxn>
                <a:cxn ang="0">
                  <a:pos x="T8" y="T9"/>
                </a:cxn>
              </a:cxnLst>
              <a:rect l="0" t="0" r="r" b="b"/>
              <a:pathLst>
                <a:path w="49" h="48">
                  <a:moveTo>
                    <a:pt x="0" y="0"/>
                  </a:moveTo>
                  <a:lnTo>
                    <a:pt x="48" y="0"/>
                  </a:lnTo>
                  <a:lnTo>
                    <a:pt x="48" y="47"/>
                  </a:lnTo>
                  <a:lnTo>
                    <a:pt x="0" y="47"/>
                  </a:lnTo>
                  <a:lnTo>
                    <a:pt x="0" y="0"/>
                  </a:lnTo>
                </a:path>
              </a:pathLst>
            </a:custGeom>
            <a:blipFill dpi="0" rotWithShape="0">
              <a:blip r:embed="rId12"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685663">
                <a:defRPr/>
              </a:pPr>
              <a:endParaRPr lang="en-US">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84" name="Rectangle 83"/>
          <p:cNvSpPr>
            <a:spLocks/>
          </p:cNvSpPr>
          <p:nvPr/>
        </p:nvSpPr>
        <p:spPr bwMode="auto">
          <a:xfrm>
            <a:off x="5988903" y="3347227"/>
            <a:ext cx="429605"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MESSAGES</a:t>
            </a:r>
          </a:p>
        </p:txBody>
      </p:sp>
      <p:sp>
        <p:nvSpPr>
          <p:cNvPr id="85" name="Rectangle 84"/>
          <p:cNvSpPr>
            <a:spLocks/>
          </p:cNvSpPr>
          <p:nvPr/>
        </p:nvSpPr>
        <p:spPr bwMode="auto">
          <a:xfrm>
            <a:off x="5988903" y="3718795"/>
            <a:ext cx="35105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CAMERA</a:t>
            </a:r>
          </a:p>
        </p:txBody>
      </p:sp>
      <p:sp>
        <p:nvSpPr>
          <p:cNvPr id="86" name="Rectangle 85"/>
          <p:cNvSpPr>
            <a:spLocks/>
          </p:cNvSpPr>
          <p:nvPr/>
        </p:nvSpPr>
        <p:spPr bwMode="auto">
          <a:xfrm>
            <a:off x="5988903" y="2977127"/>
            <a:ext cx="25487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VIDEO</a:t>
            </a:r>
          </a:p>
        </p:txBody>
      </p:sp>
      <p:sp>
        <p:nvSpPr>
          <p:cNvPr id="87" name="Rectangle 86"/>
          <p:cNvSpPr>
            <a:spLocks/>
          </p:cNvSpPr>
          <p:nvPr/>
        </p:nvSpPr>
        <p:spPr bwMode="auto">
          <a:xfrm>
            <a:off x="8097855" y="31942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88" name="Rectangle 87"/>
          <p:cNvSpPr>
            <a:spLocks/>
          </p:cNvSpPr>
          <p:nvPr/>
        </p:nvSpPr>
        <p:spPr bwMode="auto">
          <a:xfrm>
            <a:off x="8094135" y="356503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89" name="Rectangle 88"/>
          <p:cNvSpPr>
            <a:spLocks/>
          </p:cNvSpPr>
          <p:nvPr/>
        </p:nvSpPr>
        <p:spPr bwMode="auto">
          <a:xfrm>
            <a:off x="8093534" y="39366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91" name="Rectangle 90"/>
          <p:cNvSpPr/>
          <p:nvPr/>
        </p:nvSpPr>
        <p:spPr>
          <a:xfrm>
            <a:off x="5995050" y="359156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2" name="Rectangle 91"/>
          <p:cNvSpPr/>
          <p:nvPr/>
        </p:nvSpPr>
        <p:spPr>
          <a:xfrm>
            <a:off x="5995205" y="3575860"/>
            <a:ext cx="1140649"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3" name="Rectangle 92"/>
          <p:cNvSpPr/>
          <p:nvPr/>
        </p:nvSpPr>
        <p:spPr>
          <a:xfrm>
            <a:off x="5988903" y="3231800"/>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4" name="Rectangle 93"/>
          <p:cNvSpPr/>
          <p:nvPr/>
        </p:nvSpPr>
        <p:spPr>
          <a:xfrm>
            <a:off x="5995050" y="396755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5" name="Rectangle 94"/>
          <p:cNvSpPr/>
          <p:nvPr/>
        </p:nvSpPr>
        <p:spPr>
          <a:xfrm>
            <a:off x="5988904" y="3211202"/>
            <a:ext cx="1283969"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6" name="Rectangle 95"/>
          <p:cNvSpPr/>
          <p:nvPr/>
        </p:nvSpPr>
        <p:spPr>
          <a:xfrm>
            <a:off x="5995204" y="3952869"/>
            <a:ext cx="114065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97" name="Rectangle 96"/>
          <p:cNvSpPr>
            <a:spLocks/>
          </p:cNvSpPr>
          <p:nvPr/>
        </p:nvSpPr>
        <p:spPr bwMode="auto">
          <a:xfrm>
            <a:off x="5988903" y="2687824"/>
            <a:ext cx="715260"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rPr>
              <a:t>FEATURES</a:t>
            </a:r>
          </a:p>
        </p:txBody>
      </p:sp>
      <p:sp>
        <p:nvSpPr>
          <p:cNvPr id="112" name="Subtitle 2"/>
          <p:cNvSpPr txBox="1">
            <a:spLocks/>
          </p:cNvSpPr>
          <p:nvPr/>
        </p:nvSpPr>
        <p:spPr>
          <a:xfrm>
            <a:off x="5917859" y="1762950"/>
            <a:ext cx="2572774" cy="620965"/>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365"/>
              </a:lnSpc>
              <a:defRPr/>
            </a:pPr>
            <a:r>
              <a:rPr lang="en-US" sz="938" dirty="0">
                <a:solidFill>
                  <a:srgbClr val="7F7F7F"/>
                </a:solidFill>
                <a:latin typeface="Calibri" panose="020F0502020204030204" pitchFamily="34" charset="0"/>
                <a:ea typeface="微软雅黑" panose="020B0503020204020204" pitchFamily="34" charset="-122"/>
                <a:cs typeface="Lato Light" charset="0"/>
                <a:sym typeface="Calibri" panose="020F0502020204030204" pitchFamily="34" charset="0"/>
              </a:rPr>
              <a:t>Frequently, your initial font choice is taken out of your hands; companies often specify a typeface, or even a set of fonts, as part of their</a:t>
            </a:r>
          </a:p>
        </p:txBody>
      </p:sp>
      <p:sp>
        <p:nvSpPr>
          <p:cNvPr id="113" name="Rectangle 112"/>
          <p:cNvSpPr>
            <a:spLocks/>
          </p:cNvSpPr>
          <p:nvPr/>
        </p:nvSpPr>
        <p:spPr bwMode="auto">
          <a:xfrm>
            <a:off x="5982542" y="1373503"/>
            <a:ext cx="2727244" cy="37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0" tIns="0" rIns="0" bIns="0" anchor="ctr" anchorCtr="0">
            <a:spAutoFit/>
          </a:bodyPr>
          <a:lstStyle/>
          <a:p>
            <a:pPr defTabSz="1714500">
              <a:lnSpc>
                <a:spcPts val="2903"/>
              </a:lnSpc>
              <a:defRPr/>
            </a:pPr>
            <a:r>
              <a:rPr lang="en-US" sz="2475" b="1" dirty="0">
                <a:solidFill>
                  <a:srgbClr val="000000"/>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APP 2</a:t>
            </a:r>
          </a:p>
        </p:txBody>
      </p:sp>
      <p:sp>
        <p:nvSpPr>
          <p:cNvPr id="114" name="Rectangle 113"/>
          <p:cNvSpPr>
            <a:spLocks/>
          </p:cNvSpPr>
          <p:nvPr/>
        </p:nvSpPr>
        <p:spPr bwMode="auto">
          <a:xfrm>
            <a:off x="636854" y="3347227"/>
            <a:ext cx="429605"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MESSAGES</a:t>
            </a:r>
          </a:p>
        </p:txBody>
      </p:sp>
      <p:sp>
        <p:nvSpPr>
          <p:cNvPr id="115" name="Rectangle 114"/>
          <p:cNvSpPr>
            <a:spLocks/>
          </p:cNvSpPr>
          <p:nvPr/>
        </p:nvSpPr>
        <p:spPr bwMode="auto">
          <a:xfrm>
            <a:off x="636853" y="3718795"/>
            <a:ext cx="35105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CAMERA</a:t>
            </a:r>
          </a:p>
        </p:txBody>
      </p:sp>
      <p:sp>
        <p:nvSpPr>
          <p:cNvPr id="116" name="Rectangle 115"/>
          <p:cNvSpPr>
            <a:spLocks/>
          </p:cNvSpPr>
          <p:nvPr/>
        </p:nvSpPr>
        <p:spPr bwMode="auto">
          <a:xfrm>
            <a:off x="636853" y="2977127"/>
            <a:ext cx="254878"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sz="750"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VIDEO</a:t>
            </a:r>
          </a:p>
        </p:txBody>
      </p:sp>
      <p:sp>
        <p:nvSpPr>
          <p:cNvPr id="117" name="Rectangle 116"/>
          <p:cNvSpPr>
            <a:spLocks/>
          </p:cNvSpPr>
          <p:nvPr/>
        </p:nvSpPr>
        <p:spPr bwMode="auto">
          <a:xfrm>
            <a:off x="2745805" y="31942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118" name="Rectangle 117"/>
          <p:cNvSpPr>
            <a:spLocks/>
          </p:cNvSpPr>
          <p:nvPr/>
        </p:nvSpPr>
        <p:spPr bwMode="auto">
          <a:xfrm>
            <a:off x="2742085" y="3565037"/>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119" name="Rectangle 118"/>
          <p:cNvSpPr>
            <a:spLocks/>
          </p:cNvSpPr>
          <p:nvPr/>
        </p:nvSpPr>
        <p:spPr bwMode="auto">
          <a:xfrm>
            <a:off x="2741485" y="3936605"/>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120" name="Rectangle 119"/>
          <p:cNvSpPr/>
          <p:nvPr/>
        </p:nvSpPr>
        <p:spPr>
          <a:xfrm>
            <a:off x="643001" y="359156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1" name="Rectangle 120"/>
          <p:cNvSpPr/>
          <p:nvPr/>
        </p:nvSpPr>
        <p:spPr>
          <a:xfrm>
            <a:off x="643155" y="3575860"/>
            <a:ext cx="1140649"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2" name="Rectangle 121"/>
          <p:cNvSpPr/>
          <p:nvPr/>
        </p:nvSpPr>
        <p:spPr>
          <a:xfrm>
            <a:off x="636854" y="3231800"/>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3" name="Rectangle 122"/>
          <p:cNvSpPr/>
          <p:nvPr/>
        </p:nvSpPr>
        <p:spPr>
          <a:xfrm>
            <a:off x="643001" y="3967554"/>
            <a:ext cx="1978272"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4" name="Rectangle 123"/>
          <p:cNvSpPr/>
          <p:nvPr/>
        </p:nvSpPr>
        <p:spPr>
          <a:xfrm>
            <a:off x="636854" y="3211202"/>
            <a:ext cx="1283969"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5" name="Rectangle 124"/>
          <p:cNvSpPr/>
          <p:nvPr/>
        </p:nvSpPr>
        <p:spPr>
          <a:xfrm>
            <a:off x="643155" y="3952869"/>
            <a:ext cx="114065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26" name="Rectangle 125"/>
          <p:cNvSpPr>
            <a:spLocks/>
          </p:cNvSpPr>
          <p:nvPr/>
        </p:nvSpPr>
        <p:spPr bwMode="auto">
          <a:xfrm>
            <a:off x="636854" y="2687824"/>
            <a:ext cx="715260"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1714500">
              <a:defRPr/>
            </a:pPr>
            <a:r>
              <a:rPr lang="en-US" b="1" dirty="0">
                <a:solidFill>
                  <a:srgbClr val="000000"/>
                </a:solidFill>
                <a:latin typeface="Calibri" panose="020F0502020204030204" pitchFamily="34" charset="0"/>
                <a:ea typeface="微软雅黑" panose="020B0503020204020204" pitchFamily="34" charset="-122"/>
                <a:cs typeface="Poppins" charset="0"/>
                <a:sym typeface="Calibri" panose="020F0502020204030204" pitchFamily="34" charset="0"/>
              </a:rPr>
              <a:t>FEATURES</a:t>
            </a:r>
          </a:p>
        </p:txBody>
      </p:sp>
      <p:sp>
        <p:nvSpPr>
          <p:cNvPr id="127" name="Subtitle 2"/>
          <p:cNvSpPr txBox="1">
            <a:spLocks/>
          </p:cNvSpPr>
          <p:nvPr/>
        </p:nvSpPr>
        <p:spPr>
          <a:xfrm>
            <a:off x="565809" y="1762950"/>
            <a:ext cx="2572774" cy="620965"/>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365"/>
              </a:lnSpc>
              <a:defRPr/>
            </a:pPr>
            <a:r>
              <a:rPr lang="en-US" sz="938" dirty="0">
                <a:solidFill>
                  <a:srgbClr val="7F7F7F"/>
                </a:solidFill>
                <a:latin typeface="Calibri" panose="020F0502020204030204" pitchFamily="34" charset="0"/>
                <a:ea typeface="微软雅黑" panose="020B0503020204020204" pitchFamily="34" charset="-122"/>
                <a:cs typeface="Lato Light" charset="0"/>
                <a:sym typeface="Calibri" panose="020F0502020204030204" pitchFamily="34" charset="0"/>
              </a:rPr>
              <a:t>Frequently, your initial font choice is taken out of your hands; companies often specify a typeface, or even a set of fonts, as part of their</a:t>
            </a:r>
          </a:p>
        </p:txBody>
      </p:sp>
      <p:sp>
        <p:nvSpPr>
          <p:cNvPr id="128" name="Rectangle 127"/>
          <p:cNvSpPr>
            <a:spLocks/>
          </p:cNvSpPr>
          <p:nvPr/>
        </p:nvSpPr>
        <p:spPr bwMode="auto">
          <a:xfrm>
            <a:off x="630492" y="1373503"/>
            <a:ext cx="2727244" cy="37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0" tIns="0" rIns="0" bIns="0" anchor="ctr" anchorCtr="0">
            <a:spAutoFit/>
          </a:bodyPr>
          <a:lstStyle/>
          <a:p>
            <a:pPr defTabSz="1714500">
              <a:lnSpc>
                <a:spcPts val="2903"/>
              </a:lnSpc>
              <a:defRPr/>
            </a:pPr>
            <a:r>
              <a:rPr lang="en-US" sz="2475" b="1" dirty="0">
                <a:solidFill>
                  <a:srgbClr val="000000"/>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APP 1</a:t>
            </a:r>
          </a:p>
        </p:txBody>
      </p:sp>
      <p:pic>
        <p:nvPicPr>
          <p:cNvPr id="5" name="图片占位符 4">
            <a:extLst>
              <a:ext uri="{FF2B5EF4-FFF2-40B4-BE49-F238E27FC236}">
                <a16:creationId xmlns="" xmlns:a16="http://schemas.microsoft.com/office/drawing/2014/main" id="{FC8BA8E6-FF09-4730-8D4B-AA7F07FA500D}"/>
              </a:ext>
            </a:extLst>
          </p:cNvPr>
          <p:cNvPicPr>
            <a:picLocks noGrp="1" noChangeAspect="1"/>
          </p:cNvPicPr>
          <p:nvPr>
            <p:ph type="pic" sz="quarter" idx="22"/>
          </p:nvPr>
        </p:nvPicPr>
        <p:blipFill>
          <a:blip r:embed="rId13" cstate="screen">
            <a:extLst>
              <a:ext uri="{28A0092B-C50C-407E-A947-70E740481C1C}">
                <a14:useLocalDpi xmlns:a14="http://schemas.microsoft.com/office/drawing/2010/main"/>
              </a:ext>
            </a:extLst>
          </a:blip>
          <a:srcRect/>
          <a:stretch>
            <a:fillRect/>
          </a:stretch>
        </p:blipFill>
        <p:spPr/>
      </p:pic>
      <p:cxnSp>
        <p:nvCxnSpPr>
          <p:cNvPr id="57" name="Straight Connector 8">
            <a:extLst>
              <a:ext uri="{FF2B5EF4-FFF2-40B4-BE49-F238E27FC236}">
                <a16:creationId xmlns="" xmlns:a16="http://schemas.microsoft.com/office/drawing/2014/main" id="{1BCC42E3-4FC1-4E8E-972D-7626ED463600}"/>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8" name="TextBox 9">
            <a:extLst>
              <a:ext uri="{FF2B5EF4-FFF2-40B4-BE49-F238E27FC236}">
                <a16:creationId xmlns="" xmlns:a16="http://schemas.microsoft.com/office/drawing/2014/main" id="{CB2065AA-AE72-4F95-BAD2-EE16D204892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59" name="矩形 5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E8EBD1-57D5-4A7F-8D2A-2997121BCD5D}"/>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154538509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p:cNvSpPr txBox="1">
            <a:spLocks/>
          </p:cNvSpPr>
          <p:nvPr/>
        </p:nvSpPr>
        <p:spPr>
          <a:xfrm>
            <a:off x="600075" y="2735915"/>
            <a:ext cx="3281741" cy="85179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when selecting a typeface for body text, your primary concern should be readability don’t concern yourself.</a:t>
            </a:r>
          </a:p>
        </p:txBody>
      </p:sp>
      <p:sp>
        <p:nvSpPr>
          <p:cNvPr id="13" name="Rectangle 12"/>
          <p:cNvSpPr>
            <a:spLocks/>
          </p:cNvSpPr>
          <p:nvPr/>
        </p:nvSpPr>
        <p:spPr bwMode="auto">
          <a:xfrm>
            <a:off x="600075" y="1751703"/>
            <a:ext cx="138499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ctr" defTabSz="685663">
              <a:defRPr/>
            </a:pPr>
            <a:r>
              <a:rPr lang="zh-CN" altLang="en-US" sz="27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27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cxnSp>
        <p:nvCxnSpPr>
          <p:cNvPr id="14" name="Straight Connector 13"/>
          <p:cNvCxnSpPr/>
          <p:nvPr/>
        </p:nvCxnSpPr>
        <p:spPr>
          <a:xfrm>
            <a:off x="666982" y="2424860"/>
            <a:ext cx="447347"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graphicFrame>
        <p:nvGraphicFramePr>
          <p:cNvPr id="2" name="Chart 1"/>
          <p:cNvGraphicFramePr/>
          <p:nvPr>
            <p:extLst/>
          </p:nvPr>
        </p:nvGraphicFramePr>
        <p:xfrm>
          <a:off x="4333149" y="1660332"/>
          <a:ext cx="4210776" cy="2520302"/>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Straight Connector 8">
            <a:extLst>
              <a:ext uri="{FF2B5EF4-FFF2-40B4-BE49-F238E27FC236}">
                <a16:creationId xmlns="" xmlns:a16="http://schemas.microsoft.com/office/drawing/2014/main" id="{C92EAF96-D475-48FD-B975-E8360CDF892D}"/>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TextBox 9">
            <a:extLst>
              <a:ext uri="{FF2B5EF4-FFF2-40B4-BE49-F238E27FC236}">
                <a16:creationId xmlns="" xmlns:a16="http://schemas.microsoft.com/office/drawing/2014/main" id="{E883D41D-52B4-4816-AC6C-5C04E9CF46CC}"/>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216A973-2131-4E7E-A5D5-8BF530CE74A4}"/>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31401930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ubtitle 2"/>
          <p:cNvSpPr txBox="1">
            <a:spLocks/>
          </p:cNvSpPr>
          <p:nvPr/>
        </p:nvSpPr>
        <p:spPr>
          <a:xfrm>
            <a:off x="619241" y="1618509"/>
            <a:ext cx="3811772" cy="1264218"/>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 often specify a typeface, or even a set of fonts,  part of their brand guides.</a:t>
            </a:r>
          </a:p>
          <a:p>
            <a:pPr algn="just"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When selecting a typeface for body text, your primary concern should be readability. Don’t concern yourself with personality at this stage. I’m of the school of thought that believes</a:t>
            </a:r>
          </a:p>
        </p:txBody>
      </p:sp>
      <p:sp>
        <p:nvSpPr>
          <p:cNvPr id="26" name="Rectangle 25"/>
          <p:cNvSpPr>
            <a:spLocks/>
          </p:cNvSpPr>
          <p:nvPr/>
        </p:nvSpPr>
        <p:spPr bwMode="auto">
          <a:xfrm>
            <a:off x="718194" y="3413402"/>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7" name="Rectangle 26"/>
          <p:cNvSpPr>
            <a:spLocks/>
          </p:cNvSpPr>
          <p:nvPr/>
        </p:nvSpPr>
        <p:spPr bwMode="auto">
          <a:xfrm>
            <a:off x="718194" y="3784970"/>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0" name="Rectangle 39"/>
          <p:cNvSpPr>
            <a:spLocks/>
          </p:cNvSpPr>
          <p:nvPr/>
        </p:nvSpPr>
        <p:spPr bwMode="auto">
          <a:xfrm>
            <a:off x="718194" y="3043303"/>
            <a:ext cx="384721"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defTabSz="685663">
              <a:defRPr/>
            </a:pPr>
            <a:r>
              <a:rPr lang="zh-CN" altLang="en-US"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75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Rectangle 40"/>
          <p:cNvSpPr/>
          <p:nvPr/>
        </p:nvSpPr>
        <p:spPr>
          <a:xfrm>
            <a:off x="719602" y="3657740"/>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2" name="Rectangle 41"/>
          <p:cNvSpPr>
            <a:spLocks/>
          </p:cNvSpPr>
          <p:nvPr/>
        </p:nvSpPr>
        <p:spPr bwMode="auto">
          <a:xfrm>
            <a:off x="3607356" y="3260380"/>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65 %</a:t>
            </a:r>
          </a:p>
        </p:txBody>
      </p:sp>
      <p:sp>
        <p:nvSpPr>
          <p:cNvPr id="43" name="Rectangle 42"/>
          <p:cNvSpPr>
            <a:spLocks/>
          </p:cNvSpPr>
          <p:nvPr/>
        </p:nvSpPr>
        <p:spPr bwMode="auto">
          <a:xfrm>
            <a:off x="3603636" y="3631213"/>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93 %</a:t>
            </a:r>
          </a:p>
        </p:txBody>
      </p:sp>
      <p:sp>
        <p:nvSpPr>
          <p:cNvPr id="44" name="Rectangle 43"/>
          <p:cNvSpPr/>
          <p:nvPr/>
        </p:nvSpPr>
        <p:spPr>
          <a:xfrm>
            <a:off x="719811" y="3642036"/>
            <a:ext cx="1551916" cy="558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5" name="Rectangle 44"/>
          <p:cNvSpPr>
            <a:spLocks/>
          </p:cNvSpPr>
          <p:nvPr/>
        </p:nvSpPr>
        <p:spPr bwMode="auto">
          <a:xfrm>
            <a:off x="3603035" y="4002781"/>
            <a:ext cx="168316" cy="10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algn="r" defTabSz="1714500">
              <a:defRPr/>
            </a:pPr>
            <a:r>
              <a:rPr lang="en-US" sz="675" b="1" dirty="0">
                <a:solidFill>
                  <a:srgbClr val="000000">
                    <a:lumMod val="50000"/>
                  </a:srgbClr>
                </a:solidFill>
                <a:latin typeface="Calibri" panose="020F0502020204030204" pitchFamily="34" charset="0"/>
                <a:ea typeface="微软雅黑" panose="020B0503020204020204" pitchFamily="34" charset="-122"/>
                <a:cs typeface="Montserrat Semi Bold" charset="0"/>
                <a:sym typeface="Calibri" panose="020F0502020204030204" pitchFamily="34" charset="0"/>
              </a:rPr>
              <a:t>57 %</a:t>
            </a:r>
          </a:p>
        </p:txBody>
      </p:sp>
      <p:sp>
        <p:nvSpPr>
          <p:cNvPr id="46" name="Rectangle 45"/>
          <p:cNvSpPr/>
          <p:nvPr/>
        </p:nvSpPr>
        <p:spPr>
          <a:xfrm>
            <a:off x="711238" y="3297975"/>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7" name="Rectangle 46"/>
          <p:cNvSpPr/>
          <p:nvPr/>
        </p:nvSpPr>
        <p:spPr>
          <a:xfrm>
            <a:off x="719602" y="4033730"/>
            <a:ext cx="2691548" cy="1714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8" name="Rectangle 47"/>
          <p:cNvSpPr/>
          <p:nvPr/>
        </p:nvSpPr>
        <p:spPr>
          <a:xfrm>
            <a:off x="711239" y="3277378"/>
            <a:ext cx="1746910"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49" name="Rectangle 48"/>
          <p:cNvSpPr/>
          <p:nvPr/>
        </p:nvSpPr>
        <p:spPr>
          <a:xfrm>
            <a:off x="719811" y="4019044"/>
            <a:ext cx="1551917" cy="54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sz="750" dirty="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18" name="Group 17"/>
          <p:cNvGrpSpPr/>
          <p:nvPr/>
        </p:nvGrpSpPr>
        <p:grpSpPr>
          <a:xfrm>
            <a:off x="4747126" y="1199447"/>
            <a:ext cx="5944805" cy="3422118"/>
            <a:chOff x="5898415" y="1976415"/>
            <a:chExt cx="5654530" cy="3255020"/>
          </a:xfrm>
        </p:grpSpPr>
        <p:sp>
          <p:nvSpPr>
            <p:cNvPr id="19" name="Freeform 45"/>
            <p:cNvSpPr>
              <a:spLocks/>
            </p:cNvSpPr>
            <p:nvPr/>
          </p:nvSpPr>
          <p:spPr bwMode="auto">
            <a:xfrm>
              <a:off x="5898415" y="5105745"/>
              <a:ext cx="2848207" cy="125690"/>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 name="Freeform 46"/>
            <p:cNvSpPr>
              <a:spLocks/>
            </p:cNvSpPr>
            <p:nvPr/>
          </p:nvSpPr>
          <p:spPr bwMode="auto">
            <a:xfrm>
              <a:off x="8704736" y="5105745"/>
              <a:ext cx="2848207" cy="125690"/>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1" name="Freeform 47"/>
            <p:cNvSpPr>
              <a:spLocks/>
            </p:cNvSpPr>
            <p:nvPr/>
          </p:nvSpPr>
          <p:spPr bwMode="auto">
            <a:xfrm>
              <a:off x="6455812" y="1976415"/>
              <a:ext cx="4581618" cy="3138999"/>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 name="Freeform 48"/>
            <p:cNvSpPr>
              <a:spLocks/>
            </p:cNvSpPr>
            <p:nvPr/>
          </p:nvSpPr>
          <p:spPr bwMode="auto">
            <a:xfrm>
              <a:off x="6471923" y="1992528"/>
              <a:ext cx="4552622" cy="3106772"/>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 name="Rectangle 50"/>
            <p:cNvSpPr>
              <a:spLocks noChangeArrowheads="1"/>
            </p:cNvSpPr>
            <p:nvPr/>
          </p:nvSpPr>
          <p:spPr bwMode="auto">
            <a:xfrm>
              <a:off x="5898415" y="5054180"/>
              <a:ext cx="5654530" cy="103129"/>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 name="Freeform 51"/>
            <p:cNvSpPr>
              <a:spLocks/>
            </p:cNvSpPr>
            <p:nvPr/>
          </p:nvSpPr>
          <p:spPr bwMode="auto">
            <a:xfrm>
              <a:off x="8318101" y="5054180"/>
              <a:ext cx="811932" cy="58010"/>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Rectangle 52"/>
            <p:cNvSpPr>
              <a:spLocks noChangeArrowheads="1"/>
            </p:cNvSpPr>
            <p:nvPr/>
          </p:nvSpPr>
          <p:spPr bwMode="auto">
            <a:xfrm>
              <a:off x="6623354" y="2189119"/>
              <a:ext cx="4249758" cy="2684587"/>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 name="Oval 54"/>
            <p:cNvSpPr>
              <a:spLocks noChangeArrowheads="1"/>
            </p:cNvSpPr>
            <p:nvPr/>
          </p:nvSpPr>
          <p:spPr bwMode="auto">
            <a:xfrm>
              <a:off x="8720847" y="2076321"/>
              <a:ext cx="48330" cy="4834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 name="Oval 55"/>
            <p:cNvSpPr>
              <a:spLocks noChangeArrowheads="1"/>
            </p:cNvSpPr>
            <p:nvPr/>
          </p:nvSpPr>
          <p:spPr bwMode="auto">
            <a:xfrm>
              <a:off x="8720847" y="2073099"/>
              <a:ext cx="48330" cy="45119"/>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 name="Oval 56"/>
            <p:cNvSpPr>
              <a:spLocks noChangeArrowheads="1"/>
            </p:cNvSpPr>
            <p:nvPr/>
          </p:nvSpPr>
          <p:spPr bwMode="auto">
            <a:xfrm>
              <a:off x="8730511" y="2079544"/>
              <a:ext cx="28999" cy="3222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3" name="Oval 57"/>
            <p:cNvSpPr>
              <a:spLocks noChangeArrowheads="1"/>
            </p:cNvSpPr>
            <p:nvPr/>
          </p:nvSpPr>
          <p:spPr bwMode="auto">
            <a:xfrm>
              <a:off x="8736955" y="2089212"/>
              <a:ext cx="16111" cy="16115"/>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4" name="Freeform 58"/>
            <p:cNvSpPr>
              <a:spLocks/>
            </p:cNvSpPr>
            <p:nvPr/>
          </p:nvSpPr>
          <p:spPr bwMode="auto">
            <a:xfrm>
              <a:off x="8743399" y="2092436"/>
              <a:ext cx="3223" cy="6446"/>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pic>
        <p:nvPicPr>
          <p:cNvPr id="4" name="图片占位符 3">
            <a:extLst>
              <a:ext uri="{FF2B5EF4-FFF2-40B4-BE49-F238E27FC236}">
                <a16:creationId xmlns="" xmlns:a16="http://schemas.microsoft.com/office/drawing/2014/main" id="{5D025894-C3D5-479D-BB75-8827BB79439C}"/>
              </a:ext>
            </a:extLst>
          </p:cNvPr>
          <p:cNvPicPr>
            <a:picLocks noGrp="1" noChangeAspect="1"/>
          </p:cNvPicPr>
          <p:nvPr>
            <p:ph type="pic" sz="quarter" idx="22"/>
          </p:nvPr>
        </p:nvPicPr>
        <p:blipFill>
          <a:blip r:embed="rId3" cstate="screen">
            <a:extLst>
              <a:ext uri="{28A0092B-C50C-407E-A947-70E740481C1C}">
                <a14:useLocalDpi xmlns:a14="http://schemas.microsoft.com/office/drawing/2010/main"/>
              </a:ext>
            </a:extLst>
          </a:blip>
          <a:srcRect/>
          <a:stretch>
            <a:fillRect/>
          </a:stretch>
        </p:blipFill>
        <p:spPr/>
      </p:pic>
      <p:cxnSp>
        <p:nvCxnSpPr>
          <p:cNvPr id="35" name="Straight Connector 8">
            <a:extLst>
              <a:ext uri="{FF2B5EF4-FFF2-40B4-BE49-F238E27FC236}">
                <a16:creationId xmlns="" xmlns:a16="http://schemas.microsoft.com/office/drawing/2014/main" id="{7B0459FE-0CA1-4B63-BEF2-13E1433C508C}"/>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9">
            <a:extLst>
              <a:ext uri="{FF2B5EF4-FFF2-40B4-BE49-F238E27FC236}">
                <a16:creationId xmlns="" xmlns:a16="http://schemas.microsoft.com/office/drawing/2014/main" id="{CA13164E-474A-4ECD-8B0F-E39191217B18}"/>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7" name="矩形 3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7C5E6D9-4F71-45FF-A3D2-12270770A57F}"/>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92716278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Oval 41"/>
          <p:cNvSpPr/>
          <p:nvPr/>
        </p:nvSpPr>
        <p:spPr>
          <a:xfrm>
            <a:off x="628650" y="3159070"/>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endParaRPr lang="en-US">
              <a:solidFill>
                <a:srgbClr val="FFFFFF"/>
              </a:solidFill>
              <a:latin typeface="Lato Light"/>
              <a:ea typeface="微软雅黑"/>
            </a:endParaRPr>
          </a:p>
        </p:txBody>
      </p:sp>
      <p:sp>
        <p:nvSpPr>
          <p:cNvPr id="23" name="Shape 2779"/>
          <p:cNvSpPr/>
          <p:nvPr/>
        </p:nvSpPr>
        <p:spPr>
          <a:xfrm>
            <a:off x="758595" y="3246535"/>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sym typeface="Gill Sans"/>
            </a:endParaRPr>
          </a:p>
        </p:txBody>
      </p:sp>
      <p:sp>
        <p:nvSpPr>
          <p:cNvPr id="4" name="Oval 3"/>
          <p:cNvSpPr/>
          <p:nvPr/>
        </p:nvSpPr>
        <p:spPr>
          <a:xfrm>
            <a:off x="628650" y="1791570"/>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endParaRPr lang="en-US">
              <a:solidFill>
                <a:srgbClr val="FFFFFF"/>
              </a:solidFill>
              <a:latin typeface="Lato Light"/>
              <a:ea typeface="微软雅黑"/>
            </a:endParaRPr>
          </a:p>
        </p:txBody>
      </p:sp>
      <p:sp>
        <p:nvSpPr>
          <p:cNvPr id="31" name="Shape 2778"/>
          <p:cNvSpPr/>
          <p:nvPr/>
        </p:nvSpPr>
        <p:spPr>
          <a:xfrm>
            <a:off x="720974" y="1889740"/>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sym typeface="Gill Sans"/>
            </a:endParaRPr>
          </a:p>
        </p:txBody>
      </p:sp>
      <p:graphicFrame>
        <p:nvGraphicFramePr>
          <p:cNvPr id="2" name="Chart 1"/>
          <p:cNvGraphicFramePr/>
          <p:nvPr>
            <p:extLst/>
          </p:nvPr>
        </p:nvGraphicFramePr>
        <p:xfrm>
          <a:off x="4493672" y="1779330"/>
          <a:ext cx="3630836" cy="2420557"/>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p:cNvSpPr txBox="1"/>
          <p:nvPr/>
        </p:nvSpPr>
        <p:spPr>
          <a:xfrm>
            <a:off x="1181508" y="177933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16" name="TextBox 15"/>
          <p:cNvSpPr txBox="1"/>
          <p:nvPr/>
        </p:nvSpPr>
        <p:spPr>
          <a:xfrm>
            <a:off x="1181508" y="3174442"/>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2" name="Subtitle 2"/>
          <p:cNvSpPr txBox="1">
            <a:spLocks/>
          </p:cNvSpPr>
          <p:nvPr/>
        </p:nvSpPr>
        <p:spPr>
          <a:xfrm>
            <a:off x="1143408" y="3434478"/>
            <a:ext cx="3041164" cy="800502"/>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421"/>
              </a:lnSpc>
            </a:pPr>
            <a:r>
              <a:rPr lang="en-US" sz="938" dirty="0">
                <a:solidFill>
                  <a:srgbClr val="7F7F7F"/>
                </a:solidFill>
                <a:latin typeface="Poppins Light" charset="0"/>
                <a:ea typeface="Poppins Light" charset="0"/>
                <a:cs typeface="Poppins Light" charset="0"/>
              </a:rPr>
              <a:t>Frequently, your initial font choice is taken out of your hands; companies often specify a typeface, or even a set of fonts, as part of their brand guidelines occasionally you’ll find a job</a:t>
            </a:r>
          </a:p>
        </p:txBody>
      </p:sp>
      <p:sp>
        <p:nvSpPr>
          <p:cNvPr id="24" name="Subtitle 2"/>
          <p:cNvSpPr txBox="1">
            <a:spLocks/>
          </p:cNvSpPr>
          <p:nvPr/>
        </p:nvSpPr>
        <p:spPr>
          <a:xfrm>
            <a:off x="1143408" y="2038353"/>
            <a:ext cx="3041164" cy="800502"/>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421"/>
              </a:lnSpc>
            </a:pPr>
            <a:r>
              <a:rPr lang="en-US" sz="938" dirty="0">
                <a:solidFill>
                  <a:srgbClr val="7F7F7F"/>
                </a:solidFill>
                <a:latin typeface="Poppins Light" charset="0"/>
                <a:ea typeface="Poppins Light" charset="0"/>
                <a:cs typeface="Poppins Light" charset="0"/>
              </a:rPr>
              <a:t>Frequently, your initial font choice is taken out of your hands; companies often specify a typeface, or even a set of fonts, as part of their brand guidelines occasionally you’ll find a job</a:t>
            </a:r>
          </a:p>
        </p:txBody>
      </p:sp>
      <p:cxnSp>
        <p:nvCxnSpPr>
          <p:cNvPr id="13" name="Straight Connector 8">
            <a:extLst>
              <a:ext uri="{FF2B5EF4-FFF2-40B4-BE49-F238E27FC236}">
                <a16:creationId xmlns="" xmlns:a16="http://schemas.microsoft.com/office/drawing/2014/main" id="{BE04071B-662A-4242-A6E9-492A13F89C41}"/>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Box 9">
            <a:extLst>
              <a:ext uri="{FF2B5EF4-FFF2-40B4-BE49-F238E27FC236}">
                <a16:creationId xmlns="" xmlns:a16="http://schemas.microsoft.com/office/drawing/2014/main" id="{D5E6ADB2-8737-4B19-B619-6374365DE08D}"/>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19" name="矩形 1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734BB39-3BBB-4F94-AFB4-0A86B4A4DFDE}"/>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7888086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Group 55"/>
          <p:cNvGrpSpPr/>
          <p:nvPr/>
        </p:nvGrpSpPr>
        <p:grpSpPr>
          <a:xfrm>
            <a:off x="4354445" y="1634559"/>
            <a:ext cx="4127972" cy="2376261"/>
            <a:chOff x="5898415" y="1976415"/>
            <a:chExt cx="5654530" cy="3255020"/>
          </a:xfrm>
        </p:grpSpPr>
        <p:sp>
          <p:nvSpPr>
            <p:cNvPr id="57" name="Freeform 45"/>
            <p:cNvSpPr>
              <a:spLocks/>
            </p:cNvSpPr>
            <p:nvPr/>
          </p:nvSpPr>
          <p:spPr bwMode="auto">
            <a:xfrm>
              <a:off x="5898415" y="5105745"/>
              <a:ext cx="2848207" cy="125690"/>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8" name="Freeform 46"/>
            <p:cNvSpPr>
              <a:spLocks/>
            </p:cNvSpPr>
            <p:nvPr/>
          </p:nvSpPr>
          <p:spPr bwMode="auto">
            <a:xfrm>
              <a:off x="8704736" y="5105745"/>
              <a:ext cx="2848207" cy="125690"/>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59" name="Freeform 47"/>
            <p:cNvSpPr>
              <a:spLocks/>
            </p:cNvSpPr>
            <p:nvPr/>
          </p:nvSpPr>
          <p:spPr bwMode="auto">
            <a:xfrm>
              <a:off x="6455812" y="1976415"/>
              <a:ext cx="4581618" cy="3138999"/>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0" name="Freeform 48"/>
            <p:cNvSpPr>
              <a:spLocks/>
            </p:cNvSpPr>
            <p:nvPr/>
          </p:nvSpPr>
          <p:spPr bwMode="auto">
            <a:xfrm>
              <a:off x="6471923" y="1992528"/>
              <a:ext cx="4552622" cy="3106772"/>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1" name="Rectangle 50"/>
            <p:cNvSpPr>
              <a:spLocks noChangeArrowheads="1"/>
            </p:cNvSpPr>
            <p:nvPr/>
          </p:nvSpPr>
          <p:spPr bwMode="auto">
            <a:xfrm>
              <a:off x="5898415" y="5054180"/>
              <a:ext cx="5654530" cy="103129"/>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2" name="Freeform 51"/>
            <p:cNvSpPr>
              <a:spLocks/>
            </p:cNvSpPr>
            <p:nvPr/>
          </p:nvSpPr>
          <p:spPr bwMode="auto">
            <a:xfrm>
              <a:off x="8318101" y="5054180"/>
              <a:ext cx="811932" cy="58010"/>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3" name="Rectangle 52"/>
            <p:cNvSpPr>
              <a:spLocks noChangeArrowheads="1"/>
            </p:cNvSpPr>
            <p:nvPr/>
          </p:nvSpPr>
          <p:spPr bwMode="auto">
            <a:xfrm>
              <a:off x="6623354" y="2189119"/>
              <a:ext cx="4249758" cy="2684587"/>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4" name="Oval 54"/>
            <p:cNvSpPr>
              <a:spLocks noChangeArrowheads="1"/>
            </p:cNvSpPr>
            <p:nvPr/>
          </p:nvSpPr>
          <p:spPr bwMode="auto">
            <a:xfrm>
              <a:off x="8720847" y="2076321"/>
              <a:ext cx="48330" cy="4834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5" name="Oval 55"/>
            <p:cNvSpPr>
              <a:spLocks noChangeArrowheads="1"/>
            </p:cNvSpPr>
            <p:nvPr/>
          </p:nvSpPr>
          <p:spPr bwMode="auto">
            <a:xfrm>
              <a:off x="8720847" y="2073099"/>
              <a:ext cx="48330" cy="45119"/>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6" name="Oval 56"/>
            <p:cNvSpPr>
              <a:spLocks noChangeArrowheads="1"/>
            </p:cNvSpPr>
            <p:nvPr/>
          </p:nvSpPr>
          <p:spPr bwMode="auto">
            <a:xfrm>
              <a:off x="8730511" y="2079544"/>
              <a:ext cx="28999" cy="3222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7" name="Oval 57"/>
            <p:cNvSpPr>
              <a:spLocks noChangeArrowheads="1"/>
            </p:cNvSpPr>
            <p:nvPr/>
          </p:nvSpPr>
          <p:spPr bwMode="auto">
            <a:xfrm>
              <a:off x="8736955" y="2089212"/>
              <a:ext cx="16111" cy="16115"/>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68" name="Freeform 58"/>
            <p:cNvSpPr>
              <a:spLocks/>
            </p:cNvSpPr>
            <p:nvPr/>
          </p:nvSpPr>
          <p:spPr bwMode="auto">
            <a:xfrm>
              <a:off x="8743399" y="2092436"/>
              <a:ext cx="3223" cy="6446"/>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4290" tIns="17145" rIns="34290" bIns="17145" numCol="1" anchor="t" anchorCtr="0" compatLnSpc="1">
              <a:prstTxWarp prst="textNoShape">
                <a:avLst/>
              </a:prstTxWarp>
            </a:bodyPr>
            <a:lstStyle/>
            <a:p>
              <a:pPr defTabSz="685663">
                <a:defRPr/>
              </a:pPr>
              <a:endParaRPr lang="id-ID">
                <a:solidFill>
                  <a:srgbClr val="7F7F7F"/>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3" name="Subtitle 2"/>
          <p:cNvSpPr txBox="1">
            <a:spLocks/>
          </p:cNvSpPr>
          <p:nvPr/>
        </p:nvSpPr>
        <p:spPr>
          <a:xfrm>
            <a:off x="1318720" y="1775894"/>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24" name="TextBox 23"/>
          <p:cNvSpPr txBox="1"/>
          <p:nvPr/>
        </p:nvSpPr>
        <p:spPr>
          <a:xfrm>
            <a:off x="1334156" y="1531889"/>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6" name="Subtitle 2"/>
          <p:cNvSpPr txBox="1">
            <a:spLocks/>
          </p:cNvSpPr>
          <p:nvPr/>
        </p:nvSpPr>
        <p:spPr>
          <a:xfrm>
            <a:off x="1342315" y="2782962"/>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27" name="TextBox 26"/>
          <p:cNvSpPr txBox="1"/>
          <p:nvPr/>
        </p:nvSpPr>
        <p:spPr>
          <a:xfrm>
            <a:off x="1334156" y="2538957"/>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29" name="Subtitle 2"/>
          <p:cNvSpPr txBox="1">
            <a:spLocks/>
          </p:cNvSpPr>
          <p:nvPr/>
        </p:nvSpPr>
        <p:spPr>
          <a:xfrm>
            <a:off x="1357240" y="3777282"/>
            <a:ext cx="2861930"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 of your awesome hands also we are companies</a:t>
            </a:r>
          </a:p>
        </p:txBody>
      </p:sp>
      <p:sp>
        <p:nvSpPr>
          <p:cNvPr id="30" name="TextBox 29"/>
          <p:cNvSpPr txBox="1"/>
          <p:nvPr/>
        </p:nvSpPr>
        <p:spPr>
          <a:xfrm>
            <a:off x="1334156" y="3533278"/>
            <a:ext cx="646332" cy="230832"/>
          </a:xfrm>
          <a:prstGeom prst="rect">
            <a:avLst/>
          </a:prstGeom>
          <a:noFill/>
        </p:spPr>
        <p:txBody>
          <a:bodyPr wrap="none" rtlCol="0" anchor="ctr" anchorCtr="0">
            <a:spAutoFit/>
          </a:bodyPr>
          <a:lstStyle/>
          <a:p>
            <a:pPr algn="ctr" defTabSz="685663">
              <a:defRPr/>
            </a:pPr>
            <a:r>
              <a:rPr lang="zh-CN" altLang="en-US"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9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4" name="TextBox 33"/>
          <p:cNvSpPr txBox="1"/>
          <p:nvPr/>
        </p:nvSpPr>
        <p:spPr>
          <a:xfrm>
            <a:off x="651320" y="1473688"/>
            <a:ext cx="595036" cy="577081"/>
          </a:xfrm>
          <a:prstGeom prst="rect">
            <a:avLst/>
          </a:prstGeom>
          <a:noFill/>
        </p:spPr>
        <p:txBody>
          <a:bodyPr wrap="none" rtlCol="0">
            <a:spAutoFit/>
          </a:bodyPr>
          <a:lstStyle/>
          <a:p>
            <a:pPr algn="ctr" defTabSz="685663">
              <a:defRPr/>
            </a:pPr>
            <a:r>
              <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01</a:t>
            </a:r>
          </a:p>
        </p:txBody>
      </p:sp>
      <p:sp>
        <p:nvSpPr>
          <p:cNvPr id="36" name="TextBox 35"/>
          <p:cNvSpPr txBox="1"/>
          <p:nvPr/>
        </p:nvSpPr>
        <p:spPr>
          <a:xfrm>
            <a:off x="651320" y="3478379"/>
            <a:ext cx="595036" cy="577081"/>
          </a:xfrm>
          <a:prstGeom prst="rect">
            <a:avLst/>
          </a:prstGeom>
          <a:noFill/>
        </p:spPr>
        <p:txBody>
          <a:bodyPr wrap="none" rtlCol="0">
            <a:spAutoFit/>
          </a:bodyPr>
          <a:lstStyle/>
          <a:p>
            <a:pPr algn="ctr" defTabSz="685663">
              <a:defRPr/>
            </a:pPr>
            <a:r>
              <a:rPr lang="en-US" sz="315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03</a:t>
            </a:r>
            <a:endPar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7" name="TextBox 36"/>
          <p:cNvSpPr txBox="1"/>
          <p:nvPr/>
        </p:nvSpPr>
        <p:spPr>
          <a:xfrm>
            <a:off x="651320" y="2456143"/>
            <a:ext cx="595036" cy="577081"/>
          </a:xfrm>
          <a:prstGeom prst="rect">
            <a:avLst/>
          </a:prstGeom>
          <a:noFill/>
        </p:spPr>
        <p:txBody>
          <a:bodyPr wrap="none" rtlCol="0">
            <a:spAutoFit/>
          </a:bodyPr>
          <a:lstStyle/>
          <a:p>
            <a:pPr algn="ctr" defTabSz="685663">
              <a:defRPr/>
            </a:pPr>
            <a:r>
              <a:rPr lang="en-US" sz="315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02</a:t>
            </a:r>
          </a:p>
        </p:txBody>
      </p:sp>
      <p:pic>
        <p:nvPicPr>
          <p:cNvPr id="4" name="图片占位符 3">
            <a:extLst>
              <a:ext uri="{FF2B5EF4-FFF2-40B4-BE49-F238E27FC236}">
                <a16:creationId xmlns="" xmlns:a16="http://schemas.microsoft.com/office/drawing/2014/main" id="{EB311D4B-8EE7-4AFF-AF70-3947382F37E9}"/>
              </a:ext>
            </a:extLst>
          </p:cNvPr>
          <p:cNvPicPr>
            <a:picLocks noGrp="1" noChangeAspect="1"/>
          </p:cNvPicPr>
          <p:nvPr>
            <p:ph type="pic" sz="quarter" idx="20"/>
          </p:nvPr>
        </p:nvPicPr>
        <p:blipFill>
          <a:blip r:embed="rId3" cstate="screen">
            <a:extLst>
              <a:ext uri="{28A0092B-C50C-407E-A947-70E740481C1C}">
                <a14:useLocalDpi xmlns:a14="http://schemas.microsoft.com/office/drawing/2010/main"/>
              </a:ext>
            </a:extLst>
          </a:blip>
          <a:srcRect/>
          <a:stretch>
            <a:fillRect/>
          </a:stretch>
        </p:blipFill>
        <p:spPr/>
      </p:pic>
      <p:cxnSp>
        <p:nvCxnSpPr>
          <p:cNvPr id="33" name="Straight Connector 8">
            <a:extLst>
              <a:ext uri="{FF2B5EF4-FFF2-40B4-BE49-F238E27FC236}">
                <a16:creationId xmlns="" xmlns:a16="http://schemas.microsoft.com/office/drawing/2014/main" id="{6C89F033-5C3B-4175-962E-03B10D5E3FF7}"/>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TextBox 9">
            <a:extLst>
              <a:ext uri="{FF2B5EF4-FFF2-40B4-BE49-F238E27FC236}">
                <a16:creationId xmlns="" xmlns:a16="http://schemas.microsoft.com/office/drawing/2014/main" id="{7BA2B76A-8273-4DF4-B0D5-2170DF4614D1}"/>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38" name="矩形 3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7B3596C-9B41-42E2-9561-9176FF44FC49}"/>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Tree>
    <p:extLst>
      <p:ext uri="{BB962C8B-B14F-4D97-AF65-F5344CB8AC3E}">
        <p14:creationId xmlns:p14="http://schemas.microsoft.com/office/powerpoint/2010/main" val="280451133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hart 23"/>
          <p:cNvGraphicFramePr/>
          <p:nvPr>
            <p:extLst/>
          </p:nvPr>
        </p:nvGraphicFramePr>
        <p:xfrm>
          <a:off x="4414096" y="1652470"/>
          <a:ext cx="3926348" cy="2617565"/>
        </p:xfrm>
        <a:graphic>
          <a:graphicData uri="http://schemas.openxmlformats.org/drawingml/2006/chart">
            <c:chart xmlns:c="http://schemas.openxmlformats.org/drawingml/2006/chart" xmlns:r="http://schemas.openxmlformats.org/officeDocument/2006/relationships" r:id="rId3"/>
          </a:graphicData>
        </a:graphic>
      </p:graphicFrame>
      <p:cxnSp>
        <p:nvCxnSpPr>
          <p:cNvPr id="21" name="Straight Connector 8">
            <a:extLst>
              <a:ext uri="{FF2B5EF4-FFF2-40B4-BE49-F238E27FC236}">
                <a16:creationId xmlns="" xmlns:a16="http://schemas.microsoft.com/office/drawing/2014/main" id="{313AFA4A-BD55-41A7-8D0B-ED6EAF8E134A}"/>
              </a:ext>
            </a:extLst>
          </p:cNvPr>
          <p:cNvCxnSpPr/>
          <p:nvPr/>
        </p:nvCxnSpPr>
        <p:spPr>
          <a:xfrm>
            <a:off x="4354444" y="1048000"/>
            <a:ext cx="447347"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TextBox 9">
            <a:extLst>
              <a:ext uri="{FF2B5EF4-FFF2-40B4-BE49-F238E27FC236}">
                <a16:creationId xmlns="" xmlns:a16="http://schemas.microsoft.com/office/drawing/2014/main" id="{8195B4FA-E54A-481B-83A7-9F261D6AC4DA}"/>
              </a:ext>
            </a:extLst>
          </p:cNvPr>
          <p:cNvSpPr txBox="1"/>
          <p:nvPr/>
        </p:nvSpPr>
        <p:spPr>
          <a:xfrm>
            <a:off x="3402448" y="369071"/>
            <a:ext cx="2339103" cy="415498"/>
          </a:xfrm>
          <a:prstGeom prst="rect">
            <a:avLst/>
          </a:prstGeom>
          <a:noFill/>
        </p:spPr>
        <p:txBody>
          <a:bodyPr wrap="none" rtlCol="0">
            <a:spAutoFit/>
          </a:bodyPr>
          <a:lstStyle/>
          <a:p>
            <a:pPr algn="ctr" defTabSz="685663">
              <a:defRPr/>
            </a:pPr>
            <a:r>
              <a:rPr lang="zh-CN" alt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rPr>
              <a:t>请输入你的标题</a:t>
            </a:r>
            <a:endParaRPr lang="en-US" sz="2100" b="1" spc="300" dirty="0">
              <a:solidFill>
                <a:srgbClr val="000000"/>
              </a:solidFill>
              <a:latin typeface="Calibri" panose="020F0502020204030204" pitchFamily="34" charset="0"/>
              <a:ea typeface="微软雅黑" panose="020B0503020204020204" pitchFamily="34" charset="-122"/>
              <a:cs typeface="Lato Black" charset="0"/>
              <a:sym typeface="Calibri" panose="020F0502020204030204" pitchFamily="34" charset="0"/>
            </a:endParaRPr>
          </a:p>
        </p:txBody>
      </p:sp>
      <p:sp>
        <p:nvSpPr>
          <p:cNvPr id="28" name="矩形 2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5604B2F-378A-439A-8683-12A99020CBC7}"/>
              </a:ext>
            </a:extLst>
          </p:cNvPr>
          <p:cNvSpPr/>
          <p:nvPr/>
        </p:nvSpPr>
        <p:spPr>
          <a:xfrm>
            <a:off x="2159638" y="743048"/>
            <a:ext cx="4824725" cy="230832"/>
          </a:xfrm>
          <a:prstGeom prst="rect">
            <a:avLst/>
          </a:prstGeom>
        </p:spPr>
        <p:txBody>
          <a:bodyPr wrap="square">
            <a:spAutoFit/>
          </a:bodyPr>
          <a:lstStyle/>
          <a:p>
            <a:pPr algn="ct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Lorem ipsum dolor sit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amet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consectetur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adipiscing</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elit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Ut</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a:t>
            </a:r>
            <a:r>
              <a:rPr lang="en-US" altLang="zh-CN" sz="900" dirty="0" err="1">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efficitur</a:t>
            </a:r>
            <a:r>
              <a:rPr lang="en-US" altLang="zh-CN"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rPr>
              <a:t> ipsum vitae</a:t>
            </a:r>
            <a:endParaRPr lang="zh-CN" altLang="en-US" sz="900" dirty="0">
              <a:solidFill>
                <a:srgbClr val="7F7F7F"/>
              </a:solidFill>
              <a:latin typeface="Calibri" panose="020F0502020204030204" pitchFamily="34" charset="0"/>
              <a:ea typeface="微软雅黑" panose="020B0503020204020204" pitchFamily="34" charset="-122"/>
              <a:cs typeface="+mn-ea"/>
              <a:sym typeface="Calibri" panose="020F0502020204030204" pitchFamily="34" charset="0"/>
            </a:endParaRPr>
          </a:p>
        </p:txBody>
      </p:sp>
      <p:sp>
        <p:nvSpPr>
          <p:cNvPr id="22" name="Oval 43">
            <a:extLst>
              <a:ext uri="{FF2B5EF4-FFF2-40B4-BE49-F238E27FC236}">
                <a16:creationId xmlns="" xmlns:a16="http://schemas.microsoft.com/office/drawing/2014/main" id="{D1036BB5-135B-436E-A66D-0930926B2235}"/>
              </a:ext>
            </a:extLst>
          </p:cNvPr>
          <p:cNvSpPr/>
          <p:nvPr/>
        </p:nvSpPr>
        <p:spPr>
          <a:xfrm>
            <a:off x="3035973"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 name="Oval 46">
            <a:extLst>
              <a:ext uri="{FF2B5EF4-FFF2-40B4-BE49-F238E27FC236}">
                <a16:creationId xmlns="" xmlns:a16="http://schemas.microsoft.com/office/drawing/2014/main" id="{323D16E1-9B8C-461D-A589-316FA99125DF}"/>
              </a:ext>
            </a:extLst>
          </p:cNvPr>
          <p:cNvSpPr/>
          <p:nvPr/>
        </p:nvSpPr>
        <p:spPr>
          <a:xfrm>
            <a:off x="3035973" y="1803444"/>
            <a:ext cx="460534" cy="4605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 name="Shape 2782">
            <a:extLst>
              <a:ext uri="{FF2B5EF4-FFF2-40B4-BE49-F238E27FC236}">
                <a16:creationId xmlns="" xmlns:a16="http://schemas.microsoft.com/office/drawing/2014/main" id="{6563EF66-B398-493C-86F5-052ECBFC1B83}"/>
              </a:ext>
            </a:extLst>
          </p:cNvPr>
          <p:cNvSpPr/>
          <p:nvPr/>
        </p:nvSpPr>
        <p:spPr>
          <a:xfrm>
            <a:off x="3145016" y="1925071"/>
            <a:ext cx="235363" cy="203120"/>
          </a:xfrm>
          <a:custGeom>
            <a:avLst/>
            <a:gdLst/>
            <a:ahLst/>
            <a:cxnLst>
              <a:cxn ang="0">
                <a:pos x="wd2" y="hd2"/>
              </a:cxn>
              <a:cxn ang="5400000">
                <a:pos x="wd2" y="hd2"/>
              </a:cxn>
              <a:cxn ang="10800000">
                <a:pos x="wd2" y="hd2"/>
              </a:cxn>
              <a:cxn ang="16200000">
                <a:pos x="wd2" y="hd2"/>
              </a:cxn>
            </a:cxnLst>
            <a:rect l="0" t="0" r="r" b="b"/>
            <a:pathLst>
              <a:path w="20683" h="20545" extrusionOk="0">
                <a:moveTo>
                  <a:pt x="9621" y="9676"/>
                </a:moveTo>
                <a:cubicBezTo>
                  <a:pt x="9621" y="9676"/>
                  <a:pt x="9621" y="9675"/>
                  <a:pt x="9621" y="9675"/>
                </a:cubicBezTo>
                <a:lnTo>
                  <a:pt x="9620" y="9674"/>
                </a:lnTo>
                <a:cubicBezTo>
                  <a:pt x="9620" y="9674"/>
                  <a:pt x="9621" y="9676"/>
                  <a:pt x="9621" y="9676"/>
                </a:cubicBezTo>
                <a:close/>
                <a:moveTo>
                  <a:pt x="19582" y="1266"/>
                </a:moveTo>
                <a:cubicBezTo>
                  <a:pt x="18115" y="-422"/>
                  <a:pt x="15737" y="-422"/>
                  <a:pt x="14270" y="1266"/>
                </a:cubicBezTo>
                <a:lnTo>
                  <a:pt x="14934" y="2030"/>
                </a:lnTo>
                <a:cubicBezTo>
                  <a:pt x="16034" y="765"/>
                  <a:pt x="17818" y="765"/>
                  <a:pt x="18918" y="2030"/>
                </a:cubicBezTo>
                <a:cubicBezTo>
                  <a:pt x="20019" y="3297"/>
                  <a:pt x="20019" y="5351"/>
                  <a:pt x="18918" y="6618"/>
                </a:cubicBezTo>
                <a:lnTo>
                  <a:pt x="8956" y="17881"/>
                </a:lnTo>
                <a:lnTo>
                  <a:pt x="9621" y="18645"/>
                </a:lnTo>
                <a:lnTo>
                  <a:pt x="19582" y="7382"/>
                </a:lnTo>
                <a:cubicBezTo>
                  <a:pt x="21050" y="5693"/>
                  <a:pt x="21050" y="2955"/>
                  <a:pt x="19582" y="1266"/>
                </a:cubicBezTo>
                <a:moveTo>
                  <a:pt x="2315" y="17881"/>
                </a:moveTo>
                <a:cubicBezTo>
                  <a:pt x="481" y="15770"/>
                  <a:pt x="481" y="12551"/>
                  <a:pt x="2315" y="10439"/>
                </a:cubicBezTo>
                <a:cubicBezTo>
                  <a:pt x="2317" y="10437"/>
                  <a:pt x="2320" y="10434"/>
                  <a:pt x="2323" y="10431"/>
                </a:cubicBezTo>
                <a:lnTo>
                  <a:pt x="2323" y="10431"/>
                </a:lnTo>
                <a:lnTo>
                  <a:pt x="9289" y="2413"/>
                </a:lnTo>
                <a:cubicBezTo>
                  <a:pt x="9472" y="2201"/>
                  <a:pt x="9472" y="1859"/>
                  <a:pt x="9289" y="1648"/>
                </a:cubicBezTo>
                <a:cubicBezTo>
                  <a:pt x="9105" y="1437"/>
                  <a:pt x="8808" y="1437"/>
                  <a:pt x="8624" y="1648"/>
                </a:cubicBezTo>
                <a:lnTo>
                  <a:pt x="1651" y="9675"/>
                </a:lnTo>
                <a:cubicBezTo>
                  <a:pt x="-550" y="12208"/>
                  <a:pt x="-550" y="16112"/>
                  <a:pt x="1651" y="18645"/>
                </a:cubicBezTo>
                <a:cubicBezTo>
                  <a:pt x="3852" y="21178"/>
                  <a:pt x="7420" y="21178"/>
                  <a:pt x="9621" y="18645"/>
                </a:cubicBezTo>
                <a:lnTo>
                  <a:pt x="8948" y="17889"/>
                </a:lnTo>
                <a:cubicBezTo>
                  <a:pt x="7114" y="19991"/>
                  <a:pt x="4147" y="19989"/>
                  <a:pt x="2315" y="17881"/>
                </a:cubicBezTo>
                <a:moveTo>
                  <a:pt x="6300" y="13497"/>
                </a:moveTo>
                <a:cubicBezTo>
                  <a:pt x="7033" y="14341"/>
                  <a:pt x="8223" y="14341"/>
                  <a:pt x="8956" y="13497"/>
                </a:cubicBezTo>
                <a:lnTo>
                  <a:pt x="13937" y="7764"/>
                </a:lnTo>
                <a:cubicBezTo>
                  <a:pt x="14121" y="7553"/>
                  <a:pt x="14121" y="7211"/>
                  <a:pt x="13937" y="7000"/>
                </a:cubicBezTo>
                <a:cubicBezTo>
                  <a:pt x="13754" y="6789"/>
                  <a:pt x="13457" y="6789"/>
                  <a:pt x="13273" y="7000"/>
                </a:cubicBezTo>
                <a:lnTo>
                  <a:pt x="8292" y="12732"/>
                </a:lnTo>
                <a:cubicBezTo>
                  <a:pt x="7926" y="13155"/>
                  <a:pt x="7331" y="13155"/>
                  <a:pt x="6964" y="12732"/>
                </a:cubicBezTo>
                <a:cubicBezTo>
                  <a:pt x="6597" y="12310"/>
                  <a:pt x="6597" y="11626"/>
                  <a:pt x="6964" y="11204"/>
                </a:cubicBezTo>
                <a:lnTo>
                  <a:pt x="8292" y="9675"/>
                </a:lnTo>
                <a:lnTo>
                  <a:pt x="14934" y="2030"/>
                </a:lnTo>
                <a:lnTo>
                  <a:pt x="14270" y="1266"/>
                </a:lnTo>
                <a:lnTo>
                  <a:pt x="6300" y="10439"/>
                </a:lnTo>
                <a:cubicBezTo>
                  <a:pt x="5566" y="11284"/>
                  <a:pt x="5566" y="12653"/>
                  <a:pt x="6300" y="13497"/>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1" name="Shape 2783">
            <a:extLst>
              <a:ext uri="{FF2B5EF4-FFF2-40B4-BE49-F238E27FC236}">
                <a16:creationId xmlns="" xmlns:a16="http://schemas.microsoft.com/office/drawing/2014/main" id="{E4404E86-C1A4-487A-B154-2639314287A4}"/>
              </a:ext>
            </a:extLst>
          </p:cNvPr>
          <p:cNvSpPr/>
          <p:nvPr/>
        </p:nvSpPr>
        <p:spPr>
          <a:xfrm>
            <a:off x="3137042" y="3317951"/>
            <a:ext cx="259286" cy="223929"/>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2" name="Oval 41">
            <a:extLst>
              <a:ext uri="{FF2B5EF4-FFF2-40B4-BE49-F238E27FC236}">
                <a16:creationId xmlns="" xmlns:a16="http://schemas.microsoft.com/office/drawing/2014/main" id="{EF535E0B-1130-4D21-A446-DE93AE5CEAA5}"/>
              </a:ext>
            </a:extLst>
          </p:cNvPr>
          <p:cNvSpPr/>
          <p:nvPr/>
        </p:nvSpPr>
        <p:spPr>
          <a:xfrm>
            <a:off x="1017084" y="3206817"/>
            <a:ext cx="460534" cy="4605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3" name="Shape 2779">
            <a:extLst>
              <a:ext uri="{FF2B5EF4-FFF2-40B4-BE49-F238E27FC236}">
                <a16:creationId xmlns="" xmlns:a16="http://schemas.microsoft.com/office/drawing/2014/main" id="{9635BBE2-3146-450F-AA5C-9DD4D61BBAE7}"/>
              </a:ext>
            </a:extLst>
          </p:cNvPr>
          <p:cNvSpPr/>
          <p:nvPr/>
        </p:nvSpPr>
        <p:spPr>
          <a:xfrm>
            <a:off x="1147028" y="3294282"/>
            <a:ext cx="200645" cy="275887"/>
          </a:xfrm>
          <a:custGeom>
            <a:avLst/>
            <a:gdLst/>
            <a:ahLst/>
            <a:cxnLst>
              <a:cxn ang="0">
                <a:pos x="wd2" y="hd2"/>
              </a:cxn>
              <a:cxn ang="5400000">
                <a:pos x="wd2" y="hd2"/>
              </a:cxn>
              <a:cxn ang="10800000">
                <a:pos x="wd2" y="hd2"/>
              </a:cxn>
              <a:cxn ang="16200000">
                <a:pos x="wd2" y="hd2"/>
              </a:cxn>
            </a:cxnLst>
            <a:rect l="0" t="0" r="r" b="b"/>
            <a:pathLst>
              <a:path w="21600" h="21600" extrusionOk="0">
                <a:moveTo>
                  <a:pt x="1867" y="16691"/>
                </a:moveTo>
                <a:lnTo>
                  <a:pt x="5303" y="12525"/>
                </a:lnTo>
                <a:lnTo>
                  <a:pt x="5294" y="12521"/>
                </a:lnTo>
                <a:cubicBezTo>
                  <a:pt x="5355" y="12447"/>
                  <a:pt x="5400" y="12365"/>
                  <a:pt x="5400" y="12273"/>
                </a:cubicBezTo>
                <a:cubicBezTo>
                  <a:pt x="5400" y="12001"/>
                  <a:pt x="5098" y="11782"/>
                  <a:pt x="4725" y="11782"/>
                </a:cubicBezTo>
                <a:lnTo>
                  <a:pt x="3375" y="11782"/>
                </a:lnTo>
                <a:lnTo>
                  <a:pt x="6615" y="8640"/>
                </a:lnTo>
                <a:lnTo>
                  <a:pt x="6606" y="8635"/>
                </a:lnTo>
                <a:cubicBezTo>
                  <a:pt x="6691" y="8553"/>
                  <a:pt x="6750" y="8456"/>
                  <a:pt x="6750" y="8345"/>
                </a:cubicBezTo>
                <a:cubicBezTo>
                  <a:pt x="6750" y="8075"/>
                  <a:pt x="6448" y="7855"/>
                  <a:pt x="6075" y="7855"/>
                </a:cubicBezTo>
                <a:lnTo>
                  <a:pt x="4855" y="7855"/>
                </a:lnTo>
                <a:lnTo>
                  <a:pt x="8548" y="4785"/>
                </a:lnTo>
                <a:lnTo>
                  <a:pt x="8544" y="4782"/>
                </a:lnTo>
                <a:cubicBezTo>
                  <a:pt x="8683" y="4691"/>
                  <a:pt x="8775" y="4564"/>
                  <a:pt x="8775" y="4418"/>
                </a:cubicBezTo>
                <a:cubicBezTo>
                  <a:pt x="8775" y="4147"/>
                  <a:pt x="8473" y="3927"/>
                  <a:pt x="8100" y="3927"/>
                </a:cubicBezTo>
                <a:lnTo>
                  <a:pt x="7029" y="3927"/>
                </a:lnTo>
                <a:lnTo>
                  <a:pt x="10800" y="1185"/>
                </a:lnTo>
                <a:lnTo>
                  <a:pt x="14571" y="3927"/>
                </a:lnTo>
                <a:lnTo>
                  <a:pt x="13500" y="3927"/>
                </a:lnTo>
                <a:cubicBezTo>
                  <a:pt x="13128" y="3927"/>
                  <a:pt x="12825" y="4147"/>
                  <a:pt x="12825" y="4418"/>
                </a:cubicBezTo>
                <a:cubicBezTo>
                  <a:pt x="12825" y="4564"/>
                  <a:pt x="12917" y="4691"/>
                  <a:pt x="13056" y="4782"/>
                </a:cubicBezTo>
                <a:lnTo>
                  <a:pt x="13052" y="4785"/>
                </a:lnTo>
                <a:lnTo>
                  <a:pt x="16744" y="7855"/>
                </a:lnTo>
                <a:lnTo>
                  <a:pt x="15525" y="7855"/>
                </a:lnTo>
                <a:cubicBezTo>
                  <a:pt x="15153" y="7855"/>
                  <a:pt x="14850" y="8075"/>
                  <a:pt x="14850" y="8345"/>
                </a:cubicBezTo>
                <a:cubicBezTo>
                  <a:pt x="14850" y="8456"/>
                  <a:pt x="14909" y="8553"/>
                  <a:pt x="14994" y="8635"/>
                </a:cubicBezTo>
                <a:lnTo>
                  <a:pt x="14985" y="8640"/>
                </a:lnTo>
                <a:lnTo>
                  <a:pt x="18225" y="11782"/>
                </a:lnTo>
                <a:lnTo>
                  <a:pt x="16875" y="11782"/>
                </a:lnTo>
                <a:cubicBezTo>
                  <a:pt x="16503" y="11782"/>
                  <a:pt x="16200" y="12001"/>
                  <a:pt x="16200" y="12273"/>
                </a:cubicBezTo>
                <a:cubicBezTo>
                  <a:pt x="16200" y="12365"/>
                  <a:pt x="16244" y="12447"/>
                  <a:pt x="16306" y="12521"/>
                </a:cubicBezTo>
                <a:lnTo>
                  <a:pt x="16296" y="12525"/>
                </a:lnTo>
                <a:lnTo>
                  <a:pt x="19733" y="16691"/>
                </a:lnTo>
                <a:cubicBezTo>
                  <a:pt x="19733" y="16691"/>
                  <a:pt x="1867" y="16691"/>
                  <a:pt x="1867" y="16691"/>
                </a:cubicBezTo>
                <a:close/>
                <a:moveTo>
                  <a:pt x="12150" y="20618"/>
                </a:moveTo>
                <a:lnTo>
                  <a:pt x="9450" y="20618"/>
                </a:lnTo>
                <a:lnTo>
                  <a:pt x="9450" y="17673"/>
                </a:lnTo>
                <a:lnTo>
                  <a:pt x="12150" y="17673"/>
                </a:lnTo>
                <a:cubicBezTo>
                  <a:pt x="12150" y="17673"/>
                  <a:pt x="12150" y="20618"/>
                  <a:pt x="12150" y="20618"/>
                </a:cubicBezTo>
                <a:close/>
                <a:moveTo>
                  <a:pt x="21494" y="16933"/>
                </a:moveTo>
                <a:lnTo>
                  <a:pt x="21503" y="16929"/>
                </a:lnTo>
                <a:lnTo>
                  <a:pt x="18067" y="12764"/>
                </a:lnTo>
                <a:lnTo>
                  <a:pt x="19575" y="12764"/>
                </a:lnTo>
                <a:cubicBezTo>
                  <a:pt x="19948" y="12764"/>
                  <a:pt x="20250" y="12544"/>
                  <a:pt x="20250" y="12273"/>
                </a:cubicBezTo>
                <a:cubicBezTo>
                  <a:pt x="20250" y="12162"/>
                  <a:pt x="20191" y="12066"/>
                  <a:pt x="20106" y="11983"/>
                </a:cubicBezTo>
                <a:lnTo>
                  <a:pt x="20115" y="11978"/>
                </a:lnTo>
                <a:lnTo>
                  <a:pt x="16875" y="8836"/>
                </a:lnTo>
                <a:lnTo>
                  <a:pt x="18225" y="8836"/>
                </a:lnTo>
                <a:cubicBezTo>
                  <a:pt x="18598" y="8836"/>
                  <a:pt x="18900" y="8617"/>
                  <a:pt x="18900" y="8345"/>
                </a:cubicBezTo>
                <a:cubicBezTo>
                  <a:pt x="18900" y="8200"/>
                  <a:pt x="18808" y="8072"/>
                  <a:pt x="18669" y="7982"/>
                </a:cubicBezTo>
                <a:lnTo>
                  <a:pt x="18673" y="7978"/>
                </a:lnTo>
                <a:lnTo>
                  <a:pt x="14980" y="4909"/>
                </a:lnTo>
                <a:lnTo>
                  <a:pt x="16200" y="4909"/>
                </a:lnTo>
                <a:cubicBezTo>
                  <a:pt x="16573" y="4909"/>
                  <a:pt x="16875" y="4690"/>
                  <a:pt x="16875" y="4418"/>
                </a:cubicBezTo>
                <a:cubicBezTo>
                  <a:pt x="16875" y="4283"/>
                  <a:pt x="16800" y="4160"/>
                  <a:pt x="16677" y="4071"/>
                </a:cubicBezTo>
                <a:lnTo>
                  <a:pt x="11277" y="144"/>
                </a:lnTo>
                <a:cubicBezTo>
                  <a:pt x="11155" y="55"/>
                  <a:pt x="10986" y="0"/>
                  <a:pt x="10800" y="0"/>
                </a:cubicBezTo>
                <a:cubicBezTo>
                  <a:pt x="10614" y="0"/>
                  <a:pt x="10445" y="55"/>
                  <a:pt x="10323" y="144"/>
                </a:cubicBezTo>
                <a:lnTo>
                  <a:pt x="4923" y="4071"/>
                </a:lnTo>
                <a:cubicBezTo>
                  <a:pt x="4801" y="4160"/>
                  <a:pt x="4725" y="4283"/>
                  <a:pt x="4725" y="4418"/>
                </a:cubicBezTo>
                <a:cubicBezTo>
                  <a:pt x="4725" y="4690"/>
                  <a:pt x="5028" y="4909"/>
                  <a:pt x="5400" y="4909"/>
                </a:cubicBezTo>
                <a:lnTo>
                  <a:pt x="6619" y="4909"/>
                </a:lnTo>
                <a:lnTo>
                  <a:pt x="2927" y="7978"/>
                </a:lnTo>
                <a:lnTo>
                  <a:pt x="2931" y="7982"/>
                </a:lnTo>
                <a:cubicBezTo>
                  <a:pt x="2792" y="8072"/>
                  <a:pt x="2700" y="8200"/>
                  <a:pt x="2700" y="8345"/>
                </a:cubicBezTo>
                <a:cubicBezTo>
                  <a:pt x="2700" y="8617"/>
                  <a:pt x="3003" y="8836"/>
                  <a:pt x="3375" y="8836"/>
                </a:cubicBezTo>
                <a:lnTo>
                  <a:pt x="4725" y="8836"/>
                </a:lnTo>
                <a:lnTo>
                  <a:pt x="1485" y="11978"/>
                </a:lnTo>
                <a:lnTo>
                  <a:pt x="1494" y="11983"/>
                </a:lnTo>
                <a:cubicBezTo>
                  <a:pt x="1409" y="12066"/>
                  <a:pt x="1350" y="12162"/>
                  <a:pt x="1350" y="12273"/>
                </a:cubicBezTo>
                <a:cubicBezTo>
                  <a:pt x="1350" y="12544"/>
                  <a:pt x="1653" y="12764"/>
                  <a:pt x="2025" y="12764"/>
                </a:cubicBezTo>
                <a:lnTo>
                  <a:pt x="3533" y="12764"/>
                </a:lnTo>
                <a:lnTo>
                  <a:pt x="96" y="16929"/>
                </a:lnTo>
                <a:lnTo>
                  <a:pt x="106" y="16933"/>
                </a:lnTo>
                <a:cubicBezTo>
                  <a:pt x="44" y="17007"/>
                  <a:pt x="0" y="17089"/>
                  <a:pt x="0" y="17182"/>
                </a:cubicBezTo>
                <a:cubicBezTo>
                  <a:pt x="0" y="17453"/>
                  <a:pt x="303" y="17673"/>
                  <a:pt x="675" y="17673"/>
                </a:cubicBezTo>
                <a:lnTo>
                  <a:pt x="8100" y="17673"/>
                </a:lnTo>
                <a:lnTo>
                  <a:pt x="8100" y="21109"/>
                </a:lnTo>
                <a:cubicBezTo>
                  <a:pt x="8100" y="21380"/>
                  <a:pt x="8403" y="21600"/>
                  <a:pt x="8775" y="21600"/>
                </a:cubicBezTo>
                <a:lnTo>
                  <a:pt x="12825" y="21600"/>
                </a:lnTo>
                <a:cubicBezTo>
                  <a:pt x="13198" y="21600"/>
                  <a:pt x="13500" y="21380"/>
                  <a:pt x="13500" y="21109"/>
                </a:cubicBezTo>
                <a:lnTo>
                  <a:pt x="13500" y="17673"/>
                </a:lnTo>
                <a:lnTo>
                  <a:pt x="20925" y="17673"/>
                </a:lnTo>
                <a:cubicBezTo>
                  <a:pt x="21298" y="17673"/>
                  <a:pt x="21600" y="17453"/>
                  <a:pt x="21600" y="17182"/>
                </a:cubicBezTo>
                <a:cubicBezTo>
                  <a:pt x="21600" y="17089"/>
                  <a:pt x="21555" y="17007"/>
                  <a:pt x="21494" y="16933"/>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4" name="Oval 3">
            <a:extLst>
              <a:ext uri="{FF2B5EF4-FFF2-40B4-BE49-F238E27FC236}">
                <a16:creationId xmlns="" xmlns:a16="http://schemas.microsoft.com/office/drawing/2014/main" id="{234E6331-9362-4959-8F11-2F424CDD0E6F}"/>
              </a:ext>
            </a:extLst>
          </p:cNvPr>
          <p:cNvSpPr/>
          <p:nvPr/>
        </p:nvSpPr>
        <p:spPr>
          <a:xfrm>
            <a:off x="1017084" y="1803444"/>
            <a:ext cx="460534" cy="4605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63">
              <a:defRPr/>
            </a:pPr>
            <a:endParaRPr lang="en-US">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5" name="Shape 2778">
            <a:extLst>
              <a:ext uri="{FF2B5EF4-FFF2-40B4-BE49-F238E27FC236}">
                <a16:creationId xmlns="" xmlns:a16="http://schemas.microsoft.com/office/drawing/2014/main" id="{07BF50AC-CA1E-4A89-BC37-55A2CE7CC953}"/>
              </a:ext>
            </a:extLst>
          </p:cNvPr>
          <p:cNvSpPr/>
          <p:nvPr/>
        </p:nvSpPr>
        <p:spPr>
          <a:xfrm>
            <a:off x="1109408" y="1901616"/>
            <a:ext cx="275887" cy="275887"/>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4284" tIns="14284" rIns="14284" bIns="14284" anchor="ctr"/>
          <a:lstStyle/>
          <a:p>
            <a:pPr defTabSz="171399">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Calibri" panose="020F0502020204030204" pitchFamily="34" charset="0"/>
              <a:ea typeface="微软雅黑" panose="020B0503020204020204" pitchFamily="34" charset="-122"/>
              <a:sym typeface="Calibri" panose="020F0502020204030204" pitchFamily="34" charset="0"/>
            </a:endParaRPr>
          </a:p>
        </p:txBody>
      </p:sp>
      <p:sp>
        <p:nvSpPr>
          <p:cNvPr id="36" name="TextBox 31">
            <a:extLst>
              <a:ext uri="{FF2B5EF4-FFF2-40B4-BE49-F238E27FC236}">
                <a16:creationId xmlns="" xmlns:a16="http://schemas.microsoft.com/office/drawing/2014/main" id="{681FDEB8-5097-4ACE-9347-1B82B65F8C03}"/>
              </a:ext>
            </a:extLst>
          </p:cNvPr>
          <p:cNvSpPr txBox="1"/>
          <p:nvPr/>
        </p:nvSpPr>
        <p:spPr>
          <a:xfrm>
            <a:off x="977371"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7" name="TextBox 33">
            <a:extLst>
              <a:ext uri="{FF2B5EF4-FFF2-40B4-BE49-F238E27FC236}">
                <a16:creationId xmlns="" xmlns:a16="http://schemas.microsoft.com/office/drawing/2014/main" id="{F12D5A91-88B3-4790-A961-FB61F737F08C}"/>
              </a:ext>
            </a:extLst>
          </p:cNvPr>
          <p:cNvSpPr txBox="1"/>
          <p:nvPr/>
        </p:nvSpPr>
        <p:spPr>
          <a:xfrm>
            <a:off x="2834653" y="2316121"/>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38" name="TextBox 35">
            <a:extLst>
              <a:ext uri="{FF2B5EF4-FFF2-40B4-BE49-F238E27FC236}">
                <a16:creationId xmlns="" xmlns:a16="http://schemas.microsoft.com/office/drawing/2014/main" id="{5A21E525-52D3-48F1-A564-611825EEF1BC}"/>
              </a:ext>
            </a:extLst>
          </p:cNvPr>
          <p:cNvSpPr txBox="1"/>
          <p:nvPr/>
        </p:nvSpPr>
        <p:spPr>
          <a:xfrm>
            <a:off x="1049025"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1" name="TextBox 37">
            <a:extLst>
              <a:ext uri="{FF2B5EF4-FFF2-40B4-BE49-F238E27FC236}">
                <a16:creationId xmlns="" xmlns:a16="http://schemas.microsoft.com/office/drawing/2014/main" id="{47DB4950-3741-445C-9C3D-4F2EADE3661C}"/>
              </a:ext>
            </a:extLst>
          </p:cNvPr>
          <p:cNvSpPr txBox="1"/>
          <p:nvPr/>
        </p:nvSpPr>
        <p:spPr>
          <a:xfrm>
            <a:off x="2975917" y="3739120"/>
            <a:ext cx="800219" cy="276999"/>
          </a:xfrm>
          <a:prstGeom prst="rect">
            <a:avLst/>
          </a:prstGeom>
          <a:noFill/>
        </p:spPr>
        <p:txBody>
          <a:bodyPr wrap="none" rtlCol="0">
            <a:spAutoFit/>
          </a:bodyPr>
          <a:lstStyle/>
          <a:p>
            <a:pPr defTabSz="685663">
              <a:defRPr/>
            </a:pPr>
            <a:r>
              <a:rPr lang="zh-CN" altLang="en-US"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rPr>
              <a:t>标题文案</a:t>
            </a:r>
            <a:endParaRPr lang="en-US" altLang="zh-CN" sz="1200" b="1" dirty="0">
              <a:solidFill>
                <a:srgbClr val="000000"/>
              </a:solidFill>
              <a:latin typeface="Calibri" panose="020F0502020204030204" pitchFamily="34" charset="0"/>
              <a:ea typeface="微软雅黑" panose="020B0503020204020204" pitchFamily="34" charset="-122"/>
              <a:cs typeface="Poppins SemiBold" charset="0"/>
              <a:sym typeface="Calibri" panose="020F0502020204030204" pitchFamily="34" charset="0"/>
            </a:endParaRPr>
          </a:p>
        </p:txBody>
      </p:sp>
      <p:sp>
        <p:nvSpPr>
          <p:cNvPr id="42" name="Subtitle 2">
            <a:extLst>
              <a:ext uri="{FF2B5EF4-FFF2-40B4-BE49-F238E27FC236}">
                <a16:creationId xmlns="" xmlns:a16="http://schemas.microsoft.com/office/drawing/2014/main" id="{84D614BF-8D55-4161-AFC8-C0C38FAB4231}"/>
              </a:ext>
            </a:extLst>
          </p:cNvPr>
          <p:cNvSpPr txBox="1">
            <a:spLocks/>
          </p:cNvSpPr>
          <p:nvPr/>
        </p:nvSpPr>
        <p:spPr>
          <a:xfrm>
            <a:off x="2967825"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4" name="Subtitle 2">
            <a:extLst>
              <a:ext uri="{FF2B5EF4-FFF2-40B4-BE49-F238E27FC236}">
                <a16:creationId xmlns="" xmlns:a16="http://schemas.microsoft.com/office/drawing/2014/main" id="{B0B405DB-EE04-490D-8662-61C861F6C33E}"/>
              </a:ext>
            </a:extLst>
          </p:cNvPr>
          <p:cNvSpPr txBox="1">
            <a:spLocks/>
          </p:cNvSpPr>
          <p:nvPr/>
        </p:nvSpPr>
        <p:spPr>
          <a:xfrm>
            <a:off x="977370" y="3892413"/>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47" name="Subtitle 2">
            <a:extLst>
              <a:ext uri="{FF2B5EF4-FFF2-40B4-BE49-F238E27FC236}">
                <a16:creationId xmlns="" xmlns:a16="http://schemas.microsoft.com/office/drawing/2014/main" id="{6EDF29B9-181C-44C8-AC63-3BEFE7B3625D}"/>
              </a:ext>
            </a:extLst>
          </p:cNvPr>
          <p:cNvSpPr txBox="1">
            <a:spLocks/>
          </p:cNvSpPr>
          <p:nvPr/>
        </p:nvSpPr>
        <p:spPr>
          <a:xfrm>
            <a:off x="2967825"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a:t>
            </a:r>
            <a:r>
              <a:rPr lang="en-US" sz="90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taken out</a:t>
            </a:r>
            <a:endPar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endParaRPr>
          </a:p>
        </p:txBody>
      </p:sp>
      <p:sp>
        <p:nvSpPr>
          <p:cNvPr id="56" name="Subtitle 2">
            <a:extLst>
              <a:ext uri="{FF2B5EF4-FFF2-40B4-BE49-F238E27FC236}">
                <a16:creationId xmlns="" xmlns:a16="http://schemas.microsoft.com/office/drawing/2014/main" id="{88357166-876F-4F78-800A-8B7CEBE5F2AC}"/>
              </a:ext>
            </a:extLst>
          </p:cNvPr>
          <p:cNvSpPr txBox="1">
            <a:spLocks/>
          </p:cNvSpPr>
          <p:nvPr/>
        </p:nvSpPr>
        <p:spPr>
          <a:xfrm>
            <a:off x="977370" y="2482818"/>
            <a:ext cx="1604175" cy="467077"/>
          </a:xfrm>
          <a:prstGeom prst="rect">
            <a:avLst/>
          </a:prstGeom>
        </p:spPr>
        <p:txBody>
          <a:bodyPr vert="horz" wrap="square" lIns="81559" tIns="40780" rIns="81559" bIns="4078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defTabSz="407864">
              <a:lnSpc>
                <a:spcPts val="1515"/>
              </a:lnSpc>
              <a:defRPr/>
            </a:pPr>
            <a:r>
              <a:rPr lang="en-US" sz="900" dirty="0">
                <a:solidFill>
                  <a:srgbClr val="7F7F7F"/>
                </a:solidFill>
                <a:latin typeface="Calibri" panose="020F0502020204030204" pitchFamily="34" charset="0"/>
                <a:ea typeface="微软雅黑" panose="020B0503020204020204" pitchFamily="34" charset="-122"/>
                <a:cs typeface="Poppins Light" charset="0"/>
                <a:sym typeface="Calibri" panose="020F0502020204030204" pitchFamily="34" charset="0"/>
              </a:rPr>
              <a:t>Frequently, your initial font choice is taken out</a:t>
            </a:r>
          </a:p>
        </p:txBody>
      </p:sp>
    </p:spTree>
    <p:extLst>
      <p:ext uri="{BB962C8B-B14F-4D97-AF65-F5344CB8AC3E}">
        <p14:creationId xmlns:p14="http://schemas.microsoft.com/office/powerpoint/2010/main" val="13533390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a:extLst>
              <a:ext uri="{FF2B5EF4-FFF2-40B4-BE49-F238E27FC236}">
                <a16:creationId xmlns="" xmlns:a16="http://schemas.microsoft.com/office/drawing/2014/main" id="{22FCA7A2-EEFA-463B-B870-5E6F422643FA}"/>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p:pic>
      <p:sp>
        <p:nvSpPr>
          <p:cNvPr id="3" name="文本框 2"/>
          <p:cNvSpPr txBox="1"/>
          <p:nvPr/>
        </p:nvSpPr>
        <p:spPr>
          <a:xfrm>
            <a:off x="700377" y="1432452"/>
            <a:ext cx="1350050" cy="923330"/>
          </a:xfrm>
          <a:prstGeom prst="rect">
            <a:avLst/>
          </a:prstGeom>
          <a:noFill/>
        </p:spPr>
        <p:txBody>
          <a:bodyPr wrap="none" rtlCol="0">
            <a:spAutoFit/>
          </a:bodyPr>
          <a:lstStyle/>
          <a:p>
            <a:r>
              <a:rPr lang="en-US" altLang="zh-CN" sz="5400" dirty="0" smtClean="0">
                <a:solidFill>
                  <a:schemeClr val="accent2"/>
                </a:solidFill>
                <a:latin typeface="Agency FB" panose="020B0503020202020204" pitchFamily="34" charset="0"/>
              </a:rPr>
              <a:t>2030</a:t>
            </a:r>
            <a:endParaRPr lang="zh-CN" altLang="en-US" sz="5400" dirty="0">
              <a:solidFill>
                <a:schemeClr val="accent2"/>
              </a:solidFill>
              <a:latin typeface="Agency FB" panose="020B0503020202020204" pitchFamily="34" charset="0"/>
            </a:endParaRPr>
          </a:p>
        </p:txBody>
      </p:sp>
      <p:sp>
        <p:nvSpPr>
          <p:cNvPr id="7" name="文本框 6">
            <a:extLst>
              <a:ext uri="{FF2B5EF4-FFF2-40B4-BE49-F238E27FC236}">
                <a16:creationId xmlns="" xmlns:a16="http://schemas.microsoft.com/office/drawing/2014/main" id="{0CE961C0-8049-4CB4-AB27-0E8B8B1F129A}"/>
              </a:ext>
            </a:extLst>
          </p:cNvPr>
          <p:cNvSpPr txBox="1"/>
          <p:nvPr/>
        </p:nvSpPr>
        <p:spPr>
          <a:xfrm>
            <a:off x="700377" y="2230339"/>
            <a:ext cx="3236784" cy="523220"/>
          </a:xfrm>
          <a:prstGeom prst="rect">
            <a:avLst/>
          </a:prstGeom>
          <a:noFill/>
        </p:spPr>
        <p:txBody>
          <a:bodyPr wrap="none" rtlCol="0">
            <a:spAutoFit/>
          </a:bodyPr>
          <a:lstStyle/>
          <a:p>
            <a:r>
              <a:rPr lang="zh-CN" altLang="en-US" sz="2800" b="1" spc="600" dirty="0">
                <a:solidFill>
                  <a:schemeClr val="tx2"/>
                </a:solidFill>
              </a:rPr>
              <a:t>感</a:t>
            </a:r>
            <a:r>
              <a:rPr lang="zh-CN" altLang="en-US" sz="2800" b="1" spc="600" dirty="0" smtClean="0">
                <a:solidFill>
                  <a:schemeClr val="tx2"/>
                </a:solidFill>
              </a:rPr>
              <a:t>谢您的观看！</a:t>
            </a:r>
            <a:endParaRPr lang="zh-CN" altLang="en-US" sz="2800" b="1" spc="600" dirty="0">
              <a:solidFill>
                <a:schemeClr val="tx2"/>
              </a:solidFill>
            </a:endParaRPr>
          </a:p>
        </p:txBody>
      </p:sp>
      <p:sp>
        <p:nvSpPr>
          <p:cNvPr id="8" name="矩形 7"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416B5139-1796-407B-83AA-1988B475BC92}"/>
              </a:ext>
            </a:extLst>
          </p:cNvPr>
          <p:cNvSpPr/>
          <p:nvPr/>
        </p:nvSpPr>
        <p:spPr>
          <a:xfrm>
            <a:off x="700377" y="3007754"/>
            <a:ext cx="4053173" cy="415498"/>
          </a:xfrm>
          <a:prstGeom prst="rect">
            <a:avLst/>
          </a:prstGeom>
        </p:spPr>
        <p:txBody>
          <a:bodyPr wrap="square">
            <a:spAutoFit/>
          </a:bodyPr>
          <a:lstStyle/>
          <a:p>
            <a:r>
              <a:rPr lang="en-US" altLang="zh-CN" sz="1050" dirty="0">
                <a:latin typeface="Arial" panose="020B0604020202020204" pitchFamily="34" charset="0"/>
                <a:ea typeface="微软雅黑" panose="020B0503020204020204" pitchFamily="34" charset="-122"/>
                <a:cs typeface="+mn-ea"/>
                <a:sym typeface="Arial" panose="020B0604020202020204" pitchFamily="34" charset="0"/>
              </a:rPr>
              <a:t>Your content to play here, or through your copy, paste in this box, and select only the text. </a:t>
            </a:r>
          </a:p>
        </p:txBody>
      </p:sp>
      <p:cxnSp>
        <p:nvCxnSpPr>
          <p:cNvPr id="9" name="直接连接符 8">
            <a:extLst>
              <a:ext uri="{FF2B5EF4-FFF2-40B4-BE49-F238E27FC236}">
                <a16:creationId xmlns="" xmlns:a16="http://schemas.microsoft.com/office/drawing/2014/main" id="{CAB7F3FD-D3CD-4CAE-A5A8-0D0342EF96E7}"/>
              </a:ext>
            </a:extLst>
          </p:cNvPr>
          <p:cNvCxnSpPr>
            <a:cxnSpLocks/>
          </p:cNvCxnSpPr>
          <p:nvPr/>
        </p:nvCxnSpPr>
        <p:spPr>
          <a:xfrm>
            <a:off x="782264" y="2889308"/>
            <a:ext cx="39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9" name="图片 18">
            <a:extLst>
              <a:ext uri="{FF2B5EF4-FFF2-40B4-BE49-F238E27FC236}">
                <a16:creationId xmlns="" xmlns:a16="http://schemas.microsoft.com/office/drawing/2014/main" id="{BEDAF8E4-D0F3-40F0-B1F3-A1556FAE2ACC}"/>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991458" y="482197"/>
            <a:ext cx="3874247" cy="3856794"/>
          </a:xfrm>
          <a:prstGeom prst="rect">
            <a:avLst/>
          </a:prstGeom>
        </p:spPr>
      </p:pic>
    </p:spTree>
    <p:extLst>
      <p:ext uri="{BB962C8B-B14F-4D97-AF65-F5344CB8AC3E}">
        <p14:creationId xmlns:p14="http://schemas.microsoft.com/office/powerpoint/2010/main" val="48656197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商务办公"/>
</p:tagLst>
</file>

<file path=ppt/theme/theme1.xml><?xml version="1.0" encoding="utf-8"?>
<a:theme xmlns:a="http://schemas.openxmlformats.org/drawingml/2006/main" name="第一PPT，www.1ppt.com">
  <a:themeElements>
    <a:clrScheme name="自定义 205">
      <a:dk1>
        <a:srgbClr val="7F7F7F"/>
      </a:dk1>
      <a:lt1>
        <a:srgbClr val="FFFFFF"/>
      </a:lt1>
      <a:dk2>
        <a:srgbClr val="000000"/>
      </a:dk2>
      <a:lt2>
        <a:srgbClr val="FFFFFF"/>
      </a:lt2>
      <a:accent1>
        <a:srgbClr val="000000"/>
      </a:accent1>
      <a:accent2>
        <a:srgbClr val="0C5693"/>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564</TotalTime>
  <Words>1531</Words>
  <Application>Microsoft Office PowerPoint</Application>
  <PresentationFormat>全屏显示(16:9)</PresentationFormat>
  <Paragraphs>236</Paragraphs>
  <Slides>28</Slides>
  <Notes>28</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28</vt:i4>
      </vt:variant>
    </vt:vector>
  </HeadingPairs>
  <TitlesOfParts>
    <vt:vector size="44" baseType="lpstr">
      <vt:lpstr>Gill Sans</vt:lpstr>
      <vt:lpstr>Lato Black</vt:lpstr>
      <vt:lpstr>Lato Light</vt:lpstr>
      <vt:lpstr>Montserrat Light</vt:lpstr>
      <vt:lpstr>Montserrat Semi Bold</vt:lpstr>
      <vt:lpstr>Poppins</vt:lpstr>
      <vt:lpstr>Poppins Light</vt:lpstr>
      <vt:lpstr>Poppins SemiBold</vt:lpstr>
      <vt:lpstr>等线</vt:lpstr>
      <vt:lpstr>宋体</vt:lpstr>
      <vt:lpstr>微软雅黑</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蓝色简洁商务办公</dc:title>
  <dc:creator>第一PPT</dc:creator>
  <cp:keywords>www.1ppt.com</cp:keywords>
  <dc:description>www.1ppt.com</dc:description>
  <cp:lastModifiedBy>faith123</cp:lastModifiedBy>
  <cp:revision>100</cp:revision>
  <dcterms:created xsi:type="dcterms:W3CDTF">2017-05-02T06:39:58Z</dcterms:created>
  <dcterms:modified xsi:type="dcterms:W3CDTF">2020-08-01T05:39:15Z</dcterms:modified>
</cp:coreProperties>
</file>