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8"/>
  </p:notesMasterIdLst>
  <p:sldIdLst>
    <p:sldId id="307" r:id="rId3"/>
    <p:sldId id="263" r:id="rId4"/>
    <p:sldId id="260" r:id="rId5"/>
    <p:sldId id="267" r:id="rId6"/>
    <p:sldId id="268" r:id="rId7"/>
    <p:sldId id="269" r:id="rId8"/>
    <p:sldId id="302" r:id="rId9"/>
    <p:sldId id="271" r:id="rId10"/>
    <p:sldId id="270" r:id="rId11"/>
    <p:sldId id="287" r:id="rId12"/>
    <p:sldId id="301" r:id="rId13"/>
    <p:sldId id="288" r:id="rId14"/>
    <p:sldId id="264" r:id="rId15"/>
    <p:sldId id="272" r:id="rId16"/>
    <p:sldId id="274" r:id="rId17"/>
    <p:sldId id="300" r:id="rId18"/>
    <p:sldId id="275" r:id="rId19"/>
    <p:sldId id="303" r:id="rId20"/>
    <p:sldId id="265" r:id="rId21"/>
    <p:sldId id="277" r:id="rId22"/>
    <p:sldId id="291" r:id="rId23"/>
    <p:sldId id="292" r:id="rId24"/>
    <p:sldId id="304" r:id="rId25"/>
    <p:sldId id="293" r:id="rId26"/>
    <p:sldId id="294" r:id="rId27"/>
    <p:sldId id="266" r:id="rId28"/>
    <p:sldId id="295" r:id="rId29"/>
    <p:sldId id="305" r:id="rId30"/>
    <p:sldId id="297" r:id="rId31"/>
    <p:sldId id="296" r:id="rId32"/>
    <p:sldId id="298" r:id="rId33"/>
    <p:sldId id="299" r:id="rId34"/>
    <p:sldId id="306" r:id="rId35"/>
    <p:sldId id="308" r:id="rId36"/>
    <p:sldId id="309" r:id="rId37"/>
  </p:sldIdLst>
  <p:sldSz cx="9144000" cy="5143500" type="screen16x9"/>
  <p:notesSz cx="6858000" cy="9144000"/>
  <p:custDataLst>
    <p:tags r:id="rId3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1B0F1"/>
    <a:srgbClr val="0073C3"/>
    <a:srgbClr val="F6F6F6"/>
    <a:srgbClr val="004B7D"/>
    <a:srgbClr val="4BAF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8" d="100"/>
          <a:sy n="78" d="100"/>
        </p:scale>
        <p:origin x="-72" y="-142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gs" Target="tags/tag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2A4AFA-A222-4773-AC1C-5E51A832DDEB}" type="doc">
      <dgm:prSet loTypeId="urn:microsoft.com/office/officeart/2005/8/layout/cycle4" loCatId="matrix" qsTypeId="urn:microsoft.com/office/officeart/2005/8/quickstyle/simple1" qsCatId="simple" csTypeId="urn:microsoft.com/office/officeart/2005/8/colors/colorful1" csCatId="colorful" phldr="1"/>
      <dgm:spPr/>
      <dgm:t>
        <a:bodyPr/>
        <a:lstStyle/>
        <a:p>
          <a:endParaRPr lang="en-US"/>
        </a:p>
      </dgm:t>
    </dgm:pt>
    <dgm:pt modelId="{E9FFA0B5-DB2C-4B3A-B8D7-F80BE1352CF0}">
      <dgm:prSet phldrT="[Text]" custT="1"/>
      <dgm:spPr>
        <a:gradFill rotWithShape="0">
          <a:gsLst>
            <a:gs pos="0">
              <a:schemeClr val="accent1"/>
            </a:gs>
            <a:gs pos="100000">
              <a:schemeClr val="accent2"/>
            </a:gs>
          </a:gsLst>
          <a:lin ang="8100000" scaled="0"/>
        </a:gradFill>
        <a:ln>
          <a:noFill/>
        </a:ln>
      </dgm:spPr>
      <dgm:t>
        <a:bodyPr/>
        <a:lstStyle/>
        <a:p>
          <a:r>
            <a:rPr lang="zh-CN" altLang="en-US" sz="1600" dirty="0">
              <a:latin typeface="微软雅黑" panose="020B0503020204020204" pitchFamily="34" charset="-122"/>
              <a:ea typeface="微软雅黑" panose="020B0503020204020204" pitchFamily="34" charset="-122"/>
            </a:rPr>
            <a:t>添加标题</a:t>
          </a:r>
          <a:endParaRPr lang="en-US" sz="1600" dirty="0">
            <a:latin typeface="微软雅黑" panose="020B0503020204020204" pitchFamily="34" charset="-122"/>
            <a:ea typeface="微软雅黑" panose="020B0503020204020204" pitchFamily="34" charset="-122"/>
          </a:endParaRPr>
        </a:p>
      </dgm:t>
    </dgm:pt>
    <dgm:pt modelId="{FB1BF3EC-531C-4F6F-B731-B07D5B11CC68}" type="parTrans" cxnId="{64E5BA4E-3837-4477-B577-39CF7441D604}">
      <dgm:prSet/>
      <dgm:spPr/>
      <dgm:t>
        <a:bodyPr/>
        <a:lstStyle/>
        <a:p>
          <a:endParaRPr lang="en-US" sz="1400">
            <a:latin typeface="+mn-ea"/>
            <a:ea typeface="+mn-ea"/>
          </a:endParaRPr>
        </a:p>
      </dgm:t>
    </dgm:pt>
    <dgm:pt modelId="{1F504B2F-29E2-418E-8AB6-C46B5EFC07B4}" type="sibTrans" cxnId="{64E5BA4E-3837-4477-B577-39CF7441D604}">
      <dgm:prSet/>
      <dgm:spPr/>
      <dgm:t>
        <a:bodyPr/>
        <a:lstStyle/>
        <a:p>
          <a:endParaRPr lang="en-US" sz="1400">
            <a:latin typeface="+mn-ea"/>
            <a:ea typeface="+mn-ea"/>
          </a:endParaRPr>
        </a:p>
      </dgm:t>
    </dgm:pt>
    <dgm:pt modelId="{4B386EAD-7ABE-4EEA-9E81-E5F924359186}">
      <dgm:prSet phldrT="[Text]" custT="1"/>
      <dgm:spPr>
        <a:gradFill rotWithShape="0">
          <a:gsLst>
            <a:gs pos="0">
              <a:schemeClr val="accent1"/>
            </a:gs>
            <a:gs pos="100000">
              <a:schemeClr val="accent2"/>
            </a:gs>
          </a:gsLst>
          <a:lin ang="8100000" scaled="0"/>
        </a:gradFill>
        <a:ln>
          <a:noFill/>
        </a:ln>
      </dgm:spPr>
      <dgm:t>
        <a:bodyPr/>
        <a:lstStyle/>
        <a:p>
          <a:endParaRPr lang="en-US" altLang="zh-CN" sz="1600" dirty="0">
            <a:latin typeface="华文细黑" panose="02010600040101010101" pitchFamily="2" charset="-122"/>
            <a:ea typeface="华文细黑" panose="02010600040101010101" pitchFamily="2" charset="-122"/>
          </a:endParaRPr>
        </a:p>
        <a:p>
          <a:r>
            <a:rPr lang="zh-CN" altLang="en-US" sz="1600" dirty="0">
              <a:latin typeface="微软雅黑" panose="020B0503020204020204" pitchFamily="34" charset="-122"/>
              <a:ea typeface="微软雅黑" panose="020B0503020204020204" pitchFamily="34" charset="-122"/>
            </a:rPr>
            <a:t>添加标题</a:t>
          </a:r>
          <a:endParaRPr lang="en-US" sz="1600" dirty="0">
            <a:latin typeface="微软雅黑" panose="020B0503020204020204" pitchFamily="34" charset="-122"/>
            <a:ea typeface="微软雅黑" panose="020B0503020204020204" pitchFamily="34" charset="-122"/>
          </a:endParaRPr>
        </a:p>
      </dgm:t>
    </dgm:pt>
    <dgm:pt modelId="{56CC4981-899D-4C6A-9D50-A4D0406422C6}" type="parTrans" cxnId="{5BA786E6-0538-4496-ADA3-B3183F9B8646}">
      <dgm:prSet/>
      <dgm:spPr/>
      <dgm:t>
        <a:bodyPr/>
        <a:lstStyle/>
        <a:p>
          <a:endParaRPr lang="en-US" sz="1400">
            <a:latin typeface="+mn-ea"/>
            <a:ea typeface="+mn-ea"/>
          </a:endParaRPr>
        </a:p>
      </dgm:t>
    </dgm:pt>
    <dgm:pt modelId="{685727E0-DEB2-46D8-B645-EBE9C0760A98}" type="sibTrans" cxnId="{5BA786E6-0538-4496-ADA3-B3183F9B8646}">
      <dgm:prSet/>
      <dgm:spPr/>
      <dgm:t>
        <a:bodyPr/>
        <a:lstStyle/>
        <a:p>
          <a:endParaRPr lang="en-US" sz="1400">
            <a:latin typeface="+mn-ea"/>
            <a:ea typeface="+mn-ea"/>
          </a:endParaRPr>
        </a:p>
      </dgm:t>
    </dgm:pt>
    <dgm:pt modelId="{453DFC3D-A47E-474A-B8AD-6739240F9438}">
      <dgm:prSet phldrT="[Text]" custT="1"/>
      <dgm:spPr>
        <a:gradFill rotWithShape="0">
          <a:gsLst>
            <a:gs pos="0">
              <a:schemeClr val="accent1"/>
            </a:gs>
            <a:gs pos="100000">
              <a:schemeClr val="accent2"/>
            </a:gs>
          </a:gsLst>
          <a:lin ang="8100000" scaled="0"/>
        </a:gradFill>
        <a:ln>
          <a:noFill/>
        </a:ln>
      </dgm:spPr>
      <dgm:t>
        <a:bodyPr/>
        <a:lstStyle/>
        <a:p>
          <a:endParaRPr lang="en-US" altLang="zh-CN" sz="1600" dirty="0">
            <a:latin typeface="华文细黑" panose="02010600040101010101" pitchFamily="2" charset="-122"/>
            <a:ea typeface="华文细黑" panose="02010600040101010101" pitchFamily="2" charset="-122"/>
          </a:endParaRPr>
        </a:p>
        <a:p>
          <a:r>
            <a:rPr lang="zh-CN" altLang="en-US" sz="1600" dirty="0">
              <a:latin typeface="微软雅黑" panose="020B0503020204020204" pitchFamily="34" charset="-122"/>
              <a:ea typeface="微软雅黑" panose="020B0503020204020204" pitchFamily="34" charset="-122"/>
            </a:rPr>
            <a:t>添加标题</a:t>
          </a:r>
          <a:endParaRPr lang="en-US" sz="1600" dirty="0">
            <a:latin typeface="微软雅黑" panose="020B0503020204020204" pitchFamily="34" charset="-122"/>
            <a:ea typeface="微软雅黑" panose="020B0503020204020204" pitchFamily="34" charset="-122"/>
          </a:endParaRPr>
        </a:p>
      </dgm:t>
    </dgm:pt>
    <dgm:pt modelId="{D65BB671-3903-401E-AF5A-9AD88C033CD3}" type="parTrans" cxnId="{88B6E3FA-7C8C-4D2F-979F-592CE7103818}">
      <dgm:prSet/>
      <dgm:spPr/>
      <dgm:t>
        <a:bodyPr/>
        <a:lstStyle/>
        <a:p>
          <a:endParaRPr lang="en-US" sz="1400">
            <a:latin typeface="+mn-ea"/>
            <a:ea typeface="+mn-ea"/>
          </a:endParaRPr>
        </a:p>
      </dgm:t>
    </dgm:pt>
    <dgm:pt modelId="{68307F32-FF2C-4AB0-B598-E33EF1A43738}" type="sibTrans" cxnId="{88B6E3FA-7C8C-4D2F-979F-592CE7103818}">
      <dgm:prSet/>
      <dgm:spPr/>
      <dgm:t>
        <a:bodyPr/>
        <a:lstStyle/>
        <a:p>
          <a:endParaRPr lang="en-US" sz="1400">
            <a:latin typeface="+mn-ea"/>
            <a:ea typeface="+mn-ea"/>
          </a:endParaRPr>
        </a:p>
      </dgm:t>
    </dgm:pt>
    <dgm:pt modelId="{3A5DA399-C553-40E4-A0F0-C0810760B642}">
      <dgm:prSet phldrT="[Text]" custT="1"/>
      <dgm:spPr>
        <a:gradFill rotWithShape="0">
          <a:gsLst>
            <a:gs pos="0">
              <a:schemeClr val="accent1"/>
            </a:gs>
            <a:gs pos="100000">
              <a:schemeClr val="accent2"/>
            </a:gs>
          </a:gsLst>
          <a:lin ang="8100000" scaled="0"/>
        </a:gradFill>
        <a:ln>
          <a:noFill/>
        </a:ln>
      </dgm:spPr>
      <dgm:t>
        <a:bodyPr/>
        <a:lstStyle/>
        <a:p>
          <a:r>
            <a:rPr lang="zh-CN" altLang="en-US" sz="1600" dirty="0">
              <a:latin typeface="微软雅黑" panose="020B0503020204020204" pitchFamily="34" charset="-122"/>
              <a:ea typeface="微软雅黑" panose="020B0503020204020204" pitchFamily="34" charset="-122"/>
            </a:rPr>
            <a:t>添加标题</a:t>
          </a:r>
          <a:endParaRPr lang="en-US" sz="1600" dirty="0">
            <a:latin typeface="微软雅黑" panose="020B0503020204020204" pitchFamily="34" charset="-122"/>
            <a:ea typeface="微软雅黑" panose="020B0503020204020204" pitchFamily="34" charset="-122"/>
          </a:endParaRPr>
        </a:p>
      </dgm:t>
    </dgm:pt>
    <dgm:pt modelId="{3C6A6BD4-04F2-48F1-B673-C19379981C50}" type="sibTrans" cxnId="{413AB235-F3BB-4AE5-8555-D32133F5AB17}">
      <dgm:prSet/>
      <dgm:spPr/>
      <dgm:t>
        <a:bodyPr/>
        <a:lstStyle/>
        <a:p>
          <a:endParaRPr lang="en-US" sz="1400">
            <a:latin typeface="+mn-ea"/>
            <a:ea typeface="+mn-ea"/>
          </a:endParaRPr>
        </a:p>
      </dgm:t>
    </dgm:pt>
    <dgm:pt modelId="{20E13E3F-1C5E-4C67-9CDE-9FE12D286389}" type="parTrans" cxnId="{413AB235-F3BB-4AE5-8555-D32133F5AB17}">
      <dgm:prSet/>
      <dgm:spPr/>
      <dgm:t>
        <a:bodyPr/>
        <a:lstStyle/>
        <a:p>
          <a:endParaRPr lang="en-US" sz="1400">
            <a:latin typeface="+mn-ea"/>
            <a:ea typeface="+mn-ea"/>
          </a:endParaRPr>
        </a:p>
      </dgm:t>
    </dgm:pt>
    <dgm:pt modelId="{321F2D6C-542C-40EE-B940-297AC4F59B79}" type="pres">
      <dgm:prSet presAssocID="{B12A4AFA-A222-4773-AC1C-5E51A832DDEB}" presName="cycleMatrixDiagram" presStyleCnt="0">
        <dgm:presLayoutVars>
          <dgm:chMax val="1"/>
          <dgm:dir/>
          <dgm:animLvl val="lvl"/>
          <dgm:resizeHandles val="exact"/>
        </dgm:presLayoutVars>
      </dgm:prSet>
      <dgm:spPr/>
      <dgm:t>
        <a:bodyPr/>
        <a:lstStyle/>
        <a:p>
          <a:endParaRPr lang="zh-CN" altLang="en-US"/>
        </a:p>
      </dgm:t>
    </dgm:pt>
    <dgm:pt modelId="{7A73F8A0-D438-4808-A7B7-257D93D49D5A}" type="pres">
      <dgm:prSet presAssocID="{B12A4AFA-A222-4773-AC1C-5E51A832DDEB}" presName="children" presStyleCnt="0"/>
      <dgm:spPr/>
    </dgm:pt>
    <dgm:pt modelId="{7A26ABCF-9593-4279-B48C-9B47F55F698C}" type="pres">
      <dgm:prSet presAssocID="{B12A4AFA-A222-4773-AC1C-5E51A832DDEB}" presName="childPlaceholder" presStyleCnt="0"/>
      <dgm:spPr/>
    </dgm:pt>
    <dgm:pt modelId="{BAD945EB-608A-4D4E-BD42-A3721EC918A9}" type="pres">
      <dgm:prSet presAssocID="{B12A4AFA-A222-4773-AC1C-5E51A832DDEB}" presName="circle" presStyleCnt="0"/>
      <dgm:spPr/>
    </dgm:pt>
    <dgm:pt modelId="{5C51A7AA-8840-4763-83E5-22CD9FCFDEA6}" type="pres">
      <dgm:prSet presAssocID="{B12A4AFA-A222-4773-AC1C-5E51A832DDEB}" presName="quadrant1" presStyleLbl="node1" presStyleIdx="0" presStyleCnt="4">
        <dgm:presLayoutVars>
          <dgm:chMax val="1"/>
          <dgm:bulletEnabled val="1"/>
        </dgm:presLayoutVars>
      </dgm:prSet>
      <dgm:spPr/>
      <dgm:t>
        <a:bodyPr/>
        <a:lstStyle/>
        <a:p>
          <a:endParaRPr lang="zh-CN" altLang="en-US"/>
        </a:p>
      </dgm:t>
    </dgm:pt>
    <dgm:pt modelId="{F05791E5-9F60-46F7-9FD1-06B1665D11B2}" type="pres">
      <dgm:prSet presAssocID="{B12A4AFA-A222-4773-AC1C-5E51A832DDEB}" presName="quadrant2" presStyleLbl="node1" presStyleIdx="1" presStyleCnt="4">
        <dgm:presLayoutVars>
          <dgm:chMax val="1"/>
          <dgm:bulletEnabled val="1"/>
        </dgm:presLayoutVars>
      </dgm:prSet>
      <dgm:spPr/>
      <dgm:t>
        <a:bodyPr/>
        <a:lstStyle/>
        <a:p>
          <a:endParaRPr lang="zh-CN" altLang="en-US"/>
        </a:p>
      </dgm:t>
    </dgm:pt>
    <dgm:pt modelId="{9891BD5B-B56B-48A8-A095-C83E1C94715E}" type="pres">
      <dgm:prSet presAssocID="{B12A4AFA-A222-4773-AC1C-5E51A832DDEB}" presName="quadrant3" presStyleLbl="node1" presStyleIdx="2" presStyleCnt="4">
        <dgm:presLayoutVars>
          <dgm:chMax val="1"/>
          <dgm:bulletEnabled val="1"/>
        </dgm:presLayoutVars>
      </dgm:prSet>
      <dgm:spPr/>
      <dgm:t>
        <a:bodyPr/>
        <a:lstStyle/>
        <a:p>
          <a:endParaRPr lang="zh-CN" altLang="en-US"/>
        </a:p>
      </dgm:t>
    </dgm:pt>
    <dgm:pt modelId="{C381BC92-2F74-494E-9B6F-1689633EF37E}" type="pres">
      <dgm:prSet presAssocID="{B12A4AFA-A222-4773-AC1C-5E51A832DDEB}" presName="quadrant4" presStyleLbl="node1" presStyleIdx="3" presStyleCnt="4">
        <dgm:presLayoutVars>
          <dgm:chMax val="1"/>
          <dgm:bulletEnabled val="1"/>
        </dgm:presLayoutVars>
      </dgm:prSet>
      <dgm:spPr/>
      <dgm:t>
        <a:bodyPr/>
        <a:lstStyle/>
        <a:p>
          <a:endParaRPr lang="zh-CN" altLang="en-US"/>
        </a:p>
      </dgm:t>
    </dgm:pt>
    <dgm:pt modelId="{53F0A0AE-4AFA-4C17-A31F-3F04F3272B94}" type="pres">
      <dgm:prSet presAssocID="{B12A4AFA-A222-4773-AC1C-5E51A832DDEB}" presName="quadrantPlaceholder" presStyleCnt="0"/>
      <dgm:spPr/>
    </dgm:pt>
    <dgm:pt modelId="{AF27D161-B159-461E-9C58-CBF52AB2EB68}" type="pres">
      <dgm:prSet presAssocID="{B12A4AFA-A222-4773-AC1C-5E51A832DDEB}" presName="center1" presStyleLbl="fgShp" presStyleIdx="0" presStyleCnt="2"/>
      <dgm:spPr>
        <a:solidFill>
          <a:srgbClr val="FCFCFC"/>
        </a:solidFill>
        <a:ln>
          <a:noFill/>
        </a:ln>
      </dgm:spPr>
    </dgm:pt>
    <dgm:pt modelId="{CE20FF03-C5BF-4221-830E-5366548BDAA2}" type="pres">
      <dgm:prSet presAssocID="{B12A4AFA-A222-4773-AC1C-5E51A832DDEB}" presName="center2" presStyleLbl="fgShp" presStyleIdx="1" presStyleCnt="2"/>
      <dgm:spPr>
        <a:solidFill>
          <a:srgbClr val="FCFCFC"/>
        </a:solidFill>
        <a:ln>
          <a:noFill/>
        </a:ln>
      </dgm:spPr>
    </dgm:pt>
  </dgm:ptLst>
  <dgm:cxnLst>
    <dgm:cxn modelId="{DAD2F6ED-D454-4DD9-AFE2-8B9D8AE49276}" type="presOf" srcId="{3A5DA399-C553-40E4-A0F0-C0810760B642}" destId="{F05791E5-9F60-46F7-9FD1-06B1665D11B2}" srcOrd="0" destOrd="0" presId="urn:microsoft.com/office/officeart/2005/8/layout/cycle4"/>
    <dgm:cxn modelId="{413AB235-F3BB-4AE5-8555-D32133F5AB17}" srcId="{B12A4AFA-A222-4773-AC1C-5E51A832DDEB}" destId="{3A5DA399-C553-40E4-A0F0-C0810760B642}" srcOrd="1" destOrd="0" parTransId="{20E13E3F-1C5E-4C67-9CDE-9FE12D286389}" sibTransId="{3C6A6BD4-04F2-48F1-B673-C19379981C50}"/>
    <dgm:cxn modelId="{526A97A3-4940-44CF-8507-98168CD404FA}" type="presOf" srcId="{4B386EAD-7ABE-4EEA-9E81-E5F924359186}" destId="{9891BD5B-B56B-48A8-A095-C83E1C94715E}" srcOrd="0" destOrd="0" presId="urn:microsoft.com/office/officeart/2005/8/layout/cycle4"/>
    <dgm:cxn modelId="{7D20D2EE-3CA8-4386-89B5-4A2E14638F45}" type="presOf" srcId="{B12A4AFA-A222-4773-AC1C-5E51A832DDEB}" destId="{321F2D6C-542C-40EE-B940-297AC4F59B79}" srcOrd="0" destOrd="0" presId="urn:microsoft.com/office/officeart/2005/8/layout/cycle4"/>
    <dgm:cxn modelId="{5BA786E6-0538-4496-ADA3-B3183F9B8646}" srcId="{B12A4AFA-A222-4773-AC1C-5E51A832DDEB}" destId="{4B386EAD-7ABE-4EEA-9E81-E5F924359186}" srcOrd="2" destOrd="0" parTransId="{56CC4981-899D-4C6A-9D50-A4D0406422C6}" sibTransId="{685727E0-DEB2-46D8-B645-EBE9C0760A98}"/>
    <dgm:cxn modelId="{2D9F1462-A616-48B4-BBD0-ACEC826C5AD3}" type="presOf" srcId="{453DFC3D-A47E-474A-B8AD-6739240F9438}" destId="{C381BC92-2F74-494E-9B6F-1689633EF37E}" srcOrd="0" destOrd="0" presId="urn:microsoft.com/office/officeart/2005/8/layout/cycle4"/>
    <dgm:cxn modelId="{64E5BA4E-3837-4477-B577-39CF7441D604}" srcId="{B12A4AFA-A222-4773-AC1C-5E51A832DDEB}" destId="{E9FFA0B5-DB2C-4B3A-B8D7-F80BE1352CF0}" srcOrd="0" destOrd="0" parTransId="{FB1BF3EC-531C-4F6F-B731-B07D5B11CC68}" sibTransId="{1F504B2F-29E2-418E-8AB6-C46B5EFC07B4}"/>
    <dgm:cxn modelId="{88B6E3FA-7C8C-4D2F-979F-592CE7103818}" srcId="{B12A4AFA-A222-4773-AC1C-5E51A832DDEB}" destId="{453DFC3D-A47E-474A-B8AD-6739240F9438}" srcOrd="3" destOrd="0" parTransId="{D65BB671-3903-401E-AF5A-9AD88C033CD3}" sibTransId="{68307F32-FF2C-4AB0-B598-E33EF1A43738}"/>
    <dgm:cxn modelId="{B25EE785-9671-4A71-8CB8-EEA4895DCF6B}" type="presOf" srcId="{E9FFA0B5-DB2C-4B3A-B8D7-F80BE1352CF0}" destId="{5C51A7AA-8840-4763-83E5-22CD9FCFDEA6}" srcOrd="0" destOrd="0" presId="urn:microsoft.com/office/officeart/2005/8/layout/cycle4"/>
    <dgm:cxn modelId="{6D0841F4-5210-45D4-BD25-2B98BF64D0FE}" type="presParOf" srcId="{321F2D6C-542C-40EE-B940-297AC4F59B79}" destId="{7A73F8A0-D438-4808-A7B7-257D93D49D5A}" srcOrd="0" destOrd="0" presId="urn:microsoft.com/office/officeart/2005/8/layout/cycle4"/>
    <dgm:cxn modelId="{D42B86E7-6C00-496A-B962-F6CDCD194030}" type="presParOf" srcId="{7A73F8A0-D438-4808-A7B7-257D93D49D5A}" destId="{7A26ABCF-9593-4279-B48C-9B47F55F698C}" srcOrd="0" destOrd="0" presId="urn:microsoft.com/office/officeart/2005/8/layout/cycle4"/>
    <dgm:cxn modelId="{A9510B71-43F4-470F-A8DD-08416B0AD355}" type="presParOf" srcId="{321F2D6C-542C-40EE-B940-297AC4F59B79}" destId="{BAD945EB-608A-4D4E-BD42-A3721EC918A9}" srcOrd="1" destOrd="0" presId="urn:microsoft.com/office/officeart/2005/8/layout/cycle4"/>
    <dgm:cxn modelId="{0AE34B49-45CF-4635-B380-C2E9CDAE70ED}" type="presParOf" srcId="{BAD945EB-608A-4D4E-BD42-A3721EC918A9}" destId="{5C51A7AA-8840-4763-83E5-22CD9FCFDEA6}" srcOrd="0" destOrd="0" presId="urn:microsoft.com/office/officeart/2005/8/layout/cycle4"/>
    <dgm:cxn modelId="{9F868297-66A3-4DF4-A276-C00DAA0DA10F}" type="presParOf" srcId="{BAD945EB-608A-4D4E-BD42-A3721EC918A9}" destId="{F05791E5-9F60-46F7-9FD1-06B1665D11B2}" srcOrd="1" destOrd="0" presId="urn:microsoft.com/office/officeart/2005/8/layout/cycle4"/>
    <dgm:cxn modelId="{FB445246-C0C9-490E-AB6A-EDC4FF8CD51C}" type="presParOf" srcId="{BAD945EB-608A-4D4E-BD42-A3721EC918A9}" destId="{9891BD5B-B56B-48A8-A095-C83E1C94715E}" srcOrd="2" destOrd="0" presId="urn:microsoft.com/office/officeart/2005/8/layout/cycle4"/>
    <dgm:cxn modelId="{3BEE4BED-3B44-4A28-9D7A-A54090CAF3FD}" type="presParOf" srcId="{BAD945EB-608A-4D4E-BD42-A3721EC918A9}" destId="{C381BC92-2F74-494E-9B6F-1689633EF37E}" srcOrd="3" destOrd="0" presId="urn:microsoft.com/office/officeart/2005/8/layout/cycle4"/>
    <dgm:cxn modelId="{3FDC6249-E6C2-4CB5-B5A5-4A869AAD359F}" type="presParOf" srcId="{BAD945EB-608A-4D4E-BD42-A3721EC918A9}" destId="{53F0A0AE-4AFA-4C17-A31F-3F04F3272B94}" srcOrd="4" destOrd="0" presId="urn:microsoft.com/office/officeart/2005/8/layout/cycle4"/>
    <dgm:cxn modelId="{49AF4274-C8A5-4D4F-853A-30B89DD8ACA8}" type="presParOf" srcId="{321F2D6C-542C-40EE-B940-297AC4F59B79}" destId="{AF27D161-B159-461E-9C58-CBF52AB2EB68}" srcOrd="2" destOrd="0" presId="urn:microsoft.com/office/officeart/2005/8/layout/cycle4"/>
    <dgm:cxn modelId="{B91BE190-DFF1-4C1E-A0B6-4EA627282392}" type="presParOf" srcId="{321F2D6C-542C-40EE-B940-297AC4F59B79}" destId="{CE20FF03-C5BF-4221-830E-5366548BDAA2}"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51A7AA-8840-4763-83E5-22CD9FCFDEA6}">
      <dsp:nvSpPr>
        <dsp:cNvPr id="0" name=""/>
        <dsp:cNvSpPr/>
      </dsp:nvSpPr>
      <dsp:spPr>
        <a:xfrm>
          <a:off x="771549" y="200988"/>
          <a:ext cx="1526805" cy="1526805"/>
        </a:xfrm>
        <a:prstGeom prst="pieWedge">
          <a:avLst/>
        </a:prstGeom>
        <a:gradFill rotWithShape="0">
          <a:gsLst>
            <a:gs pos="0">
              <a:schemeClr val="accent1"/>
            </a:gs>
            <a:gs pos="100000">
              <a:schemeClr val="accent2"/>
            </a:gs>
          </a:gsLst>
          <a:lin ang="8100000" scaled="0"/>
        </a:gra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zh-CN" altLang="en-US" sz="1600" kern="1200" dirty="0">
              <a:latin typeface="微软雅黑" panose="020B0503020204020204" pitchFamily="34" charset="-122"/>
              <a:ea typeface="微软雅黑" panose="020B0503020204020204" pitchFamily="34" charset="-122"/>
            </a:rPr>
            <a:t>添加标题</a:t>
          </a:r>
          <a:endParaRPr lang="en-US" sz="1600" kern="1200" dirty="0">
            <a:latin typeface="微软雅黑" panose="020B0503020204020204" pitchFamily="34" charset="-122"/>
            <a:ea typeface="微软雅黑" panose="020B0503020204020204" pitchFamily="34" charset="-122"/>
          </a:endParaRPr>
        </a:p>
      </dsp:txBody>
      <dsp:txXfrm>
        <a:off x="1218740" y="648179"/>
        <a:ext cx="1079614" cy="1079614"/>
      </dsp:txXfrm>
    </dsp:sp>
    <dsp:sp modelId="{F05791E5-9F60-46F7-9FD1-06B1665D11B2}">
      <dsp:nvSpPr>
        <dsp:cNvPr id="0" name=""/>
        <dsp:cNvSpPr/>
      </dsp:nvSpPr>
      <dsp:spPr>
        <a:xfrm rot="5400000">
          <a:off x="2368876" y="200988"/>
          <a:ext cx="1526805" cy="1526805"/>
        </a:xfrm>
        <a:prstGeom prst="pieWedge">
          <a:avLst/>
        </a:prstGeom>
        <a:gradFill rotWithShape="0">
          <a:gsLst>
            <a:gs pos="0">
              <a:schemeClr val="accent1"/>
            </a:gs>
            <a:gs pos="100000">
              <a:schemeClr val="accent2"/>
            </a:gs>
          </a:gsLst>
          <a:lin ang="8100000" scaled="0"/>
        </a:gra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zh-CN" altLang="en-US" sz="1600" kern="1200" dirty="0">
              <a:latin typeface="微软雅黑" panose="020B0503020204020204" pitchFamily="34" charset="-122"/>
              <a:ea typeface="微软雅黑" panose="020B0503020204020204" pitchFamily="34" charset="-122"/>
            </a:rPr>
            <a:t>添加标题</a:t>
          </a:r>
          <a:endParaRPr lang="en-US" sz="1600" kern="1200" dirty="0">
            <a:latin typeface="微软雅黑" panose="020B0503020204020204" pitchFamily="34" charset="-122"/>
            <a:ea typeface="微软雅黑" panose="020B0503020204020204" pitchFamily="34" charset="-122"/>
          </a:endParaRPr>
        </a:p>
      </dsp:txBody>
      <dsp:txXfrm rot="-5400000">
        <a:off x="2368876" y="648179"/>
        <a:ext cx="1079614" cy="1079614"/>
      </dsp:txXfrm>
    </dsp:sp>
    <dsp:sp modelId="{9891BD5B-B56B-48A8-A095-C83E1C94715E}">
      <dsp:nvSpPr>
        <dsp:cNvPr id="0" name=""/>
        <dsp:cNvSpPr/>
      </dsp:nvSpPr>
      <dsp:spPr>
        <a:xfrm rot="10800000">
          <a:off x="2368876" y="1798315"/>
          <a:ext cx="1526805" cy="1526805"/>
        </a:xfrm>
        <a:prstGeom prst="pieWedge">
          <a:avLst/>
        </a:prstGeom>
        <a:gradFill rotWithShape="0">
          <a:gsLst>
            <a:gs pos="0">
              <a:schemeClr val="accent1"/>
            </a:gs>
            <a:gs pos="100000">
              <a:schemeClr val="accent2"/>
            </a:gs>
          </a:gsLst>
          <a:lin ang="8100000" scaled="0"/>
        </a:gra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endParaRPr lang="en-US" altLang="zh-CN" sz="1600" kern="1200" dirty="0">
            <a:latin typeface="华文细黑" panose="02010600040101010101" pitchFamily="2" charset="-122"/>
            <a:ea typeface="华文细黑" panose="02010600040101010101" pitchFamily="2" charset="-122"/>
          </a:endParaRPr>
        </a:p>
        <a:p>
          <a:pPr lvl="0" algn="ctr" defTabSz="711200">
            <a:lnSpc>
              <a:spcPct val="90000"/>
            </a:lnSpc>
            <a:spcBef>
              <a:spcPct val="0"/>
            </a:spcBef>
            <a:spcAft>
              <a:spcPct val="35000"/>
            </a:spcAft>
          </a:pPr>
          <a:r>
            <a:rPr lang="zh-CN" altLang="en-US" sz="1600" kern="1200" dirty="0">
              <a:latin typeface="微软雅黑" panose="020B0503020204020204" pitchFamily="34" charset="-122"/>
              <a:ea typeface="微软雅黑" panose="020B0503020204020204" pitchFamily="34" charset="-122"/>
            </a:rPr>
            <a:t>添加标题</a:t>
          </a:r>
          <a:endParaRPr lang="en-US" sz="1600" kern="1200" dirty="0">
            <a:latin typeface="微软雅黑" panose="020B0503020204020204" pitchFamily="34" charset="-122"/>
            <a:ea typeface="微软雅黑" panose="020B0503020204020204" pitchFamily="34" charset="-122"/>
          </a:endParaRPr>
        </a:p>
      </dsp:txBody>
      <dsp:txXfrm rot="10800000">
        <a:off x="2368876" y="1798315"/>
        <a:ext cx="1079614" cy="1079614"/>
      </dsp:txXfrm>
    </dsp:sp>
    <dsp:sp modelId="{C381BC92-2F74-494E-9B6F-1689633EF37E}">
      <dsp:nvSpPr>
        <dsp:cNvPr id="0" name=""/>
        <dsp:cNvSpPr/>
      </dsp:nvSpPr>
      <dsp:spPr>
        <a:xfrm rot="16200000">
          <a:off x="771549" y="1798315"/>
          <a:ext cx="1526805" cy="1526805"/>
        </a:xfrm>
        <a:prstGeom prst="pieWedge">
          <a:avLst/>
        </a:prstGeom>
        <a:gradFill rotWithShape="0">
          <a:gsLst>
            <a:gs pos="0">
              <a:schemeClr val="accent1"/>
            </a:gs>
            <a:gs pos="100000">
              <a:schemeClr val="accent2"/>
            </a:gs>
          </a:gsLst>
          <a:lin ang="8100000" scaled="0"/>
        </a:gra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endParaRPr lang="en-US" altLang="zh-CN" sz="1600" kern="1200" dirty="0">
            <a:latin typeface="华文细黑" panose="02010600040101010101" pitchFamily="2" charset="-122"/>
            <a:ea typeface="华文细黑" panose="02010600040101010101" pitchFamily="2" charset="-122"/>
          </a:endParaRPr>
        </a:p>
        <a:p>
          <a:pPr lvl="0" algn="ctr" defTabSz="711200">
            <a:lnSpc>
              <a:spcPct val="90000"/>
            </a:lnSpc>
            <a:spcBef>
              <a:spcPct val="0"/>
            </a:spcBef>
            <a:spcAft>
              <a:spcPct val="35000"/>
            </a:spcAft>
          </a:pPr>
          <a:r>
            <a:rPr lang="zh-CN" altLang="en-US" sz="1600" kern="1200" dirty="0">
              <a:latin typeface="微软雅黑" panose="020B0503020204020204" pitchFamily="34" charset="-122"/>
              <a:ea typeface="微软雅黑" panose="020B0503020204020204" pitchFamily="34" charset="-122"/>
            </a:rPr>
            <a:t>添加标题</a:t>
          </a:r>
          <a:endParaRPr lang="en-US" sz="1600" kern="1200" dirty="0">
            <a:latin typeface="微软雅黑" panose="020B0503020204020204" pitchFamily="34" charset="-122"/>
            <a:ea typeface="微软雅黑" panose="020B0503020204020204" pitchFamily="34" charset="-122"/>
          </a:endParaRPr>
        </a:p>
      </dsp:txBody>
      <dsp:txXfrm rot="5400000">
        <a:off x="1218740" y="1798315"/>
        <a:ext cx="1079614" cy="1079614"/>
      </dsp:txXfrm>
    </dsp:sp>
    <dsp:sp modelId="{AF27D161-B159-461E-9C58-CBF52AB2EB68}">
      <dsp:nvSpPr>
        <dsp:cNvPr id="0" name=""/>
        <dsp:cNvSpPr/>
      </dsp:nvSpPr>
      <dsp:spPr>
        <a:xfrm>
          <a:off x="2070038" y="1445704"/>
          <a:ext cx="527153" cy="458394"/>
        </a:xfrm>
        <a:prstGeom prst="circularArrow">
          <a:avLst/>
        </a:prstGeom>
        <a:solidFill>
          <a:srgbClr val="FCFCFC"/>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CE20FF03-C5BF-4221-830E-5366548BDAA2}">
      <dsp:nvSpPr>
        <dsp:cNvPr id="0" name=""/>
        <dsp:cNvSpPr/>
      </dsp:nvSpPr>
      <dsp:spPr>
        <a:xfrm rot="10800000">
          <a:off x="2070038" y="1622010"/>
          <a:ext cx="527153" cy="458394"/>
        </a:xfrm>
        <a:prstGeom prst="circularArrow">
          <a:avLst/>
        </a:prstGeom>
        <a:solidFill>
          <a:srgbClr val="FCFCFC"/>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45B59B-3CDD-40D8-B55C-F17BB30F22C2}" type="datetimeFigureOut">
              <a:rPr lang="zh-CN" altLang="en-US" smtClean="0"/>
              <a:t>2019/9/12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935E87-F321-44EE-9A27-D29C28F3A52A}" type="slidenum">
              <a:rPr lang="zh-CN" altLang="en-US" smtClean="0"/>
              <a:t>‹#›</a:t>
            </a:fld>
            <a:endParaRPr lang="zh-CN" altLang="en-US"/>
          </a:p>
        </p:txBody>
      </p:sp>
    </p:spTree>
    <p:extLst>
      <p:ext uri="{BB962C8B-B14F-4D97-AF65-F5344CB8AC3E}">
        <p14:creationId xmlns:p14="http://schemas.microsoft.com/office/powerpoint/2010/main" val="180414224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a:t>
            </a:fld>
            <a:endParaRPr lang="zh-CN" altLang="en-US"/>
          </a:p>
        </p:txBody>
      </p:sp>
    </p:spTree>
    <p:extLst>
      <p:ext uri="{BB962C8B-B14F-4D97-AF65-F5344CB8AC3E}">
        <p14:creationId xmlns:p14="http://schemas.microsoft.com/office/powerpoint/2010/main" val="1128069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3</a:t>
            </a:fld>
            <a:endParaRPr lang="zh-CN" altLang="en-US"/>
          </a:p>
        </p:txBody>
      </p:sp>
    </p:spTree>
    <p:extLst>
      <p:ext uri="{BB962C8B-B14F-4D97-AF65-F5344CB8AC3E}">
        <p14:creationId xmlns:p14="http://schemas.microsoft.com/office/powerpoint/2010/main" val="27724229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4</a:t>
            </a:fld>
            <a:endParaRPr lang="zh-CN" altLang="en-US"/>
          </a:p>
        </p:txBody>
      </p:sp>
    </p:spTree>
    <p:extLst>
      <p:ext uri="{BB962C8B-B14F-4D97-AF65-F5344CB8AC3E}">
        <p14:creationId xmlns:p14="http://schemas.microsoft.com/office/powerpoint/2010/main" val="1397157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5</a:t>
            </a:fld>
            <a:endParaRPr lang="zh-CN" altLang="en-US"/>
          </a:p>
        </p:txBody>
      </p:sp>
    </p:spTree>
    <p:extLst>
      <p:ext uri="{BB962C8B-B14F-4D97-AF65-F5344CB8AC3E}">
        <p14:creationId xmlns:p14="http://schemas.microsoft.com/office/powerpoint/2010/main" val="1583334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6</a:t>
            </a:fld>
            <a:endParaRPr lang="zh-CN" altLang="en-US"/>
          </a:p>
        </p:txBody>
      </p:sp>
    </p:spTree>
    <p:extLst>
      <p:ext uri="{BB962C8B-B14F-4D97-AF65-F5344CB8AC3E}">
        <p14:creationId xmlns:p14="http://schemas.microsoft.com/office/powerpoint/2010/main" val="3544031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8</a:t>
            </a:fld>
            <a:endParaRPr lang="zh-CN" altLang="en-US"/>
          </a:p>
        </p:txBody>
      </p:sp>
    </p:spTree>
    <p:extLst>
      <p:ext uri="{BB962C8B-B14F-4D97-AF65-F5344CB8AC3E}">
        <p14:creationId xmlns:p14="http://schemas.microsoft.com/office/powerpoint/2010/main" val="18100279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9</a:t>
            </a:fld>
            <a:endParaRPr lang="zh-CN" altLang="en-US"/>
          </a:p>
        </p:txBody>
      </p:sp>
    </p:spTree>
    <p:extLst>
      <p:ext uri="{BB962C8B-B14F-4D97-AF65-F5344CB8AC3E}">
        <p14:creationId xmlns:p14="http://schemas.microsoft.com/office/powerpoint/2010/main" val="31183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10</a:t>
            </a:fld>
            <a:endParaRPr lang="zh-CN" altLang="en-US"/>
          </a:p>
        </p:txBody>
      </p:sp>
    </p:spTree>
    <p:extLst>
      <p:ext uri="{BB962C8B-B14F-4D97-AF65-F5344CB8AC3E}">
        <p14:creationId xmlns:p14="http://schemas.microsoft.com/office/powerpoint/2010/main" val="18271387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11</a:t>
            </a:fld>
            <a:endParaRPr lang="zh-CN" altLang="en-US"/>
          </a:p>
        </p:txBody>
      </p:sp>
    </p:spTree>
    <p:extLst>
      <p:ext uri="{BB962C8B-B14F-4D97-AF65-F5344CB8AC3E}">
        <p14:creationId xmlns:p14="http://schemas.microsoft.com/office/powerpoint/2010/main" val="26055993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12</a:t>
            </a:fld>
            <a:endParaRPr lang="zh-CN" altLang="en-US"/>
          </a:p>
        </p:txBody>
      </p:sp>
    </p:spTree>
    <p:extLst>
      <p:ext uri="{BB962C8B-B14F-4D97-AF65-F5344CB8AC3E}">
        <p14:creationId xmlns:p14="http://schemas.microsoft.com/office/powerpoint/2010/main" val="24529723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13</a:t>
            </a:fld>
            <a:endParaRPr lang="zh-CN" altLang="en-US"/>
          </a:p>
        </p:txBody>
      </p:sp>
    </p:spTree>
    <p:extLst>
      <p:ext uri="{BB962C8B-B14F-4D97-AF65-F5344CB8AC3E}">
        <p14:creationId xmlns:p14="http://schemas.microsoft.com/office/powerpoint/2010/main" val="29416240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14</a:t>
            </a:fld>
            <a:endParaRPr lang="zh-CN" altLang="en-US"/>
          </a:p>
        </p:txBody>
      </p:sp>
    </p:spTree>
    <p:extLst>
      <p:ext uri="{BB962C8B-B14F-4D97-AF65-F5344CB8AC3E}">
        <p14:creationId xmlns:p14="http://schemas.microsoft.com/office/powerpoint/2010/main" val="27790233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15</a:t>
            </a:fld>
            <a:endParaRPr lang="zh-CN" altLang="en-US"/>
          </a:p>
        </p:txBody>
      </p:sp>
    </p:spTree>
    <p:extLst>
      <p:ext uri="{BB962C8B-B14F-4D97-AF65-F5344CB8AC3E}">
        <p14:creationId xmlns:p14="http://schemas.microsoft.com/office/powerpoint/2010/main" val="24129662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16</a:t>
            </a:fld>
            <a:endParaRPr lang="zh-CN" altLang="en-US"/>
          </a:p>
        </p:txBody>
      </p:sp>
    </p:spTree>
    <p:extLst>
      <p:ext uri="{BB962C8B-B14F-4D97-AF65-F5344CB8AC3E}">
        <p14:creationId xmlns:p14="http://schemas.microsoft.com/office/powerpoint/2010/main" val="42595799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17</a:t>
            </a:fld>
            <a:endParaRPr lang="zh-CN" altLang="en-US"/>
          </a:p>
        </p:txBody>
      </p:sp>
    </p:spTree>
    <p:extLst>
      <p:ext uri="{BB962C8B-B14F-4D97-AF65-F5344CB8AC3E}">
        <p14:creationId xmlns:p14="http://schemas.microsoft.com/office/powerpoint/2010/main" val="7724477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19</a:t>
            </a:fld>
            <a:endParaRPr lang="zh-CN" altLang="en-US"/>
          </a:p>
        </p:txBody>
      </p:sp>
    </p:spTree>
    <p:extLst>
      <p:ext uri="{BB962C8B-B14F-4D97-AF65-F5344CB8AC3E}">
        <p14:creationId xmlns:p14="http://schemas.microsoft.com/office/powerpoint/2010/main" val="8232583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20</a:t>
            </a:fld>
            <a:endParaRPr lang="zh-CN" altLang="en-US"/>
          </a:p>
        </p:txBody>
      </p:sp>
    </p:spTree>
    <p:extLst>
      <p:ext uri="{BB962C8B-B14F-4D97-AF65-F5344CB8AC3E}">
        <p14:creationId xmlns:p14="http://schemas.microsoft.com/office/powerpoint/2010/main" val="22006008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21</a:t>
            </a:fld>
            <a:endParaRPr lang="zh-CN" altLang="en-US"/>
          </a:p>
        </p:txBody>
      </p:sp>
    </p:spTree>
    <p:extLst>
      <p:ext uri="{BB962C8B-B14F-4D97-AF65-F5344CB8AC3E}">
        <p14:creationId xmlns:p14="http://schemas.microsoft.com/office/powerpoint/2010/main" val="2382822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22</a:t>
            </a:fld>
            <a:endParaRPr lang="zh-CN" altLang="en-US"/>
          </a:p>
        </p:txBody>
      </p:sp>
    </p:spTree>
    <p:extLst>
      <p:ext uri="{BB962C8B-B14F-4D97-AF65-F5344CB8AC3E}">
        <p14:creationId xmlns:p14="http://schemas.microsoft.com/office/powerpoint/2010/main" val="38362524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24</a:t>
            </a:fld>
            <a:endParaRPr lang="zh-CN" altLang="en-US"/>
          </a:p>
        </p:txBody>
      </p:sp>
    </p:spTree>
    <p:extLst>
      <p:ext uri="{BB962C8B-B14F-4D97-AF65-F5344CB8AC3E}">
        <p14:creationId xmlns:p14="http://schemas.microsoft.com/office/powerpoint/2010/main" val="562880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25</a:t>
            </a:fld>
            <a:endParaRPr lang="zh-CN" altLang="en-US"/>
          </a:p>
        </p:txBody>
      </p:sp>
    </p:spTree>
    <p:extLst>
      <p:ext uri="{BB962C8B-B14F-4D97-AF65-F5344CB8AC3E}">
        <p14:creationId xmlns:p14="http://schemas.microsoft.com/office/powerpoint/2010/main" val="30498346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26</a:t>
            </a:fld>
            <a:endParaRPr lang="zh-CN" altLang="en-US"/>
          </a:p>
        </p:txBody>
      </p:sp>
    </p:spTree>
    <p:extLst>
      <p:ext uri="{BB962C8B-B14F-4D97-AF65-F5344CB8AC3E}">
        <p14:creationId xmlns:p14="http://schemas.microsoft.com/office/powerpoint/2010/main" val="207513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27</a:t>
            </a:fld>
            <a:endParaRPr lang="zh-CN" altLang="en-US"/>
          </a:p>
        </p:txBody>
      </p:sp>
    </p:spTree>
    <p:extLst>
      <p:ext uri="{BB962C8B-B14F-4D97-AF65-F5344CB8AC3E}">
        <p14:creationId xmlns:p14="http://schemas.microsoft.com/office/powerpoint/2010/main" val="12467560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29</a:t>
            </a:fld>
            <a:endParaRPr lang="zh-CN" altLang="en-US"/>
          </a:p>
        </p:txBody>
      </p:sp>
    </p:spTree>
    <p:extLst>
      <p:ext uri="{BB962C8B-B14F-4D97-AF65-F5344CB8AC3E}">
        <p14:creationId xmlns:p14="http://schemas.microsoft.com/office/powerpoint/2010/main" val="19441586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30</a:t>
            </a:fld>
            <a:endParaRPr lang="zh-CN" altLang="en-US"/>
          </a:p>
        </p:txBody>
      </p:sp>
    </p:spTree>
    <p:extLst>
      <p:ext uri="{BB962C8B-B14F-4D97-AF65-F5344CB8AC3E}">
        <p14:creationId xmlns:p14="http://schemas.microsoft.com/office/powerpoint/2010/main" val="31993640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31</a:t>
            </a:fld>
            <a:endParaRPr lang="zh-CN" altLang="en-US"/>
          </a:p>
        </p:txBody>
      </p:sp>
    </p:spTree>
    <p:extLst>
      <p:ext uri="{BB962C8B-B14F-4D97-AF65-F5344CB8AC3E}">
        <p14:creationId xmlns:p14="http://schemas.microsoft.com/office/powerpoint/2010/main" val="13530859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32</a:t>
            </a:fld>
            <a:endParaRPr lang="zh-CN" altLang="en-US"/>
          </a:p>
        </p:txBody>
      </p:sp>
    </p:spTree>
    <p:extLst>
      <p:ext uri="{BB962C8B-B14F-4D97-AF65-F5344CB8AC3E}">
        <p14:creationId xmlns:p14="http://schemas.microsoft.com/office/powerpoint/2010/main" val="2388702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624BF09-67E6-4A51-8000-FCB2DD1DE614}" type="datetimeFigureOut">
              <a:rPr lang="zh-CN" altLang="en-US" smtClean="0"/>
              <a:t>2019/9/12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3259451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6624BF09-67E6-4A51-8000-FCB2DD1DE614}" type="datetimeFigureOut">
              <a:rPr lang="zh-CN" altLang="en-US" smtClean="0"/>
              <a:t>2019/9/12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1264829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286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291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624BF09-67E6-4A51-8000-FCB2DD1DE614}" type="datetimeFigureOut">
              <a:rPr lang="zh-CN" altLang="en-US" smtClean="0"/>
              <a:t>2019/9/12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1106610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a:t>单击此处编辑母版标题样式</a:t>
            </a:r>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624BF09-67E6-4A51-8000-FCB2DD1DE614}" type="datetimeFigureOut">
              <a:rPr lang="zh-CN" altLang="en-US" smtClean="0"/>
              <a:t>2019/9/12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83BD48-1813-4BF3-AEF5-A3C42B2B615C}" type="slidenum">
              <a:rPr lang="zh-CN" altLang="en-US" smtClean="0"/>
              <a:t>‹#›</a:t>
            </a:fld>
            <a:endParaRPr lang="zh-CN" altLang="en-US"/>
          </a:p>
        </p:txBody>
      </p:sp>
      <p:sp>
        <p:nvSpPr>
          <p:cNvPr id="11" name="矩形 10"/>
          <p:cNvSpPr/>
          <p:nvPr userDrawn="1"/>
        </p:nvSpPr>
        <p:spPr>
          <a:xfrm>
            <a:off x="7093836" y="4789777"/>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520380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624BF09-67E6-4A51-8000-FCB2DD1DE614}" type="datetimeFigureOut">
              <a:rPr lang="zh-CN" altLang="en-US" smtClean="0"/>
              <a:t>2019/9/12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35859155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624BF09-67E6-4A51-8000-FCB2DD1DE614}" type="datetimeFigureOut">
              <a:rPr lang="zh-CN" altLang="en-US" smtClean="0"/>
              <a:t>2019/9/12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83BD48-1813-4BF3-AEF5-A3C42B2B615C}" type="slidenum">
              <a:rPr lang="zh-CN" altLang="en-US" smtClean="0"/>
              <a:t>‹#›</a:t>
            </a:fld>
            <a:endParaRPr lang="zh-CN" altLang="en-US" dirty="0"/>
          </a:p>
        </p:txBody>
      </p:sp>
    </p:spTree>
    <p:extLst>
      <p:ext uri="{BB962C8B-B14F-4D97-AF65-F5344CB8AC3E}">
        <p14:creationId xmlns:p14="http://schemas.microsoft.com/office/powerpoint/2010/main" val="3910626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fld id="{6624BF09-67E6-4A51-8000-FCB2DD1DE614}" type="datetimeFigureOut">
              <a:rPr lang="zh-CN" altLang="en-US" smtClean="0"/>
              <a:t>2019/9/12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2996133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fld id="{6624BF09-67E6-4A51-8000-FCB2DD1DE614}" type="datetimeFigureOut">
              <a:rPr lang="zh-CN" altLang="en-US" smtClean="0"/>
              <a:t>2019/9/12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2444869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624BF09-67E6-4A51-8000-FCB2DD1DE614}" type="datetimeFigureOut">
              <a:rPr lang="zh-CN" altLang="en-US" smtClean="0"/>
              <a:t>2019/9/12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793152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624BF09-67E6-4A51-8000-FCB2DD1DE614}" type="datetimeFigureOut">
              <a:rPr lang="zh-CN" altLang="en-US" smtClean="0"/>
              <a:t>2019/9/12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2552562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9225531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21771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38726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2019/9/12</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9622353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2019/9/12</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2986326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2019/9/12</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2487507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2019/9/12</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6208090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2019/9/12</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6915776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2019/9/12</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335415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973373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99850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6624BF09-67E6-4A51-8000-FCB2DD1DE614}" type="datetimeFigureOut">
              <a:rPr lang="zh-CN" altLang="en-US" smtClean="0"/>
              <a:t>2019/9/12</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7D83BD48-1813-4BF3-AEF5-A3C42B2B615C}" type="slidenum">
              <a:rPr lang="zh-CN" altLang="en-US" smtClean="0"/>
              <a:t>‹#›</a:t>
            </a:fld>
            <a:endParaRPr lang="zh-CN" altLang="en-US"/>
          </a:p>
        </p:txBody>
      </p:sp>
      <p:sp>
        <p:nvSpPr>
          <p:cNvPr id="7" name="矩形 6"/>
          <p:cNvSpPr/>
          <p:nvPr userDrawn="1"/>
        </p:nvSpPr>
        <p:spPr>
          <a:xfrm>
            <a:off x="0" y="0"/>
            <a:ext cx="9144000" cy="5143500"/>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35523614"/>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530820CF-B880-4189-942D-D702A7CBA730}" type="datetimeFigureOut">
              <a:rPr lang="zh-CN" altLang="en-US" smtClean="0">
                <a:solidFill>
                  <a:prstClr val="black">
                    <a:tint val="75000"/>
                  </a:prstClr>
                </a:solidFill>
              </a:rPr>
              <a:pPr defTabSz="914400"/>
              <a:t>2019/9/12</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0C913308-F349-4B6D-A68A-DD1791B4A57B}"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0604529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3.xml"/><Relationship Id="rId5" Type="http://schemas.openxmlformats.org/officeDocument/2006/relationships/slideLayout" Target="../slideLayouts/slideLayout6.xml"/><Relationship Id="rId4" Type="http://schemas.openxmlformats.org/officeDocument/2006/relationships/tags" Target="../tags/tag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8" Type="http://schemas.openxmlformats.org/officeDocument/2006/relationships/slideLayout" Target="../slideLayouts/slideLayout6.xml"/><Relationship Id="rId13" Type="http://schemas.openxmlformats.org/officeDocument/2006/relationships/image" Target="../media/image8.jpeg"/><Relationship Id="rId3" Type="http://schemas.openxmlformats.org/officeDocument/2006/relationships/tags" Target="../tags/tag8.xml"/><Relationship Id="rId7" Type="http://schemas.openxmlformats.org/officeDocument/2006/relationships/tags" Target="../tags/tag12.xml"/><Relationship Id="rId12" Type="http://schemas.openxmlformats.org/officeDocument/2006/relationships/image" Target="../media/image7.jpeg"/><Relationship Id="rId2" Type="http://schemas.openxmlformats.org/officeDocument/2006/relationships/tags" Target="../tags/tag7.xml"/><Relationship Id="rId16" Type="http://schemas.openxmlformats.org/officeDocument/2006/relationships/image" Target="../media/image11.jpeg"/><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image" Target="../media/image6.jpeg"/><Relationship Id="rId5" Type="http://schemas.openxmlformats.org/officeDocument/2006/relationships/tags" Target="../tags/tag10.xml"/><Relationship Id="rId15" Type="http://schemas.openxmlformats.org/officeDocument/2006/relationships/image" Target="../media/image10.jpeg"/><Relationship Id="rId10" Type="http://schemas.openxmlformats.org/officeDocument/2006/relationships/image" Target="../media/image5.jpeg"/><Relationship Id="rId4" Type="http://schemas.openxmlformats.org/officeDocument/2006/relationships/tags" Target="../tags/tag9.xml"/><Relationship Id="rId9" Type="http://schemas.openxmlformats.org/officeDocument/2006/relationships/notesSlide" Target="../notesSlides/notesSlide9.xml"/><Relationship Id="rId14"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hyperlink" Target="http://www.shangwuppt.com/" TargetMode="External"/><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8" Type="http://schemas.openxmlformats.org/officeDocument/2006/relationships/hyperlink" Target="http://www.1ppt.com/xiazai/" TargetMode="External"/><Relationship Id="rId13" Type="http://schemas.openxmlformats.org/officeDocument/2006/relationships/hyperlink" Target="http://www.1ppt.com/kejian/" TargetMode="External"/><Relationship Id="rId18" Type="http://schemas.openxmlformats.org/officeDocument/2006/relationships/image" Target="../media/image20.png"/><Relationship Id="rId3" Type="http://schemas.openxmlformats.org/officeDocument/2006/relationships/hyperlink" Target="http://www.1ppt.com/hangye/" TargetMode="External"/><Relationship Id="rId7" Type="http://schemas.openxmlformats.org/officeDocument/2006/relationships/hyperlink" Target="http://www.1ppt.com/tubiao/" TargetMode="External"/><Relationship Id="rId12" Type="http://schemas.openxmlformats.org/officeDocument/2006/relationships/hyperlink" Target="http://www.1ppt.com/ziliao/" TargetMode="External"/><Relationship Id="rId17" Type="http://schemas.openxmlformats.org/officeDocument/2006/relationships/hyperlink" Target="http://www.1ppt.com/ziti/" TargetMode="External"/><Relationship Id="rId2" Type="http://schemas.openxmlformats.org/officeDocument/2006/relationships/hyperlink" Target="http://www.1ppt.com/moban/" TargetMode="External"/><Relationship Id="rId16" Type="http://schemas.openxmlformats.org/officeDocument/2006/relationships/hyperlink" Target="http://www.1ppt.com/jiaoan/" TargetMode="External"/><Relationship Id="rId20" Type="http://schemas.openxmlformats.org/officeDocument/2006/relationships/image" Target="../media/image22.png"/><Relationship Id="rId1" Type="http://schemas.openxmlformats.org/officeDocument/2006/relationships/slideLayout" Target="../slideLayouts/slideLayout12.xml"/><Relationship Id="rId6" Type="http://schemas.openxmlformats.org/officeDocument/2006/relationships/hyperlink" Target="http://www.1ppt.com/beijing/" TargetMode="External"/><Relationship Id="rId11" Type="http://schemas.openxmlformats.org/officeDocument/2006/relationships/hyperlink" Target="http://www.1ppt.com/excel/" TargetMode="External"/><Relationship Id="rId5" Type="http://schemas.openxmlformats.org/officeDocument/2006/relationships/hyperlink" Target="http://www.1ppt.com/sucai/" TargetMode="External"/><Relationship Id="rId15" Type="http://schemas.openxmlformats.org/officeDocument/2006/relationships/hyperlink" Target="http://www.1ppt.com/shiti/" TargetMode="External"/><Relationship Id="rId10" Type="http://schemas.openxmlformats.org/officeDocument/2006/relationships/hyperlink" Target="http://www.1ppt.com/word/" TargetMode="External"/><Relationship Id="rId19" Type="http://schemas.openxmlformats.org/officeDocument/2006/relationships/image" Target="../media/image21.png"/><Relationship Id="rId4" Type="http://schemas.openxmlformats.org/officeDocument/2006/relationships/hyperlink" Target="http://www.1ppt.com/jieri/" TargetMode="External"/><Relationship Id="rId9" Type="http://schemas.openxmlformats.org/officeDocument/2006/relationships/hyperlink" Target="http://www.1ppt.com/powerpoint/" TargetMode="External"/><Relationship Id="rId14" Type="http://schemas.openxmlformats.org/officeDocument/2006/relationships/hyperlink" Target="http://www.1ppt.com/fanw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a:extLst>
              <a:ext uri="{FF2B5EF4-FFF2-40B4-BE49-F238E27FC236}">
                <a16:creationId xmlns="" xmlns:a16="http://schemas.microsoft.com/office/drawing/2014/main" id="{4BBAF5C7-7FEA-4632-BB7E-A65D9ACD370B}"/>
              </a:ext>
            </a:extLst>
          </p:cNvPr>
          <p:cNvGrpSpPr>
            <a:grpSpLocks noChangeAspect="1"/>
          </p:cNvGrpSpPr>
          <p:nvPr/>
        </p:nvGrpSpPr>
        <p:grpSpPr bwMode="auto">
          <a:xfrm>
            <a:off x="512064" y="1885858"/>
            <a:ext cx="8346643" cy="1770279"/>
            <a:chOff x="993" y="1308"/>
            <a:chExt cx="3774" cy="624"/>
          </a:xfrm>
        </p:grpSpPr>
        <p:sp>
          <p:nvSpPr>
            <p:cNvPr id="5" name="AutoShape 3">
              <a:extLst>
                <a:ext uri="{FF2B5EF4-FFF2-40B4-BE49-F238E27FC236}">
                  <a16:creationId xmlns="" xmlns:a16="http://schemas.microsoft.com/office/drawing/2014/main" id="{BC43359A-4DA0-4FBF-B0E0-CEE333484A85}"/>
                </a:ext>
              </a:extLst>
            </p:cNvPr>
            <p:cNvSpPr>
              <a:spLocks noChangeAspect="1" noChangeArrowheads="1" noTextEdit="1"/>
            </p:cNvSpPr>
            <p:nvPr/>
          </p:nvSpPr>
          <p:spPr bwMode="auto">
            <a:xfrm>
              <a:off x="993" y="1308"/>
              <a:ext cx="3774" cy="624"/>
            </a:xfrm>
            <a:prstGeom prst="rect">
              <a:avLst/>
            </a:prstGeom>
            <a:gradFill>
              <a:gsLst>
                <a:gs pos="0">
                  <a:schemeClr val="accent1"/>
                </a:gs>
                <a:gs pos="100000">
                  <a:schemeClr val="accent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Line 5">
              <a:extLst>
                <a:ext uri="{FF2B5EF4-FFF2-40B4-BE49-F238E27FC236}">
                  <a16:creationId xmlns="" xmlns:a16="http://schemas.microsoft.com/office/drawing/2014/main" id="{542DA3C0-4B67-4C37-96A5-D15BA0C66607}"/>
                </a:ext>
              </a:extLst>
            </p:cNvPr>
            <p:cNvSpPr>
              <a:spLocks noChangeShapeType="1"/>
            </p:cNvSpPr>
            <p:nvPr/>
          </p:nvSpPr>
          <p:spPr bwMode="auto">
            <a:xfrm>
              <a:off x="1275" y="1318"/>
              <a:ext cx="3167" cy="0"/>
            </a:xfrm>
            <a:prstGeom prst="line">
              <a:avLst/>
            </a:pr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 name="Line 6">
              <a:extLst>
                <a:ext uri="{FF2B5EF4-FFF2-40B4-BE49-F238E27FC236}">
                  <a16:creationId xmlns="" xmlns:a16="http://schemas.microsoft.com/office/drawing/2014/main" id="{21C5947E-E5B5-4637-A4A2-92FE898AFFDA}"/>
                </a:ext>
              </a:extLst>
            </p:cNvPr>
            <p:cNvSpPr>
              <a:spLocks noChangeShapeType="1"/>
            </p:cNvSpPr>
            <p:nvPr/>
          </p:nvSpPr>
          <p:spPr bwMode="auto">
            <a:xfrm>
              <a:off x="1252" y="1923"/>
              <a:ext cx="3214" cy="0"/>
            </a:xfrm>
            <a:prstGeom prst="line">
              <a:avLst/>
            </a:pr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7">
              <a:extLst>
                <a:ext uri="{FF2B5EF4-FFF2-40B4-BE49-F238E27FC236}">
                  <a16:creationId xmlns="" xmlns:a16="http://schemas.microsoft.com/office/drawing/2014/main" id="{4838F753-87DF-406F-A20F-338CDDCD0214}"/>
                </a:ext>
              </a:extLst>
            </p:cNvPr>
            <p:cNvSpPr>
              <a:spLocks/>
            </p:cNvSpPr>
            <p:nvPr/>
          </p:nvSpPr>
          <p:spPr bwMode="auto">
            <a:xfrm>
              <a:off x="4442" y="1310"/>
              <a:ext cx="317" cy="613"/>
            </a:xfrm>
            <a:custGeom>
              <a:avLst/>
              <a:gdLst>
                <a:gd name="T0" fmla="*/ 0 w 317"/>
                <a:gd name="T1" fmla="*/ 0 h 613"/>
                <a:gd name="T2" fmla="*/ 317 w 317"/>
                <a:gd name="T3" fmla="*/ 323 h 613"/>
                <a:gd name="T4" fmla="*/ 30 w 317"/>
                <a:gd name="T5" fmla="*/ 613 h 613"/>
              </a:gdLst>
              <a:ahLst/>
              <a:cxnLst>
                <a:cxn ang="0">
                  <a:pos x="T0" y="T1"/>
                </a:cxn>
                <a:cxn ang="0">
                  <a:pos x="T2" y="T3"/>
                </a:cxn>
                <a:cxn ang="0">
                  <a:pos x="T4" y="T5"/>
                </a:cxn>
              </a:cxnLst>
              <a:rect l="0" t="0" r="r" b="b"/>
              <a:pathLst>
                <a:path w="317" h="613">
                  <a:moveTo>
                    <a:pt x="0" y="0"/>
                  </a:moveTo>
                  <a:lnTo>
                    <a:pt x="317" y="323"/>
                  </a:lnTo>
                  <a:lnTo>
                    <a:pt x="30" y="613"/>
                  </a:lnTo>
                </a:path>
              </a:pathLst>
            </a:cu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8">
              <a:extLst>
                <a:ext uri="{FF2B5EF4-FFF2-40B4-BE49-F238E27FC236}">
                  <a16:creationId xmlns="" xmlns:a16="http://schemas.microsoft.com/office/drawing/2014/main" id="{8BA5F7AC-0DF5-44CA-9912-F18F0B9FC274}"/>
                </a:ext>
              </a:extLst>
            </p:cNvPr>
            <p:cNvSpPr>
              <a:spLocks/>
            </p:cNvSpPr>
            <p:nvPr/>
          </p:nvSpPr>
          <p:spPr bwMode="auto">
            <a:xfrm>
              <a:off x="1000" y="1318"/>
              <a:ext cx="275" cy="612"/>
            </a:xfrm>
            <a:custGeom>
              <a:avLst/>
              <a:gdLst>
                <a:gd name="T0" fmla="*/ 275 w 275"/>
                <a:gd name="T1" fmla="*/ 0 h 612"/>
                <a:gd name="T2" fmla="*/ 0 w 275"/>
                <a:gd name="T3" fmla="*/ 359 h 612"/>
                <a:gd name="T4" fmla="*/ 252 w 275"/>
                <a:gd name="T5" fmla="*/ 612 h 612"/>
              </a:gdLst>
              <a:ahLst/>
              <a:cxnLst>
                <a:cxn ang="0">
                  <a:pos x="T0" y="T1"/>
                </a:cxn>
                <a:cxn ang="0">
                  <a:pos x="T2" y="T3"/>
                </a:cxn>
                <a:cxn ang="0">
                  <a:pos x="T4" y="T5"/>
                </a:cxn>
              </a:cxnLst>
              <a:rect l="0" t="0" r="r" b="b"/>
              <a:pathLst>
                <a:path w="275" h="612">
                  <a:moveTo>
                    <a:pt x="275" y="0"/>
                  </a:moveTo>
                  <a:lnTo>
                    <a:pt x="0" y="359"/>
                  </a:lnTo>
                  <a:lnTo>
                    <a:pt x="252" y="612"/>
                  </a:lnTo>
                </a:path>
              </a:pathLst>
            </a:cu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 name="TextBox 67">
            <a:extLst>
              <a:ext uri="{FF2B5EF4-FFF2-40B4-BE49-F238E27FC236}">
                <a16:creationId xmlns="" xmlns:a16="http://schemas.microsoft.com/office/drawing/2014/main" id="{E27C2588-64AC-459A-8C97-B6E69BFDA134}"/>
              </a:ext>
            </a:extLst>
          </p:cNvPr>
          <p:cNvSpPr txBox="1"/>
          <p:nvPr/>
        </p:nvSpPr>
        <p:spPr>
          <a:xfrm>
            <a:off x="1076670" y="2146978"/>
            <a:ext cx="7009646" cy="825419"/>
          </a:xfrm>
          <a:prstGeom prst="rect">
            <a:avLst/>
          </a:prstGeom>
          <a:noFill/>
        </p:spPr>
        <p:txBody>
          <a:bodyPr wrap="square" rtlCol="0">
            <a:spAutoFit/>
          </a:bodyPr>
          <a:lstStyle/>
          <a:p>
            <a:pPr algn="ctr">
              <a:lnSpc>
                <a:spcPct val="150000"/>
              </a:lnSpc>
            </a:pPr>
            <a:r>
              <a:rPr lang="zh-CN" altLang="en-US" sz="3600" dirty="0">
                <a:solidFill>
                  <a:schemeClr val="bg1"/>
                </a:solidFill>
                <a:latin typeface="微软雅黑" panose="020B0503020204020204" pitchFamily="34" charset="-122"/>
                <a:ea typeface="微软雅黑" panose="020B0503020204020204" pitchFamily="34" charset="-122"/>
              </a:rPr>
              <a:t>通用工</a:t>
            </a:r>
            <a:r>
              <a:rPr lang="zh-CN" altLang="en-US" sz="3600" dirty="0" smtClean="0">
                <a:solidFill>
                  <a:schemeClr val="bg1"/>
                </a:solidFill>
                <a:latin typeface="微软雅黑" panose="020B0503020204020204" pitchFamily="34" charset="-122"/>
                <a:ea typeface="微软雅黑" panose="020B0503020204020204" pitchFamily="34" charset="-122"/>
              </a:rPr>
              <a:t>作述</a:t>
            </a:r>
            <a:r>
              <a:rPr lang="zh-CN" altLang="en-US" sz="3600" dirty="0" smtClean="0">
                <a:solidFill>
                  <a:schemeClr val="bg1"/>
                </a:solidFill>
                <a:latin typeface="微软雅黑" panose="020B0503020204020204" pitchFamily="34" charset="-122"/>
                <a:ea typeface="微软雅黑" panose="020B0503020204020204" pitchFamily="34" charset="-122"/>
              </a:rPr>
              <a:t>职报告</a:t>
            </a:r>
            <a:r>
              <a:rPr lang="en-US" altLang="zh-CN" sz="3600" dirty="0" smtClean="0">
                <a:solidFill>
                  <a:schemeClr val="bg1"/>
                </a:solidFill>
                <a:latin typeface="微软雅黑" panose="020B0503020204020204" pitchFamily="34" charset="-122"/>
                <a:ea typeface="微软雅黑" panose="020B0503020204020204" pitchFamily="34" charset="-122"/>
              </a:rPr>
              <a:t>PPT</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1" name="文本占位符 2">
            <a:extLst>
              <a:ext uri="{FF2B5EF4-FFF2-40B4-BE49-F238E27FC236}">
                <a16:creationId xmlns="" xmlns:a16="http://schemas.microsoft.com/office/drawing/2014/main" id="{2F06D520-FCFD-4D59-89A5-4CBD3DA1E375}"/>
              </a:ext>
            </a:extLst>
          </p:cNvPr>
          <p:cNvSpPr txBox="1">
            <a:spLocks/>
          </p:cNvSpPr>
          <p:nvPr/>
        </p:nvSpPr>
        <p:spPr>
          <a:xfrm>
            <a:off x="1780033" y="3070534"/>
            <a:ext cx="5632704" cy="434863"/>
          </a:xfrm>
          <a:prstGeom prst="rect">
            <a:avLst/>
          </a:prstGeom>
          <a:noFill/>
        </p:spPr>
        <p:txBody>
          <a:bodyPr vert="horz" wrap="square" lIns="91440" tIns="45720" rIns="91440" bIns="45720"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Font typeface="Arial" panose="020B0604020202020204" pitchFamily="34" charset="0"/>
              <a:buNone/>
            </a:pPr>
            <a:r>
              <a:rPr lang="en-US" sz="900" b="0" dirty="0" err="1">
                <a:effectLst/>
                <a:latin typeface="微软雅黑" panose="020B0503020204020204" pitchFamily="34" charset="-122"/>
                <a:ea typeface="微软雅黑" panose="020B0503020204020204" pitchFamily="34" charset="-122"/>
                <a:sym typeface="+mn-lt"/>
              </a:rPr>
              <a:t>CSASAADAstudio</a:t>
            </a:r>
            <a:r>
              <a:rPr lang="en-US" sz="900" b="0" dirty="0">
                <a:effectLst/>
                <a:latin typeface="微软雅黑" panose="020B0503020204020204" pitchFamily="34" charset="-122"/>
                <a:ea typeface="微软雅黑" panose="020B0503020204020204" pitchFamily="34" charset="-122"/>
                <a:sym typeface="+mn-lt"/>
              </a:rPr>
              <a:t> sales template, a more beautiful template please magic </a:t>
            </a:r>
            <a:r>
              <a:rPr lang="en-US" sz="900" b="0" dirty="0" err="1">
                <a:effectLst/>
                <a:latin typeface="微软雅黑" panose="020B0503020204020204" pitchFamily="34" charset="-122"/>
                <a:ea typeface="微软雅黑" panose="020B0503020204020204" pitchFamily="34" charset="-122"/>
                <a:sym typeface="+mn-lt"/>
              </a:rPr>
              <a:t>rainMagic</a:t>
            </a:r>
            <a:r>
              <a:rPr lang="en-US" sz="900" b="0" dirty="0">
                <a:effectLst/>
                <a:latin typeface="微软雅黑" panose="020B0503020204020204" pitchFamily="34" charset="-122"/>
                <a:ea typeface="微软雅黑" panose="020B0503020204020204" pitchFamily="34" charset="-122"/>
                <a:sym typeface="+mn-lt"/>
              </a:rPr>
              <a:t> rain studio sales template, a </a:t>
            </a:r>
            <a:r>
              <a:rPr lang="en-US" sz="900" b="0" dirty="0" err="1">
                <a:effectLst/>
                <a:latin typeface="微软雅黑" panose="020B0503020204020204" pitchFamily="34" charset="-122"/>
                <a:ea typeface="微软雅黑" panose="020B0503020204020204" pitchFamily="34" charset="-122"/>
                <a:sym typeface="+mn-lt"/>
              </a:rPr>
              <a:t>moreMagic</a:t>
            </a:r>
            <a:r>
              <a:rPr lang="en-US" sz="900" b="0" dirty="0">
                <a:effectLst/>
                <a:latin typeface="微软雅黑" panose="020B0503020204020204" pitchFamily="34" charset="-122"/>
                <a:ea typeface="微软雅黑" panose="020B0503020204020204" pitchFamily="34" charset="-122"/>
                <a:sym typeface="+mn-lt"/>
              </a:rPr>
              <a:t> rain studio sales template, a more beautiful template please magic</a:t>
            </a:r>
          </a:p>
        </p:txBody>
      </p:sp>
      <p:sp>
        <p:nvSpPr>
          <p:cNvPr id="12" name="矩形: 圆角 11">
            <a:extLst>
              <a:ext uri="{FF2B5EF4-FFF2-40B4-BE49-F238E27FC236}">
                <a16:creationId xmlns="" xmlns:a16="http://schemas.microsoft.com/office/drawing/2014/main" id="{377708E5-496B-459A-80BD-7B186C585338}"/>
              </a:ext>
            </a:extLst>
          </p:cNvPr>
          <p:cNvSpPr/>
          <p:nvPr/>
        </p:nvSpPr>
        <p:spPr>
          <a:xfrm>
            <a:off x="2184353" y="3925364"/>
            <a:ext cx="1874632" cy="475970"/>
          </a:xfrm>
          <a:prstGeom prst="roundRect">
            <a:avLst>
              <a:gd name="adj" fmla="val 50000"/>
            </a:avLst>
          </a:prstGeom>
          <a:gradFill>
            <a:gsLst>
              <a:gs pos="0">
                <a:schemeClr val="accent1"/>
              </a:gs>
              <a:gs pos="100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汇报人</a:t>
            </a:r>
            <a:r>
              <a:rPr lang="zh-CN" altLang="en-US" dirty="0" smtClean="0"/>
              <a:t>：第一</a:t>
            </a:r>
            <a:r>
              <a:rPr lang="en-US" altLang="zh-CN" dirty="0" smtClean="0"/>
              <a:t>PPT</a:t>
            </a:r>
            <a:endParaRPr lang="zh-CN" altLang="en-US" dirty="0"/>
          </a:p>
        </p:txBody>
      </p:sp>
      <p:sp>
        <p:nvSpPr>
          <p:cNvPr id="13" name="矩形: 圆角 12">
            <a:extLst>
              <a:ext uri="{FF2B5EF4-FFF2-40B4-BE49-F238E27FC236}">
                <a16:creationId xmlns="" xmlns:a16="http://schemas.microsoft.com/office/drawing/2014/main" id="{F5F6F9DC-4876-4DD2-8756-EFD251649A31}"/>
              </a:ext>
            </a:extLst>
          </p:cNvPr>
          <p:cNvSpPr/>
          <p:nvPr/>
        </p:nvSpPr>
        <p:spPr>
          <a:xfrm>
            <a:off x="4841992" y="3925364"/>
            <a:ext cx="1874632" cy="475970"/>
          </a:xfrm>
          <a:prstGeom prst="roundRect">
            <a:avLst>
              <a:gd name="adj" fmla="val 50000"/>
            </a:avLst>
          </a:prstGeom>
          <a:gradFill>
            <a:gsLst>
              <a:gs pos="0">
                <a:schemeClr val="accent1"/>
              </a:gs>
              <a:gs pos="100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时间：</a:t>
            </a:r>
            <a:r>
              <a:rPr lang="en-US" altLang="zh-CN" dirty="0"/>
              <a:t>XX</a:t>
            </a:r>
            <a:r>
              <a:rPr lang="zh-CN" altLang="en-US" dirty="0"/>
              <a:t>年</a:t>
            </a:r>
            <a:r>
              <a:rPr lang="en-US" altLang="zh-CN" dirty="0"/>
              <a:t>XX</a:t>
            </a:r>
            <a:r>
              <a:rPr lang="zh-CN" altLang="en-US" dirty="0"/>
              <a:t>月</a:t>
            </a:r>
          </a:p>
        </p:txBody>
      </p:sp>
      <p:sp>
        <p:nvSpPr>
          <p:cNvPr id="3" name="矩形 2"/>
          <p:cNvSpPr/>
          <p:nvPr/>
        </p:nvSpPr>
        <p:spPr>
          <a:xfrm>
            <a:off x="2184352" y="536448"/>
            <a:ext cx="4874815" cy="15972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方正正大黑简体" panose="02000000000000000000" pitchFamily="2" charset="-122"/>
                <a:ea typeface="方正正大黑简体" panose="02000000000000000000" pitchFamily="2" charset="-122"/>
              </a:rPr>
              <a:t>2020</a:t>
            </a:r>
            <a:endParaRPr lang="zh-CN" altLang="en-US" sz="115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方正正大黑简体" panose="02000000000000000000" pitchFamily="2" charset="-122"/>
              <a:ea typeface="方正正大黑简体" panose="02000000000000000000" pitchFamily="2" charset="-122"/>
            </a:endParaRPr>
          </a:p>
        </p:txBody>
      </p:sp>
    </p:spTree>
    <p:extLst>
      <p:ext uri="{BB962C8B-B14F-4D97-AF65-F5344CB8AC3E}">
        <p14:creationId xmlns:p14="http://schemas.microsoft.com/office/powerpoint/2010/main" val="33998043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48"/>
          <p:cNvSpPr txBox="1"/>
          <p:nvPr/>
        </p:nvSpPr>
        <p:spPr>
          <a:xfrm>
            <a:off x="934527" y="3172410"/>
            <a:ext cx="1569660" cy="738664"/>
          </a:xfrm>
          <a:prstGeom prst="rect">
            <a:avLst/>
          </a:prstGeom>
          <a:noFill/>
        </p:spPr>
        <p:txBody>
          <a:bodyPr wrap="none" rtlCol="0">
            <a:spAutoFit/>
          </a:bodyPr>
          <a:lstStyle/>
          <a:p>
            <a:pPr algn="ctr">
              <a:lnSpc>
                <a:spcPct val="150000"/>
              </a:lnSpc>
            </a:pPr>
            <a:r>
              <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rPr>
              <a:t>工作回顾</a:t>
            </a:r>
            <a:endParaRPr lang="en-US" altLang="zh-CN"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100" spc="100" dirty="0">
                <a:solidFill>
                  <a:schemeClr val="tx1">
                    <a:lumMod val="75000"/>
                    <a:lumOff val="25000"/>
                  </a:schemeClr>
                </a:solidFill>
                <a:latin typeface="微软雅黑" panose="020B0503020204020204" pitchFamily="34" charset="-122"/>
                <a:ea typeface="微软雅黑" panose="020B0503020204020204" pitchFamily="34" charset="-122"/>
              </a:rPr>
              <a:t>（近年来工作情况）</a:t>
            </a:r>
            <a:endParaRPr lang="zh-CN" altLang="en-US" sz="1700" spc="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TextBox 49"/>
          <p:cNvSpPr txBox="1"/>
          <p:nvPr/>
        </p:nvSpPr>
        <p:spPr>
          <a:xfrm>
            <a:off x="2967966" y="3172410"/>
            <a:ext cx="1415773" cy="738664"/>
          </a:xfrm>
          <a:prstGeom prst="rect">
            <a:avLst/>
          </a:prstGeom>
          <a:noFill/>
        </p:spPr>
        <p:txBody>
          <a:bodyPr wrap="none" rtlCol="0">
            <a:spAutoFit/>
          </a:bodyPr>
          <a:lstStyle/>
          <a:p>
            <a:pPr algn="ctr">
              <a:lnSpc>
                <a:spcPct val="150000"/>
              </a:lnSpc>
            </a:pPr>
            <a:r>
              <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rPr>
              <a:t>自我评价</a:t>
            </a:r>
            <a:endParaRPr lang="en-US" altLang="zh-CN"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100" spc="100" dirty="0">
                <a:solidFill>
                  <a:prstClr val="black">
                    <a:lumMod val="75000"/>
                    <a:lumOff val="25000"/>
                  </a:prstClr>
                </a:solidFill>
                <a:latin typeface="微软雅黑" panose="020B0503020204020204" pitchFamily="34" charset="-122"/>
                <a:ea typeface="微软雅黑" panose="020B0503020204020204" pitchFamily="34" charset="-122"/>
              </a:rPr>
              <a:t>（对自己的看法）</a:t>
            </a:r>
            <a:endPar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TextBox 50"/>
          <p:cNvSpPr txBox="1"/>
          <p:nvPr/>
        </p:nvSpPr>
        <p:spPr>
          <a:xfrm>
            <a:off x="6596100" y="3172410"/>
            <a:ext cx="1415773" cy="738664"/>
          </a:xfrm>
          <a:prstGeom prst="rect">
            <a:avLst/>
          </a:prstGeom>
          <a:noFill/>
        </p:spPr>
        <p:txBody>
          <a:bodyPr wrap="none" rtlCol="0">
            <a:spAutoFit/>
          </a:bodyPr>
          <a:lstStyle/>
          <a:p>
            <a:pPr algn="ctr">
              <a:lnSpc>
                <a:spcPct val="150000"/>
              </a:lnSpc>
            </a:pPr>
            <a:r>
              <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rPr>
              <a:t>目标展望</a:t>
            </a:r>
            <a:endParaRPr lang="en-US" altLang="zh-CN"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100" spc="100" dirty="0">
                <a:solidFill>
                  <a:prstClr val="black">
                    <a:lumMod val="75000"/>
                    <a:lumOff val="25000"/>
                  </a:prstClr>
                </a:solidFill>
                <a:latin typeface="微软雅黑" panose="020B0503020204020204" pitchFamily="34" charset="-122"/>
                <a:ea typeface="微软雅黑" panose="020B0503020204020204" pitchFamily="34" charset="-122"/>
              </a:rPr>
              <a:t>（对未来的规划）</a:t>
            </a:r>
            <a:endPar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52"/>
          <p:cNvSpPr txBox="1"/>
          <p:nvPr/>
        </p:nvSpPr>
        <p:spPr>
          <a:xfrm>
            <a:off x="4789290" y="3172410"/>
            <a:ext cx="1415773" cy="738664"/>
          </a:xfrm>
          <a:prstGeom prst="rect">
            <a:avLst/>
          </a:prstGeom>
          <a:noFill/>
        </p:spPr>
        <p:txBody>
          <a:bodyPr wrap="none" rtlCol="0">
            <a:spAutoFit/>
          </a:bodyPr>
          <a:lstStyle/>
          <a:p>
            <a:pPr algn="ctr">
              <a:lnSpc>
                <a:spcPct val="150000"/>
              </a:lnSpc>
            </a:pPr>
            <a:r>
              <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rPr>
              <a:t>工作体会</a:t>
            </a:r>
            <a:endParaRPr lang="en-US" altLang="zh-CN"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100" spc="100" dirty="0">
                <a:solidFill>
                  <a:prstClr val="black">
                    <a:lumMod val="75000"/>
                    <a:lumOff val="25000"/>
                  </a:prstClr>
                </a:solidFill>
                <a:latin typeface="微软雅黑" panose="020B0503020204020204" pitchFamily="34" charset="-122"/>
                <a:ea typeface="微软雅黑" panose="020B0503020204020204" pitchFamily="34" charset="-122"/>
              </a:rPr>
              <a:t>（对工作的感悟）</a:t>
            </a:r>
            <a:endPar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8" name="直接连接符 17"/>
          <p:cNvCxnSpPr/>
          <p:nvPr/>
        </p:nvCxnSpPr>
        <p:spPr>
          <a:xfrm>
            <a:off x="395536" y="1131590"/>
            <a:ext cx="8352928" cy="0"/>
          </a:xfrm>
          <a:prstGeom prst="line">
            <a:avLst/>
          </a:prstGeom>
          <a:ln>
            <a:solidFill>
              <a:srgbClr val="4BAF31"/>
            </a:solidFill>
            <a:prstDash val="sysDot"/>
          </a:ln>
        </p:spPr>
        <p:style>
          <a:lnRef idx="1">
            <a:schemeClr val="accent1"/>
          </a:lnRef>
          <a:fillRef idx="0">
            <a:schemeClr val="accent1"/>
          </a:fillRef>
          <a:effectRef idx="0">
            <a:schemeClr val="accent1"/>
          </a:effectRef>
          <a:fontRef idx="minor">
            <a:schemeClr val="tx1"/>
          </a:fontRef>
        </p:style>
      </p:cxnSp>
      <p:sp>
        <p:nvSpPr>
          <p:cNvPr id="23" name="文本框 18"/>
          <p:cNvSpPr txBox="1"/>
          <p:nvPr/>
        </p:nvSpPr>
        <p:spPr>
          <a:xfrm>
            <a:off x="3203849" y="627534"/>
            <a:ext cx="2736302" cy="461665"/>
          </a:xfrm>
          <a:prstGeom prst="rect">
            <a:avLst/>
          </a:prstGeom>
          <a:noFill/>
        </p:spPr>
        <p:txBody>
          <a:bodyPr wrap="square" rtlCol="0">
            <a:spAutoFit/>
          </a:bodyPr>
          <a:lstStyle/>
          <a:p>
            <a:pPr algn="ctr"/>
            <a:r>
              <a:rPr lang="zh-CN" altLang="en-US" sz="2400" b="1" dirty="0">
                <a:gradFill>
                  <a:gsLst>
                    <a:gs pos="0">
                      <a:schemeClr val="accent1"/>
                    </a:gs>
                    <a:gs pos="100000">
                      <a:schemeClr val="accent2"/>
                    </a:gs>
                  </a:gsLst>
                  <a:lin ang="8100000" scaled="1"/>
                </a:gradFill>
                <a:latin typeface="微软雅黑" panose="020B0503020204020204" pitchFamily="34" charset="-122"/>
                <a:ea typeface="微软雅黑" panose="020B0503020204020204" pitchFamily="34" charset="-122"/>
              </a:rPr>
              <a:t>目  录</a:t>
            </a:r>
            <a:r>
              <a:rPr lang="en-US" altLang="zh-CN" sz="2400" b="1" dirty="0">
                <a:gradFill>
                  <a:gsLst>
                    <a:gs pos="0">
                      <a:schemeClr val="accent1"/>
                    </a:gs>
                    <a:gs pos="100000">
                      <a:schemeClr val="accent2"/>
                    </a:gs>
                  </a:gsLst>
                  <a:lin ang="8100000" scaled="1"/>
                </a:gradFill>
                <a:latin typeface="微软雅黑" panose="020B0503020204020204" pitchFamily="34" charset="-122"/>
                <a:ea typeface="微软雅黑" panose="020B0503020204020204" pitchFamily="34" charset="-122"/>
              </a:rPr>
              <a:t>/</a:t>
            </a:r>
            <a:r>
              <a:rPr lang="en-US" altLang="zh-CN" sz="1600" b="1" dirty="0">
                <a:gradFill>
                  <a:gsLst>
                    <a:gs pos="0">
                      <a:schemeClr val="accent1"/>
                    </a:gs>
                    <a:gs pos="100000">
                      <a:schemeClr val="accent2"/>
                    </a:gs>
                  </a:gsLst>
                  <a:lin ang="8100000" scaled="1"/>
                </a:gradFill>
                <a:latin typeface="微软雅黑" panose="020B0503020204020204" pitchFamily="34" charset="-122"/>
                <a:ea typeface="微软雅黑" panose="020B0503020204020204" pitchFamily="34" charset="-122"/>
              </a:rPr>
              <a:t>CONTENTS</a:t>
            </a:r>
            <a:endParaRPr lang="en-US" altLang="zh-CN" sz="2400" b="1" dirty="0">
              <a:gradFill>
                <a:gsLst>
                  <a:gs pos="0">
                    <a:schemeClr val="accent1"/>
                  </a:gs>
                  <a:gs pos="100000">
                    <a:schemeClr val="accent2"/>
                  </a:gs>
                </a:gsLst>
                <a:lin ang="8100000" scaled="1"/>
              </a:gradFill>
              <a:latin typeface="微软雅黑" panose="020B0503020204020204" pitchFamily="34" charset="-122"/>
              <a:ea typeface="微软雅黑" panose="020B0503020204020204" pitchFamily="34" charset="-122"/>
            </a:endParaRPr>
          </a:p>
        </p:txBody>
      </p:sp>
      <p:grpSp>
        <p:nvGrpSpPr>
          <p:cNvPr id="24" name="组合 23"/>
          <p:cNvGrpSpPr/>
          <p:nvPr/>
        </p:nvGrpSpPr>
        <p:grpSpPr>
          <a:xfrm rot="5400000">
            <a:off x="1281760" y="1816691"/>
            <a:ext cx="1116508" cy="1259752"/>
            <a:chOff x="4468733" y="2771468"/>
            <a:chExt cx="1487127" cy="1677919"/>
          </a:xfrm>
        </p:grpSpPr>
        <p:sp>
          <p:nvSpPr>
            <p:cNvPr id="25"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gradFill>
                  <a:gsLst>
                    <a:gs pos="0">
                      <a:schemeClr val="accent1"/>
                    </a:gs>
                    <a:gs pos="100000">
                      <a:schemeClr val="accent2"/>
                    </a:gs>
                  </a:gsLst>
                  <a:lin ang="8100000" scaled="1"/>
                </a:gradFill>
              </a:endParaRPr>
            </a:p>
          </p:txBody>
        </p:sp>
      </p:grpSp>
      <p:grpSp>
        <p:nvGrpSpPr>
          <p:cNvPr id="27" name="组合 26"/>
          <p:cNvGrpSpPr/>
          <p:nvPr/>
        </p:nvGrpSpPr>
        <p:grpSpPr>
          <a:xfrm rot="5400000">
            <a:off x="3117598" y="1816690"/>
            <a:ext cx="1116508" cy="1259752"/>
            <a:chOff x="4468733" y="2771468"/>
            <a:chExt cx="1487127" cy="1677919"/>
          </a:xfrm>
        </p:grpSpPr>
        <p:sp>
          <p:nvSpPr>
            <p:cNvPr id="28"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5400000">
              <a:off x="4600910" y="3068560"/>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30" name="组合 29"/>
          <p:cNvGrpSpPr/>
          <p:nvPr/>
        </p:nvGrpSpPr>
        <p:grpSpPr>
          <a:xfrm rot="5400000">
            <a:off x="4938922" y="1816690"/>
            <a:ext cx="1116508" cy="1259752"/>
            <a:chOff x="4468733" y="2771468"/>
            <a:chExt cx="1487127" cy="1677919"/>
          </a:xfrm>
        </p:grpSpPr>
        <p:sp>
          <p:nvSpPr>
            <p:cNvPr id="31"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5400000">
              <a:off x="4600910" y="3068560"/>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33" name="组合 32"/>
          <p:cNvGrpSpPr/>
          <p:nvPr/>
        </p:nvGrpSpPr>
        <p:grpSpPr>
          <a:xfrm rot="5400000">
            <a:off x="6745733" y="1816690"/>
            <a:ext cx="1116508" cy="1259752"/>
            <a:chOff x="4468733" y="2771468"/>
            <a:chExt cx="1487127" cy="1677919"/>
          </a:xfrm>
        </p:grpSpPr>
        <p:sp>
          <p:nvSpPr>
            <p:cNvPr id="34"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5400000">
              <a:off x="4600910" y="3068560"/>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sp>
        <p:nvSpPr>
          <p:cNvPr id="49" name="Freeform 16"/>
          <p:cNvSpPr>
            <a:spLocks noEditPoints="1"/>
          </p:cNvSpPr>
          <p:nvPr/>
        </p:nvSpPr>
        <p:spPr bwMode="auto">
          <a:xfrm>
            <a:off x="1629976" y="2324555"/>
            <a:ext cx="420074" cy="244020"/>
          </a:xfrm>
          <a:custGeom>
            <a:avLst/>
            <a:gdLst>
              <a:gd name="T0" fmla="*/ 712 w 739"/>
              <a:gd name="T1" fmla="*/ 36 h 492"/>
              <a:gd name="T2" fmla="*/ 712 w 739"/>
              <a:gd name="T3" fmla="*/ 404 h 492"/>
              <a:gd name="T4" fmla="*/ 702 w 739"/>
              <a:gd name="T5" fmla="*/ 404 h 492"/>
              <a:gd name="T6" fmla="*/ 678 w 739"/>
              <a:gd name="T7" fmla="*/ 403 h 492"/>
              <a:gd name="T8" fmla="*/ 373 w 739"/>
              <a:gd name="T9" fmla="*/ 480 h 492"/>
              <a:gd name="T10" fmla="*/ 369 w 739"/>
              <a:gd name="T11" fmla="*/ 482 h 492"/>
              <a:gd name="T12" fmla="*/ 365 w 739"/>
              <a:gd name="T13" fmla="*/ 480 h 492"/>
              <a:gd name="T14" fmla="*/ 60 w 739"/>
              <a:gd name="T15" fmla="*/ 403 h 492"/>
              <a:gd name="T16" fmla="*/ 37 w 739"/>
              <a:gd name="T17" fmla="*/ 404 h 492"/>
              <a:gd name="T18" fmla="*/ 26 w 739"/>
              <a:gd name="T19" fmla="*/ 404 h 492"/>
              <a:gd name="T20" fmla="*/ 26 w 739"/>
              <a:gd name="T21" fmla="*/ 36 h 492"/>
              <a:gd name="T22" fmla="*/ 0 w 739"/>
              <a:gd name="T23" fmla="*/ 36 h 492"/>
              <a:gd name="T24" fmla="*/ 0 w 739"/>
              <a:gd name="T25" fmla="*/ 418 h 492"/>
              <a:gd name="T26" fmla="*/ 369 w 739"/>
              <a:gd name="T27" fmla="*/ 492 h 492"/>
              <a:gd name="T28" fmla="*/ 739 w 739"/>
              <a:gd name="T29" fmla="*/ 418 h 492"/>
              <a:gd name="T30" fmla="*/ 739 w 739"/>
              <a:gd name="T31" fmla="*/ 36 h 492"/>
              <a:gd name="T32" fmla="*/ 712 w 739"/>
              <a:gd name="T33" fmla="*/ 36 h 492"/>
              <a:gd name="T34" fmla="*/ 357 w 739"/>
              <a:gd name="T35" fmla="*/ 418 h 492"/>
              <a:gd name="T36" fmla="*/ 357 w 739"/>
              <a:gd name="T37" fmla="*/ 82 h 492"/>
              <a:gd name="T38" fmla="*/ 101 w 739"/>
              <a:gd name="T39" fmla="*/ 2 h 492"/>
              <a:gd name="T40" fmla="*/ 101 w 739"/>
              <a:gd name="T41" fmla="*/ 352 h 492"/>
              <a:gd name="T42" fmla="*/ 111 w 739"/>
              <a:gd name="T43" fmla="*/ 352 h 492"/>
              <a:gd name="T44" fmla="*/ 357 w 739"/>
              <a:gd name="T45" fmla="*/ 418 h 492"/>
              <a:gd name="T46" fmla="*/ 638 w 739"/>
              <a:gd name="T47" fmla="*/ 352 h 492"/>
              <a:gd name="T48" fmla="*/ 638 w 739"/>
              <a:gd name="T49" fmla="*/ 2 h 492"/>
              <a:gd name="T50" fmla="*/ 382 w 739"/>
              <a:gd name="T51" fmla="*/ 82 h 492"/>
              <a:gd name="T52" fmla="*/ 382 w 739"/>
              <a:gd name="T53" fmla="*/ 418 h 492"/>
              <a:gd name="T54" fmla="*/ 628 w 739"/>
              <a:gd name="T55" fmla="*/ 352 h 492"/>
              <a:gd name="T56" fmla="*/ 638 w 739"/>
              <a:gd name="T57" fmla="*/ 352 h 492"/>
              <a:gd name="T58" fmla="*/ 369 w 739"/>
              <a:gd name="T59" fmla="*/ 473 h 492"/>
              <a:gd name="T60" fmla="*/ 695 w 739"/>
              <a:gd name="T61" fmla="*/ 395 h 492"/>
              <a:gd name="T62" fmla="*/ 695 w 739"/>
              <a:gd name="T63" fmla="*/ 7 h 492"/>
              <a:gd name="T64" fmla="*/ 655 w 739"/>
              <a:gd name="T65" fmla="*/ 7 h 492"/>
              <a:gd name="T66" fmla="*/ 655 w 739"/>
              <a:gd name="T67" fmla="*/ 370 h 492"/>
              <a:gd name="T68" fmla="*/ 645 w 739"/>
              <a:gd name="T69" fmla="*/ 370 h 492"/>
              <a:gd name="T70" fmla="*/ 626 w 739"/>
              <a:gd name="T71" fmla="*/ 369 h 492"/>
              <a:gd name="T72" fmla="*/ 376 w 739"/>
              <a:gd name="T73" fmla="*/ 441 h 492"/>
              <a:gd name="T74" fmla="*/ 369 w 739"/>
              <a:gd name="T75" fmla="*/ 445 h 492"/>
              <a:gd name="T76" fmla="*/ 363 w 739"/>
              <a:gd name="T77" fmla="*/ 441 h 492"/>
              <a:gd name="T78" fmla="*/ 113 w 739"/>
              <a:gd name="T79" fmla="*/ 369 h 492"/>
              <a:gd name="T80" fmla="*/ 93 w 739"/>
              <a:gd name="T81" fmla="*/ 370 h 492"/>
              <a:gd name="T82" fmla="*/ 83 w 739"/>
              <a:gd name="T83" fmla="*/ 370 h 492"/>
              <a:gd name="T84" fmla="*/ 83 w 739"/>
              <a:gd name="T85" fmla="*/ 7 h 492"/>
              <a:gd name="T86" fmla="*/ 44 w 739"/>
              <a:gd name="T87" fmla="*/ 7 h 492"/>
              <a:gd name="T88" fmla="*/ 44 w 739"/>
              <a:gd name="T89" fmla="*/ 395 h 492"/>
              <a:gd name="T90" fmla="*/ 369 w 739"/>
              <a:gd name="T91" fmla="*/ 473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9" h="492">
                <a:moveTo>
                  <a:pt x="712" y="36"/>
                </a:moveTo>
                <a:lnTo>
                  <a:pt x="712" y="404"/>
                </a:lnTo>
                <a:lnTo>
                  <a:pt x="702" y="404"/>
                </a:lnTo>
                <a:cubicBezTo>
                  <a:pt x="694" y="404"/>
                  <a:pt x="686" y="403"/>
                  <a:pt x="678" y="403"/>
                </a:cubicBezTo>
                <a:cubicBezTo>
                  <a:pt x="576" y="403"/>
                  <a:pt x="467" y="430"/>
                  <a:pt x="373" y="480"/>
                </a:cubicBezTo>
                <a:lnTo>
                  <a:pt x="369" y="482"/>
                </a:lnTo>
                <a:lnTo>
                  <a:pt x="365" y="480"/>
                </a:lnTo>
                <a:cubicBezTo>
                  <a:pt x="271" y="430"/>
                  <a:pt x="163" y="403"/>
                  <a:pt x="60" y="403"/>
                </a:cubicBezTo>
                <a:cubicBezTo>
                  <a:pt x="52" y="403"/>
                  <a:pt x="45" y="404"/>
                  <a:pt x="37" y="404"/>
                </a:cubicBezTo>
                <a:lnTo>
                  <a:pt x="26" y="404"/>
                </a:lnTo>
                <a:lnTo>
                  <a:pt x="26" y="36"/>
                </a:lnTo>
                <a:cubicBezTo>
                  <a:pt x="17" y="36"/>
                  <a:pt x="9" y="36"/>
                  <a:pt x="0" y="36"/>
                </a:cubicBezTo>
                <a:lnTo>
                  <a:pt x="0" y="418"/>
                </a:lnTo>
                <a:cubicBezTo>
                  <a:pt x="123" y="415"/>
                  <a:pt x="254" y="442"/>
                  <a:pt x="369" y="492"/>
                </a:cubicBezTo>
                <a:cubicBezTo>
                  <a:pt x="484" y="442"/>
                  <a:pt x="616" y="415"/>
                  <a:pt x="739" y="418"/>
                </a:cubicBezTo>
                <a:lnTo>
                  <a:pt x="739" y="36"/>
                </a:lnTo>
                <a:cubicBezTo>
                  <a:pt x="730" y="36"/>
                  <a:pt x="721" y="36"/>
                  <a:pt x="712" y="36"/>
                </a:cubicBezTo>
                <a:close/>
                <a:moveTo>
                  <a:pt x="357" y="418"/>
                </a:moveTo>
                <a:lnTo>
                  <a:pt x="357" y="82"/>
                </a:lnTo>
                <a:cubicBezTo>
                  <a:pt x="277" y="28"/>
                  <a:pt x="186" y="0"/>
                  <a:pt x="101" y="2"/>
                </a:cubicBezTo>
                <a:lnTo>
                  <a:pt x="101" y="352"/>
                </a:lnTo>
                <a:cubicBezTo>
                  <a:pt x="104" y="352"/>
                  <a:pt x="107" y="352"/>
                  <a:pt x="111" y="352"/>
                </a:cubicBezTo>
                <a:cubicBezTo>
                  <a:pt x="193" y="352"/>
                  <a:pt x="280" y="375"/>
                  <a:pt x="357" y="418"/>
                </a:cubicBezTo>
                <a:close/>
                <a:moveTo>
                  <a:pt x="638" y="352"/>
                </a:moveTo>
                <a:lnTo>
                  <a:pt x="638" y="2"/>
                </a:lnTo>
                <a:cubicBezTo>
                  <a:pt x="552" y="0"/>
                  <a:pt x="461" y="28"/>
                  <a:pt x="382" y="82"/>
                </a:cubicBezTo>
                <a:lnTo>
                  <a:pt x="382" y="418"/>
                </a:lnTo>
                <a:cubicBezTo>
                  <a:pt x="459" y="375"/>
                  <a:pt x="545" y="352"/>
                  <a:pt x="628" y="352"/>
                </a:cubicBezTo>
                <a:cubicBezTo>
                  <a:pt x="631" y="352"/>
                  <a:pt x="635" y="352"/>
                  <a:pt x="638" y="352"/>
                </a:cubicBezTo>
                <a:close/>
                <a:moveTo>
                  <a:pt x="369" y="473"/>
                </a:moveTo>
                <a:cubicBezTo>
                  <a:pt x="473" y="417"/>
                  <a:pt x="590" y="391"/>
                  <a:pt x="695" y="395"/>
                </a:cubicBezTo>
                <a:lnTo>
                  <a:pt x="695" y="7"/>
                </a:lnTo>
                <a:cubicBezTo>
                  <a:pt x="682" y="6"/>
                  <a:pt x="669" y="6"/>
                  <a:pt x="655" y="7"/>
                </a:cubicBezTo>
                <a:lnTo>
                  <a:pt x="655" y="370"/>
                </a:lnTo>
                <a:lnTo>
                  <a:pt x="645" y="370"/>
                </a:lnTo>
                <a:cubicBezTo>
                  <a:pt x="639" y="369"/>
                  <a:pt x="632" y="369"/>
                  <a:pt x="626" y="369"/>
                </a:cubicBezTo>
                <a:cubicBezTo>
                  <a:pt x="542" y="369"/>
                  <a:pt x="453" y="395"/>
                  <a:pt x="376" y="441"/>
                </a:cubicBezTo>
                <a:lnTo>
                  <a:pt x="369" y="445"/>
                </a:lnTo>
                <a:lnTo>
                  <a:pt x="363" y="441"/>
                </a:lnTo>
                <a:cubicBezTo>
                  <a:pt x="286" y="395"/>
                  <a:pt x="197" y="369"/>
                  <a:pt x="113" y="369"/>
                </a:cubicBezTo>
                <a:cubicBezTo>
                  <a:pt x="106" y="369"/>
                  <a:pt x="100" y="369"/>
                  <a:pt x="93" y="370"/>
                </a:cubicBezTo>
                <a:lnTo>
                  <a:pt x="83" y="370"/>
                </a:lnTo>
                <a:lnTo>
                  <a:pt x="83" y="7"/>
                </a:lnTo>
                <a:cubicBezTo>
                  <a:pt x="70" y="6"/>
                  <a:pt x="57" y="6"/>
                  <a:pt x="44" y="7"/>
                </a:cubicBezTo>
                <a:lnTo>
                  <a:pt x="44" y="395"/>
                </a:lnTo>
                <a:cubicBezTo>
                  <a:pt x="148" y="391"/>
                  <a:pt x="265" y="417"/>
                  <a:pt x="369" y="47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50" name="Freeform 9"/>
          <p:cNvSpPr>
            <a:spLocks noEditPoints="1"/>
          </p:cNvSpPr>
          <p:nvPr/>
        </p:nvSpPr>
        <p:spPr bwMode="auto">
          <a:xfrm>
            <a:off x="3515672" y="2257880"/>
            <a:ext cx="332598" cy="377370"/>
          </a:xfrm>
          <a:custGeom>
            <a:avLst/>
            <a:gdLst>
              <a:gd name="T0" fmla="*/ 402 w 630"/>
              <a:gd name="T1" fmla="*/ 89 h 711"/>
              <a:gd name="T2" fmla="*/ 313 w 630"/>
              <a:gd name="T3" fmla="*/ 178 h 711"/>
              <a:gd name="T4" fmla="*/ 223 w 630"/>
              <a:gd name="T5" fmla="*/ 178 h 711"/>
              <a:gd name="T6" fmla="*/ 134 w 630"/>
              <a:gd name="T7" fmla="*/ 89 h 711"/>
              <a:gd name="T8" fmla="*/ 223 w 630"/>
              <a:gd name="T9" fmla="*/ 0 h 711"/>
              <a:gd name="T10" fmla="*/ 313 w 630"/>
              <a:gd name="T11" fmla="*/ 0 h 711"/>
              <a:gd name="T12" fmla="*/ 402 w 630"/>
              <a:gd name="T13" fmla="*/ 89 h 711"/>
              <a:gd name="T14" fmla="*/ 445 w 630"/>
              <a:gd name="T15" fmla="*/ 89 h 711"/>
              <a:gd name="T16" fmla="*/ 446 w 630"/>
              <a:gd name="T17" fmla="*/ 109 h 711"/>
              <a:gd name="T18" fmla="*/ 335 w 630"/>
              <a:gd name="T19" fmla="*/ 221 h 711"/>
              <a:gd name="T20" fmla="*/ 201 w 630"/>
              <a:gd name="T21" fmla="*/ 221 h 711"/>
              <a:gd name="T22" fmla="*/ 90 w 630"/>
              <a:gd name="T23" fmla="*/ 109 h 711"/>
              <a:gd name="T24" fmla="*/ 92 w 630"/>
              <a:gd name="T25" fmla="*/ 89 h 711"/>
              <a:gd name="T26" fmla="*/ 0 w 630"/>
              <a:gd name="T27" fmla="*/ 198 h 711"/>
              <a:gd name="T28" fmla="*/ 0 w 630"/>
              <a:gd name="T29" fmla="*/ 600 h 711"/>
              <a:gd name="T30" fmla="*/ 112 w 630"/>
              <a:gd name="T31" fmla="*/ 711 h 711"/>
              <a:gd name="T32" fmla="*/ 409 w 630"/>
              <a:gd name="T33" fmla="*/ 711 h 711"/>
              <a:gd name="T34" fmla="*/ 288 w 630"/>
              <a:gd name="T35" fmla="*/ 528 h 711"/>
              <a:gd name="T36" fmla="*/ 487 w 630"/>
              <a:gd name="T37" fmla="*/ 328 h 711"/>
              <a:gd name="T38" fmla="*/ 536 w 630"/>
              <a:gd name="T39" fmla="*/ 335 h 711"/>
              <a:gd name="T40" fmla="*/ 536 w 630"/>
              <a:gd name="T41" fmla="*/ 198 h 711"/>
              <a:gd name="T42" fmla="*/ 445 w 630"/>
              <a:gd name="T43" fmla="*/ 89 h 711"/>
              <a:gd name="T44" fmla="*/ 251 w 630"/>
              <a:gd name="T45" fmla="*/ 446 h 711"/>
              <a:gd name="T46" fmla="*/ 251 w 630"/>
              <a:gd name="T47" fmla="*/ 446 h 711"/>
              <a:gd name="T48" fmla="*/ 112 w 630"/>
              <a:gd name="T49" fmla="*/ 446 h 711"/>
              <a:gd name="T50" fmla="*/ 90 w 630"/>
              <a:gd name="T51" fmla="*/ 423 h 711"/>
              <a:gd name="T52" fmla="*/ 112 w 630"/>
              <a:gd name="T53" fmla="*/ 401 h 711"/>
              <a:gd name="T54" fmla="*/ 251 w 630"/>
              <a:gd name="T55" fmla="*/ 401 h 711"/>
              <a:gd name="T56" fmla="*/ 274 w 630"/>
              <a:gd name="T57" fmla="*/ 423 h 711"/>
              <a:gd name="T58" fmla="*/ 251 w 630"/>
              <a:gd name="T59" fmla="*/ 446 h 711"/>
              <a:gd name="T60" fmla="*/ 296 w 630"/>
              <a:gd name="T61" fmla="*/ 356 h 711"/>
              <a:gd name="T62" fmla="*/ 296 w 630"/>
              <a:gd name="T63" fmla="*/ 356 h 711"/>
              <a:gd name="T64" fmla="*/ 112 w 630"/>
              <a:gd name="T65" fmla="*/ 356 h 711"/>
              <a:gd name="T66" fmla="*/ 90 w 630"/>
              <a:gd name="T67" fmla="*/ 334 h 711"/>
              <a:gd name="T68" fmla="*/ 112 w 630"/>
              <a:gd name="T69" fmla="*/ 312 h 711"/>
              <a:gd name="T70" fmla="*/ 296 w 630"/>
              <a:gd name="T71" fmla="*/ 312 h 711"/>
              <a:gd name="T72" fmla="*/ 318 w 630"/>
              <a:gd name="T73" fmla="*/ 334 h 711"/>
              <a:gd name="T74" fmla="*/ 296 w 630"/>
              <a:gd name="T75" fmla="*/ 356 h 711"/>
              <a:gd name="T76" fmla="*/ 524 w 630"/>
              <a:gd name="T77" fmla="*/ 390 h 711"/>
              <a:gd name="T78" fmla="*/ 488 w 630"/>
              <a:gd name="T79" fmla="*/ 385 h 711"/>
              <a:gd name="T80" fmla="*/ 346 w 630"/>
              <a:gd name="T81" fmla="*/ 527 h 711"/>
              <a:gd name="T82" fmla="*/ 458 w 630"/>
              <a:gd name="T83" fmla="*/ 666 h 711"/>
              <a:gd name="T84" fmla="*/ 488 w 630"/>
              <a:gd name="T85" fmla="*/ 669 h 711"/>
              <a:gd name="T86" fmla="*/ 630 w 630"/>
              <a:gd name="T87" fmla="*/ 527 h 711"/>
              <a:gd name="T88" fmla="*/ 524 w 630"/>
              <a:gd name="T89" fmla="*/ 390 h 711"/>
              <a:gd name="T90" fmla="*/ 569 w 630"/>
              <a:gd name="T91" fmla="*/ 507 h 711"/>
              <a:gd name="T92" fmla="*/ 569 w 630"/>
              <a:gd name="T93" fmla="*/ 507 h 711"/>
              <a:gd name="T94" fmla="*/ 524 w 630"/>
              <a:gd name="T95" fmla="*/ 552 h 711"/>
              <a:gd name="T96" fmla="*/ 488 w 630"/>
              <a:gd name="T97" fmla="*/ 588 h 711"/>
              <a:gd name="T98" fmla="*/ 448 w 630"/>
              <a:gd name="T99" fmla="*/ 588 h 711"/>
              <a:gd name="T100" fmla="*/ 408 w 630"/>
              <a:gd name="T101" fmla="*/ 547 h 711"/>
              <a:gd name="T102" fmla="*/ 408 w 630"/>
              <a:gd name="T103" fmla="*/ 507 h 711"/>
              <a:gd name="T104" fmla="*/ 448 w 630"/>
              <a:gd name="T105" fmla="*/ 507 h 711"/>
              <a:gd name="T106" fmla="*/ 468 w 630"/>
              <a:gd name="T107" fmla="*/ 527 h 711"/>
              <a:gd name="T108" fmla="*/ 524 w 630"/>
              <a:gd name="T109" fmla="*/ 472 h 711"/>
              <a:gd name="T110" fmla="*/ 528 w 630"/>
              <a:gd name="T111" fmla="*/ 467 h 711"/>
              <a:gd name="T112" fmla="*/ 569 w 630"/>
              <a:gd name="T113" fmla="*/ 467 h 711"/>
              <a:gd name="T114" fmla="*/ 569 w 630"/>
              <a:gd name="T115" fmla="*/ 507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30" h="711">
                <a:moveTo>
                  <a:pt x="402" y="89"/>
                </a:moveTo>
                <a:cubicBezTo>
                  <a:pt x="402" y="138"/>
                  <a:pt x="362" y="178"/>
                  <a:pt x="313" y="178"/>
                </a:cubicBezTo>
                <a:lnTo>
                  <a:pt x="223" y="178"/>
                </a:lnTo>
                <a:cubicBezTo>
                  <a:pt x="174" y="178"/>
                  <a:pt x="134" y="138"/>
                  <a:pt x="134" y="89"/>
                </a:cubicBezTo>
                <a:cubicBezTo>
                  <a:pt x="134" y="39"/>
                  <a:pt x="174" y="0"/>
                  <a:pt x="223" y="0"/>
                </a:cubicBezTo>
                <a:lnTo>
                  <a:pt x="313" y="0"/>
                </a:lnTo>
                <a:cubicBezTo>
                  <a:pt x="362" y="0"/>
                  <a:pt x="402" y="39"/>
                  <a:pt x="402" y="89"/>
                </a:cubicBezTo>
                <a:close/>
                <a:moveTo>
                  <a:pt x="445" y="89"/>
                </a:moveTo>
                <a:cubicBezTo>
                  <a:pt x="446" y="95"/>
                  <a:pt x="446" y="102"/>
                  <a:pt x="446" y="109"/>
                </a:cubicBezTo>
                <a:cubicBezTo>
                  <a:pt x="446" y="171"/>
                  <a:pt x="397" y="221"/>
                  <a:pt x="335" y="221"/>
                </a:cubicBezTo>
                <a:lnTo>
                  <a:pt x="201" y="221"/>
                </a:lnTo>
                <a:cubicBezTo>
                  <a:pt x="140" y="221"/>
                  <a:pt x="90" y="171"/>
                  <a:pt x="90" y="109"/>
                </a:cubicBezTo>
                <a:cubicBezTo>
                  <a:pt x="90" y="102"/>
                  <a:pt x="90" y="95"/>
                  <a:pt x="92" y="89"/>
                </a:cubicBezTo>
                <a:cubicBezTo>
                  <a:pt x="40" y="98"/>
                  <a:pt x="0" y="144"/>
                  <a:pt x="0" y="198"/>
                </a:cubicBezTo>
                <a:lnTo>
                  <a:pt x="0" y="600"/>
                </a:lnTo>
                <a:cubicBezTo>
                  <a:pt x="0" y="661"/>
                  <a:pt x="50" y="711"/>
                  <a:pt x="112" y="711"/>
                </a:cubicBezTo>
                <a:lnTo>
                  <a:pt x="409" y="711"/>
                </a:lnTo>
                <a:cubicBezTo>
                  <a:pt x="338" y="681"/>
                  <a:pt x="288" y="610"/>
                  <a:pt x="288" y="528"/>
                </a:cubicBezTo>
                <a:cubicBezTo>
                  <a:pt x="288" y="418"/>
                  <a:pt x="377" y="328"/>
                  <a:pt x="487" y="328"/>
                </a:cubicBezTo>
                <a:cubicBezTo>
                  <a:pt x="504" y="328"/>
                  <a:pt x="520" y="331"/>
                  <a:pt x="536" y="335"/>
                </a:cubicBezTo>
                <a:lnTo>
                  <a:pt x="536" y="198"/>
                </a:lnTo>
                <a:cubicBezTo>
                  <a:pt x="536" y="144"/>
                  <a:pt x="496" y="98"/>
                  <a:pt x="445" y="89"/>
                </a:cubicBezTo>
                <a:close/>
                <a:moveTo>
                  <a:pt x="251" y="446"/>
                </a:moveTo>
                <a:lnTo>
                  <a:pt x="251" y="446"/>
                </a:lnTo>
                <a:lnTo>
                  <a:pt x="112" y="446"/>
                </a:lnTo>
                <a:cubicBezTo>
                  <a:pt x="100" y="446"/>
                  <a:pt x="90" y="436"/>
                  <a:pt x="90" y="423"/>
                </a:cubicBezTo>
                <a:cubicBezTo>
                  <a:pt x="90" y="411"/>
                  <a:pt x="100" y="401"/>
                  <a:pt x="112" y="401"/>
                </a:cubicBezTo>
                <a:lnTo>
                  <a:pt x="251" y="401"/>
                </a:lnTo>
                <a:cubicBezTo>
                  <a:pt x="264" y="401"/>
                  <a:pt x="274" y="411"/>
                  <a:pt x="274" y="423"/>
                </a:cubicBezTo>
                <a:cubicBezTo>
                  <a:pt x="274" y="436"/>
                  <a:pt x="264" y="446"/>
                  <a:pt x="251" y="446"/>
                </a:cubicBezTo>
                <a:close/>
                <a:moveTo>
                  <a:pt x="296" y="356"/>
                </a:moveTo>
                <a:lnTo>
                  <a:pt x="296" y="356"/>
                </a:lnTo>
                <a:lnTo>
                  <a:pt x="112" y="356"/>
                </a:lnTo>
                <a:cubicBezTo>
                  <a:pt x="100" y="356"/>
                  <a:pt x="90" y="346"/>
                  <a:pt x="90" y="334"/>
                </a:cubicBezTo>
                <a:cubicBezTo>
                  <a:pt x="90" y="322"/>
                  <a:pt x="100" y="312"/>
                  <a:pt x="112" y="312"/>
                </a:cubicBezTo>
                <a:lnTo>
                  <a:pt x="296" y="312"/>
                </a:lnTo>
                <a:cubicBezTo>
                  <a:pt x="308" y="312"/>
                  <a:pt x="318" y="322"/>
                  <a:pt x="318" y="334"/>
                </a:cubicBezTo>
                <a:cubicBezTo>
                  <a:pt x="318" y="346"/>
                  <a:pt x="308" y="356"/>
                  <a:pt x="296" y="356"/>
                </a:cubicBezTo>
                <a:close/>
                <a:moveTo>
                  <a:pt x="524" y="390"/>
                </a:moveTo>
                <a:cubicBezTo>
                  <a:pt x="512" y="387"/>
                  <a:pt x="501" y="385"/>
                  <a:pt x="488" y="385"/>
                </a:cubicBezTo>
                <a:cubicBezTo>
                  <a:pt x="410" y="385"/>
                  <a:pt x="346" y="449"/>
                  <a:pt x="346" y="527"/>
                </a:cubicBezTo>
                <a:cubicBezTo>
                  <a:pt x="346" y="596"/>
                  <a:pt x="394" y="652"/>
                  <a:pt x="458" y="666"/>
                </a:cubicBezTo>
                <a:cubicBezTo>
                  <a:pt x="468" y="668"/>
                  <a:pt x="478" y="669"/>
                  <a:pt x="488" y="669"/>
                </a:cubicBezTo>
                <a:cubicBezTo>
                  <a:pt x="567" y="669"/>
                  <a:pt x="630" y="606"/>
                  <a:pt x="630" y="527"/>
                </a:cubicBezTo>
                <a:cubicBezTo>
                  <a:pt x="630" y="461"/>
                  <a:pt x="585" y="405"/>
                  <a:pt x="524" y="390"/>
                </a:cubicBezTo>
                <a:close/>
                <a:moveTo>
                  <a:pt x="569" y="507"/>
                </a:moveTo>
                <a:lnTo>
                  <a:pt x="569" y="507"/>
                </a:lnTo>
                <a:lnTo>
                  <a:pt x="524" y="552"/>
                </a:lnTo>
                <a:lnTo>
                  <a:pt x="488" y="588"/>
                </a:lnTo>
                <a:cubicBezTo>
                  <a:pt x="477" y="599"/>
                  <a:pt x="459" y="599"/>
                  <a:pt x="448" y="588"/>
                </a:cubicBezTo>
                <a:lnTo>
                  <a:pt x="408" y="547"/>
                </a:lnTo>
                <a:cubicBezTo>
                  <a:pt x="397" y="536"/>
                  <a:pt x="397" y="518"/>
                  <a:pt x="408" y="507"/>
                </a:cubicBezTo>
                <a:cubicBezTo>
                  <a:pt x="419" y="496"/>
                  <a:pt x="437" y="496"/>
                  <a:pt x="448" y="507"/>
                </a:cubicBezTo>
                <a:lnTo>
                  <a:pt x="468" y="527"/>
                </a:lnTo>
                <a:lnTo>
                  <a:pt x="524" y="472"/>
                </a:lnTo>
                <a:lnTo>
                  <a:pt x="528" y="467"/>
                </a:lnTo>
                <a:cubicBezTo>
                  <a:pt x="540" y="456"/>
                  <a:pt x="558" y="456"/>
                  <a:pt x="569" y="467"/>
                </a:cubicBezTo>
                <a:cubicBezTo>
                  <a:pt x="580" y="478"/>
                  <a:pt x="580" y="496"/>
                  <a:pt x="569" y="50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51" name="Freeform 10"/>
          <p:cNvSpPr>
            <a:spLocks noEditPoints="1"/>
          </p:cNvSpPr>
          <p:nvPr/>
        </p:nvSpPr>
        <p:spPr bwMode="auto">
          <a:xfrm>
            <a:off x="5331739" y="2251273"/>
            <a:ext cx="330874" cy="354650"/>
          </a:xfrm>
          <a:custGeom>
            <a:avLst/>
            <a:gdLst>
              <a:gd name="T0" fmla="*/ 255 w 674"/>
              <a:gd name="T1" fmla="*/ 448 h 720"/>
              <a:gd name="T2" fmla="*/ 243 w 674"/>
              <a:gd name="T3" fmla="*/ 407 h 720"/>
              <a:gd name="T4" fmla="*/ 295 w 674"/>
              <a:gd name="T5" fmla="*/ 196 h 720"/>
              <a:gd name="T6" fmla="*/ 350 w 674"/>
              <a:gd name="T7" fmla="*/ 367 h 720"/>
              <a:gd name="T8" fmla="*/ 418 w 674"/>
              <a:gd name="T9" fmla="*/ 169 h 720"/>
              <a:gd name="T10" fmla="*/ 267 w 674"/>
              <a:gd name="T11" fmla="*/ 336 h 720"/>
              <a:gd name="T12" fmla="*/ 254 w 674"/>
              <a:gd name="T13" fmla="*/ 358 h 720"/>
              <a:gd name="T14" fmla="*/ 346 w 674"/>
              <a:gd name="T15" fmla="*/ 412 h 720"/>
              <a:gd name="T16" fmla="*/ 445 w 674"/>
              <a:gd name="T17" fmla="*/ 144 h 720"/>
              <a:gd name="T18" fmla="*/ 449 w 674"/>
              <a:gd name="T19" fmla="*/ 91 h 720"/>
              <a:gd name="T20" fmla="*/ 445 w 674"/>
              <a:gd name="T21" fmla="*/ 144 h 720"/>
              <a:gd name="T22" fmla="*/ 526 w 674"/>
              <a:gd name="T23" fmla="*/ 170 h 720"/>
              <a:gd name="T24" fmla="*/ 474 w 674"/>
              <a:gd name="T25" fmla="*/ 174 h 720"/>
              <a:gd name="T26" fmla="*/ 385 w 674"/>
              <a:gd name="T27" fmla="*/ 121 h 720"/>
              <a:gd name="T28" fmla="*/ 363 w 674"/>
              <a:gd name="T29" fmla="*/ 73 h 720"/>
              <a:gd name="T30" fmla="*/ 385 w 674"/>
              <a:gd name="T31" fmla="*/ 121 h 720"/>
              <a:gd name="T32" fmla="*/ 298 w 674"/>
              <a:gd name="T33" fmla="*/ 90 h 720"/>
              <a:gd name="T34" fmla="*/ 302 w 674"/>
              <a:gd name="T35" fmla="*/ 142 h 720"/>
              <a:gd name="T36" fmla="*/ 496 w 674"/>
              <a:gd name="T37" fmla="*/ 257 h 720"/>
              <a:gd name="T38" fmla="*/ 543 w 674"/>
              <a:gd name="T39" fmla="*/ 235 h 720"/>
              <a:gd name="T40" fmla="*/ 496 w 674"/>
              <a:gd name="T41" fmla="*/ 257 h 720"/>
              <a:gd name="T42" fmla="*/ 248 w 674"/>
              <a:gd name="T43" fmla="*/ 368 h 720"/>
              <a:gd name="T44" fmla="*/ 235 w 674"/>
              <a:gd name="T45" fmla="*/ 391 h 720"/>
              <a:gd name="T46" fmla="*/ 328 w 674"/>
              <a:gd name="T47" fmla="*/ 445 h 720"/>
              <a:gd name="T48" fmla="*/ 246 w 674"/>
              <a:gd name="T49" fmla="*/ 720 h 720"/>
              <a:gd name="T50" fmla="*/ 263 w 674"/>
              <a:gd name="T51" fmla="*/ 42 h 720"/>
              <a:gd name="T52" fmla="*/ 642 w 674"/>
              <a:gd name="T53" fmla="*/ 204 h 720"/>
              <a:gd name="T54" fmla="*/ 648 w 674"/>
              <a:gd name="T55" fmla="*/ 313 h 720"/>
              <a:gd name="T56" fmla="*/ 667 w 674"/>
              <a:gd name="T57" fmla="*/ 450 h 720"/>
              <a:gd name="T58" fmla="*/ 643 w 674"/>
              <a:gd name="T59" fmla="*/ 566 h 720"/>
              <a:gd name="T60" fmla="*/ 504 w 674"/>
              <a:gd name="T61" fmla="*/ 598 h 720"/>
              <a:gd name="T62" fmla="*/ 246 w 674"/>
              <a:gd name="T63" fmla="*/ 720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720">
                <a:moveTo>
                  <a:pt x="243" y="407"/>
                </a:moveTo>
                <a:cubicBezTo>
                  <a:pt x="236" y="421"/>
                  <a:pt x="241" y="439"/>
                  <a:pt x="255" y="448"/>
                </a:cubicBezTo>
                <a:cubicBezTo>
                  <a:pt x="267" y="455"/>
                  <a:pt x="282" y="453"/>
                  <a:pt x="292" y="444"/>
                </a:cubicBezTo>
                <a:lnTo>
                  <a:pt x="243" y="407"/>
                </a:lnTo>
                <a:close/>
                <a:moveTo>
                  <a:pt x="418" y="169"/>
                </a:moveTo>
                <a:cubicBezTo>
                  <a:pt x="373" y="143"/>
                  <a:pt x="318" y="155"/>
                  <a:pt x="295" y="196"/>
                </a:cubicBezTo>
                <a:cubicBezTo>
                  <a:pt x="270" y="238"/>
                  <a:pt x="302" y="284"/>
                  <a:pt x="280" y="327"/>
                </a:cubicBezTo>
                <a:lnTo>
                  <a:pt x="350" y="367"/>
                </a:lnTo>
                <a:cubicBezTo>
                  <a:pt x="376" y="327"/>
                  <a:pt x="432" y="331"/>
                  <a:pt x="456" y="289"/>
                </a:cubicBezTo>
                <a:cubicBezTo>
                  <a:pt x="480" y="249"/>
                  <a:pt x="462" y="195"/>
                  <a:pt x="418" y="169"/>
                </a:cubicBezTo>
                <a:close/>
                <a:moveTo>
                  <a:pt x="342" y="393"/>
                </a:moveTo>
                <a:lnTo>
                  <a:pt x="267" y="336"/>
                </a:lnTo>
                <a:cubicBezTo>
                  <a:pt x="261" y="331"/>
                  <a:pt x="253" y="333"/>
                  <a:pt x="250" y="339"/>
                </a:cubicBezTo>
                <a:cubicBezTo>
                  <a:pt x="246" y="345"/>
                  <a:pt x="248" y="354"/>
                  <a:pt x="254" y="358"/>
                </a:cubicBezTo>
                <a:lnTo>
                  <a:pt x="329" y="416"/>
                </a:lnTo>
                <a:cubicBezTo>
                  <a:pt x="335" y="420"/>
                  <a:pt x="343" y="418"/>
                  <a:pt x="346" y="412"/>
                </a:cubicBezTo>
                <a:cubicBezTo>
                  <a:pt x="350" y="406"/>
                  <a:pt x="348" y="397"/>
                  <a:pt x="342" y="393"/>
                </a:cubicBezTo>
                <a:close/>
                <a:moveTo>
                  <a:pt x="445" y="144"/>
                </a:moveTo>
                <a:lnTo>
                  <a:pt x="468" y="102"/>
                </a:lnTo>
                <a:lnTo>
                  <a:pt x="449" y="91"/>
                </a:lnTo>
                <a:lnTo>
                  <a:pt x="426" y="133"/>
                </a:lnTo>
                <a:lnTo>
                  <a:pt x="445" y="144"/>
                </a:lnTo>
                <a:close/>
                <a:moveTo>
                  <a:pt x="485" y="193"/>
                </a:moveTo>
                <a:lnTo>
                  <a:pt x="526" y="170"/>
                </a:lnTo>
                <a:lnTo>
                  <a:pt x="515" y="150"/>
                </a:lnTo>
                <a:lnTo>
                  <a:pt x="474" y="174"/>
                </a:lnTo>
                <a:lnTo>
                  <a:pt x="485" y="193"/>
                </a:lnTo>
                <a:close/>
                <a:moveTo>
                  <a:pt x="385" y="121"/>
                </a:moveTo>
                <a:lnTo>
                  <a:pt x="385" y="73"/>
                </a:lnTo>
                <a:lnTo>
                  <a:pt x="363" y="73"/>
                </a:lnTo>
                <a:lnTo>
                  <a:pt x="363" y="121"/>
                </a:lnTo>
                <a:lnTo>
                  <a:pt x="385" y="121"/>
                </a:lnTo>
                <a:close/>
                <a:moveTo>
                  <a:pt x="321" y="131"/>
                </a:moveTo>
                <a:lnTo>
                  <a:pt x="298" y="90"/>
                </a:lnTo>
                <a:lnTo>
                  <a:pt x="278" y="101"/>
                </a:lnTo>
                <a:lnTo>
                  <a:pt x="302" y="142"/>
                </a:lnTo>
                <a:lnTo>
                  <a:pt x="321" y="131"/>
                </a:lnTo>
                <a:close/>
                <a:moveTo>
                  <a:pt x="496" y="257"/>
                </a:moveTo>
                <a:lnTo>
                  <a:pt x="543" y="257"/>
                </a:lnTo>
                <a:lnTo>
                  <a:pt x="543" y="235"/>
                </a:lnTo>
                <a:lnTo>
                  <a:pt x="496" y="235"/>
                </a:lnTo>
                <a:lnTo>
                  <a:pt x="496" y="257"/>
                </a:lnTo>
                <a:close/>
                <a:moveTo>
                  <a:pt x="324" y="426"/>
                </a:moveTo>
                <a:lnTo>
                  <a:pt x="248" y="368"/>
                </a:lnTo>
                <a:cubicBezTo>
                  <a:pt x="242" y="364"/>
                  <a:pt x="235" y="365"/>
                  <a:pt x="231" y="372"/>
                </a:cubicBezTo>
                <a:cubicBezTo>
                  <a:pt x="227" y="378"/>
                  <a:pt x="229" y="386"/>
                  <a:pt x="235" y="391"/>
                </a:cubicBezTo>
                <a:lnTo>
                  <a:pt x="311" y="448"/>
                </a:lnTo>
                <a:cubicBezTo>
                  <a:pt x="316" y="453"/>
                  <a:pt x="324" y="451"/>
                  <a:pt x="328" y="445"/>
                </a:cubicBezTo>
                <a:cubicBezTo>
                  <a:pt x="331" y="439"/>
                  <a:pt x="329" y="430"/>
                  <a:pt x="324" y="426"/>
                </a:cubicBezTo>
                <a:close/>
                <a:moveTo>
                  <a:pt x="246" y="720"/>
                </a:moveTo>
                <a:cubicBezTo>
                  <a:pt x="254" y="663"/>
                  <a:pt x="254" y="603"/>
                  <a:pt x="239" y="550"/>
                </a:cubicBezTo>
                <a:cubicBezTo>
                  <a:pt x="0" y="415"/>
                  <a:pt x="62" y="105"/>
                  <a:pt x="263" y="42"/>
                </a:cubicBezTo>
                <a:cubicBezTo>
                  <a:pt x="369" y="0"/>
                  <a:pt x="513" y="25"/>
                  <a:pt x="606" y="119"/>
                </a:cubicBezTo>
                <a:cubicBezTo>
                  <a:pt x="674" y="187"/>
                  <a:pt x="642" y="204"/>
                  <a:pt x="642" y="204"/>
                </a:cubicBezTo>
                <a:lnTo>
                  <a:pt x="627" y="213"/>
                </a:lnTo>
                <a:cubicBezTo>
                  <a:pt x="635" y="245"/>
                  <a:pt x="650" y="305"/>
                  <a:pt x="648" y="313"/>
                </a:cubicBezTo>
                <a:cubicBezTo>
                  <a:pt x="645" y="324"/>
                  <a:pt x="633" y="336"/>
                  <a:pt x="633" y="336"/>
                </a:cubicBezTo>
                <a:lnTo>
                  <a:pt x="667" y="450"/>
                </a:lnTo>
                <a:lnTo>
                  <a:pt x="636" y="462"/>
                </a:lnTo>
                <a:cubicBezTo>
                  <a:pt x="643" y="499"/>
                  <a:pt x="647" y="530"/>
                  <a:pt x="643" y="566"/>
                </a:cubicBezTo>
                <a:cubicBezTo>
                  <a:pt x="643" y="572"/>
                  <a:pt x="622" y="590"/>
                  <a:pt x="606" y="591"/>
                </a:cubicBezTo>
                <a:lnTo>
                  <a:pt x="504" y="598"/>
                </a:lnTo>
                <a:lnTo>
                  <a:pt x="510" y="720"/>
                </a:lnTo>
                <a:lnTo>
                  <a:pt x="246" y="7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52" name="Freeform 13"/>
          <p:cNvSpPr>
            <a:spLocks noEditPoints="1"/>
          </p:cNvSpPr>
          <p:nvPr/>
        </p:nvSpPr>
        <p:spPr bwMode="auto">
          <a:xfrm>
            <a:off x="7135609" y="2265390"/>
            <a:ext cx="336754" cy="362350"/>
          </a:xfrm>
          <a:custGeom>
            <a:avLst/>
            <a:gdLst>
              <a:gd name="T0" fmla="*/ 255 w 847"/>
              <a:gd name="T1" fmla="*/ 138 h 903"/>
              <a:gd name="T2" fmla="*/ 555 w 847"/>
              <a:gd name="T3" fmla="*/ 100 h 903"/>
              <a:gd name="T4" fmla="*/ 448 w 847"/>
              <a:gd name="T5" fmla="*/ 61 h 903"/>
              <a:gd name="T6" fmla="*/ 324 w 847"/>
              <a:gd name="T7" fmla="*/ 61 h 903"/>
              <a:gd name="T8" fmla="*/ 217 w 847"/>
              <a:gd name="T9" fmla="*/ 100 h 903"/>
              <a:gd name="T10" fmla="*/ 697 w 847"/>
              <a:gd name="T11" fmla="*/ 782 h 903"/>
              <a:gd name="T12" fmla="*/ 709 w 847"/>
              <a:gd name="T13" fmla="*/ 755 h 903"/>
              <a:gd name="T14" fmla="*/ 660 w 847"/>
              <a:gd name="T15" fmla="*/ 586 h 903"/>
              <a:gd name="T16" fmla="*/ 629 w 847"/>
              <a:gd name="T17" fmla="*/ 586 h 903"/>
              <a:gd name="T18" fmla="*/ 629 w 847"/>
              <a:gd name="T19" fmla="*/ 716 h 903"/>
              <a:gd name="T20" fmla="*/ 630 w 847"/>
              <a:gd name="T21" fmla="*/ 719 h 903"/>
              <a:gd name="T22" fmla="*/ 631 w 847"/>
              <a:gd name="T23" fmla="*/ 722 h 903"/>
              <a:gd name="T24" fmla="*/ 633 w 847"/>
              <a:gd name="T25" fmla="*/ 724 h 903"/>
              <a:gd name="T26" fmla="*/ 807 w 847"/>
              <a:gd name="T27" fmla="*/ 596 h 903"/>
              <a:gd name="T28" fmla="*/ 644 w 847"/>
              <a:gd name="T29" fmla="*/ 510 h 903"/>
              <a:gd name="T30" fmla="*/ 607 w 847"/>
              <a:gd name="T31" fmla="*/ 899 h 903"/>
              <a:gd name="T32" fmla="*/ 837 w 847"/>
              <a:gd name="T33" fmla="*/ 743 h 903"/>
              <a:gd name="T34" fmla="*/ 808 w 847"/>
              <a:gd name="T35" fmla="*/ 737 h 903"/>
              <a:gd name="T36" fmla="*/ 645 w 847"/>
              <a:gd name="T37" fmla="*/ 872 h 903"/>
              <a:gd name="T38" fmla="*/ 481 w 847"/>
              <a:gd name="T39" fmla="*/ 675 h 903"/>
              <a:gd name="T40" fmla="*/ 676 w 847"/>
              <a:gd name="T41" fmla="*/ 543 h 903"/>
              <a:gd name="T42" fmla="*/ 808 w 847"/>
              <a:gd name="T43" fmla="*/ 737 h 903"/>
              <a:gd name="T44" fmla="*/ 284 w 847"/>
              <a:gd name="T45" fmla="*/ 736 h 903"/>
              <a:gd name="T46" fmla="*/ 485 w 847"/>
              <a:gd name="T47" fmla="*/ 536 h 903"/>
              <a:gd name="T48" fmla="*/ 526 w 847"/>
              <a:gd name="T49" fmla="*/ 505 h 903"/>
              <a:gd name="T50" fmla="*/ 732 w 847"/>
              <a:gd name="T51" fmla="*/ 306 h 903"/>
              <a:gd name="T52" fmla="*/ 740 w 847"/>
              <a:gd name="T53" fmla="*/ 494 h 903"/>
              <a:gd name="T54" fmla="*/ 772 w 847"/>
              <a:gd name="T55" fmla="*/ 505 h 903"/>
              <a:gd name="T56" fmla="*/ 772 w 847"/>
              <a:gd name="T57" fmla="*/ 208 h 903"/>
              <a:gd name="T58" fmla="*/ 40 w 847"/>
              <a:gd name="T59" fmla="*/ 167 h 903"/>
              <a:gd name="T60" fmla="*/ 0 w 847"/>
              <a:gd name="T61" fmla="*/ 314 h 903"/>
              <a:gd name="T62" fmla="*/ 0 w 847"/>
              <a:gd name="T63" fmla="*/ 536 h 903"/>
              <a:gd name="T64" fmla="*/ 0 w 847"/>
              <a:gd name="T65" fmla="*/ 751 h 903"/>
              <a:gd name="T66" fmla="*/ 427 w 847"/>
              <a:gd name="T67" fmla="*/ 791 h 903"/>
              <a:gd name="T68" fmla="*/ 32 w 847"/>
              <a:gd name="T69" fmla="*/ 314 h 903"/>
              <a:gd name="T70" fmla="*/ 40 w 847"/>
              <a:gd name="T71" fmla="*/ 306 h 903"/>
              <a:gd name="T72" fmla="*/ 252 w 847"/>
              <a:gd name="T73" fmla="*/ 505 h 903"/>
              <a:gd name="T74" fmla="*/ 32 w 847"/>
              <a:gd name="T75" fmla="*/ 314 h 903"/>
              <a:gd name="T76" fmla="*/ 252 w 847"/>
              <a:gd name="T77" fmla="*/ 536 h 903"/>
              <a:gd name="T78" fmla="*/ 40 w 847"/>
              <a:gd name="T79" fmla="*/ 736 h 903"/>
              <a:gd name="T80" fmla="*/ 32 w 847"/>
              <a:gd name="T81" fmla="*/ 536 h 903"/>
              <a:gd name="T82" fmla="*/ 284 w 847"/>
              <a:gd name="T83" fmla="*/ 505 h 903"/>
              <a:gd name="T84" fmla="*/ 284 w 847"/>
              <a:gd name="T85" fmla="*/ 306 h 903"/>
              <a:gd name="T86" fmla="*/ 495 w 847"/>
              <a:gd name="T87" fmla="*/ 505 h 903"/>
              <a:gd name="T88" fmla="*/ 511 w 847"/>
              <a:gd name="T89" fmla="*/ 207 h 903"/>
              <a:gd name="T90" fmla="*/ 538 w 847"/>
              <a:gd name="T91" fmla="*/ 235 h 903"/>
              <a:gd name="T92" fmla="*/ 483 w 847"/>
              <a:gd name="T93" fmla="*/ 235 h 903"/>
              <a:gd name="T94" fmla="*/ 268 w 847"/>
              <a:gd name="T95" fmla="*/ 207 h 903"/>
              <a:gd name="T96" fmla="*/ 295 w 847"/>
              <a:gd name="T97" fmla="*/ 235 h 903"/>
              <a:gd name="T98" fmla="*/ 241 w 847"/>
              <a:gd name="T99" fmla="*/ 235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7" h="903">
                <a:moveTo>
                  <a:pt x="217" y="100"/>
                </a:moveTo>
                <a:cubicBezTo>
                  <a:pt x="217" y="121"/>
                  <a:pt x="234" y="138"/>
                  <a:pt x="255" y="138"/>
                </a:cubicBezTo>
                <a:lnTo>
                  <a:pt x="517" y="138"/>
                </a:lnTo>
                <a:cubicBezTo>
                  <a:pt x="538" y="138"/>
                  <a:pt x="555" y="121"/>
                  <a:pt x="555" y="100"/>
                </a:cubicBezTo>
                <a:cubicBezTo>
                  <a:pt x="555" y="79"/>
                  <a:pt x="538" y="61"/>
                  <a:pt x="517" y="61"/>
                </a:cubicBezTo>
                <a:lnTo>
                  <a:pt x="448" y="61"/>
                </a:lnTo>
                <a:cubicBezTo>
                  <a:pt x="448" y="27"/>
                  <a:pt x="420" y="0"/>
                  <a:pt x="386" y="0"/>
                </a:cubicBezTo>
                <a:cubicBezTo>
                  <a:pt x="352" y="0"/>
                  <a:pt x="324" y="27"/>
                  <a:pt x="324" y="61"/>
                </a:cubicBezTo>
                <a:lnTo>
                  <a:pt x="255" y="61"/>
                </a:lnTo>
                <a:cubicBezTo>
                  <a:pt x="234" y="61"/>
                  <a:pt x="217" y="79"/>
                  <a:pt x="217" y="100"/>
                </a:cubicBezTo>
                <a:close/>
                <a:moveTo>
                  <a:pt x="686" y="777"/>
                </a:moveTo>
                <a:cubicBezTo>
                  <a:pt x="689" y="780"/>
                  <a:pt x="693" y="782"/>
                  <a:pt x="697" y="782"/>
                </a:cubicBezTo>
                <a:cubicBezTo>
                  <a:pt x="702" y="782"/>
                  <a:pt x="706" y="780"/>
                  <a:pt x="709" y="777"/>
                </a:cubicBezTo>
                <a:cubicBezTo>
                  <a:pt x="715" y="771"/>
                  <a:pt x="715" y="761"/>
                  <a:pt x="709" y="755"/>
                </a:cubicBezTo>
                <a:lnTo>
                  <a:pt x="660" y="706"/>
                </a:lnTo>
                <a:lnTo>
                  <a:pt x="660" y="586"/>
                </a:lnTo>
                <a:cubicBezTo>
                  <a:pt x="660" y="577"/>
                  <a:pt x="653" y="570"/>
                  <a:pt x="644" y="570"/>
                </a:cubicBezTo>
                <a:cubicBezTo>
                  <a:pt x="636" y="570"/>
                  <a:pt x="629" y="577"/>
                  <a:pt x="629" y="586"/>
                </a:cubicBezTo>
                <a:lnTo>
                  <a:pt x="629" y="713"/>
                </a:lnTo>
                <a:cubicBezTo>
                  <a:pt x="629" y="714"/>
                  <a:pt x="629" y="715"/>
                  <a:pt x="629" y="716"/>
                </a:cubicBezTo>
                <a:cubicBezTo>
                  <a:pt x="629" y="716"/>
                  <a:pt x="629" y="717"/>
                  <a:pt x="629" y="717"/>
                </a:cubicBezTo>
                <a:cubicBezTo>
                  <a:pt x="629" y="718"/>
                  <a:pt x="630" y="718"/>
                  <a:pt x="630" y="719"/>
                </a:cubicBezTo>
                <a:cubicBezTo>
                  <a:pt x="630" y="719"/>
                  <a:pt x="630" y="720"/>
                  <a:pt x="631" y="720"/>
                </a:cubicBezTo>
                <a:cubicBezTo>
                  <a:pt x="631" y="721"/>
                  <a:pt x="631" y="721"/>
                  <a:pt x="631" y="722"/>
                </a:cubicBezTo>
                <a:cubicBezTo>
                  <a:pt x="632" y="722"/>
                  <a:pt x="632" y="723"/>
                  <a:pt x="633" y="724"/>
                </a:cubicBezTo>
                <a:cubicBezTo>
                  <a:pt x="633" y="724"/>
                  <a:pt x="633" y="724"/>
                  <a:pt x="633" y="724"/>
                </a:cubicBezTo>
                <a:lnTo>
                  <a:pt x="686" y="777"/>
                </a:lnTo>
                <a:close/>
                <a:moveTo>
                  <a:pt x="807" y="596"/>
                </a:moveTo>
                <a:cubicBezTo>
                  <a:pt x="777" y="552"/>
                  <a:pt x="733" y="523"/>
                  <a:pt x="681" y="513"/>
                </a:cubicBezTo>
                <a:cubicBezTo>
                  <a:pt x="669" y="511"/>
                  <a:pt x="657" y="510"/>
                  <a:pt x="644" y="510"/>
                </a:cubicBezTo>
                <a:cubicBezTo>
                  <a:pt x="550" y="510"/>
                  <a:pt x="469" y="577"/>
                  <a:pt x="451" y="669"/>
                </a:cubicBezTo>
                <a:cubicBezTo>
                  <a:pt x="431" y="776"/>
                  <a:pt x="501" y="879"/>
                  <a:pt x="607" y="899"/>
                </a:cubicBezTo>
                <a:cubicBezTo>
                  <a:pt x="620" y="902"/>
                  <a:pt x="632" y="903"/>
                  <a:pt x="645" y="903"/>
                </a:cubicBezTo>
                <a:cubicBezTo>
                  <a:pt x="739" y="903"/>
                  <a:pt x="820" y="836"/>
                  <a:pt x="837" y="743"/>
                </a:cubicBezTo>
                <a:cubicBezTo>
                  <a:pt x="847" y="692"/>
                  <a:pt x="836" y="639"/>
                  <a:pt x="807" y="596"/>
                </a:cubicBezTo>
                <a:close/>
                <a:moveTo>
                  <a:pt x="808" y="737"/>
                </a:moveTo>
                <a:lnTo>
                  <a:pt x="808" y="737"/>
                </a:lnTo>
                <a:cubicBezTo>
                  <a:pt x="793" y="816"/>
                  <a:pt x="724" y="872"/>
                  <a:pt x="645" y="872"/>
                </a:cubicBezTo>
                <a:cubicBezTo>
                  <a:pt x="634" y="872"/>
                  <a:pt x="624" y="871"/>
                  <a:pt x="613" y="869"/>
                </a:cubicBezTo>
                <a:cubicBezTo>
                  <a:pt x="523" y="852"/>
                  <a:pt x="464" y="765"/>
                  <a:pt x="481" y="675"/>
                </a:cubicBezTo>
                <a:cubicBezTo>
                  <a:pt x="496" y="597"/>
                  <a:pt x="565" y="540"/>
                  <a:pt x="644" y="540"/>
                </a:cubicBezTo>
                <a:cubicBezTo>
                  <a:pt x="655" y="540"/>
                  <a:pt x="665" y="541"/>
                  <a:pt x="676" y="543"/>
                </a:cubicBezTo>
                <a:cubicBezTo>
                  <a:pt x="719" y="551"/>
                  <a:pt x="757" y="576"/>
                  <a:pt x="782" y="613"/>
                </a:cubicBezTo>
                <a:cubicBezTo>
                  <a:pt x="807" y="650"/>
                  <a:pt x="816" y="694"/>
                  <a:pt x="808" y="737"/>
                </a:cubicBezTo>
                <a:close/>
                <a:moveTo>
                  <a:pt x="413" y="736"/>
                </a:moveTo>
                <a:lnTo>
                  <a:pt x="284" y="736"/>
                </a:lnTo>
                <a:lnTo>
                  <a:pt x="284" y="536"/>
                </a:lnTo>
                <a:lnTo>
                  <a:pt x="485" y="536"/>
                </a:lnTo>
                <a:cubicBezTo>
                  <a:pt x="497" y="524"/>
                  <a:pt x="512" y="514"/>
                  <a:pt x="527" y="505"/>
                </a:cubicBezTo>
                <a:lnTo>
                  <a:pt x="526" y="505"/>
                </a:lnTo>
                <a:lnTo>
                  <a:pt x="526" y="306"/>
                </a:lnTo>
                <a:lnTo>
                  <a:pt x="732" y="306"/>
                </a:lnTo>
                <a:cubicBezTo>
                  <a:pt x="736" y="306"/>
                  <a:pt x="740" y="309"/>
                  <a:pt x="740" y="314"/>
                </a:cubicBezTo>
                <a:lnTo>
                  <a:pt x="740" y="494"/>
                </a:lnTo>
                <a:cubicBezTo>
                  <a:pt x="751" y="499"/>
                  <a:pt x="762" y="505"/>
                  <a:pt x="772" y="511"/>
                </a:cubicBezTo>
                <a:lnTo>
                  <a:pt x="772" y="505"/>
                </a:lnTo>
                <a:lnTo>
                  <a:pt x="772" y="314"/>
                </a:lnTo>
                <a:lnTo>
                  <a:pt x="772" y="208"/>
                </a:lnTo>
                <a:cubicBezTo>
                  <a:pt x="772" y="185"/>
                  <a:pt x="754" y="167"/>
                  <a:pt x="732" y="167"/>
                </a:cubicBezTo>
                <a:lnTo>
                  <a:pt x="40" y="167"/>
                </a:lnTo>
                <a:cubicBezTo>
                  <a:pt x="18" y="167"/>
                  <a:pt x="0" y="185"/>
                  <a:pt x="0" y="208"/>
                </a:cubicBezTo>
                <a:lnTo>
                  <a:pt x="0" y="314"/>
                </a:lnTo>
                <a:lnTo>
                  <a:pt x="0" y="505"/>
                </a:lnTo>
                <a:lnTo>
                  <a:pt x="0" y="536"/>
                </a:lnTo>
                <a:lnTo>
                  <a:pt x="0" y="727"/>
                </a:lnTo>
                <a:lnTo>
                  <a:pt x="0" y="751"/>
                </a:lnTo>
                <a:cubicBezTo>
                  <a:pt x="0" y="773"/>
                  <a:pt x="18" y="791"/>
                  <a:pt x="40" y="791"/>
                </a:cubicBezTo>
                <a:lnTo>
                  <a:pt x="427" y="791"/>
                </a:lnTo>
                <a:cubicBezTo>
                  <a:pt x="420" y="773"/>
                  <a:pt x="415" y="755"/>
                  <a:pt x="413" y="736"/>
                </a:cubicBezTo>
                <a:close/>
                <a:moveTo>
                  <a:pt x="32" y="314"/>
                </a:moveTo>
                <a:lnTo>
                  <a:pt x="32" y="314"/>
                </a:lnTo>
                <a:cubicBezTo>
                  <a:pt x="32" y="309"/>
                  <a:pt x="36" y="306"/>
                  <a:pt x="40" y="306"/>
                </a:cubicBezTo>
                <a:lnTo>
                  <a:pt x="252" y="306"/>
                </a:lnTo>
                <a:lnTo>
                  <a:pt x="252" y="505"/>
                </a:lnTo>
                <a:lnTo>
                  <a:pt x="32" y="505"/>
                </a:lnTo>
                <a:lnTo>
                  <a:pt x="32" y="314"/>
                </a:lnTo>
                <a:close/>
                <a:moveTo>
                  <a:pt x="252" y="536"/>
                </a:moveTo>
                <a:lnTo>
                  <a:pt x="252" y="536"/>
                </a:lnTo>
                <a:lnTo>
                  <a:pt x="252" y="736"/>
                </a:lnTo>
                <a:lnTo>
                  <a:pt x="40" y="736"/>
                </a:lnTo>
                <a:cubicBezTo>
                  <a:pt x="36" y="736"/>
                  <a:pt x="32" y="732"/>
                  <a:pt x="32" y="727"/>
                </a:cubicBezTo>
                <a:lnTo>
                  <a:pt x="32" y="536"/>
                </a:lnTo>
                <a:lnTo>
                  <a:pt x="252" y="536"/>
                </a:lnTo>
                <a:close/>
                <a:moveTo>
                  <a:pt x="284" y="505"/>
                </a:moveTo>
                <a:lnTo>
                  <a:pt x="284" y="505"/>
                </a:lnTo>
                <a:lnTo>
                  <a:pt x="284" y="306"/>
                </a:lnTo>
                <a:lnTo>
                  <a:pt x="495" y="306"/>
                </a:lnTo>
                <a:lnTo>
                  <a:pt x="495" y="505"/>
                </a:lnTo>
                <a:lnTo>
                  <a:pt x="284" y="505"/>
                </a:lnTo>
                <a:close/>
                <a:moveTo>
                  <a:pt x="511" y="207"/>
                </a:moveTo>
                <a:lnTo>
                  <a:pt x="511" y="207"/>
                </a:lnTo>
                <a:cubicBezTo>
                  <a:pt x="526" y="207"/>
                  <a:pt x="538" y="219"/>
                  <a:pt x="538" y="235"/>
                </a:cubicBezTo>
                <a:cubicBezTo>
                  <a:pt x="538" y="250"/>
                  <a:pt x="526" y="262"/>
                  <a:pt x="511" y="262"/>
                </a:cubicBezTo>
                <a:cubicBezTo>
                  <a:pt x="496" y="262"/>
                  <a:pt x="483" y="250"/>
                  <a:pt x="483" y="235"/>
                </a:cubicBezTo>
                <a:cubicBezTo>
                  <a:pt x="483" y="219"/>
                  <a:pt x="496" y="207"/>
                  <a:pt x="511" y="207"/>
                </a:cubicBezTo>
                <a:close/>
                <a:moveTo>
                  <a:pt x="268" y="207"/>
                </a:moveTo>
                <a:lnTo>
                  <a:pt x="268" y="207"/>
                </a:lnTo>
                <a:cubicBezTo>
                  <a:pt x="283" y="207"/>
                  <a:pt x="295" y="219"/>
                  <a:pt x="295" y="235"/>
                </a:cubicBezTo>
                <a:cubicBezTo>
                  <a:pt x="295" y="250"/>
                  <a:pt x="283" y="262"/>
                  <a:pt x="268" y="262"/>
                </a:cubicBezTo>
                <a:cubicBezTo>
                  <a:pt x="253" y="262"/>
                  <a:pt x="241" y="250"/>
                  <a:pt x="241" y="235"/>
                </a:cubicBezTo>
                <a:cubicBezTo>
                  <a:pt x="241" y="219"/>
                  <a:pt x="253" y="207"/>
                  <a:pt x="268" y="20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87553778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3250" advClick="0" advTm="0">
        <p15:prstTrans prst="origami"/>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right)">
                                      <p:cBhvr>
                                        <p:cTn id="7" dur="500"/>
                                        <p:tgtEl>
                                          <p:spTgt spid="18"/>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23"/>
                                        </p:tgtEl>
                                        <p:attrNameLst>
                                          <p:attrName>style.visibility</p:attrName>
                                        </p:attrNameLst>
                                      </p:cBhvr>
                                      <p:to>
                                        <p:strVal val="visible"/>
                                      </p:to>
                                    </p:set>
                                    <p:anim by="(-#ppt_w*2)" calcmode="lin" valueType="num">
                                      <p:cBhvr rctx="PPT">
                                        <p:cTn id="11" dur="500" autoRev="1" fill="hold">
                                          <p:stCondLst>
                                            <p:cond delay="0"/>
                                          </p:stCondLst>
                                        </p:cTn>
                                        <p:tgtEl>
                                          <p:spTgt spid="23"/>
                                        </p:tgtEl>
                                        <p:attrNameLst>
                                          <p:attrName>ppt_w</p:attrName>
                                        </p:attrNameLst>
                                      </p:cBhvr>
                                    </p:anim>
                                    <p:anim by="(#ppt_w*0.50)" calcmode="lin" valueType="num">
                                      <p:cBhvr>
                                        <p:cTn id="12" dur="500" decel="50000" autoRev="1" fill="hold">
                                          <p:stCondLst>
                                            <p:cond delay="0"/>
                                          </p:stCondLst>
                                        </p:cTn>
                                        <p:tgtEl>
                                          <p:spTgt spid="23"/>
                                        </p:tgtEl>
                                        <p:attrNameLst>
                                          <p:attrName>ppt_x</p:attrName>
                                        </p:attrNameLst>
                                      </p:cBhvr>
                                    </p:anim>
                                    <p:anim from="(-#ppt_h/2)" to="(#ppt_y)" calcmode="lin" valueType="num">
                                      <p:cBhvr>
                                        <p:cTn id="13" dur="1000" fill="hold">
                                          <p:stCondLst>
                                            <p:cond delay="0"/>
                                          </p:stCondLst>
                                        </p:cTn>
                                        <p:tgtEl>
                                          <p:spTgt spid="23"/>
                                        </p:tgtEl>
                                        <p:attrNameLst>
                                          <p:attrName>ppt_y</p:attrName>
                                        </p:attrNameLst>
                                      </p:cBhvr>
                                    </p:anim>
                                    <p:animRot by="21600000">
                                      <p:cBhvr>
                                        <p:cTn id="14" dur="1000" fill="hold">
                                          <p:stCondLst>
                                            <p:cond delay="0"/>
                                          </p:stCondLst>
                                        </p:cTn>
                                        <p:tgtEl>
                                          <p:spTgt spid="23"/>
                                        </p:tgtEl>
                                        <p:attrNameLst>
                                          <p:attrName>r</p:attrName>
                                        </p:attrNameLst>
                                      </p:cBhvr>
                                    </p:animRot>
                                  </p:childTnLst>
                                </p:cTn>
                              </p:par>
                            </p:childTnLst>
                          </p:cTn>
                        </p:par>
                        <p:par>
                          <p:cTn id="15" fill="hold">
                            <p:stCondLst>
                              <p:cond delay="2500"/>
                            </p:stCondLst>
                            <p:childTnLst>
                              <p:par>
                                <p:cTn id="16" presetID="2" presetClass="entr" presetSubtype="4" accel="40000" decel="40000"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additive="base">
                                        <p:cTn id="18" dur="1000" fill="hold"/>
                                        <p:tgtEl>
                                          <p:spTgt spid="24"/>
                                        </p:tgtEl>
                                        <p:attrNameLst>
                                          <p:attrName>ppt_x</p:attrName>
                                        </p:attrNameLst>
                                      </p:cBhvr>
                                      <p:tavLst>
                                        <p:tav tm="0">
                                          <p:val>
                                            <p:strVal val="#ppt_x"/>
                                          </p:val>
                                        </p:tav>
                                        <p:tav tm="100000">
                                          <p:val>
                                            <p:strVal val="#ppt_x"/>
                                          </p:val>
                                        </p:tav>
                                      </p:tavLst>
                                    </p:anim>
                                    <p:anim calcmode="lin" valueType="num">
                                      <p:cBhvr additive="base">
                                        <p:cTn id="19" dur="1000" fill="hold"/>
                                        <p:tgtEl>
                                          <p:spTgt spid="24"/>
                                        </p:tgtEl>
                                        <p:attrNameLst>
                                          <p:attrName>ppt_y</p:attrName>
                                        </p:attrNameLst>
                                      </p:cBhvr>
                                      <p:tavLst>
                                        <p:tav tm="0">
                                          <p:val>
                                            <p:strVal val="1+#ppt_h/2"/>
                                          </p:val>
                                        </p:tav>
                                        <p:tav tm="100000">
                                          <p:val>
                                            <p:strVal val="#ppt_y"/>
                                          </p:val>
                                        </p:tav>
                                      </p:tavLst>
                                    </p:anim>
                                  </p:childTnLst>
                                </p:cTn>
                              </p:par>
                            </p:childTnLst>
                          </p:cTn>
                        </p:par>
                        <p:par>
                          <p:cTn id="20" fill="hold">
                            <p:stCondLst>
                              <p:cond delay="3500"/>
                            </p:stCondLst>
                            <p:childTnLst>
                              <p:par>
                                <p:cTn id="21" presetID="53" presetClass="entr" presetSubtype="16" fill="hold" grpId="0"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p:cTn id="23" dur="500" fill="hold"/>
                                        <p:tgtEl>
                                          <p:spTgt spid="49"/>
                                        </p:tgtEl>
                                        <p:attrNameLst>
                                          <p:attrName>ppt_w</p:attrName>
                                        </p:attrNameLst>
                                      </p:cBhvr>
                                      <p:tavLst>
                                        <p:tav tm="0">
                                          <p:val>
                                            <p:fltVal val="0"/>
                                          </p:val>
                                        </p:tav>
                                        <p:tav tm="100000">
                                          <p:val>
                                            <p:strVal val="#ppt_w"/>
                                          </p:val>
                                        </p:tav>
                                      </p:tavLst>
                                    </p:anim>
                                    <p:anim calcmode="lin" valueType="num">
                                      <p:cBhvr>
                                        <p:cTn id="24" dur="500" fill="hold"/>
                                        <p:tgtEl>
                                          <p:spTgt spid="49"/>
                                        </p:tgtEl>
                                        <p:attrNameLst>
                                          <p:attrName>ppt_h</p:attrName>
                                        </p:attrNameLst>
                                      </p:cBhvr>
                                      <p:tavLst>
                                        <p:tav tm="0">
                                          <p:val>
                                            <p:fltVal val="0"/>
                                          </p:val>
                                        </p:tav>
                                        <p:tav tm="100000">
                                          <p:val>
                                            <p:strVal val="#ppt_h"/>
                                          </p:val>
                                        </p:tav>
                                      </p:tavLst>
                                    </p:anim>
                                    <p:animEffect transition="in" filter="fade">
                                      <p:cBhvr>
                                        <p:cTn id="25" dur="500"/>
                                        <p:tgtEl>
                                          <p:spTgt spid="49"/>
                                        </p:tgtEl>
                                      </p:cBhvr>
                                    </p:animEffect>
                                  </p:childTnLst>
                                </p:cTn>
                              </p:par>
                            </p:childTnLst>
                          </p:cTn>
                        </p:par>
                        <p:par>
                          <p:cTn id="26" fill="hold">
                            <p:stCondLst>
                              <p:cond delay="4000"/>
                            </p:stCondLst>
                            <p:childTnLst>
                              <p:par>
                                <p:cTn id="27" presetID="22" presetClass="entr" presetSubtype="1"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4500"/>
                            </p:stCondLst>
                            <p:childTnLst>
                              <p:par>
                                <p:cTn id="31" presetID="2" presetClass="entr" presetSubtype="4" accel="40000" decel="40000" fill="hold" nodeType="after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1000" fill="hold"/>
                                        <p:tgtEl>
                                          <p:spTgt spid="27"/>
                                        </p:tgtEl>
                                        <p:attrNameLst>
                                          <p:attrName>ppt_x</p:attrName>
                                        </p:attrNameLst>
                                      </p:cBhvr>
                                      <p:tavLst>
                                        <p:tav tm="0">
                                          <p:val>
                                            <p:strVal val="#ppt_x"/>
                                          </p:val>
                                        </p:tav>
                                        <p:tav tm="100000">
                                          <p:val>
                                            <p:strVal val="#ppt_x"/>
                                          </p:val>
                                        </p:tav>
                                      </p:tavLst>
                                    </p:anim>
                                    <p:anim calcmode="lin" valueType="num">
                                      <p:cBhvr additive="base">
                                        <p:cTn id="34" dur="1000" fill="hold"/>
                                        <p:tgtEl>
                                          <p:spTgt spid="27"/>
                                        </p:tgtEl>
                                        <p:attrNameLst>
                                          <p:attrName>ppt_y</p:attrName>
                                        </p:attrNameLst>
                                      </p:cBhvr>
                                      <p:tavLst>
                                        <p:tav tm="0">
                                          <p:val>
                                            <p:strVal val="1+#ppt_h/2"/>
                                          </p:val>
                                        </p:tav>
                                        <p:tav tm="100000">
                                          <p:val>
                                            <p:strVal val="#ppt_y"/>
                                          </p:val>
                                        </p:tav>
                                      </p:tavLst>
                                    </p:anim>
                                  </p:childTnLst>
                                </p:cTn>
                              </p:par>
                            </p:childTnLst>
                          </p:cTn>
                        </p:par>
                        <p:par>
                          <p:cTn id="35" fill="hold">
                            <p:stCondLst>
                              <p:cond delay="5500"/>
                            </p:stCondLst>
                            <p:childTnLst>
                              <p:par>
                                <p:cTn id="36" presetID="53" presetClass="entr" presetSubtype="16" fill="hold" grpId="0"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ppt_w</p:attrName>
                                        </p:attrNameLst>
                                      </p:cBhvr>
                                      <p:tavLst>
                                        <p:tav tm="0">
                                          <p:val>
                                            <p:fltVal val="0"/>
                                          </p:val>
                                        </p:tav>
                                        <p:tav tm="100000">
                                          <p:val>
                                            <p:strVal val="#ppt_w"/>
                                          </p:val>
                                        </p:tav>
                                      </p:tavLst>
                                    </p:anim>
                                    <p:anim calcmode="lin" valueType="num">
                                      <p:cBhvr>
                                        <p:cTn id="39" dur="500" fill="hold"/>
                                        <p:tgtEl>
                                          <p:spTgt spid="50"/>
                                        </p:tgtEl>
                                        <p:attrNameLst>
                                          <p:attrName>ppt_h</p:attrName>
                                        </p:attrNameLst>
                                      </p:cBhvr>
                                      <p:tavLst>
                                        <p:tav tm="0">
                                          <p:val>
                                            <p:fltVal val="0"/>
                                          </p:val>
                                        </p:tav>
                                        <p:tav tm="100000">
                                          <p:val>
                                            <p:strVal val="#ppt_h"/>
                                          </p:val>
                                        </p:tav>
                                      </p:tavLst>
                                    </p:anim>
                                    <p:animEffect transition="in" filter="fade">
                                      <p:cBhvr>
                                        <p:cTn id="40" dur="500"/>
                                        <p:tgtEl>
                                          <p:spTgt spid="50"/>
                                        </p:tgtEl>
                                      </p:cBhvr>
                                    </p:animEffect>
                                  </p:childTnLst>
                                </p:cTn>
                              </p:par>
                            </p:childTnLst>
                          </p:cTn>
                        </p:par>
                        <p:par>
                          <p:cTn id="41" fill="hold">
                            <p:stCondLst>
                              <p:cond delay="6000"/>
                            </p:stCondLst>
                            <p:childTnLst>
                              <p:par>
                                <p:cTn id="42" presetID="22" presetClass="entr" presetSubtype="1"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up)">
                                      <p:cBhvr>
                                        <p:cTn id="44" dur="500"/>
                                        <p:tgtEl>
                                          <p:spTgt spid="20"/>
                                        </p:tgtEl>
                                      </p:cBhvr>
                                    </p:animEffect>
                                  </p:childTnLst>
                                </p:cTn>
                              </p:par>
                            </p:childTnLst>
                          </p:cTn>
                        </p:par>
                        <p:par>
                          <p:cTn id="45" fill="hold">
                            <p:stCondLst>
                              <p:cond delay="6500"/>
                            </p:stCondLst>
                            <p:childTnLst>
                              <p:par>
                                <p:cTn id="46" presetID="2" presetClass="entr" presetSubtype="4" accel="40000" decel="40000" fill="hold" nodeType="after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1000" fill="hold"/>
                                        <p:tgtEl>
                                          <p:spTgt spid="30"/>
                                        </p:tgtEl>
                                        <p:attrNameLst>
                                          <p:attrName>ppt_x</p:attrName>
                                        </p:attrNameLst>
                                      </p:cBhvr>
                                      <p:tavLst>
                                        <p:tav tm="0">
                                          <p:val>
                                            <p:strVal val="#ppt_x"/>
                                          </p:val>
                                        </p:tav>
                                        <p:tav tm="100000">
                                          <p:val>
                                            <p:strVal val="#ppt_x"/>
                                          </p:val>
                                        </p:tav>
                                      </p:tavLst>
                                    </p:anim>
                                    <p:anim calcmode="lin" valueType="num">
                                      <p:cBhvr additive="base">
                                        <p:cTn id="49" dur="1000" fill="hold"/>
                                        <p:tgtEl>
                                          <p:spTgt spid="30"/>
                                        </p:tgtEl>
                                        <p:attrNameLst>
                                          <p:attrName>ppt_y</p:attrName>
                                        </p:attrNameLst>
                                      </p:cBhvr>
                                      <p:tavLst>
                                        <p:tav tm="0">
                                          <p:val>
                                            <p:strVal val="1+#ppt_h/2"/>
                                          </p:val>
                                        </p:tav>
                                        <p:tav tm="100000">
                                          <p:val>
                                            <p:strVal val="#ppt_y"/>
                                          </p:val>
                                        </p:tav>
                                      </p:tavLst>
                                    </p:anim>
                                  </p:childTnLst>
                                </p:cTn>
                              </p:par>
                            </p:childTnLst>
                          </p:cTn>
                        </p:par>
                        <p:par>
                          <p:cTn id="50" fill="hold">
                            <p:stCondLst>
                              <p:cond delay="7500"/>
                            </p:stCondLst>
                            <p:childTnLst>
                              <p:par>
                                <p:cTn id="51" presetID="53" presetClass="entr" presetSubtype="16" fill="hold" grpId="0" nodeType="afterEffect">
                                  <p:stCondLst>
                                    <p:cond delay="0"/>
                                  </p:stCondLst>
                                  <p:childTnLst>
                                    <p:set>
                                      <p:cBhvr>
                                        <p:cTn id="52" dur="1" fill="hold">
                                          <p:stCondLst>
                                            <p:cond delay="0"/>
                                          </p:stCondLst>
                                        </p:cTn>
                                        <p:tgtEl>
                                          <p:spTgt spid="51"/>
                                        </p:tgtEl>
                                        <p:attrNameLst>
                                          <p:attrName>style.visibility</p:attrName>
                                        </p:attrNameLst>
                                      </p:cBhvr>
                                      <p:to>
                                        <p:strVal val="visible"/>
                                      </p:to>
                                    </p:set>
                                    <p:anim calcmode="lin" valueType="num">
                                      <p:cBhvr>
                                        <p:cTn id="53" dur="500" fill="hold"/>
                                        <p:tgtEl>
                                          <p:spTgt spid="51"/>
                                        </p:tgtEl>
                                        <p:attrNameLst>
                                          <p:attrName>ppt_w</p:attrName>
                                        </p:attrNameLst>
                                      </p:cBhvr>
                                      <p:tavLst>
                                        <p:tav tm="0">
                                          <p:val>
                                            <p:fltVal val="0"/>
                                          </p:val>
                                        </p:tav>
                                        <p:tav tm="100000">
                                          <p:val>
                                            <p:strVal val="#ppt_w"/>
                                          </p:val>
                                        </p:tav>
                                      </p:tavLst>
                                    </p:anim>
                                    <p:anim calcmode="lin" valueType="num">
                                      <p:cBhvr>
                                        <p:cTn id="54" dur="500" fill="hold"/>
                                        <p:tgtEl>
                                          <p:spTgt spid="51"/>
                                        </p:tgtEl>
                                        <p:attrNameLst>
                                          <p:attrName>ppt_h</p:attrName>
                                        </p:attrNameLst>
                                      </p:cBhvr>
                                      <p:tavLst>
                                        <p:tav tm="0">
                                          <p:val>
                                            <p:fltVal val="0"/>
                                          </p:val>
                                        </p:tav>
                                        <p:tav tm="100000">
                                          <p:val>
                                            <p:strVal val="#ppt_h"/>
                                          </p:val>
                                        </p:tav>
                                      </p:tavLst>
                                    </p:anim>
                                    <p:animEffect transition="in" filter="fade">
                                      <p:cBhvr>
                                        <p:cTn id="55" dur="500"/>
                                        <p:tgtEl>
                                          <p:spTgt spid="51"/>
                                        </p:tgtEl>
                                      </p:cBhvr>
                                    </p:animEffect>
                                  </p:childTnLst>
                                </p:cTn>
                              </p:par>
                            </p:childTnLst>
                          </p:cTn>
                        </p:par>
                        <p:par>
                          <p:cTn id="56" fill="hold">
                            <p:stCondLst>
                              <p:cond delay="8000"/>
                            </p:stCondLst>
                            <p:childTnLst>
                              <p:par>
                                <p:cTn id="57" presetID="22" presetClass="entr" presetSubtype="1"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wipe(up)">
                                      <p:cBhvr>
                                        <p:cTn id="59" dur="500"/>
                                        <p:tgtEl>
                                          <p:spTgt spid="22"/>
                                        </p:tgtEl>
                                      </p:cBhvr>
                                    </p:animEffect>
                                  </p:childTnLst>
                                </p:cTn>
                              </p:par>
                            </p:childTnLst>
                          </p:cTn>
                        </p:par>
                        <p:par>
                          <p:cTn id="60" fill="hold">
                            <p:stCondLst>
                              <p:cond delay="8500"/>
                            </p:stCondLst>
                            <p:childTnLst>
                              <p:par>
                                <p:cTn id="61" presetID="2" presetClass="entr" presetSubtype="4" accel="40000" decel="40000" fill="hold" nodeType="after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additive="base">
                                        <p:cTn id="63" dur="1000" fill="hold"/>
                                        <p:tgtEl>
                                          <p:spTgt spid="33"/>
                                        </p:tgtEl>
                                        <p:attrNameLst>
                                          <p:attrName>ppt_x</p:attrName>
                                        </p:attrNameLst>
                                      </p:cBhvr>
                                      <p:tavLst>
                                        <p:tav tm="0">
                                          <p:val>
                                            <p:strVal val="#ppt_x"/>
                                          </p:val>
                                        </p:tav>
                                        <p:tav tm="100000">
                                          <p:val>
                                            <p:strVal val="#ppt_x"/>
                                          </p:val>
                                        </p:tav>
                                      </p:tavLst>
                                    </p:anim>
                                    <p:anim calcmode="lin" valueType="num">
                                      <p:cBhvr additive="base">
                                        <p:cTn id="64" dur="1000" fill="hold"/>
                                        <p:tgtEl>
                                          <p:spTgt spid="33"/>
                                        </p:tgtEl>
                                        <p:attrNameLst>
                                          <p:attrName>ppt_y</p:attrName>
                                        </p:attrNameLst>
                                      </p:cBhvr>
                                      <p:tavLst>
                                        <p:tav tm="0">
                                          <p:val>
                                            <p:strVal val="1+#ppt_h/2"/>
                                          </p:val>
                                        </p:tav>
                                        <p:tav tm="100000">
                                          <p:val>
                                            <p:strVal val="#ppt_y"/>
                                          </p:val>
                                        </p:tav>
                                      </p:tavLst>
                                    </p:anim>
                                  </p:childTnLst>
                                </p:cTn>
                              </p:par>
                            </p:childTnLst>
                          </p:cTn>
                        </p:par>
                        <p:par>
                          <p:cTn id="65" fill="hold">
                            <p:stCondLst>
                              <p:cond delay="9500"/>
                            </p:stCondLst>
                            <p:childTnLst>
                              <p:par>
                                <p:cTn id="66" presetID="53" presetClass="entr" presetSubtype="16" fill="hold" grpId="0" nodeType="afterEffect">
                                  <p:stCondLst>
                                    <p:cond delay="0"/>
                                  </p:stCondLst>
                                  <p:childTnLst>
                                    <p:set>
                                      <p:cBhvr>
                                        <p:cTn id="67" dur="1" fill="hold">
                                          <p:stCondLst>
                                            <p:cond delay="0"/>
                                          </p:stCondLst>
                                        </p:cTn>
                                        <p:tgtEl>
                                          <p:spTgt spid="52"/>
                                        </p:tgtEl>
                                        <p:attrNameLst>
                                          <p:attrName>style.visibility</p:attrName>
                                        </p:attrNameLst>
                                      </p:cBhvr>
                                      <p:to>
                                        <p:strVal val="visible"/>
                                      </p:to>
                                    </p:set>
                                    <p:anim calcmode="lin" valueType="num">
                                      <p:cBhvr>
                                        <p:cTn id="68" dur="500" fill="hold"/>
                                        <p:tgtEl>
                                          <p:spTgt spid="52"/>
                                        </p:tgtEl>
                                        <p:attrNameLst>
                                          <p:attrName>ppt_w</p:attrName>
                                        </p:attrNameLst>
                                      </p:cBhvr>
                                      <p:tavLst>
                                        <p:tav tm="0">
                                          <p:val>
                                            <p:fltVal val="0"/>
                                          </p:val>
                                        </p:tav>
                                        <p:tav tm="100000">
                                          <p:val>
                                            <p:strVal val="#ppt_w"/>
                                          </p:val>
                                        </p:tav>
                                      </p:tavLst>
                                    </p:anim>
                                    <p:anim calcmode="lin" valueType="num">
                                      <p:cBhvr>
                                        <p:cTn id="69" dur="500" fill="hold"/>
                                        <p:tgtEl>
                                          <p:spTgt spid="52"/>
                                        </p:tgtEl>
                                        <p:attrNameLst>
                                          <p:attrName>ppt_h</p:attrName>
                                        </p:attrNameLst>
                                      </p:cBhvr>
                                      <p:tavLst>
                                        <p:tav tm="0">
                                          <p:val>
                                            <p:fltVal val="0"/>
                                          </p:val>
                                        </p:tav>
                                        <p:tav tm="100000">
                                          <p:val>
                                            <p:strVal val="#ppt_h"/>
                                          </p:val>
                                        </p:tav>
                                      </p:tavLst>
                                    </p:anim>
                                    <p:animEffect transition="in" filter="fade">
                                      <p:cBhvr>
                                        <p:cTn id="70" dur="500"/>
                                        <p:tgtEl>
                                          <p:spTgt spid="52"/>
                                        </p:tgtEl>
                                      </p:cBhvr>
                                    </p:animEffect>
                                  </p:childTnLst>
                                </p:cTn>
                              </p:par>
                            </p:childTnLst>
                          </p:cTn>
                        </p:par>
                        <p:par>
                          <p:cTn id="71" fill="hold">
                            <p:stCondLst>
                              <p:cond delay="10000"/>
                            </p:stCondLst>
                            <p:childTnLst>
                              <p:par>
                                <p:cTn id="72" presetID="22" presetClass="entr" presetSubtype="1"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up)">
                                      <p:cBhvr>
                                        <p:cTn id="7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49" grpId="0" animBg="1"/>
      <p:bldP spid="50" grpId="0" animBg="1"/>
      <p:bldP spid="51" grpId="0" animBg="1"/>
      <p:bldP spid="5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043172" y="1981200"/>
            <a:ext cx="5057656" cy="2032000"/>
          </a:xfrm>
          <a:prstGeom prst="roundRect">
            <a:avLst>
              <a:gd name="adj" fmla="val 41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5"/>
          <p:cNvSpPr>
            <a:spLocks/>
          </p:cNvSpPr>
          <p:nvPr/>
        </p:nvSpPr>
        <p:spPr bwMode="auto">
          <a:xfrm rot="10800000">
            <a:off x="3543301" y="999624"/>
            <a:ext cx="2057398" cy="182345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6F6F6"/>
          </a:solidFill>
          <a:ln w="19050">
            <a:noFill/>
          </a:ln>
          <a:effectLst/>
        </p:spPr>
        <p:txBody>
          <a:bodyPr vert="horz" wrap="square" lIns="91440" tIns="45720" rIns="91440" bIns="45720" numCol="1" anchor="t" anchorCtr="0" compatLnSpc="1">
            <a:prstTxWarp prst="textNoShape">
              <a:avLst/>
            </a:prstTxWarp>
          </a:bodyPr>
          <a:lstStyle/>
          <a:p>
            <a:endParaRPr lang="zh-CN" altLang="en-US"/>
          </a:p>
        </p:txBody>
      </p:sp>
      <p:grpSp>
        <p:nvGrpSpPr>
          <p:cNvPr id="19" name="组合 18"/>
          <p:cNvGrpSpPr/>
          <p:nvPr/>
        </p:nvGrpSpPr>
        <p:grpSpPr>
          <a:xfrm>
            <a:off x="3716867" y="1153454"/>
            <a:ext cx="1710267" cy="1515795"/>
            <a:chOff x="3716867" y="1153454"/>
            <a:chExt cx="1710267" cy="1515795"/>
          </a:xfrm>
        </p:grpSpPr>
        <p:sp>
          <p:nvSpPr>
            <p:cNvPr id="6" name="Freeform 5"/>
            <p:cNvSpPr>
              <a:spLocks/>
            </p:cNvSpPr>
            <p:nvPr/>
          </p:nvSpPr>
          <p:spPr bwMode="auto">
            <a:xfrm rot="10800000">
              <a:off x="3716867" y="1153454"/>
              <a:ext cx="1710267" cy="151579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10800000">
              <a:off x="3948829" y="1359038"/>
              <a:ext cx="1246344" cy="110462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sp>
        <p:nvSpPr>
          <p:cNvPr id="8" name="文本框 32"/>
          <p:cNvSpPr txBox="1"/>
          <p:nvPr/>
        </p:nvSpPr>
        <p:spPr>
          <a:xfrm>
            <a:off x="2874224" y="3194013"/>
            <a:ext cx="610666" cy="430887"/>
          </a:xfrm>
          <a:prstGeom prst="rect">
            <a:avLst/>
          </a:prstGeom>
          <a:noFill/>
        </p:spPr>
        <p:txBody>
          <a:bodyPr wrap="square" lIns="0" tIns="0" rIns="0" bIns="0" rtlCol="0">
            <a:spAutoFit/>
          </a:bodyPr>
          <a:lstStyle/>
          <a:p>
            <a:pPr algn="ctr"/>
            <a:r>
              <a:rPr lang="en-US" altLang="zh-CN" sz="2800" dirty="0">
                <a:solidFill>
                  <a:schemeClr val="bg1"/>
                </a:solidFill>
              </a:rPr>
              <a:t>01.</a:t>
            </a:r>
            <a:endParaRPr lang="zh-CN" altLang="en-US" sz="2800" dirty="0">
              <a:solidFill>
                <a:schemeClr val="bg1"/>
              </a:solidFill>
            </a:endParaRPr>
          </a:p>
        </p:txBody>
      </p:sp>
      <p:sp>
        <p:nvSpPr>
          <p:cNvPr id="13" name="Freeform 40"/>
          <p:cNvSpPr>
            <a:spLocks noEditPoints="1"/>
          </p:cNvSpPr>
          <p:nvPr/>
        </p:nvSpPr>
        <p:spPr bwMode="auto">
          <a:xfrm>
            <a:off x="4262128" y="1714787"/>
            <a:ext cx="588540" cy="393127"/>
          </a:xfrm>
          <a:custGeom>
            <a:avLst/>
            <a:gdLst>
              <a:gd name="T0" fmla="*/ 544 w 564"/>
              <a:gd name="T1" fmla="*/ 27 h 376"/>
              <a:gd name="T2" fmla="*/ 544 w 564"/>
              <a:gd name="T3" fmla="*/ 309 h 376"/>
              <a:gd name="T4" fmla="*/ 536 w 564"/>
              <a:gd name="T5" fmla="*/ 309 h 376"/>
              <a:gd name="T6" fmla="*/ 518 w 564"/>
              <a:gd name="T7" fmla="*/ 308 h 376"/>
              <a:gd name="T8" fmla="*/ 285 w 564"/>
              <a:gd name="T9" fmla="*/ 367 h 376"/>
              <a:gd name="T10" fmla="*/ 282 w 564"/>
              <a:gd name="T11" fmla="*/ 368 h 376"/>
              <a:gd name="T12" fmla="*/ 279 w 564"/>
              <a:gd name="T13" fmla="*/ 367 h 376"/>
              <a:gd name="T14" fmla="*/ 46 w 564"/>
              <a:gd name="T15" fmla="*/ 308 h 376"/>
              <a:gd name="T16" fmla="*/ 28 w 564"/>
              <a:gd name="T17" fmla="*/ 309 h 376"/>
              <a:gd name="T18" fmla="*/ 20 w 564"/>
              <a:gd name="T19" fmla="*/ 309 h 376"/>
              <a:gd name="T20" fmla="*/ 20 w 564"/>
              <a:gd name="T21" fmla="*/ 27 h 376"/>
              <a:gd name="T22" fmla="*/ 0 w 564"/>
              <a:gd name="T23" fmla="*/ 27 h 376"/>
              <a:gd name="T24" fmla="*/ 0 w 564"/>
              <a:gd name="T25" fmla="*/ 320 h 376"/>
              <a:gd name="T26" fmla="*/ 282 w 564"/>
              <a:gd name="T27" fmla="*/ 376 h 376"/>
              <a:gd name="T28" fmla="*/ 564 w 564"/>
              <a:gd name="T29" fmla="*/ 320 h 376"/>
              <a:gd name="T30" fmla="*/ 564 w 564"/>
              <a:gd name="T31" fmla="*/ 27 h 376"/>
              <a:gd name="T32" fmla="*/ 544 w 564"/>
              <a:gd name="T33" fmla="*/ 27 h 376"/>
              <a:gd name="T34" fmla="*/ 272 w 564"/>
              <a:gd name="T35" fmla="*/ 319 h 376"/>
              <a:gd name="T36" fmla="*/ 272 w 564"/>
              <a:gd name="T37" fmla="*/ 63 h 376"/>
              <a:gd name="T38" fmla="*/ 77 w 564"/>
              <a:gd name="T39" fmla="*/ 1 h 376"/>
              <a:gd name="T40" fmla="*/ 77 w 564"/>
              <a:gd name="T41" fmla="*/ 269 h 376"/>
              <a:gd name="T42" fmla="*/ 84 w 564"/>
              <a:gd name="T43" fmla="*/ 269 h 376"/>
              <a:gd name="T44" fmla="*/ 272 w 564"/>
              <a:gd name="T45" fmla="*/ 319 h 376"/>
              <a:gd name="T46" fmla="*/ 487 w 564"/>
              <a:gd name="T47" fmla="*/ 269 h 376"/>
              <a:gd name="T48" fmla="*/ 487 w 564"/>
              <a:gd name="T49" fmla="*/ 1 h 376"/>
              <a:gd name="T50" fmla="*/ 292 w 564"/>
              <a:gd name="T51" fmla="*/ 63 h 376"/>
              <a:gd name="T52" fmla="*/ 292 w 564"/>
              <a:gd name="T53" fmla="*/ 319 h 376"/>
              <a:gd name="T54" fmla="*/ 480 w 564"/>
              <a:gd name="T55" fmla="*/ 269 h 376"/>
              <a:gd name="T56" fmla="*/ 487 w 564"/>
              <a:gd name="T57" fmla="*/ 269 h 376"/>
              <a:gd name="T58" fmla="*/ 282 w 564"/>
              <a:gd name="T59" fmla="*/ 361 h 376"/>
              <a:gd name="T60" fmla="*/ 531 w 564"/>
              <a:gd name="T61" fmla="*/ 302 h 376"/>
              <a:gd name="T62" fmla="*/ 531 w 564"/>
              <a:gd name="T63" fmla="*/ 5 h 376"/>
              <a:gd name="T64" fmla="*/ 501 w 564"/>
              <a:gd name="T65" fmla="*/ 5 h 376"/>
              <a:gd name="T66" fmla="*/ 501 w 564"/>
              <a:gd name="T67" fmla="*/ 283 h 376"/>
              <a:gd name="T68" fmla="*/ 493 w 564"/>
              <a:gd name="T69" fmla="*/ 282 h 376"/>
              <a:gd name="T70" fmla="*/ 478 w 564"/>
              <a:gd name="T71" fmla="*/ 282 h 376"/>
              <a:gd name="T72" fmla="*/ 287 w 564"/>
              <a:gd name="T73" fmla="*/ 337 h 376"/>
              <a:gd name="T74" fmla="*/ 282 w 564"/>
              <a:gd name="T75" fmla="*/ 340 h 376"/>
              <a:gd name="T76" fmla="*/ 277 w 564"/>
              <a:gd name="T77" fmla="*/ 337 h 376"/>
              <a:gd name="T78" fmla="*/ 86 w 564"/>
              <a:gd name="T79" fmla="*/ 282 h 376"/>
              <a:gd name="T80" fmla="*/ 71 w 564"/>
              <a:gd name="T81" fmla="*/ 282 h 376"/>
              <a:gd name="T82" fmla="*/ 63 w 564"/>
              <a:gd name="T83" fmla="*/ 283 h 376"/>
              <a:gd name="T84" fmla="*/ 63 w 564"/>
              <a:gd name="T85" fmla="*/ 5 h 376"/>
              <a:gd name="T86" fmla="*/ 33 w 564"/>
              <a:gd name="T87" fmla="*/ 5 h 376"/>
              <a:gd name="T88" fmla="*/ 33 w 564"/>
              <a:gd name="T89" fmla="*/ 302 h 376"/>
              <a:gd name="T90" fmla="*/ 282 w 564"/>
              <a:gd name="T91" fmla="*/ 361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4" h="376">
                <a:moveTo>
                  <a:pt x="544" y="27"/>
                </a:moveTo>
                <a:lnTo>
                  <a:pt x="544" y="309"/>
                </a:lnTo>
                <a:lnTo>
                  <a:pt x="536" y="309"/>
                </a:lnTo>
                <a:cubicBezTo>
                  <a:pt x="530" y="308"/>
                  <a:pt x="524" y="308"/>
                  <a:pt x="518" y="308"/>
                </a:cubicBezTo>
                <a:cubicBezTo>
                  <a:pt x="440" y="308"/>
                  <a:pt x="357" y="329"/>
                  <a:pt x="285" y="367"/>
                </a:cubicBezTo>
                <a:lnTo>
                  <a:pt x="282" y="368"/>
                </a:lnTo>
                <a:lnTo>
                  <a:pt x="279" y="367"/>
                </a:lnTo>
                <a:cubicBezTo>
                  <a:pt x="207" y="329"/>
                  <a:pt x="124" y="308"/>
                  <a:pt x="46" y="308"/>
                </a:cubicBezTo>
                <a:cubicBezTo>
                  <a:pt x="40" y="308"/>
                  <a:pt x="34" y="308"/>
                  <a:pt x="28" y="309"/>
                </a:cubicBezTo>
                <a:lnTo>
                  <a:pt x="20" y="309"/>
                </a:lnTo>
                <a:lnTo>
                  <a:pt x="20" y="27"/>
                </a:lnTo>
                <a:cubicBezTo>
                  <a:pt x="13" y="27"/>
                  <a:pt x="6" y="27"/>
                  <a:pt x="0" y="27"/>
                </a:cubicBezTo>
                <a:lnTo>
                  <a:pt x="0" y="320"/>
                </a:lnTo>
                <a:cubicBezTo>
                  <a:pt x="94" y="317"/>
                  <a:pt x="194" y="338"/>
                  <a:pt x="282" y="376"/>
                </a:cubicBezTo>
                <a:cubicBezTo>
                  <a:pt x="370" y="338"/>
                  <a:pt x="470" y="317"/>
                  <a:pt x="564" y="320"/>
                </a:cubicBezTo>
                <a:lnTo>
                  <a:pt x="564" y="27"/>
                </a:lnTo>
                <a:cubicBezTo>
                  <a:pt x="558" y="27"/>
                  <a:pt x="551" y="27"/>
                  <a:pt x="544" y="27"/>
                </a:cubicBezTo>
                <a:close/>
                <a:moveTo>
                  <a:pt x="272" y="319"/>
                </a:moveTo>
                <a:lnTo>
                  <a:pt x="272" y="63"/>
                </a:lnTo>
                <a:cubicBezTo>
                  <a:pt x="212" y="22"/>
                  <a:pt x="142" y="0"/>
                  <a:pt x="77" y="1"/>
                </a:cubicBezTo>
                <a:lnTo>
                  <a:pt x="77" y="269"/>
                </a:lnTo>
                <a:cubicBezTo>
                  <a:pt x="79" y="269"/>
                  <a:pt x="82" y="269"/>
                  <a:pt x="84" y="269"/>
                </a:cubicBezTo>
                <a:cubicBezTo>
                  <a:pt x="147" y="269"/>
                  <a:pt x="214" y="287"/>
                  <a:pt x="272" y="319"/>
                </a:cubicBezTo>
                <a:close/>
                <a:moveTo>
                  <a:pt x="487" y="269"/>
                </a:moveTo>
                <a:lnTo>
                  <a:pt x="487" y="1"/>
                </a:lnTo>
                <a:cubicBezTo>
                  <a:pt x="422" y="0"/>
                  <a:pt x="352" y="22"/>
                  <a:pt x="292" y="63"/>
                </a:cubicBezTo>
                <a:lnTo>
                  <a:pt x="292" y="319"/>
                </a:lnTo>
                <a:cubicBezTo>
                  <a:pt x="350" y="287"/>
                  <a:pt x="417" y="269"/>
                  <a:pt x="480" y="269"/>
                </a:cubicBezTo>
                <a:cubicBezTo>
                  <a:pt x="482" y="269"/>
                  <a:pt x="485" y="269"/>
                  <a:pt x="487" y="269"/>
                </a:cubicBezTo>
                <a:close/>
                <a:moveTo>
                  <a:pt x="282" y="361"/>
                </a:moveTo>
                <a:cubicBezTo>
                  <a:pt x="362" y="318"/>
                  <a:pt x="451" y="299"/>
                  <a:pt x="531" y="302"/>
                </a:cubicBezTo>
                <a:lnTo>
                  <a:pt x="531" y="5"/>
                </a:lnTo>
                <a:cubicBezTo>
                  <a:pt x="521" y="5"/>
                  <a:pt x="511" y="5"/>
                  <a:pt x="501" y="5"/>
                </a:cubicBezTo>
                <a:lnTo>
                  <a:pt x="501" y="283"/>
                </a:lnTo>
                <a:lnTo>
                  <a:pt x="493" y="282"/>
                </a:lnTo>
                <a:cubicBezTo>
                  <a:pt x="488" y="282"/>
                  <a:pt x="483" y="282"/>
                  <a:pt x="478" y="282"/>
                </a:cubicBezTo>
                <a:cubicBezTo>
                  <a:pt x="414" y="282"/>
                  <a:pt x="346" y="301"/>
                  <a:pt x="287" y="337"/>
                </a:cubicBezTo>
                <a:lnTo>
                  <a:pt x="282" y="340"/>
                </a:lnTo>
                <a:lnTo>
                  <a:pt x="277" y="337"/>
                </a:lnTo>
                <a:cubicBezTo>
                  <a:pt x="218" y="301"/>
                  <a:pt x="150" y="282"/>
                  <a:pt x="86" y="282"/>
                </a:cubicBezTo>
                <a:cubicBezTo>
                  <a:pt x="81" y="282"/>
                  <a:pt x="76" y="282"/>
                  <a:pt x="71" y="282"/>
                </a:cubicBezTo>
                <a:lnTo>
                  <a:pt x="63" y="283"/>
                </a:lnTo>
                <a:lnTo>
                  <a:pt x="63" y="5"/>
                </a:lnTo>
                <a:cubicBezTo>
                  <a:pt x="53" y="5"/>
                  <a:pt x="43" y="5"/>
                  <a:pt x="33" y="5"/>
                </a:cubicBezTo>
                <a:lnTo>
                  <a:pt x="33" y="302"/>
                </a:lnTo>
                <a:cubicBezTo>
                  <a:pt x="113" y="299"/>
                  <a:pt x="202" y="318"/>
                  <a:pt x="282" y="361"/>
                </a:cubicBezTo>
                <a:close/>
              </a:path>
            </a:pathLst>
          </a:custGeom>
          <a:solidFill>
            <a:schemeClr val="bg1"/>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5" name="TextBox 42"/>
          <p:cNvSpPr txBox="1"/>
          <p:nvPr/>
        </p:nvSpPr>
        <p:spPr>
          <a:xfrm>
            <a:off x="3283496" y="3048191"/>
            <a:ext cx="2545804" cy="646331"/>
          </a:xfrm>
          <a:prstGeom prst="rect">
            <a:avLst/>
          </a:prstGeom>
          <a:noFill/>
        </p:spPr>
        <p:txBody>
          <a:bodyPr wrap="square" rtlCol="0">
            <a:spAutoFit/>
          </a:bodyPr>
          <a:lstStyle/>
          <a:p>
            <a:pPr algn="ctr" defTabSz="914400" fontAlgn="base">
              <a:spcBef>
                <a:spcPct val="0"/>
              </a:spcBef>
              <a:spcAft>
                <a:spcPct val="0"/>
              </a:spcAft>
              <a:buFont typeface="Arial" pitchFamily="34" charset="0"/>
              <a:buNone/>
            </a:pPr>
            <a:r>
              <a:rPr lang="zh-CN" altLang="en-US" sz="3600" b="1" spc="300" dirty="0">
                <a:solidFill>
                  <a:schemeClr val="bg1"/>
                </a:solidFill>
                <a:latin typeface="微软雅黑"/>
                <a:ea typeface="微软雅黑"/>
              </a:rPr>
              <a:t>工作回顾</a:t>
            </a:r>
          </a:p>
        </p:txBody>
      </p:sp>
    </p:spTree>
    <p:extLst>
      <p:ext uri="{BB962C8B-B14F-4D97-AF65-F5344CB8AC3E}">
        <p14:creationId xmlns:p14="http://schemas.microsoft.com/office/powerpoint/2010/main" val="2171976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airplan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3333"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ppt_x"/>
                                          </p:val>
                                        </p:tav>
                                        <p:tav tm="100000">
                                          <p:val>
                                            <p:strVal val="#ppt_x"/>
                                          </p:val>
                                        </p:tav>
                                      </p:tavLst>
                                    </p:anim>
                                    <p:anim calcmode="lin" valueType="num">
                                      <p:cBhvr additive="base">
                                        <p:cTn id="8" dur="75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1" decel="53333"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750" fill="hold"/>
                                        <p:tgtEl>
                                          <p:spTgt spid="18"/>
                                        </p:tgtEl>
                                        <p:attrNameLst>
                                          <p:attrName>ppt_x</p:attrName>
                                        </p:attrNameLst>
                                      </p:cBhvr>
                                      <p:tavLst>
                                        <p:tav tm="0">
                                          <p:val>
                                            <p:strVal val="#ppt_x"/>
                                          </p:val>
                                        </p:tav>
                                        <p:tav tm="100000">
                                          <p:val>
                                            <p:strVal val="#ppt_x"/>
                                          </p:val>
                                        </p:tav>
                                      </p:tavLst>
                                    </p:anim>
                                    <p:anim calcmode="lin" valueType="num">
                                      <p:cBhvr additive="base">
                                        <p:cTn id="12" dur="750" fill="hold"/>
                                        <p:tgtEl>
                                          <p:spTgt spid="18"/>
                                        </p:tgtEl>
                                        <p:attrNameLst>
                                          <p:attrName>ppt_y</p:attrName>
                                        </p:attrNameLst>
                                      </p:cBhvr>
                                      <p:tavLst>
                                        <p:tav tm="0">
                                          <p:val>
                                            <p:strVal val="0-#ppt_h/2"/>
                                          </p:val>
                                        </p:tav>
                                        <p:tav tm="100000">
                                          <p:val>
                                            <p:strVal val="#ppt_y"/>
                                          </p:val>
                                        </p:tav>
                                      </p:tavLst>
                                    </p:anim>
                                  </p:childTnLst>
                                </p:cTn>
                              </p:par>
                            </p:childTnLst>
                          </p:cTn>
                        </p:par>
                        <p:par>
                          <p:cTn id="13" fill="hold">
                            <p:stCondLst>
                              <p:cond delay="750"/>
                            </p:stCondLst>
                            <p:childTnLst>
                              <p:par>
                                <p:cTn id="14" presetID="53" presetClass="entr" presetSubtype="16"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750" fill="hold"/>
                                        <p:tgtEl>
                                          <p:spTgt spid="19"/>
                                        </p:tgtEl>
                                        <p:attrNameLst>
                                          <p:attrName>ppt_w</p:attrName>
                                        </p:attrNameLst>
                                      </p:cBhvr>
                                      <p:tavLst>
                                        <p:tav tm="0">
                                          <p:val>
                                            <p:fltVal val="0"/>
                                          </p:val>
                                        </p:tav>
                                        <p:tav tm="100000">
                                          <p:val>
                                            <p:strVal val="#ppt_w"/>
                                          </p:val>
                                        </p:tav>
                                      </p:tavLst>
                                    </p:anim>
                                    <p:anim calcmode="lin" valueType="num">
                                      <p:cBhvr>
                                        <p:cTn id="17" dur="750" fill="hold"/>
                                        <p:tgtEl>
                                          <p:spTgt spid="19"/>
                                        </p:tgtEl>
                                        <p:attrNameLst>
                                          <p:attrName>ppt_h</p:attrName>
                                        </p:attrNameLst>
                                      </p:cBhvr>
                                      <p:tavLst>
                                        <p:tav tm="0">
                                          <p:val>
                                            <p:fltVal val="0"/>
                                          </p:val>
                                        </p:tav>
                                        <p:tav tm="100000">
                                          <p:val>
                                            <p:strVal val="#ppt_h"/>
                                          </p:val>
                                        </p:tav>
                                      </p:tavLst>
                                    </p:anim>
                                    <p:animEffect transition="in" filter="fade">
                                      <p:cBhvr>
                                        <p:cTn id="18" dur="750"/>
                                        <p:tgtEl>
                                          <p:spTgt spid="19"/>
                                        </p:tgtEl>
                                      </p:cBhvr>
                                    </p:animEffect>
                                  </p:childTnLst>
                                </p:cTn>
                              </p:par>
                            </p:childTnLst>
                          </p:cTn>
                        </p:par>
                        <p:par>
                          <p:cTn id="19" fill="hold">
                            <p:stCondLst>
                              <p:cond delay="1500"/>
                            </p:stCondLst>
                            <p:childTnLst>
                              <p:par>
                                <p:cTn id="20" presetID="31"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 calcmode="lin" valueType="num">
                                      <p:cBhvr>
                                        <p:cTn id="24" dur="500" fill="hold"/>
                                        <p:tgtEl>
                                          <p:spTgt spid="13"/>
                                        </p:tgtEl>
                                        <p:attrNameLst>
                                          <p:attrName>style.rotation</p:attrName>
                                        </p:attrNameLst>
                                      </p:cBhvr>
                                      <p:tavLst>
                                        <p:tav tm="0">
                                          <p:val>
                                            <p:fltVal val="90"/>
                                          </p:val>
                                        </p:tav>
                                        <p:tav tm="100000">
                                          <p:val>
                                            <p:fltVal val="0"/>
                                          </p:val>
                                        </p:tav>
                                      </p:tavLst>
                                    </p:anim>
                                    <p:animEffect transition="in" filter="fade">
                                      <p:cBhvr>
                                        <p:cTn id="25" dur="500"/>
                                        <p:tgtEl>
                                          <p:spTgt spid="13"/>
                                        </p:tgtEl>
                                      </p:cBhvr>
                                    </p:animEffect>
                                  </p:childTnLst>
                                </p:cTn>
                              </p:par>
                              <p:par>
                                <p:cTn id="26" presetID="8" presetClass="emph" presetSubtype="0" fill="hold" grpId="1" nodeType="withEffect">
                                  <p:stCondLst>
                                    <p:cond delay="0"/>
                                  </p:stCondLst>
                                  <p:childTnLst>
                                    <p:animRot by="21600000">
                                      <p:cBhvr>
                                        <p:cTn id="27" dur="500" fill="hold"/>
                                        <p:tgtEl>
                                          <p:spTgt spid="13"/>
                                        </p:tgtEl>
                                        <p:attrNameLst>
                                          <p:attrName>r</p:attrName>
                                        </p:attrNameLst>
                                      </p:cBhvr>
                                    </p:animRo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5"/>
                                        </p:tgtEl>
                                        <p:attrNameLst>
                                          <p:attrName>ppt_y</p:attrName>
                                        </p:attrNameLst>
                                      </p:cBhvr>
                                      <p:tavLst>
                                        <p:tav tm="0">
                                          <p:val>
                                            <p:strVal val="#ppt_y"/>
                                          </p:val>
                                        </p:tav>
                                        <p:tav tm="100000">
                                          <p:val>
                                            <p:strVal val="#ppt_y"/>
                                          </p:val>
                                        </p:tav>
                                      </p:tavLst>
                                    </p:anim>
                                    <p:anim calcmode="lin" valueType="num">
                                      <p:cBhvr>
                                        <p:cTn id="3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8" grpId="0"/>
      <p:bldP spid="13" grpId="0" animBg="1"/>
      <p:bldP spid="13" grpId="1"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flip="none" rotWithShape="1">
            <a:gsLst>
              <a:gs pos="0">
                <a:schemeClr val="accent1"/>
              </a:gs>
              <a:gs pos="100000">
                <a:schemeClr val="accent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工作岗位及职责</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4</a:t>
            </a:fld>
            <a:endParaRPr lang="zh-CN" altLang="en-US" sz="1800" dirty="0">
              <a:solidFill>
                <a:schemeClr val="bg1"/>
              </a:solidFill>
            </a:endParaRPr>
          </a:p>
        </p:txBody>
      </p:sp>
      <p:sp>
        <p:nvSpPr>
          <p:cNvPr id="11" name="MH_Other_1"/>
          <p:cNvSpPr/>
          <p:nvPr>
            <p:custDataLst>
              <p:tags r:id="rId1"/>
            </p:custDataLst>
          </p:nvPr>
        </p:nvSpPr>
        <p:spPr>
          <a:xfrm rot="16374127">
            <a:off x="177416" y="2406678"/>
            <a:ext cx="3244870" cy="1442806"/>
          </a:xfrm>
          <a:custGeom>
            <a:avLst/>
            <a:gdLst/>
            <a:ahLst/>
            <a:cxnLst/>
            <a:rect l="l" t="t" r="r" b="b"/>
            <a:pathLst>
              <a:path w="7590151" h="3240360">
                <a:moveTo>
                  <a:pt x="1620180" y="0"/>
                </a:moveTo>
                <a:cubicBezTo>
                  <a:pt x="2278948" y="0"/>
                  <a:pt x="2845888" y="393168"/>
                  <a:pt x="3097941" y="958193"/>
                </a:cubicBezTo>
                <a:lnTo>
                  <a:pt x="3098072" y="958193"/>
                </a:lnTo>
                <a:cubicBezTo>
                  <a:pt x="3396017" y="1214402"/>
                  <a:pt x="3933309" y="1384501"/>
                  <a:pt x="4546440" y="1384501"/>
                </a:cubicBezTo>
                <a:cubicBezTo>
                  <a:pt x="5102087" y="1384501"/>
                  <a:pt x="5595448" y="1244803"/>
                  <a:pt x="5903768" y="1026403"/>
                </a:cubicBezTo>
                <a:cubicBezTo>
                  <a:pt x="6082157" y="862178"/>
                  <a:pt x="6320464" y="762555"/>
                  <a:pt x="6582039" y="762555"/>
                </a:cubicBezTo>
                <a:cubicBezTo>
                  <a:pt x="7138804" y="762555"/>
                  <a:pt x="7590151" y="1213902"/>
                  <a:pt x="7590151" y="1770667"/>
                </a:cubicBezTo>
                <a:cubicBezTo>
                  <a:pt x="7590151" y="2327432"/>
                  <a:pt x="7138804" y="2778779"/>
                  <a:pt x="6582039" y="2778779"/>
                </a:cubicBezTo>
                <a:cubicBezTo>
                  <a:pt x="6378610" y="2778779"/>
                  <a:pt x="6189255" y="2718524"/>
                  <a:pt x="6031180" y="2614377"/>
                </a:cubicBezTo>
                <a:lnTo>
                  <a:pt x="6025214" y="2614377"/>
                </a:lnTo>
                <a:lnTo>
                  <a:pt x="6018143" y="2606422"/>
                </a:lnTo>
                <a:cubicBezTo>
                  <a:pt x="5945686" y="2557456"/>
                  <a:pt x="5879947" y="2499306"/>
                  <a:pt x="5823306" y="2433018"/>
                </a:cubicBezTo>
                <a:cubicBezTo>
                  <a:pt x="5515437" y="2211718"/>
                  <a:pt x="5018750" y="2069853"/>
                  <a:pt x="4458811" y="2069853"/>
                </a:cubicBezTo>
                <a:cubicBezTo>
                  <a:pt x="3782126" y="2069853"/>
                  <a:pt x="3197817" y="2277043"/>
                  <a:pt x="2925134" y="2577557"/>
                </a:cubicBezTo>
                <a:cubicBezTo>
                  <a:pt x="2631694" y="2979912"/>
                  <a:pt x="2156352" y="3240360"/>
                  <a:pt x="1620180" y="3240360"/>
                </a:cubicBezTo>
                <a:cubicBezTo>
                  <a:pt x="725379" y="3240360"/>
                  <a:pt x="0" y="2514981"/>
                  <a:pt x="0" y="1620180"/>
                </a:cubicBezTo>
                <a:cubicBezTo>
                  <a:pt x="0" y="725379"/>
                  <a:pt x="725379" y="0"/>
                  <a:pt x="1620180" y="0"/>
                </a:cubicBezTo>
                <a:close/>
              </a:path>
            </a:pathLst>
          </a:custGeom>
          <a:gradFill>
            <a:gsLst>
              <a:gs pos="0">
                <a:schemeClr val="accent1"/>
              </a:gs>
              <a:gs pos="100000">
                <a:schemeClr val="accent2"/>
              </a:gs>
            </a:gsLst>
            <a:lin ang="8100000" scaled="1"/>
          </a:gradFill>
          <a:ln w="25400" cap="flat" cmpd="sng" algn="ctr">
            <a:noFill/>
            <a:prstDash val="solid"/>
          </a:ln>
          <a:effectLst/>
        </p:spPr>
        <p:txBody>
          <a:bodyPr lIns="0" anchor="ctr"/>
          <a:lstStyle/>
          <a:p>
            <a:pPr algn="ctr" eaLnBrk="1" fontAlgn="auto" hangingPunct="1">
              <a:spcBef>
                <a:spcPts val="0"/>
              </a:spcBef>
              <a:spcAft>
                <a:spcPts val="0"/>
              </a:spcAft>
              <a:defRPr/>
            </a:pPr>
            <a:endParaRPr lang="zh-CN" altLang="en-US" sz="1350" kern="0">
              <a:solidFill>
                <a:schemeClr val="tx1">
                  <a:lumMod val="75000"/>
                  <a:lumOff val="25000"/>
                </a:schemeClr>
              </a:solidFill>
              <a:latin typeface="+mn-lt"/>
              <a:ea typeface="+mn-ea"/>
            </a:endParaRPr>
          </a:p>
        </p:txBody>
      </p:sp>
      <p:sp>
        <p:nvSpPr>
          <p:cNvPr id="12" name="MH_Other_2"/>
          <p:cNvSpPr/>
          <p:nvPr>
            <p:custDataLst>
              <p:tags r:id="rId2"/>
            </p:custDataLst>
          </p:nvPr>
        </p:nvSpPr>
        <p:spPr>
          <a:xfrm rot="18174127">
            <a:off x="642721" y="2543021"/>
            <a:ext cx="3244871" cy="1444250"/>
          </a:xfrm>
          <a:custGeom>
            <a:avLst/>
            <a:gdLst/>
            <a:ahLst/>
            <a:cxnLst/>
            <a:rect l="l" t="t" r="r" b="b"/>
            <a:pathLst>
              <a:path w="7590151" h="3240360">
                <a:moveTo>
                  <a:pt x="1620180" y="0"/>
                </a:moveTo>
                <a:cubicBezTo>
                  <a:pt x="2278948" y="0"/>
                  <a:pt x="2845888" y="393168"/>
                  <a:pt x="3097941" y="958193"/>
                </a:cubicBezTo>
                <a:lnTo>
                  <a:pt x="3098072" y="958193"/>
                </a:lnTo>
                <a:cubicBezTo>
                  <a:pt x="3396017" y="1214402"/>
                  <a:pt x="3933309" y="1384501"/>
                  <a:pt x="4546440" y="1384501"/>
                </a:cubicBezTo>
                <a:cubicBezTo>
                  <a:pt x="5102087" y="1384501"/>
                  <a:pt x="5595448" y="1244803"/>
                  <a:pt x="5903768" y="1026403"/>
                </a:cubicBezTo>
                <a:cubicBezTo>
                  <a:pt x="6082157" y="862178"/>
                  <a:pt x="6320464" y="762555"/>
                  <a:pt x="6582039" y="762555"/>
                </a:cubicBezTo>
                <a:cubicBezTo>
                  <a:pt x="7138804" y="762555"/>
                  <a:pt x="7590151" y="1213902"/>
                  <a:pt x="7590151" y="1770667"/>
                </a:cubicBezTo>
                <a:cubicBezTo>
                  <a:pt x="7590151" y="2327432"/>
                  <a:pt x="7138804" y="2778779"/>
                  <a:pt x="6582039" y="2778779"/>
                </a:cubicBezTo>
                <a:cubicBezTo>
                  <a:pt x="6378610" y="2778779"/>
                  <a:pt x="6189255" y="2718524"/>
                  <a:pt x="6031180" y="2614377"/>
                </a:cubicBezTo>
                <a:lnTo>
                  <a:pt x="6025214" y="2614377"/>
                </a:lnTo>
                <a:lnTo>
                  <a:pt x="6018143" y="2606422"/>
                </a:lnTo>
                <a:cubicBezTo>
                  <a:pt x="5945686" y="2557456"/>
                  <a:pt x="5879947" y="2499306"/>
                  <a:pt x="5823306" y="2433018"/>
                </a:cubicBezTo>
                <a:cubicBezTo>
                  <a:pt x="5515437" y="2211718"/>
                  <a:pt x="5018750" y="2069853"/>
                  <a:pt x="4458811" y="2069853"/>
                </a:cubicBezTo>
                <a:cubicBezTo>
                  <a:pt x="3782126" y="2069853"/>
                  <a:pt x="3197817" y="2277043"/>
                  <a:pt x="2925134" y="2577557"/>
                </a:cubicBezTo>
                <a:cubicBezTo>
                  <a:pt x="2631694" y="2979912"/>
                  <a:pt x="2156352" y="3240360"/>
                  <a:pt x="1620180" y="3240360"/>
                </a:cubicBezTo>
                <a:cubicBezTo>
                  <a:pt x="725379" y="3240360"/>
                  <a:pt x="0" y="2514981"/>
                  <a:pt x="0" y="1620180"/>
                </a:cubicBezTo>
                <a:cubicBezTo>
                  <a:pt x="0" y="725379"/>
                  <a:pt x="725379" y="0"/>
                  <a:pt x="1620180" y="0"/>
                </a:cubicBezTo>
                <a:close/>
              </a:path>
            </a:pathLst>
          </a:custGeom>
          <a:gradFill>
            <a:gsLst>
              <a:gs pos="0">
                <a:schemeClr val="accent1"/>
              </a:gs>
              <a:gs pos="100000">
                <a:schemeClr val="accent2"/>
              </a:gs>
            </a:gsLst>
            <a:lin ang="8100000" scaled="1"/>
          </a:gradFill>
          <a:ln w="25400" cap="flat" cmpd="sng" algn="ctr">
            <a:noFill/>
            <a:prstDash val="solid"/>
          </a:ln>
          <a:effectLst/>
        </p:spPr>
        <p:txBody>
          <a:bodyPr lIns="0" anchor="ctr"/>
          <a:lstStyle/>
          <a:p>
            <a:pPr algn="ctr" eaLnBrk="1" fontAlgn="auto" hangingPunct="1">
              <a:spcBef>
                <a:spcPts val="0"/>
              </a:spcBef>
              <a:spcAft>
                <a:spcPts val="0"/>
              </a:spcAft>
              <a:defRPr/>
            </a:pPr>
            <a:endParaRPr lang="zh-CN" altLang="en-US" sz="1350" kern="0">
              <a:solidFill>
                <a:schemeClr val="tx1">
                  <a:lumMod val="75000"/>
                  <a:lumOff val="25000"/>
                </a:schemeClr>
              </a:solidFill>
              <a:latin typeface="+mn-lt"/>
              <a:ea typeface="+mn-ea"/>
            </a:endParaRPr>
          </a:p>
        </p:txBody>
      </p:sp>
      <p:sp>
        <p:nvSpPr>
          <p:cNvPr id="13" name="MH_Other_3"/>
          <p:cNvSpPr/>
          <p:nvPr>
            <p:custDataLst>
              <p:tags r:id="rId3"/>
            </p:custDataLst>
          </p:nvPr>
        </p:nvSpPr>
        <p:spPr>
          <a:xfrm rot="19974127">
            <a:off x="921183" y="2890739"/>
            <a:ext cx="3244871" cy="1442806"/>
          </a:xfrm>
          <a:custGeom>
            <a:avLst/>
            <a:gdLst/>
            <a:ahLst/>
            <a:cxnLst/>
            <a:rect l="l" t="t" r="r" b="b"/>
            <a:pathLst>
              <a:path w="7590151" h="3240360">
                <a:moveTo>
                  <a:pt x="1620180" y="0"/>
                </a:moveTo>
                <a:cubicBezTo>
                  <a:pt x="2278948" y="0"/>
                  <a:pt x="2845888" y="393168"/>
                  <a:pt x="3097941" y="958193"/>
                </a:cubicBezTo>
                <a:lnTo>
                  <a:pt x="3098072" y="958193"/>
                </a:lnTo>
                <a:cubicBezTo>
                  <a:pt x="3396017" y="1214402"/>
                  <a:pt x="3933309" y="1384501"/>
                  <a:pt x="4546440" y="1384501"/>
                </a:cubicBezTo>
                <a:cubicBezTo>
                  <a:pt x="5102087" y="1384501"/>
                  <a:pt x="5595448" y="1244803"/>
                  <a:pt x="5903768" y="1026403"/>
                </a:cubicBezTo>
                <a:cubicBezTo>
                  <a:pt x="6082157" y="862178"/>
                  <a:pt x="6320464" y="762555"/>
                  <a:pt x="6582039" y="762555"/>
                </a:cubicBezTo>
                <a:cubicBezTo>
                  <a:pt x="7138804" y="762555"/>
                  <a:pt x="7590151" y="1213902"/>
                  <a:pt x="7590151" y="1770667"/>
                </a:cubicBezTo>
                <a:cubicBezTo>
                  <a:pt x="7590151" y="2327432"/>
                  <a:pt x="7138804" y="2778779"/>
                  <a:pt x="6582039" y="2778779"/>
                </a:cubicBezTo>
                <a:cubicBezTo>
                  <a:pt x="6378610" y="2778779"/>
                  <a:pt x="6189255" y="2718524"/>
                  <a:pt x="6031180" y="2614377"/>
                </a:cubicBezTo>
                <a:lnTo>
                  <a:pt x="6025214" y="2614377"/>
                </a:lnTo>
                <a:lnTo>
                  <a:pt x="6018143" y="2606422"/>
                </a:lnTo>
                <a:cubicBezTo>
                  <a:pt x="5945686" y="2557456"/>
                  <a:pt x="5879947" y="2499306"/>
                  <a:pt x="5823306" y="2433018"/>
                </a:cubicBezTo>
                <a:cubicBezTo>
                  <a:pt x="5515437" y="2211718"/>
                  <a:pt x="5018750" y="2069853"/>
                  <a:pt x="4458811" y="2069853"/>
                </a:cubicBezTo>
                <a:cubicBezTo>
                  <a:pt x="3782126" y="2069853"/>
                  <a:pt x="3197817" y="2277043"/>
                  <a:pt x="2925134" y="2577557"/>
                </a:cubicBezTo>
                <a:cubicBezTo>
                  <a:pt x="2631694" y="2979912"/>
                  <a:pt x="2156352" y="3240360"/>
                  <a:pt x="1620180" y="3240360"/>
                </a:cubicBezTo>
                <a:cubicBezTo>
                  <a:pt x="725379" y="3240360"/>
                  <a:pt x="0" y="2514981"/>
                  <a:pt x="0" y="1620180"/>
                </a:cubicBezTo>
                <a:cubicBezTo>
                  <a:pt x="0" y="725379"/>
                  <a:pt x="725379" y="0"/>
                  <a:pt x="1620180" y="0"/>
                </a:cubicBezTo>
                <a:close/>
              </a:path>
            </a:pathLst>
          </a:custGeom>
          <a:gradFill>
            <a:gsLst>
              <a:gs pos="0">
                <a:schemeClr val="accent1"/>
              </a:gs>
              <a:gs pos="100000">
                <a:schemeClr val="accent2"/>
              </a:gs>
            </a:gsLst>
            <a:lin ang="8100000" scaled="1"/>
          </a:gradFill>
          <a:ln w="25400" cap="flat" cmpd="sng" algn="ctr">
            <a:noFill/>
            <a:prstDash val="solid"/>
          </a:ln>
          <a:effectLst/>
        </p:spPr>
        <p:txBody>
          <a:bodyPr lIns="0" anchor="ctr"/>
          <a:lstStyle/>
          <a:p>
            <a:pPr algn="ctr" eaLnBrk="1" fontAlgn="auto" hangingPunct="1">
              <a:spcBef>
                <a:spcPts val="0"/>
              </a:spcBef>
              <a:spcAft>
                <a:spcPts val="0"/>
              </a:spcAft>
              <a:defRPr/>
            </a:pPr>
            <a:endParaRPr lang="zh-CN" altLang="en-US" sz="1350" kern="0">
              <a:solidFill>
                <a:schemeClr val="tx1">
                  <a:lumMod val="75000"/>
                  <a:lumOff val="25000"/>
                </a:schemeClr>
              </a:solidFill>
              <a:latin typeface="+mn-lt"/>
              <a:ea typeface="+mn-ea"/>
            </a:endParaRPr>
          </a:p>
        </p:txBody>
      </p:sp>
      <p:sp>
        <p:nvSpPr>
          <p:cNvPr id="14" name="MH_Other_4"/>
          <p:cNvSpPr/>
          <p:nvPr>
            <p:custDataLst>
              <p:tags r:id="rId4"/>
            </p:custDataLst>
          </p:nvPr>
        </p:nvSpPr>
        <p:spPr>
          <a:xfrm rot="174127">
            <a:off x="1040936" y="3356764"/>
            <a:ext cx="3244871" cy="1444250"/>
          </a:xfrm>
          <a:custGeom>
            <a:avLst/>
            <a:gdLst/>
            <a:ahLst/>
            <a:cxnLst/>
            <a:rect l="l" t="t" r="r" b="b"/>
            <a:pathLst>
              <a:path w="7590151" h="3240360">
                <a:moveTo>
                  <a:pt x="1620180" y="0"/>
                </a:moveTo>
                <a:cubicBezTo>
                  <a:pt x="2278948" y="0"/>
                  <a:pt x="2845888" y="393168"/>
                  <a:pt x="3097941" y="958193"/>
                </a:cubicBezTo>
                <a:lnTo>
                  <a:pt x="3098072" y="958193"/>
                </a:lnTo>
                <a:cubicBezTo>
                  <a:pt x="3396017" y="1214402"/>
                  <a:pt x="3933309" y="1384501"/>
                  <a:pt x="4546440" y="1384501"/>
                </a:cubicBezTo>
                <a:cubicBezTo>
                  <a:pt x="5102087" y="1384501"/>
                  <a:pt x="5595448" y="1244803"/>
                  <a:pt x="5903768" y="1026403"/>
                </a:cubicBezTo>
                <a:cubicBezTo>
                  <a:pt x="6082157" y="862178"/>
                  <a:pt x="6320464" y="762555"/>
                  <a:pt x="6582039" y="762555"/>
                </a:cubicBezTo>
                <a:cubicBezTo>
                  <a:pt x="7138804" y="762555"/>
                  <a:pt x="7590151" y="1213902"/>
                  <a:pt x="7590151" y="1770667"/>
                </a:cubicBezTo>
                <a:cubicBezTo>
                  <a:pt x="7590151" y="2327432"/>
                  <a:pt x="7138804" y="2778779"/>
                  <a:pt x="6582039" y="2778779"/>
                </a:cubicBezTo>
                <a:cubicBezTo>
                  <a:pt x="6378610" y="2778779"/>
                  <a:pt x="6189255" y="2718524"/>
                  <a:pt x="6031180" y="2614377"/>
                </a:cubicBezTo>
                <a:lnTo>
                  <a:pt x="6025214" y="2614377"/>
                </a:lnTo>
                <a:lnTo>
                  <a:pt x="6018143" y="2606422"/>
                </a:lnTo>
                <a:cubicBezTo>
                  <a:pt x="5945686" y="2557456"/>
                  <a:pt x="5879947" y="2499306"/>
                  <a:pt x="5823306" y="2433018"/>
                </a:cubicBezTo>
                <a:cubicBezTo>
                  <a:pt x="5515437" y="2211718"/>
                  <a:pt x="5018750" y="2069853"/>
                  <a:pt x="4458811" y="2069853"/>
                </a:cubicBezTo>
                <a:cubicBezTo>
                  <a:pt x="3782126" y="2069853"/>
                  <a:pt x="3197817" y="2277043"/>
                  <a:pt x="2925134" y="2577557"/>
                </a:cubicBezTo>
                <a:cubicBezTo>
                  <a:pt x="2631694" y="2979912"/>
                  <a:pt x="2156352" y="3240360"/>
                  <a:pt x="1620180" y="3240360"/>
                </a:cubicBezTo>
                <a:cubicBezTo>
                  <a:pt x="725379" y="3240360"/>
                  <a:pt x="0" y="2514981"/>
                  <a:pt x="0" y="1620180"/>
                </a:cubicBezTo>
                <a:cubicBezTo>
                  <a:pt x="0" y="725379"/>
                  <a:pt x="725379" y="0"/>
                  <a:pt x="1620180" y="0"/>
                </a:cubicBezTo>
                <a:close/>
              </a:path>
            </a:pathLst>
          </a:custGeom>
          <a:gradFill>
            <a:gsLst>
              <a:gs pos="0">
                <a:schemeClr val="accent1"/>
              </a:gs>
              <a:gs pos="100000">
                <a:schemeClr val="accent2"/>
              </a:gs>
            </a:gsLst>
            <a:lin ang="8100000" scaled="1"/>
          </a:gradFill>
          <a:ln w="25400" cap="flat" cmpd="sng" algn="ctr">
            <a:noFill/>
            <a:prstDash val="solid"/>
          </a:ln>
          <a:effectLst/>
        </p:spPr>
        <p:txBody>
          <a:bodyPr lIns="0" anchor="ctr"/>
          <a:lstStyle/>
          <a:p>
            <a:pPr algn="ctr" eaLnBrk="1" fontAlgn="auto" hangingPunct="1">
              <a:spcBef>
                <a:spcPts val="0"/>
              </a:spcBef>
              <a:spcAft>
                <a:spcPts val="0"/>
              </a:spcAft>
              <a:defRPr/>
            </a:pPr>
            <a:endParaRPr lang="zh-CN" altLang="en-US" sz="1350" kern="0">
              <a:solidFill>
                <a:schemeClr val="tx1">
                  <a:lumMod val="75000"/>
                  <a:lumOff val="25000"/>
                </a:schemeClr>
              </a:solidFill>
              <a:latin typeface="+mn-lt"/>
              <a:ea typeface="+mn-ea"/>
            </a:endParaRPr>
          </a:p>
        </p:txBody>
      </p:sp>
      <p:sp>
        <p:nvSpPr>
          <p:cNvPr id="15" name="椭圆 14"/>
          <p:cNvSpPr/>
          <p:nvPr/>
        </p:nvSpPr>
        <p:spPr>
          <a:xfrm>
            <a:off x="1094132" y="3392648"/>
            <a:ext cx="1277256" cy="1277256"/>
          </a:xfrm>
          <a:prstGeom prst="ellipse">
            <a:avLst/>
          </a:prstGeom>
          <a:solidFill>
            <a:srgbClr val="F6F6F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商务助理</a:t>
            </a:r>
          </a:p>
        </p:txBody>
      </p:sp>
      <p:sp>
        <p:nvSpPr>
          <p:cNvPr id="16" name="椭圆 15"/>
          <p:cNvSpPr/>
          <p:nvPr/>
        </p:nvSpPr>
        <p:spPr>
          <a:xfrm>
            <a:off x="3493686" y="3849462"/>
            <a:ext cx="720000" cy="7200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rPr>
              <a:t>04</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3280150" y="2770965"/>
            <a:ext cx="720000" cy="7200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rPr>
              <a:t>03</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椭圆 17"/>
          <p:cNvSpPr/>
          <p:nvPr/>
        </p:nvSpPr>
        <p:spPr>
          <a:xfrm>
            <a:off x="2613574" y="1939187"/>
            <a:ext cx="720000" cy="7200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rPr>
              <a:t>02</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椭圆 18"/>
          <p:cNvSpPr/>
          <p:nvPr/>
        </p:nvSpPr>
        <p:spPr>
          <a:xfrm>
            <a:off x="1570425" y="1577764"/>
            <a:ext cx="720000" cy="7200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rPr>
              <a:t>01</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7"/>
          <p:cNvSpPr txBox="1"/>
          <p:nvPr/>
        </p:nvSpPr>
        <p:spPr bwMode="auto">
          <a:xfrm>
            <a:off x="4407399" y="3897838"/>
            <a:ext cx="3404961" cy="900246"/>
          </a:xfrm>
          <a:prstGeom prst="rect">
            <a:avLst/>
          </a:prstGeom>
          <a:noFill/>
        </p:spPr>
        <p:txBody>
          <a:bodyPr wrap="square" lIns="68580" tIns="34290" rIns="68580" bIns="34290">
            <a:spAutoFit/>
          </a:bodyPr>
          <a:lstStyle/>
          <a:p>
            <a:pPr>
              <a:lnSpc>
                <a:spcPct val="150000"/>
              </a:lnSpc>
              <a:spcBef>
                <a:spcPct val="0"/>
              </a:spcBef>
            </a:pPr>
            <a:r>
              <a:rPr lang="zh-CN" altLang="en-US" sz="1200" b="1" dirty="0">
                <a:gradFill>
                  <a:gsLst>
                    <a:gs pos="0">
                      <a:schemeClr val="accent1"/>
                    </a:gs>
                    <a:gs pos="100000">
                      <a:schemeClr val="accent2"/>
                    </a:gs>
                  </a:gsLst>
                  <a:lin ang="8100000" scaled="1"/>
                </a:gradFill>
                <a:latin typeface="微软雅黑" panose="020B0503020204020204" pitchFamily="34" charset="-122"/>
                <a:ea typeface="微软雅黑" panose="020B0503020204020204" pitchFamily="34" charset="-122"/>
              </a:rPr>
              <a:t>负责部门的网站、微信微博管理工作</a:t>
            </a:r>
            <a:endParaRPr lang="en-US" altLang="zh-CN" sz="1200" dirty="0">
              <a:gradFill>
                <a:gsLst>
                  <a:gs pos="0">
                    <a:schemeClr val="accent1"/>
                  </a:gs>
                  <a:gs pos="100000">
                    <a:schemeClr val="accent2"/>
                  </a:gs>
                </a:gsLst>
                <a:lin ang="8100000" scaled="1"/>
              </a:gradFill>
              <a:latin typeface="微软雅黑" pitchFamily="34" charset="-122"/>
              <a:ea typeface="微软雅黑" pitchFamily="34" charset="-122"/>
            </a:endParaRPr>
          </a:p>
          <a:p>
            <a:pPr lvl="0">
              <a:lnSpc>
                <a:spcPct val="150000"/>
              </a:lnSpc>
              <a:spcBef>
                <a:spcPct val="0"/>
              </a:spcBef>
            </a:pPr>
            <a:r>
              <a:rPr lang="zh-CN" altLang="en-US" sz="1200" dirty="0">
                <a:solidFill>
                  <a:schemeClr val="tx1">
                    <a:lumMod val="65000"/>
                    <a:lumOff val="35000"/>
                  </a:schemeClr>
                </a:solidFill>
                <a:latin typeface="微软雅黑" pitchFamily="34" charset="-122"/>
                <a:ea typeface="微软雅黑" pitchFamily="34" charset="-122"/>
              </a:rPr>
              <a:t>负责管理本部门的网站、微信微博的更新与管理工作。</a:t>
            </a:r>
          </a:p>
        </p:txBody>
      </p:sp>
      <p:sp>
        <p:nvSpPr>
          <p:cNvPr id="21" name="文本框 17"/>
          <p:cNvSpPr txBox="1"/>
          <p:nvPr/>
        </p:nvSpPr>
        <p:spPr bwMode="auto">
          <a:xfrm>
            <a:off x="4139952" y="2819341"/>
            <a:ext cx="3404961" cy="900246"/>
          </a:xfrm>
          <a:prstGeom prst="rect">
            <a:avLst/>
          </a:prstGeom>
          <a:noFill/>
        </p:spPr>
        <p:txBody>
          <a:bodyPr wrap="square" lIns="68580" tIns="34290" rIns="68580" bIns="34290">
            <a:spAutoFit/>
          </a:bodyPr>
          <a:lstStyle/>
          <a:p>
            <a:pPr>
              <a:lnSpc>
                <a:spcPct val="150000"/>
              </a:lnSpc>
              <a:spcBef>
                <a:spcPct val="0"/>
              </a:spcBef>
            </a:pPr>
            <a:r>
              <a:rPr lang="zh-CN" altLang="en-US" sz="1200" b="1" dirty="0">
                <a:gradFill>
                  <a:gsLst>
                    <a:gs pos="0">
                      <a:schemeClr val="accent1"/>
                    </a:gs>
                    <a:gs pos="100000">
                      <a:schemeClr val="accent2"/>
                    </a:gs>
                  </a:gsLst>
                  <a:lin ang="8100000" scaled="1"/>
                </a:gradFill>
                <a:latin typeface="微软雅黑" panose="020B0503020204020204" pitchFamily="34" charset="-122"/>
                <a:ea typeface="微软雅黑" panose="020B0503020204020204" pitchFamily="34" charset="-122"/>
              </a:rPr>
              <a:t>组织部分会议并记录存档</a:t>
            </a:r>
            <a:endParaRPr lang="en-US" altLang="zh-CN" sz="1200" dirty="0">
              <a:gradFill>
                <a:gsLst>
                  <a:gs pos="0">
                    <a:schemeClr val="accent1"/>
                  </a:gs>
                  <a:gs pos="100000">
                    <a:schemeClr val="accent2"/>
                  </a:gs>
                </a:gsLst>
                <a:lin ang="8100000" scaled="1"/>
              </a:gradFill>
              <a:latin typeface="微软雅黑" pitchFamily="34" charset="-122"/>
              <a:ea typeface="微软雅黑" pitchFamily="34" charset="-122"/>
            </a:endParaRPr>
          </a:p>
          <a:p>
            <a:pPr lvl="0">
              <a:lnSpc>
                <a:spcPct val="150000"/>
              </a:lnSpc>
              <a:spcBef>
                <a:spcPct val="0"/>
              </a:spcBef>
            </a:pPr>
            <a:r>
              <a:rPr lang="zh-CN" altLang="en-US" sz="1200" dirty="0">
                <a:solidFill>
                  <a:schemeClr val="tx1">
                    <a:lumMod val="65000"/>
                    <a:lumOff val="35000"/>
                  </a:schemeClr>
                </a:solidFill>
                <a:latin typeface="微软雅黑" pitchFamily="34" charset="-122"/>
                <a:ea typeface="微软雅黑" pitchFamily="34" charset="-122"/>
              </a:rPr>
              <a:t>组织通知部门会议，打印会议材料，并对每次会做会议记录，整理会议纪要。</a:t>
            </a:r>
          </a:p>
        </p:txBody>
      </p:sp>
      <p:sp>
        <p:nvSpPr>
          <p:cNvPr id="22" name="文本框 17"/>
          <p:cNvSpPr txBox="1"/>
          <p:nvPr/>
        </p:nvSpPr>
        <p:spPr bwMode="auto">
          <a:xfrm>
            <a:off x="3490486" y="1699340"/>
            <a:ext cx="3404961" cy="900246"/>
          </a:xfrm>
          <a:prstGeom prst="rect">
            <a:avLst/>
          </a:prstGeom>
          <a:noFill/>
        </p:spPr>
        <p:txBody>
          <a:bodyPr wrap="square" lIns="68580" tIns="34290" rIns="68580" bIns="34290">
            <a:spAutoFit/>
          </a:bodyPr>
          <a:lstStyle/>
          <a:p>
            <a:pPr>
              <a:lnSpc>
                <a:spcPct val="150000"/>
              </a:lnSpc>
              <a:spcBef>
                <a:spcPct val="0"/>
              </a:spcBef>
            </a:pPr>
            <a:r>
              <a:rPr lang="zh-CN" altLang="en-US" sz="1200" b="1" dirty="0">
                <a:gradFill>
                  <a:gsLst>
                    <a:gs pos="0">
                      <a:schemeClr val="accent1"/>
                    </a:gs>
                    <a:gs pos="100000">
                      <a:schemeClr val="accent2"/>
                    </a:gs>
                  </a:gsLst>
                  <a:lin ang="8100000" scaled="1"/>
                </a:gradFill>
              </a:rPr>
              <a:t>资料室管理</a:t>
            </a:r>
          </a:p>
          <a:p>
            <a:pPr lvl="0">
              <a:lnSpc>
                <a:spcPct val="150000"/>
              </a:lnSpc>
              <a:spcBef>
                <a:spcPct val="0"/>
              </a:spcBef>
            </a:pPr>
            <a:r>
              <a:rPr lang="zh-CN" altLang="en-US" sz="1200" dirty="0">
                <a:solidFill>
                  <a:schemeClr val="tx1">
                    <a:lumMod val="65000"/>
                    <a:lumOff val="35000"/>
                  </a:schemeClr>
                </a:solidFill>
                <a:latin typeface="微软雅黑" pitchFamily="34" charset="-122"/>
                <a:ea typeface="微软雅黑" pitchFamily="34" charset="-122"/>
              </a:rPr>
              <a:t>资料室的管理工作，具体资料的存档，保管，资料室的日常维护工作。</a:t>
            </a:r>
          </a:p>
        </p:txBody>
      </p:sp>
      <p:sp>
        <p:nvSpPr>
          <p:cNvPr id="23" name="文本框 17"/>
          <p:cNvSpPr txBox="1"/>
          <p:nvPr/>
        </p:nvSpPr>
        <p:spPr bwMode="auto">
          <a:xfrm>
            <a:off x="2297669" y="869225"/>
            <a:ext cx="3404961" cy="900246"/>
          </a:xfrm>
          <a:prstGeom prst="rect">
            <a:avLst/>
          </a:prstGeom>
          <a:noFill/>
        </p:spPr>
        <p:txBody>
          <a:bodyPr wrap="square" lIns="68580" tIns="34290" rIns="68580" bIns="34290">
            <a:spAutoFit/>
          </a:bodyPr>
          <a:lstStyle/>
          <a:p>
            <a:pPr lvl="0">
              <a:lnSpc>
                <a:spcPct val="150000"/>
              </a:lnSpc>
              <a:spcBef>
                <a:spcPct val="0"/>
              </a:spcBef>
            </a:pPr>
            <a:r>
              <a:rPr lang="zh-CN" altLang="en-US" sz="1200" b="1" dirty="0">
                <a:gradFill>
                  <a:gsLst>
                    <a:gs pos="0">
                      <a:schemeClr val="accent1"/>
                    </a:gs>
                    <a:gs pos="100000">
                      <a:schemeClr val="accent2"/>
                    </a:gs>
                  </a:gsLst>
                  <a:lin ang="8100000" scaled="1"/>
                </a:gradFill>
                <a:latin typeface="微软雅黑" pitchFamily="34" charset="-122"/>
                <a:ea typeface="微软雅黑" pitchFamily="34" charset="-122"/>
              </a:rPr>
              <a:t>协助部门领导完成日常工作</a:t>
            </a:r>
          </a:p>
          <a:p>
            <a:pPr lvl="0">
              <a:lnSpc>
                <a:spcPct val="150000"/>
              </a:lnSpc>
              <a:spcBef>
                <a:spcPct val="0"/>
              </a:spcBef>
            </a:pPr>
            <a:r>
              <a:rPr lang="zh-CN" altLang="en-US" sz="1200" dirty="0">
                <a:solidFill>
                  <a:schemeClr val="tx1">
                    <a:lumMod val="65000"/>
                    <a:lumOff val="35000"/>
                  </a:schemeClr>
                </a:solidFill>
                <a:latin typeface="微软雅黑" pitchFamily="34" charset="-122"/>
                <a:ea typeface="微软雅黑" pitchFamily="34" charset="-122"/>
              </a:rPr>
              <a:t>协助部门领导的资料收集、整理、打印，领导交办的其他工作。</a:t>
            </a:r>
          </a:p>
        </p:txBody>
      </p:sp>
    </p:spTree>
    <p:extLst>
      <p:ext uri="{BB962C8B-B14F-4D97-AF65-F5344CB8AC3E}">
        <p14:creationId xmlns:p14="http://schemas.microsoft.com/office/powerpoint/2010/main" val="56454916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00"/>
                            </p:stCondLst>
                            <p:childTnLst>
                              <p:par>
                                <p:cTn id="22" presetID="31"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750" fill="hold"/>
                                        <p:tgtEl>
                                          <p:spTgt spid="11"/>
                                        </p:tgtEl>
                                        <p:attrNameLst>
                                          <p:attrName>ppt_w</p:attrName>
                                        </p:attrNameLst>
                                      </p:cBhvr>
                                      <p:tavLst>
                                        <p:tav tm="0">
                                          <p:val>
                                            <p:fltVal val="0"/>
                                          </p:val>
                                        </p:tav>
                                        <p:tav tm="100000">
                                          <p:val>
                                            <p:strVal val="#ppt_w"/>
                                          </p:val>
                                        </p:tav>
                                      </p:tavLst>
                                    </p:anim>
                                    <p:anim calcmode="lin" valueType="num">
                                      <p:cBhvr>
                                        <p:cTn id="25" dur="750" fill="hold"/>
                                        <p:tgtEl>
                                          <p:spTgt spid="11"/>
                                        </p:tgtEl>
                                        <p:attrNameLst>
                                          <p:attrName>ppt_h</p:attrName>
                                        </p:attrNameLst>
                                      </p:cBhvr>
                                      <p:tavLst>
                                        <p:tav tm="0">
                                          <p:val>
                                            <p:fltVal val="0"/>
                                          </p:val>
                                        </p:tav>
                                        <p:tav tm="100000">
                                          <p:val>
                                            <p:strVal val="#ppt_h"/>
                                          </p:val>
                                        </p:tav>
                                      </p:tavLst>
                                    </p:anim>
                                    <p:anim calcmode="lin" valueType="num">
                                      <p:cBhvr>
                                        <p:cTn id="26" dur="750" fill="hold"/>
                                        <p:tgtEl>
                                          <p:spTgt spid="11"/>
                                        </p:tgtEl>
                                        <p:attrNameLst>
                                          <p:attrName>style.rotation</p:attrName>
                                        </p:attrNameLst>
                                      </p:cBhvr>
                                      <p:tavLst>
                                        <p:tav tm="0">
                                          <p:val>
                                            <p:fltVal val="90"/>
                                          </p:val>
                                        </p:tav>
                                        <p:tav tm="100000">
                                          <p:val>
                                            <p:fltVal val="0"/>
                                          </p:val>
                                        </p:tav>
                                      </p:tavLst>
                                    </p:anim>
                                    <p:animEffect transition="in" filter="fade">
                                      <p:cBhvr>
                                        <p:cTn id="27" dur="750"/>
                                        <p:tgtEl>
                                          <p:spTgt spid="11"/>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750" fill="hold"/>
                                        <p:tgtEl>
                                          <p:spTgt spid="12"/>
                                        </p:tgtEl>
                                        <p:attrNameLst>
                                          <p:attrName>ppt_w</p:attrName>
                                        </p:attrNameLst>
                                      </p:cBhvr>
                                      <p:tavLst>
                                        <p:tav tm="0">
                                          <p:val>
                                            <p:fltVal val="0"/>
                                          </p:val>
                                        </p:tav>
                                        <p:tav tm="100000">
                                          <p:val>
                                            <p:strVal val="#ppt_w"/>
                                          </p:val>
                                        </p:tav>
                                      </p:tavLst>
                                    </p:anim>
                                    <p:anim calcmode="lin" valueType="num">
                                      <p:cBhvr>
                                        <p:cTn id="31" dur="750" fill="hold"/>
                                        <p:tgtEl>
                                          <p:spTgt spid="12"/>
                                        </p:tgtEl>
                                        <p:attrNameLst>
                                          <p:attrName>ppt_h</p:attrName>
                                        </p:attrNameLst>
                                      </p:cBhvr>
                                      <p:tavLst>
                                        <p:tav tm="0">
                                          <p:val>
                                            <p:fltVal val="0"/>
                                          </p:val>
                                        </p:tav>
                                        <p:tav tm="100000">
                                          <p:val>
                                            <p:strVal val="#ppt_h"/>
                                          </p:val>
                                        </p:tav>
                                      </p:tavLst>
                                    </p:anim>
                                    <p:anim calcmode="lin" valueType="num">
                                      <p:cBhvr>
                                        <p:cTn id="32" dur="750" fill="hold"/>
                                        <p:tgtEl>
                                          <p:spTgt spid="12"/>
                                        </p:tgtEl>
                                        <p:attrNameLst>
                                          <p:attrName>style.rotation</p:attrName>
                                        </p:attrNameLst>
                                      </p:cBhvr>
                                      <p:tavLst>
                                        <p:tav tm="0">
                                          <p:val>
                                            <p:fltVal val="90"/>
                                          </p:val>
                                        </p:tav>
                                        <p:tav tm="100000">
                                          <p:val>
                                            <p:fltVal val="0"/>
                                          </p:val>
                                        </p:tav>
                                      </p:tavLst>
                                    </p:anim>
                                    <p:animEffect transition="in" filter="fade">
                                      <p:cBhvr>
                                        <p:cTn id="33" dur="750"/>
                                        <p:tgtEl>
                                          <p:spTgt spid="12"/>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750" fill="hold"/>
                                        <p:tgtEl>
                                          <p:spTgt spid="13"/>
                                        </p:tgtEl>
                                        <p:attrNameLst>
                                          <p:attrName>ppt_w</p:attrName>
                                        </p:attrNameLst>
                                      </p:cBhvr>
                                      <p:tavLst>
                                        <p:tav tm="0">
                                          <p:val>
                                            <p:fltVal val="0"/>
                                          </p:val>
                                        </p:tav>
                                        <p:tav tm="100000">
                                          <p:val>
                                            <p:strVal val="#ppt_w"/>
                                          </p:val>
                                        </p:tav>
                                      </p:tavLst>
                                    </p:anim>
                                    <p:anim calcmode="lin" valueType="num">
                                      <p:cBhvr>
                                        <p:cTn id="37" dur="750" fill="hold"/>
                                        <p:tgtEl>
                                          <p:spTgt spid="13"/>
                                        </p:tgtEl>
                                        <p:attrNameLst>
                                          <p:attrName>ppt_h</p:attrName>
                                        </p:attrNameLst>
                                      </p:cBhvr>
                                      <p:tavLst>
                                        <p:tav tm="0">
                                          <p:val>
                                            <p:fltVal val="0"/>
                                          </p:val>
                                        </p:tav>
                                        <p:tav tm="100000">
                                          <p:val>
                                            <p:strVal val="#ppt_h"/>
                                          </p:val>
                                        </p:tav>
                                      </p:tavLst>
                                    </p:anim>
                                    <p:anim calcmode="lin" valueType="num">
                                      <p:cBhvr>
                                        <p:cTn id="38" dur="750" fill="hold"/>
                                        <p:tgtEl>
                                          <p:spTgt spid="13"/>
                                        </p:tgtEl>
                                        <p:attrNameLst>
                                          <p:attrName>style.rotation</p:attrName>
                                        </p:attrNameLst>
                                      </p:cBhvr>
                                      <p:tavLst>
                                        <p:tav tm="0">
                                          <p:val>
                                            <p:fltVal val="90"/>
                                          </p:val>
                                        </p:tav>
                                        <p:tav tm="100000">
                                          <p:val>
                                            <p:fltVal val="0"/>
                                          </p:val>
                                        </p:tav>
                                      </p:tavLst>
                                    </p:anim>
                                    <p:animEffect transition="in" filter="fade">
                                      <p:cBhvr>
                                        <p:cTn id="39" dur="750"/>
                                        <p:tgtEl>
                                          <p:spTgt spid="13"/>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 calcmode="lin" valueType="num">
                                      <p:cBhvr>
                                        <p:cTn id="44" dur="750" fill="hold"/>
                                        <p:tgtEl>
                                          <p:spTgt spid="14"/>
                                        </p:tgtEl>
                                        <p:attrNameLst>
                                          <p:attrName>style.rotation</p:attrName>
                                        </p:attrNameLst>
                                      </p:cBhvr>
                                      <p:tavLst>
                                        <p:tav tm="0">
                                          <p:val>
                                            <p:fltVal val="90"/>
                                          </p:val>
                                        </p:tav>
                                        <p:tav tm="100000">
                                          <p:val>
                                            <p:fltVal val="0"/>
                                          </p:val>
                                        </p:tav>
                                      </p:tavLst>
                                    </p:anim>
                                    <p:animEffect transition="in" filter="fade">
                                      <p:cBhvr>
                                        <p:cTn id="45" dur="750"/>
                                        <p:tgtEl>
                                          <p:spTgt spid="14"/>
                                        </p:tgtEl>
                                      </p:cBhvr>
                                    </p:animEffect>
                                  </p:childTnLst>
                                </p:cTn>
                              </p:par>
                            </p:childTnLst>
                          </p:cTn>
                        </p:par>
                        <p:par>
                          <p:cTn id="46" fill="hold">
                            <p:stCondLst>
                              <p:cond delay="2450"/>
                            </p:stCondLst>
                            <p:childTnLst>
                              <p:par>
                                <p:cTn id="47" presetID="21" presetClass="entr" presetSubtype="1"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heel(1)">
                                      <p:cBhvr>
                                        <p:cTn id="49" dur="500"/>
                                        <p:tgtEl>
                                          <p:spTgt spid="15"/>
                                        </p:tgtEl>
                                      </p:cBhvr>
                                    </p:animEffect>
                                  </p:childTnLst>
                                </p:cTn>
                              </p:par>
                            </p:childTnLst>
                          </p:cTn>
                        </p:par>
                        <p:par>
                          <p:cTn id="50" fill="hold">
                            <p:stCondLst>
                              <p:cond delay="2950"/>
                            </p:stCondLst>
                            <p:childTnLst>
                              <p:par>
                                <p:cTn id="51" presetID="53" presetClass="entr" presetSubtype="16"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p:cTn id="53" dur="500" fill="hold"/>
                                        <p:tgtEl>
                                          <p:spTgt spid="19"/>
                                        </p:tgtEl>
                                        <p:attrNameLst>
                                          <p:attrName>ppt_w</p:attrName>
                                        </p:attrNameLst>
                                      </p:cBhvr>
                                      <p:tavLst>
                                        <p:tav tm="0">
                                          <p:val>
                                            <p:fltVal val="0"/>
                                          </p:val>
                                        </p:tav>
                                        <p:tav tm="100000">
                                          <p:val>
                                            <p:strVal val="#ppt_w"/>
                                          </p:val>
                                        </p:tav>
                                      </p:tavLst>
                                    </p:anim>
                                    <p:anim calcmode="lin" valueType="num">
                                      <p:cBhvr>
                                        <p:cTn id="54" dur="500" fill="hold"/>
                                        <p:tgtEl>
                                          <p:spTgt spid="19"/>
                                        </p:tgtEl>
                                        <p:attrNameLst>
                                          <p:attrName>ppt_h</p:attrName>
                                        </p:attrNameLst>
                                      </p:cBhvr>
                                      <p:tavLst>
                                        <p:tav tm="0">
                                          <p:val>
                                            <p:fltVal val="0"/>
                                          </p:val>
                                        </p:tav>
                                        <p:tav tm="100000">
                                          <p:val>
                                            <p:strVal val="#ppt_h"/>
                                          </p:val>
                                        </p:tav>
                                      </p:tavLst>
                                    </p:anim>
                                    <p:animEffect transition="in" filter="fade">
                                      <p:cBhvr>
                                        <p:cTn id="55" dur="500"/>
                                        <p:tgtEl>
                                          <p:spTgt spid="19"/>
                                        </p:tgtEl>
                                      </p:cBhvr>
                                    </p:animEffect>
                                  </p:childTnLst>
                                </p:cTn>
                              </p:par>
                            </p:childTnLst>
                          </p:cTn>
                        </p:par>
                        <p:par>
                          <p:cTn id="56" fill="hold">
                            <p:stCondLst>
                              <p:cond delay="3450"/>
                            </p:stCondLst>
                            <p:childTnLst>
                              <p:par>
                                <p:cTn id="57" presetID="22" presetClass="entr" presetSubtype="8"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wipe(left)">
                                      <p:cBhvr>
                                        <p:cTn id="59" dur="500"/>
                                        <p:tgtEl>
                                          <p:spTgt spid="23"/>
                                        </p:tgtEl>
                                      </p:cBhvr>
                                    </p:animEffect>
                                  </p:childTnLst>
                                </p:cTn>
                              </p:par>
                            </p:childTnLst>
                          </p:cTn>
                        </p:par>
                        <p:par>
                          <p:cTn id="60" fill="hold">
                            <p:stCondLst>
                              <p:cond delay="3950"/>
                            </p:stCondLst>
                            <p:childTnLst>
                              <p:par>
                                <p:cTn id="61" presetID="53" presetClass="entr" presetSubtype="16"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fltVal val="0"/>
                                          </p:val>
                                        </p:tav>
                                        <p:tav tm="100000">
                                          <p:val>
                                            <p:strVal val="#ppt_w"/>
                                          </p:val>
                                        </p:tav>
                                      </p:tavLst>
                                    </p:anim>
                                    <p:anim calcmode="lin" valueType="num">
                                      <p:cBhvr>
                                        <p:cTn id="64" dur="500" fill="hold"/>
                                        <p:tgtEl>
                                          <p:spTgt spid="18"/>
                                        </p:tgtEl>
                                        <p:attrNameLst>
                                          <p:attrName>ppt_h</p:attrName>
                                        </p:attrNameLst>
                                      </p:cBhvr>
                                      <p:tavLst>
                                        <p:tav tm="0">
                                          <p:val>
                                            <p:fltVal val="0"/>
                                          </p:val>
                                        </p:tav>
                                        <p:tav tm="100000">
                                          <p:val>
                                            <p:strVal val="#ppt_h"/>
                                          </p:val>
                                        </p:tav>
                                      </p:tavLst>
                                    </p:anim>
                                    <p:animEffect transition="in" filter="fade">
                                      <p:cBhvr>
                                        <p:cTn id="65" dur="500"/>
                                        <p:tgtEl>
                                          <p:spTgt spid="18"/>
                                        </p:tgtEl>
                                      </p:cBhvr>
                                    </p:animEffect>
                                  </p:childTnLst>
                                </p:cTn>
                              </p:par>
                            </p:childTnLst>
                          </p:cTn>
                        </p:par>
                        <p:par>
                          <p:cTn id="66" fill="hold">
                            <p:stCondLst>
                              <p:cond delay="4450"/>
                            </p:stCondLst>
                            <p:childTnLst>
                              <p:par>
                                <p:cTn id="67" presetID="2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left)">
                                      <p:cBhvr>
                                        <p:cTn id="69" dur="500"/>
                                        <p:tgtEl>
                                          <p:spTgt spid="22"/>
                                        </p:tgtEl>
                                      </p:cBhvr>
                                    </p:animEffect>
                                  </p:childTnLst>
                                </p:cTn>
                              </p:par>
                            </p:childTnLst>
                          </p:cTn>
                        </p:par>
                        <p:par>
                          <p:cTn id="70" fill="hold">
                            <p:stCondLst>
                              <p:cond delay="4950"/>
                            </p:stCondLst>
                            <p:childTnLst>
                              <p:par>
                                <p:cTn id="71" presetID="53" presetClass="entr" presetSubtype="16" fill="hold" grpId="0" nodeType="after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p:cTn id="73" dur="500" fill="hold"/>
                                        <p:tgtEl>
                                          <p:spTgt spid="17"/>
                                        </p:tgtEl>
                                        <p:attrNameLst>
                                          <p:attrName>ppt_w</p:attrName>
                                        </p:attrNameLst>
                                      </p:cBhvr>
                                      <p:tavLst>
                                        <p:tav tm="0">
                                          <p:val>
                                            <p:fltVal val="0"/>
                                          </p:val>
                                        </p:tav>
                                        <p:tav tm="100000">
                                          <p:val>
                                            <p:strVal val="#ppt_w"/>
                                          </p:val>
                                        </p:tav>
                                      </p:tavLst>
                                    </p:anim>
                                    <p:anim calcmode="lin" valueType="num">
                                      <p:cBhvr>
                                        <p:cTn id="74" dur="500" fill="hold"/>
                                        <p:tgtEl>
                                          <p:spTgt spid="17"/>
                                        </p:tgtEl>
                                        <p:attrNameLst>
                                          <p:attrName>ppt_h</p:attrName>
                                        </p:attrNameLst>
                                      </p:cBhvr>
                                      <p:tavLst>
                                        <p:tav tm="0">
                                          <p:val>
                                            <p:fltVal val="0"/>
                                          </p:val>
                                        </p:tav>
                                        <p:tav tm="100000">
                                          <p:val>
                                            <p:strVal val="#ppt_h"/>
                                          </p:val>
                                        </p:tav>
                                      </p:tavLst>
                                    </p:anim>
                                    <p:animEffect transition="in" filter="fade">
                                      <p:cBhvr>
                                        <p:cTn id="75" dur="500"/>
                                        <p:tgtEl>
                                          <p:spTgt spid="17"/>
                                        </p:tgtEl>
                                      </p:cBhvr>
                                    </p:animEffect>
                                  </p:childTnLst>
                                </p:cTn>
                              </p:par>
                            </p:childTnLst>
                          </p:cTn>
                        </p:par>
                        <p:par>
                          <p:cTn id="76" fill="hold">
                            <p:stCondLst>
                              <p:cond delay="5450"/>
                            </p:stCondLst>
                            <p:childTnLst>
                              <p:par>
                                <p:cTn id="77" presetID="22" presetClass="entr" presetSubtype="8"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wipe(left)">
                                      <p:cBhvr>
                                        <p:cTn id="79" dur="500"/>
                                        <p:tgtEl>
                                          <p:spTgt spid="21"/>
                                        </p:tgtEl>
                                      </p:cBhvr>
                                    </p:animEffect>
                                  </p:childTnLst>
                                </p:cTn>
                              </p:par>
                            </p:childTnLst>
                          </p:cTn>
                        </p:par>
                        <p:par>
                          <p:cTn id="80" fill="hold">
                            <p:stCondLst>
                              <p:cond delay="5950"/>
                            </p:stCondLst>
                            <p:childTnLst>
                              <p:par>
                                <p:cTn id="81" presetID="53" presetClass="entr" presetSubtype="16" fill="hold" grpId="0" nodeType="after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p:cTn id="83" dur="500" fill="hold"/>
                                        <p:tgtEl>
                                          <p:spTgt spid="16"/>
                                        </p:tgtEl>
                                        <p:attrNameLst>
                                          <p:attrName>ppt_w</p:attrName>
                                        </p:attrNameLst>
                                      </p:cBhvr>
                                      <p:tavLst>
                                        <p:tav tm="0">
                                          <p:val>
                                            <p:fltVal val="0"/>
                                          </p:val>
                                        </p:tav>
                                        <p:tav tm="100000">
                                          <p:val>
                                            <p:strVal val="#ppt_w"/>
                                          </p:val>
                                        </p:tav>
                                      </p:tavLst>
                                    </p:anim>
                                    <p:anim calcmode="lin" valueType="num">
                                      <p:cBhvr>
                                        <p:cTn id="84" dur="500" fill="hold"/>
                                        <p:tgtEl>
                                          <p:spTgt spid="16"/>
                                        </p:tgtEl>
                                        <p:attrNameLst>
                                          <p:attrName>ppt_h</p:attrName>
                                        </p:attrNameLst>
                                      </p:cBhvr>
                                      <p:tavLst>
                                        <p:tav tm="0">
                                          <p:val>
                                            <p:fltVal val="0"/>
                                          </p:val>
                                        </p:tav>
                                        <p:tav tm="100000">
                                          <p:val>
                                            <p:strVal val="#ppt_h"/>
                                          </p:val>
                                        </p:tav>
                                      </p:tavLst>
                                    </p:anim>
                                    <p:animEffect transition="in" filter="fade">
                                      <p:cBhvr>
                                        <p:cTn id="85" dur="500"/>
                                        <p:tgtEl>
                                          <p:spTgt spid="16"/>
                                        </p:tgtEl>
                                      </p:cBhvr>
                                    </p:animEffect>
                                  </p:childTnLst>
                                </p:cTn>
                              </p:par>
                            </p:childTnLst>
                          </p:cTn>
                        </p:par>
                        <p:par>
                          <p:cTn id="86" fill="hold">
                            <p:stCondLst>
                              <p:cond delay="6450"/>
                            </p:stCondLst>
                            <p:childTnLst>
                              <p:par>
                                <p:cTn id="87" presetID="22" presetClass="entr" presetSubtype="8"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wipe(left)">
                                      <p:cBhvr>
                                        <p:cTn id="8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工作完成情况</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5</a:t>
            </a:fld>
            <a:endParaRPr lang="zh-CN" altLang="en-US" sz="1800" dirty="0">
              <a:solidFill>
                <a:schemeClr val="bg1"/>
              </a:solidFill>
            </a:endParaRPr>
          </a:p>
        </p:txBody>
      </p:sp>
      <p:grpSp>
        <p:nvGrpSpPr>
          <p:cNvPr id="7" name="组合 6"/>
          <p:cNvGrpSpPr/>
          <p:nvPr/>
        </p:nvGrpSpPr>
        <p:grpSpPr>
          <a:xfrm>
            <a:off x="572026" y="2123579"/>
            <a:ext cx="4308565" cy="600141"/>
            <a:chOff x="892720" y="2787931"/>
            <a:chExt cx="4823003" cy="671797"/>
          </a:xfrm>
        </p:grpSpPr>
        <p:sp>
          <p:nvSpPr>
            <p:cNvPr id="11" name="矩形 10"/>
            <p:cNvSpPr/>
            <p:nvPr/>
          </p:nvSpPr>
          <p:spPr>
            <a:xfrm>
              <a:off x="960517" y="3163892"/>
              <a:ext cx="4755206" cy="2958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12" name="矩形 11"/>
            <p:cNvSpPr/>
            <p:nvPr/>
          </p:nvSpPr>
          <p:spPr>
            <a:xfrm>
              <a:off x="960517" y="3163893"/>
              <a:ext cx="2377603" cy="295835"/>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文本框 12"/>
            <p:cNvSpPr txBox="1"/>
            <p:nvPr/>
          </p:nvSpPr>
          <p:spPr>
            <a:xfrm>
              <a:off x="892720" y="2787931"/>
              <a:ext cx="1492129" cy="378977"/>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工作项目二</a:t>
              </a:r>
            </a:p>
          </p:txBody>
        </p:sp>
      </p:grpSp>
      <p:grpSp>
        <p:nvGrpSpPr>
          <p:cNvPr id="14" name="组合 13"/>
          <p:cNvGrpSpPr/>
          <p:nvPr/>
        </p:nvGrpSpPr>
        <p:grpSpPr>
          <a:xfrm>
            <a:off x="572027" y="2922894"/>
            <a:ext cx="4308566" cy="599164"/>
            <a:chOff x="892721" y="3773469"/>
            <a:chExt cx="4823017" cy="670705"/>
          </a:xfrm>
        </p:grpSpPr>
        <p:sp>
          <p:nvSpPr>
            <p:cNvPr id="15" name="矩形 14"/>
            <p:cNvSpPr/>
            <p:nvPr/>
          </p:nvSpPr>
          <p:spPr>
            <a:xfrm>
              <a:off x="960519" y="4148339"/>
              <a:ext cx="4755219" cy="2958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16" name="文本框 13"/>
            <p:cNvSpPr txBox="1"/>
            <p:nvPr/>
          </p:nvSpPr>
          <p:spPr>
            <a:xfrm>
              <a:off x="892721" y="3773469"/>
              <a:ext cx="1492131" cy="378978"/>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工作项目三</a:t>
              </a:r>
            </a:p>
          </p:txBody>
        </p:sp>
        <p:sp>
          <p:nvSpPr>
            <p:cNvPr id="17" name="矩形 16"/>
            <p:cNvSpPr/>
            <p:nvPr/>
          </p:nvSpPr>
          <p:spPr>
            <a:xfrm>
              <a:off x="960517" y="4148339"/>
              <a:ext cx="3128684" cy="295835"/>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572027" y="3674042"/>
            <a:ext cx="4308566" cy="631950"/>
            <a:chOff x="892721" y="4726501"/>
            <a:chExt cx="4823007" cy="707404"/>
          </a:xfrm>
        </p:grpSpPr>
        <p:sp>
          <p:nvSpPr>
            <p:cNvPr id="19" name="矩形 18"/>
            <p:cNvSpPr/>
            <p:nvPr/>
          </p:nvSpPr>
          <p:spPr>
            <a:xfrm>
              <a:off x="960519" y="5138070"/>
              <a:ext cx="4755209" cy="2958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20" name="文本框 14"/>
            <p:cNvSpPr txBox="1"/>
            <p:nvPr/>
          </p:nvSpPr>
          <p:spPr>
            <a:xfrm>
              <a:off x="892721" y="4726501"/>
              <a:ext cx="1632138" cy="378977"/>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工作项目四</a:t>
              </a:r>
            </a:p>
          </p:txBody>
        </p:sp>
        <p:sp>
          <p:nvSpPr>
            <p:cNvPr id="21" name="矩形 20"/>
            <p:cNvSpPr/>
            <p:nvPr/>
          </p:nvSpPr>
          <p:spPr>
            <a:xfrm>
              <a:off x="960516" y="5138070"/>
              <a:ext cx="3989540" cy="295835"/>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572027" y="1347615"/>
            <a:ext cx="4308565" cy="600631"/>
            <a:chOff x="892721" y="1795773"/>
            <a:chExt cx="4823001" cy="672345"/>
          </a:xfrm>
        </p:grpSpPr>
        <p:sp>
          <p:nvSpPr>
            <p:cNvPr id="23" name="矩形 22"/>
            <p:cNvSpPr/>
            <p:nvPr/>
          </p:nvSpPr>
          <p:spPr>
            <a:xfrm>
              <a:off x="960517" y="2174748"/>
              <a:ext cx="4755205" cy="2933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24" name="矩形 23"/>
            <p:cNvSpPr/>
            <p:nvPr/>
          </p:nvSpPr>
          <p:spPr>
            <a:xfrm>
              <a:off x="960517" y="2172284"/>
              <a:ext cx="3738283" cy="295834"/>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11"/>
            <p:cNvSpPr txBox="1"/>
            <p:nvPr/>
          </p:nvSpPr>
          <p:spPr>
            <a:xfrm>
              <a:off x="892721" y="1795773"/>
              <a:ext cx="1628116" cy="378977"/>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工作项目一</a:t>
              </a:r>
            </a:p>
          </p:txBody>
        </p:sp>
      </p:grpSp>
      <p:sp>
        <p:nvSpPr>
          <p:cNvPr id="26" name="圆角矩形标注 25"/>
          <p:cNvSpPr/>
          <p:nvPr/>
        </p:nvSpPr>
        <p:spPr>
          <a:xfrm rot="21600000">
            <a:off x="3778473" y="1347615"/>
            <a:ext cx="696393" cy="228471"/>
          </a:xfrm>
          <a:prstGeom prst="wedgeRoundRectCallout">
            <a:avLst>
              <a:gd name="adj1" fmla="val -21633"/>
              <a:gd name="adj2" fmla="val 78997"/>
              <a:gd name="adj3" fmla="val 166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80%</a:t>
            </a:r>
            <a:endParaRPr lang="zh-CN" altLang="en-US" dirty="0">
              <a:latin typeface="华文细黑" panose="02010600040101010101" pitchFamily="2" charset="-122"/>
              <a:ea typeface="华文细黑" panose="02010600040101010101" pitchFamily="2" charset="-122"/>
            </a:endParaRPr>
          </a:p>
        </p:txBody>
      </p:sp>
      <p:sp>
        <p:nvSpPr>
          <p:cNvPr id="27" name="圆角矩形标注 26"/>
          <p:cNvSpPr/>
          <p:nvPr/>
        </p:nvSpPr>
        <p:spPr>
          <a:xfrm rot="21600000">
            <a:off x="2555776" y="2123579"/>
            <a:ext cx="696393" cy="228471"/>
          </a:xfrm>
          <a:prstGeom prst="wedgeRoundRectCallout">
            <a:avLst>
              <a:gd name="adj1" fmla="val -21633"/>
              <a:gd name="adj2" fmla="val 78997"/>
              <a:gd name="adj3" fmla="val 166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50%</a:t>
            </a:r>
            <a:endParaRPr lang="zh-CN" altLang="en-US" dirty="0">
              <a:latin typeface="华文细黑" panose="02010600040101010101" pitchFamily="2" charset="-122"/>
              <a:ea typeface="华文细黑" panose="02010600040101010101" pitchFamily="2" charset="-122"/>
            </a:endParaRPr>
          </a:p>
        </p:txBody>
      </p:sp>
      <p:sp>
        <p:nvSpPr>
          <p:cNvPr id="28" name="圆角矩形标注 27"/>
          <p:cNvSpPr/>
          <p:nvPr/>
        </p:nvSpPr>
        <p:spPr>
          <a:xfrm rot="21600000">
            <a:off x="3248923" y="2922894"/>
            <a:ext cx="696393" cy="228471"/>
          </a:xfrm>
          <a:prstGeom prst="wedgeRoundRectCallout">
            <a:avLst>
              <a:gd name="adj1" fmla="val -21633"/>
              <a:gd name="adj2" fmla="val 78997"/>
              <a:gd name="adj3" fmla="val 166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65%</a:t>
            </a:r>
            <a:endParaRPr lang="zh-CN" altLang="en-US" dirty="0">
              <a:latin typeface="华文细黑" panose="02010600040101010101" pitchFamily="2" charset="-122"/>
              <a:ea typeface="华文细黑" panose="02010600040101010101" pitchFamily="2" charset="-122"/>
            </a:endParaRPr>
          </a:p>
        </p:txBody>
      </p:sp>
      <p:sp>
        <p:nvSpPr>
          <p:cNvPr id="29" name="圆角矩形标注 28"/>
          <p:cNvSpPr/>
          <p:nvPr/>
        </p:nvSpPr>
        <p:spPr>
          <a:xfrm rot="21600000">
            <a:off x="4019623" y="3717481"/>
            <a:ext cx="696393" cy="228471"/>
          </a:xfrm>
          <a:prstGeom prst="wedgeRoundRectCallout">
            <a:avLst>
              <a:gd name="adj1" fmla="val -21633"/>
              <a:gd name="adj2" fmla="val 78997"/>
              <a:gd name="adj3" fmla="val 166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90%</a:t>
            </a:r>
            <a:endParaRPr lang="zh-CN" altLang="en-US" dirty="0">
              <a:latin typeface="华文细黑" panose="02010600040101010101" pitchFamily="2" charset="-122"/>
              <a:ea typeface="华文细黑" panose="02010600040101010101" pitchFamily="2" charset="-122"/>
            </a:endParaRPr>
          </a:p>
        </p:txBody>
      </p:sp>
      <p:sp>
        <p:nvSpPr>
          <p:cNvPr id="30" name="左大括号 29"/>
          <p:cNvSpPr/>
          <p:nvPr/>
        </p:nvSpPr>
        <p:spPr>
          <a:xfrm>
            <a:off x="5724128" y="1510488"/>
            <a:ext cx="288000" cy="3024000"/>
          </a:xfrm>
          <a:prstGeom prst="leftBrace">
            <a:avLst>
              <a:gd name="adj1" fmla="val 19041"/>
              <a:gd name="adj2" fmla="val 50000"/>
            </a:avLst>
          </a:prstGeom>
          <a:ln w="3175">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文本框 7"/>
          <p:cNvSpPr txBox="1">
            <a:spLocks noChangeArrowheads="1"/>
          </p:cNvSpPr>
          <p:nvPr/>
        </p:nvSpPr>
        <p:spPr bwMode="auto">
          <a:xfrm>
            <a:off x="6012160" y="1457002"/>
            <a:ext cx="2304256"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zh-CN" altLang="en-US" sz="1100" b="1" dirty="0">
                <a:solidFill>
                  <a:schemeClr val="tx1">
                    <a:lumMod val="65000"/>
                    <a:lumOff val="35000"/>
                  </a:schemeClr>
                </a:solidFill>
                <a:latin typeface="微软雅黑" pitchFamily="34" charset="-122"/>
              </a:rPr>
              <a:t>项目一情况</a:t>
            </a:r>
            <a:endParaRPr lang="en-US" altLang="zh-CN" sz="1100" b="1" dirty="0">
              <a:solidFill>
                <a:schemeClr val="tx1">
                  <a:lumMod val="65000"/>
                  <a:lumOff val="35000"/>
                </a:schemeClr>
              </a:solidFill>
              <a:latin typeface="微软雅黑" pitchFamily="34" charset="-122"/>
            </a:endParaRPr>
          </a:p>
          <a:p>
            <a:pPr>
              <a:lnSpc>
                <a:spcPct val="120000"/>
              </a:lnSpc>
            </a:pPr>
            <a:r>
              <a:rPr lang="zh-CN" altLang="en-US" sz="1050" dirty="0">
                <a:solidFill>
                  <a:schemeClr val="tx1">
                    <a:lumMod val="65000"/>
                    <a:lumOff val="35000"/>
                  </a:schemeClr>
                </a:solidFill>
                <a:latin typeface="微软雅黑" pitchFamily="34" charset="-122"/>
              </a:rPr>
              <a:t>添加说明文字添加说明文字添加说明文字。</a:t>
            </a:r>
          </a:p>
        </p:txBody>
      </p:sp>
      <p:sp>
        <p:nvSpPr>
          <p:cNvPr id="32" name="文本框 7"/>
          <p:cNvSpPr txBox="1">
            <a:spLocks noChangeArrowheads="1"/>
          </p:cNvSpPr>
          <p:nvPr/>
        </p:nvSpPr>
        <p:spPr bwMode="auto">
          <a:xfrm>
            <a:off x="6012160" y="2225087"/>
            <a:ext cx="2304256"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100" b="1" dirty="0">
                <a:solidFill>
                  <a:schemeClr val="tx1">
                    <a:lumMod val="65000"/>
                    <a:lumOff val="35000"/>
                  </a:schemeClr>
                </a:solidFill>
                <a:latin typeface="微软雅黑" pitchFamily="34" charset="-122"/>
              </a:rPr>
              <a:t>项目二情况</a:t>
            </a:r>
            <a:endParaRPr lang="en-US" altLang="zh-CN" sz="1100" b="1" dirty="0">
              <a:solidFill>
                <a:schemeClr val="tx1">
                  <a:lumMod val="65000"/>
                  <a:lumOff val="35000"/>
                </a:schemeClr>
              </a:solidFill>
              <a:latin typeface="微软雅黑" pitchFamily="34" charset="-122"/>
            </a:endParaRPr>
          </a:p>
          <a:p>
            <a:pPr>
              <a:lnSpc>
                <a:spcPct val="120000"/>
              </a:lnSpc>
            </a:pPr>
            <a:r>
              <a:rPr lang="zh-CN" altLang="en-US" sz="1050" dirty="0">
                <a:solidFill>
                  <a:schemeClr val="tx1">
                    <a:lumMod val="65000"/>
                    <a:lumOff val="35000"/>
                  </a:schemeClr>
                </a:solidFill>
                <a:latin typeface="微软雅黑" pitchFamily="34" charset="-122"/>
              </a:rPr>
              <a:t>添加说明文字添加说明文字添加说明文字。</a:t>
            </a:r>
          </a:p>
        </p:txBody>
      </p:sp>
      <p:sp>
        <p:nvSpPr>
          <p:cNvPr id="33" name="文本框 7"/>
          <p:cNvSpPr txBox="1">
            <a:spLocks noChangeArrowheads="1"/>
          </p:cNvSpPr>
          <p:nvPr/>
        </p:nvSpPr>
        <p:spPr bwMode="auto">
          <a:xfrm>
            <a:off x="6012160" y="2993172"/>
            <a:ext cx="2304256"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100" b="1" dirty="0">
                <a:solidFill>
                  <a:schemeClr val="tx1">
                    <a:lumMod val="65000"/>
                    <a:lumOff val="35000"/>
                  </a:schemeClr>
                </a:solidFill>
                <a:latin typeface="微软雅黑" pitchFamily="34" charset="-122"/>
              </a:rPr>
              <a:t>项目三情况</a:t>
            </a:r>
            <a:endParaRPr lang="en-US" altLang="zh-CN" sz="1100" b="1" dirty="0">
              <a:solidFill>
                <a:schemeClr val="tx1">
                  <a:lumMod val="65000"/>
                  <a:lumOff val="35000"/>
                </a:schemeClr>
              </a:solidFill>
              <a:latin typeface="微软雅黑" pitchFamily="34" charset="-122"/>
            </a:endParaRPr>
          </a:p>
          <a:p>
            <a:pPr>
              <a:lnSpc>
                <a:spcPct val="120000"/>
              </a:lnSpc>
            </a:pPr>
            <a:r>
              <a:rPr lang="zh-CN" altLang="en-US" sz="1050" dirty="0">
                <a:solidFill>
                  <a:schemeClr val="tx1">
                    <a:lumMod val="65000"/>
                    <a:lumOff val="35000"/>
                  </a:schemeClr>
                </a:solidFill>
                <a:latin typeface="微软雅黑" pitchFamily="34" charset="-122"/>
              </a:rPr>
              <a:t>添加说明文字添加说明文字添加说明文字。</a:t>
            </a:r>
          </a:p>
        </p:txBody>
      </p:sp>
      <p:sp>
        <p:nvSpPr>
          <p:cNvPr id="34" name="文本框 7"/>
          <p:cNvSpPr txBox="1">
            <a:spLocks noChangeArrowheads="1"/>
          </p:cNvSpPr>
          <p:nvPr/>
        </p:nvSpPr>
        <p:spPr bwMode="auto">
          <a:xfrm>
            <a:off x="6012160" y="3761258"/>
            <a:ext cx="2304256"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100" b="1" dirty="0">
                <a:solidFill>
                  <a:schemeClr val="tx1">
                    <a:lumMod val="65000"/>
                    <a:lumOff val="35000"/>
                  </a:schemeClr>
                </a:solidFill>
                <a:latin typeface="微软雅黑" pitchFamily="34" charset="-122"/>
              </a:rPr>
              <a:t>项目四情况</a:t>
            </a:r>
            <a:endParaRPr lang="en-US" altLang="zh-CN" sz="1100" b="1" dirty="0">
              <a:solidFill>
                <a:schemeClr val="tx1">
                  <a:lumMod val="65000"/>
                  <a:lumOff val="35000"/>
                </a:schemeClr>
              </a:solidFill>
              <a:latin typeface="微软雅黑" pitchFamily="34" charset="-122"/>
            </a:endParaRPr>
          </a:p>
          <a:p>
            <a:pPr>
              <a:lnSpc>
                <a:spcPct val="120000"/>
              </a:lnSpc>
            </a:pPr>
            <a:r>
              <a:rPr lang="zh-CN" altLang="en-US" sz="1050" dirty="0">
                <a:solidFill>
                  <a:schemeClr val="tx1">
                    <a:lumMod val="65000"/>
                    <a:lumOff val="35000"/>
                  </a:schemeClr>
                </a:solidFill>
                <a:latin typeface="微软雅黑" pitchFamily="34" charset="-122"/>
              </a:rPr>
              <a:t>添加说明文字添加说明文字添加说明文字。</a:t>
            </a:r>
          </a:p>
        </p:txBody>
      </p:sp>
      <p:sp>
        <p:nvSpPr>
          <p:cNvPr id="35" name="矩形 34">
            <a:extLst>
              <a:ext uri="{FF2B5EF4-FFF2-40B4-BE49-F238E27FC236}">
                <a16:creationId xmlns="" xmlns:a16="http://schemas.microsoft.com/office/drawing/2014/main" id="{8D7AE500-D19A-4636-8C1C-13ADBC14A163}"/>
              </a:ext>
            </a:extLst>
          </p:cNvPr>
          <p:cNvSpPr/>
          <p:nvPr/>
        </p:nvSpPr>
        <p:spPr>
          <a:xfrm>
            <a:off x="0" y="-1"/>
            <a:ext cx="9144000" cy="648000"/>
          </a:xfrm>
          <a:prstGeom prst="rect">
            <a:avLst/>
          </a:prstGeom>
          <a:gradFill flip="none" rotWithShape="1">
            <a:gsLst>
              <a:gs pos="0">
                <a:schemeClr val="accent1"/>
              </a:gs>
              <a:gs pos="100000">
                <a:schemeClr val="accent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8">
            <a:extLst>
              <a:ext uri="{FF2B5EF4-FFF2-40B4-BE49-F238E27FC236}">
                <a16:creationId xmlns="" xmlns:a16="http://schemas.microsoft.com/office/drawing/2014/main" id="{63C273B7-6B37-438E-96A6-19F4665D94C8}"/>
              </a:ext>
            </a:extLst>
          </p:cNvPr>
          <p:cNvSpPr/>
          <p:nvPr/>
        </p:nvSpPr>
        <p:spPr>
          <a:xfrm>
            <a:off x="388147" y="14104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文本框 21">
            <a:extLst>
              <a:ext uri="{FF2B5EF4-FFF2-40B4-BE49-F238E27FC236}">
                <a16:creationId xmlns="" xmlns:a16="http://schemas.microsoft.com/office/drawing/2014/main" id="{4970836A-D027-4446-895D-E507BE38021D}"/>
              </a:ext>
            </a:extLst>
          </p:cNvPr>
          <p:cNvSpPr txBox="1"/>
          <p:nvPr/>
        </p:nvSpPr>
        <p:spPr>
          <a:xfrm>
            <a:off x="842574" y="13570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工作完成情况</a:t>
            </a:r>
          </a:p>
        </p:txBody>
      </p:sp>
    </p:spTree>
    <p:extLst>
      <p:ext uri="{BB962C8B-B14F-4D97-AF65-F5344CB8AC3E}">
        <p14:creationId xmlns:p14="http://schemas.microsoft.com/office/powerpoint/2010/main" val="47853663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advClick="0" advTm="0">
        <p15:prstTrans prst="wind"/>
      </p:transition>
    </mc:Choice>
    <mc:Fallback>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10"/>
                                            </p:tgtEl>
                                            <p:attrNameLst>
                                              <p:attrName>style.visibility</p:attrName>
                                            </p:attrNameLst>
                                          </p:cBhvr>
                                          <p:to>
                                            <p:strVal val="visible"/>
                                          </p:to>
                                        </p:set>
                                        <p:anim by="(-#ppt_w*2)" calcmode="lin" valueType="num">
                                          <p:cBhvr rctx="PPT">
                                            <p:cTn id="13" dur="375" autoRev="1" fill="hold">
                                              <p:stCondLst>
                                                <p:cond delay="0"/>
                                              </p:stCondLst>
                                            </p:cTn>
                                            <p:tgtEl>
                                              <p:spTgt spid="10"/>
                                            </p:tgtEl>
                                            <p:attrNameLst>
                                              <p:attrName>ppt_w</p:attrName>
                                            </p:attrNameLst>
                                          </p:cBhvr>
                                        </p:anim>
                                        <p:anim by="(#ppt_w*0.50)" calcmode="lin" valueType="num">
                                          <p:cBhvr>
                                            <p:cTn id="14" dur="375" decel="50000" autoRev="1" fill="hold">
                                              <p:stCondLst>
                                                <p:cond delay="0"/>
                                              </p:stCondLst>
                                            </p:cTn>
                                            <p:tgtEl>
                                              <p:spTgt spid="10"/>
                                            </p:tgtEl>
                                            <p:attrNameLst>
                                              <p:attrName>ppt_x</p:attrName>
                                            </p:attrNameLst>
                                          </p:cBhvr>
                                        </p:anim>
                                        <p:anim from="(-#ppt_h/2)" to="(#ppt_y)" calcmode="lin" valueType="num">
                                          <p:cBhvr>
                                            <p:cTn id="15" dur="750" fill="hold">
                                              <p:stCondLst>
                                                <p:cond delay="0"/>
                                              </p:stCondLst>
                                            </p:cTn>
                                            <p:tgtEl>
                                              <p:spTgt spid="10"/>
                                            </p:tgtEl>
                                            <p:attrNameLst>
                                              <p:attrName>ppt_y</p:attrName>
                                            </p:attrNameLst>
                                          </p:cBhvr>
                                        </p:anim>
                                        <p:animRot by="21600000">
                                          <p:cBhvr>
                                            <p:cTn id="16" dur="750" fill="hold">
                                              <p:stCondLst>
                                                <p:cond delay="0"/>
                                              </p:stCondLst>
                                            </p:cTn>
                                            <p:tgtEl>
                                              <p:spTgt spid="10"/>
                                            </p:tgtEl>
                                            <p:attrNameLst>
                                              <p:attrName>r</p:attrName>
                                            </p:attrNameLst>
                                          </p:cBhvr>
                                        </p:animRot>
                                      </p:childTnLst>
                                    </p:cTn>
                                  </p:par>
                                </p:childTnLst>
                              </p:cTn>
                            </p:par>
                            <p:par>
                              <p:cTn id="17" fill="hold">
                                <p:stCondLst>
                                  <p:cond delay="1625"/>
                                </p:stCondLst>
                                <p:childTnLst>
                                  <p:par>
                                    <p:cTn id="18" presetID="2" presetClass="entr" presetSubtype="8" fill="hold" nodeType="afterEffect" p14:presetBounceEnd="14000">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14:bounceEnd="14000">
                                          <p:cBhvr additive="base">
                                            <p:cTn id="20" dur="500" fill="hold"/>
                                            <p:tgtEl>
                                              <p:spTgt spid="22"/>
                                            </p:tgtEl>
                                            <p:attrNameLst>
                                              <p:attrName>ppt_x</p:attrName>
                                            </p:attrNameLst>
                                          </p:cBhvr>
                                          <p:tavLst>
                                            <p:tav tm="0">
                                              <p:val>
                                                <p:strVal val="0-#ppt_w/2"/>
                                              </p:val>
                                            </p:tav>
                                            <p:tav tm="100000">
                                              <p:val>
                                                <p:strVal val="#ppt_x"/>
                                              </p:val>
                                            </p:tav>
                                          </p:tavLst>
                                        </p:anim>
                                        <p:anim calcmode="lin" valueType="num" p14:bounceEnd="14000">
                                          <p:cBhvr additive="base">
                                            <p:cTn id="21" dur="500" fill="hold"/>
                                            <p:tgtEl>
                                              <p:spTgt spid="22"/>
                                            </p:tgtEl>
                                            <p:attrNameLst>
                                              <p:attrName>ppt_y</p:attrName>
                                            </p:attrNameLst>
                                          </p:cBhvr>
                                          <p:tavLst>
                                            <p:tav tm="0">
                                              <p:val>
                                                <p:strVal val="#ppt_y"/>
                                              </p:val>
                                            </p:tav>
                                            <p:tav tm="100000">
                                              <p:val>
                                                <p:strVal val="#ppt_y"/>
                                              </p:val>
                                            </p:tav>
                                          </p:tavLst>
                                        </p:anim>
                                      </p:childTnLst>
                                    </p:cTn>
                                  </p:par>
                                </p:childTnLst>
                              </p:cTn>
                            </p:par>
                            <p:par>
                              <p:cTn id="22" fill="hold">
                                <p:stCondLst>
                                  <p:cond delay="2125"/>
                                </p:stCondLst>
                                <p:childTnLst>
                                  <p:par>
                                    <p:cTn id="23" presetID="2" presetClass="entr" presetSubtype="8" fill="hold" nodeType="afterEffect" p14:presetBounceEnd="14000">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14:bounceEnd="14000">
                                          <p:cBhvr additive="base">
                                            <p:cTn id="25" dur="500" fill="hold"/>
                                            <p:tgtEl>
                                              <p:spTgt spid="7"/>
                                            </p:tgtEl>
                                            <p:attrNameLst>
                                              <p:attrName>ppt_x</p:attrName>
                                            </p:attrNameLst>
                                          </p:cBhvr>
                                          <p:tavLst>
                                            <p:tav tm="0">
                                              <p:val>
                                                <p:strVal val="0-#ppt_w/2"/>
                                              </p:val>
                                            </p:tav>
                                            <p:tav tm="100000">
                                              <p:val>
                                                <p:strVal val="#ppt_x"/>
                                              </p:val>
                                            </p:tav>
                                          </p:tavLst>
                                        </p:anim>
                                        <p:anim calcmode="lin" valueType="num" p14:bounceEnd="14000">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par>
                              <p:cTn id="27" fill="hold">
                                <p:stCondLst>
                                  <p:cond delay="2625"/>
                                </p:stCondLst>
                                <p:childTnLst>
                                  <p:par>
                                    <p:cTn id="28" presetID="2" presetClass="entr" presetSubtype="8" fill="hold" nodeType="afterEffect" p14:presetBounceEnd="14000">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14:bounceEnd="14000">
                                          <p:cBhvr additive="base">
                                            <p:cTn id="30" dur="500" fill="hold"/>
                                            <p:tgtEl>
                                              <p:spTgt spid="14"/>
                                            </p:tgtEl>
                                            <p:attrNameLst>
                                              <p:attrName>ppt_x</p:attrName>
                                            </p:attrNameLst>
                                          </p:cBhvr>
                                          <p:tavLst>
                                            <p:tav tm="0">
                                              <p:val>
                                                <p:strVal val="0-#ppt_w/2"/>
                                              </p:val>
                                            </p:tav>
                                            <p:tav tm="100000">
                                              <p:val>
                                                <p:strVal val="#ppt_x"/>
                                              </p:val>
                                            </p:tav>
                                          </p:tavLst>
                                        </p:anim>
                                        <p:anim calcmode="lin" valueType="num" p14:bounceEnd="14000">
                                          <p:cBhvr additive="base">
                                            <p:cTn id="31" dur="500" fill="hold"/>
                                            <p:tgtEl>
                                              <p:spTgt spid="14"/>
                                            </p:tgtEl>
                                            <p:attrNameLst>
                                              <p:attrName>ppt_y</p:attrName>
                                            </p:attrNameLst>
                                          </p:cBhvr>
                                          <p:tavLst>
                                            <p:tav tm="0">
                                              <p:val>
                                                <p:strVal val="#ppt_y"/>
                                              </p:val>
                                            </p:tav>
                                            <p:tav tm="100000">
                                              <p:val>
                                                <p:strVal val="#ppt_y"/>
                                              </p:val>
                                            </p:tav>
                                          </p:tavLst>
                                        </p:anim>
                                      </p:childTnLst>
                                    </p:cTn>
                                  </p:par>
                                </p:childTnLst>
                              </p:cTn>
                            </p:par>
                            <p:par>
                              <p:cTn id="32" fill="hold">
                                <p:stCondLst>
                                  <p:cond delay="3125"/>
                                </p:stCondLst>
                                <p:childTnLst>
                                  <p:par>
                                    <p:cTn id="33" presetID="2" presetClass="entr" presetSubtype="8" fill="hold" nodeType="afterEffect" p14:presetBounceEnd="14000">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14:bounceEnd="14000">
                                          <p:cBhvr additive="base">
                                            <p:cTn id="35" dur="500" fill="hold"/>
                                            <p:tgtEl>
                                              <p:spTgt spid="18"/>
                                            </p:tgtEl>
                                            <p:attrNameLst>
                                              <p:attrName>ppt_x</p:attrName>
                                            </p:attrNameLst>
                                          </p:cBhvr>
                                          <p:tavLst>
                                            <p:tav tm="0">
                                              <p:val>
                                                <p:strVal val="0-#ppt_w/2"/>
                                              </p:val>
                                            </p:tav>
                                            <p:tav tm="100000">
                                              <p:val>
                                                <p:strVal val="#ppt_x"/>
                                              </p:val>
                                            </p:tav>
                                          </p:tavLst>
                                        </p:anim>
                                        <p:anim calcmode="lin" valueType="num" p14:bounceEnd="14000">
                                          <p:cBhvr additive="base">
                                            <p:cTn id="36" dur="500" fill="hold"/>
                                            <p:tgtEl>
                                              <p:spTgt spid="18"/>
                                            </p:tgtEl>
                                            <p:attrNameLst>
                                              <p:attrName>ppt_y</p:attrName>
                                            </p:attrNameLst>
                                          </p:cBhvr>
                                          <p:tavLst>
                                            <p:tav tm="0">
                                              <p:val>
                                                <p:strVal val="#ppt_y"/>
                                              </p:val>
                                            </p:tav>
                                            <p:tav tm="100000">
                                              <p:val>
                                                <p:strVal val="#ppt_y"/>
                                              </p:val>
                                            </p:tav>
                                          </p:tavLst>
                                        </p:anim>
                                      </p:childTnLst>
                                    </p:cTn>
                                  </p:par>
                                </p:childTnLst>
                              </p:cTn>
                            </p:par>
                            <p:par>
                              <p:cTn id="37" fill="hold">
                                <p:stCondLst>
                                  <p:cond delay="3625"/>
                                </p:stCondLst>
                                <p:childTnLst>
                                  <p:par>
                                    <p:cTn id="38" presetID="47" presetClass="entr" presetSubtype="0"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1000"/>
                                            <p:tgtEl>
                                              <p:spTgt spid="26"/>
                                            </p:tgtEl>
                                          </p:cBhvr>
                                        </p:animEffect>
                                        <p:anim calcmode="lin" valueType="num">
                                          <p:cBhvr>
                                            <p:cTn id="41" dur="1000" fill="hold"/>
                                            <p:tgtEl>
                                              <p:spTgt spid="26"/>
                                            </p:tgtEl>
                                            <p:attrNameLst>
                                              <p:attrName>ppt_x</p:attrName>
                                            </p:attrNameLst>
                                          </p:cBhvr>
                                          <p:tavLst>
                                            <p:tav tm="0">
                                              <p:val>
                                                <p:strVal val="#ppt_x"/>
                                              </p:val>
                                            </p:tav>
                                            <p:tav tm="100000">
                                              <p:val>
                                                <p:strVal val="#ppt_x"/>
                                              </p:val>
                                            </p:tav>
                                          </p:tavLst>
                                        </p:anim>
                                        <p:anim calcmode="lin" valueType="num">
                                          <p:cBhvr>
                                            <p:cTn id="42" dur="1000" fill="hold"/>
                                            <p:tgtEl>
                                              <p:spTgt spid="26"/>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50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1000"/>
                                            <p:tgtEl>
                                              <p:spTgt spid="27"/>
                                            </p:tgtEl>
                                          </p:cBhvr>
                                        </p:animEffect>
                                        <p:anim calcmode="lin" valueType="num">
                                          <p:cBhvr>
                                            <p:cTn id="46" dur="1000" fill="hold"/>
                                            <p:tgtEl>
                                              <p:spTgt spid="27"/>
                                            </p:tgtEl>
                                            <p:attrNameLst>
                                              <p:attrName>ppt_x</p:attrName>
                                            </p:attrNameLst>
                                          </p:cBhvr>
                                          <p:tavLst>
                                            <p:tav tm="0">
                                              <p:val>
                                                <p:strVal val="#ppt_x"/>
                                              </p:val>
                                            </p:tav>
                                            <p:tav tm="100000">
                                              <p:val>
                                                <p:strVal val="#ppt_x"/>
                                              </p:val>
                                            </p:tav>
                                          </p:tavLst>
                                        </p:anim>
                                        <p:anim calcmode="lin" valueType="num">
                                          <p:cBhvr>
                                            <p:cTn id="47" dur="1000" fill="hold"/>
                                            <p:tgtEl>
                                              <p:spTgt spid="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00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1000"/>
                                            <p:tgtEl>
                                              <p:spTgt spid="28"/>
                                            </p:tgtEl>
                                          </p:cBhvr>
                                        </p:animEffect>
                                        <p:anim calcmode="lin" valueType="num">
                                          <p:cBhvr>
                                            <p:cTn id="51" dur="1000" fill="hold"/>
                                            <p:tgtEl>
                                              <p:spTgt spid="28"/>
                                            </p:tgtEl>
                                            <p:attrNameLst>
                                              <p:attrName>ppt_x</p:attrName>
                                            </p:attrNameLst>
                                          </p:cBhvr>
                                          <p:tavLst>
                                            <p:tav tm="0">
                                              <p:val>
                                                <p:strVal val="#ppt_x"/>
                                              </p:val>
                                            </p:tav>
                                            <p:tav tm="100000">
                                              <p:val>
                                                <p:strVal val="#ppt_x"/>
                                              </p:val>
                                            </p:tav>
                                          </p:tavLst>
                                        </p:anim>
                                        <p:anim calcmode="lin" valueType="num">
                                          <p:cBhvr>
                                            <p:cTn id="52" dur="1000" fill="hold"/>
                                            <p:tgtEl>
                                              <p:spTgt spid="28"/>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150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1000"/>
                                            <p:tgtEl>
                                              <p:spTgt spid="29"/>
                                            </p:tgtEl>
                                          </p:cBhvr>
                                        </p:animEffect>
                                        <p:anim calcmode="lin" valueType="num">
                                          <p:cBhvr>
                                            <p:cTn id="56" dur="1000" fill="hold"/>
                                            <p:tgtEl>
                                              <p:spTgt spid="29"/>
                                            </p:tgtEl>
                                            <p:attrNameLst>
                                              <p:attrName>ppt_x</p:attrName>
                                            </p:attrNameLst>
                                          </p:cBhvr>
                                          <p:tavLst>
                                            <p:tav tm="0">
                                              <p:val>
                                                <p:strVal val="#ppt_x"/>
                                              </p:val>
                                            </p:tav>
                                            <p:tav tm="100000">
                                              <p:val>
                                                <p:strVal val="#ppt_x"/>
                                              </p:val>
                                            </p:tav>
                                          </p:tavLst>
                                        </p:anim>
                                        <p:anim calcmode="lin" valueType="num">
                                          <p:cBhvr>
                                            <p:cTn id="57" dur="1000" fill="hold"/>
                                            <p:tgtEl>
                                              <p:spTgt spid="29"/>
                                            </p:tgtEl>
                                            <p:attrNameLst>
                                              <p:attrName>ppt_y</p:attrName>
                                            </p:attrNameLst>
                                          </p:cBhvr>
                                          <p:tavLst>
                                            <p:tav tm="0">
                                              <p:val>
                                                <p:strVal val="#ppt_y-.1"/>
                                              </p:val>
                                            </p:tav>
                                            <p:tav tm="100000">
                                              <p:val>
                                                <p:strVal val="#ppt_y"/>
                                              </p:val>
                                            </p:tav>
                                          </p:tavLst>
                                        </p:anim>
                                      </p:childTnLst>
                                    </p:cTn>
                                  </p:par>
                                </p:childTnLst>
                              </p:cTn>
                            </p:par>
                            <p:par>
                              <p:cTn id="58" fill="hold">
                                <p:stCondLst>
                                  <p:cond delay="6125"/>
                                </p:stCondLst>
                                <p:childTnLst>
                                  <p:par>
                                    <p:cTn id="59" presetID="16" presetClass="entr" presetSubtype="42"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barn(outHorizontal)">
                                          <p:cBhvr>
                                            <p:cTn id="61" dur="1000"/>
                                            <p:tgtEl>
                                              <p:spTgt spid="30"/>
                                            </p:tgtEl>
                                          </p:cBhvr>
                                        </p:animEffect>
                                      </p:childTnLst>
                                    </p:cTn>
                                  </p:par>
                                </p:childTnLst>
                              </p:cTn>
                            </p:par>
                            <p:par>
                              <p:cTn id="62" fill="hold">
                                <p:stCondLst>
                                  <p:cond delay="7125"/>
                                </p:stCondLst>
                                <p:childTnLst>
                                  <p:par>
                                    <p:cTn id="63" presetID="22" presetClass="entr" presetSubtype="8"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750"/>
                                            <p:tgtEl>
                                              <p:spTgt spid="31"/>
                                            </p:tgtEl>
                                          </p:cBhvr>
                                        </p:animEffect>
                                      </p:childTnLst>
                                    </p:cTn>
                                  </p:par>
                                </p:childTnLst>
                              </p:cTn>
                            </p:par>
                            <p:par>
                              <p:cTn id="66" fill="hold">
                                <p:stCondLst>
                                  <p:cond delay="7875"/>
                                </p:stCondLst>
                                <p:childTnLst>
                                  <p:par>
                                    <p:cTn id="67" presetID="22" presetClass="entr" presetSubtype="8" fill="hold" grpId="0" nodeType="after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wipe(left)">
                                          <p:cBhvr>
                                            <p:cTn id="69" dur="750"/>
                                            <p:tgtEl>
                                              <p:spTgt spid="32"/>
                                            </p:tgtEl>
                                          </p:cBhvr>
                                        </p:animEffect>
                                      </p:childTnLst>
                                    </p:cTn>
                                  </p:par>
                                </p:childTnLst>
                              </p:cTn>
                            </p:par>
                            <p:par>
                              <p:cTn id="70" fill="hold">
                                <p:stCondLst>
                                  <p:cond delay="8625"/>
                                </p:stCondLst>
                                <p:childTnLst>
                                  <p:par>
                                    <p:cTn id="71" presetID="22" presetClass="entr" presetSubtype="8" fill="hold" grpId="0" nodeType="after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wipe(left)">
                                          <p:cBhvr>
                                            <p:cTn id="73" dur="750"/>
                                            <p:tgtEl>
                                              <p:spTgt spid="33"/>
                                            </p:tgtEl>
                                          </p:cBhvr>
                                        </p:animEffect>
                                      </p:childTnLst>
                                    </p:cTn>
                                  </p:par>
                                </p:childTnLst>
                              </p:cTn>
                            </p:par>
                            <p:par>
                              <p:cTn id="74" fill="hold">
                                <p:stCondLst>
                                  <p:cond delay="9375"/>
                                </p:stCondLst>
                                <p:childTnLst>
                                  <p:par>
                                    <p:cTn id="75" presetID="22" presetClass="entr" presetSubtype="8" fill="hold" grpId="0" nodeType="after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750"/>
                                            <p:tgtEl>
                                              <p:spTgt spid="34"/>
                                            </p:tgtEl>
                                          </p:cBhvr>
                                        </p:animEffect>
                                      </p:childTnLst>
                                    </p:cTn>
                                  </p:par>
                                </p:childTnLst>
                              </p:cTn>
                            </p:par>
                            <p:par>
                              <p:cTn id="78" fill="hold">
                                <p:stCondLst>
                                  <p:cond delay="10125"/>
                                </p:stCondLst>
                                <p:childTnLst>
                                  <p:par>
                                    <p:cTn id="79" presetID="2" presetClass="entr" presetSubtype="8" decel="60000" fill="hold" grpId="0" nodeType="afterEffect">
                                      <p:stCondLst>
                                        <p:cond delay="0"/>
                                      </p:stCondLst>
                                      <p:childTnLst>
                                        <p:set>
                                          <p:cBhvr>
                                            <p:cTn id="80" dur="1" fill="hold">
                                              <p:stCondLst>
                                                <p:cond delay="0"/>
                                              </p:stCondLst>
                                            </p:cTn>
                                            <p:tgtEl>
                                              <p:spTgt spid="35"/>
                                            </p:tgtEl>
                                            <p:attrNameLst>
                                              <p:attrName>style.visibility</p:attrName>
                                            </p:attrNameLst>
                                          </p:cBhvr>
                                          <p:to>
                                            <p:strVal val="visible"/>
                                          </p:to>
                                        </p:set>
                                        <p:anim calcmode="lin" valueType="num">
                                          <p:cBhvr additive="base">
                                            <p:cTn id="81" dur="500" fill="hold"/>
                                            <p:tgtEl>
                                              <p:spTgt spid="35"/>
                                            </p:tgtEl>
                                            <p:attrNameLst>
                                              <p:attrName>ppt_x</p:attrName>
                                            </p:attrNameLst>
                                          </p:cBhvr>
                                          <p:tavLst>
                                            <p:tav tm="0">
                                              <p:val>
                                                <p:strVal val="0-#ppt_w/2"/>
                                              </p:val>
                                            </p:tav>
                                            <p:tav tm="100000">
                                              <p:val>
                                                <p:strVal val="#ppt_x"/>
                                              </p:val>
                                            </p:tav>
                                          </p:tavLst>
                                        </p:anim>
                                        <p:anim calcmode="lin" valueType="num">
                                          <p:cBhvr additive="base">
                                            <p:cTn id="82" dur="500" fill="hold"/>
                                            <p:tgtEl>
                                              <p:spTgt spid="35"/>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 calcmode="lin" valueType="num">
                                          <p:cBhvr>
                                            <p:cTn id="85" dur="500" fill="hold"/>
                                            <p:tgtEl>
                                              <p:spTgt spid="36"/>
                                            </p:tgtEl>
                                            <p:attrNameLst>
                                              <p:attrName>ppt_w</p:attrName>
                                            </p:attrNameLst>
                                          </p:cBhvr>
                                          <p:tavLst>
                                            <p:tav tm="0">
                                              <p:val>
                                                <p:fltVal val="0"/>
                                              </p:val>
                                            </p:tav>
                                            <p:tav tm="100000">
                                              <p:val>
                                                <p:strVal val="#ppt_w"/>
                                              </p:val>
                                            </p:tav>
                                          </p:tavLst>
                                        </p:anim>
                                        <p:anim calcmode="lin" valueType="num">
                                          <p:cBhvr>
                                            <p:cTn id="86" dur="500" fill="hold"/>
                                            <p:tgtEl>
                                              <p:spTgt spid="36"/>
                                            </p:tgtEl>
                                            <p:attrNameLst>
                                              <p:attrName>ppt_h</p:attrName>
                                            </p:attrNameLst>
                                          </p:cBhvr>
                                          <p:tavLst>
                                            <p:tav tm="0">
                                              <p:val>
                                                <p:fltVal val="0"/>
                                              </p:val>
                                            </p:tav>
                                            <p:tav tm="100000">
                                              <p:val>
                                                <p:strVal val="#ppt_h"/>
                                              </p:val>
                                            </p:tav>
                                          </p:tavLst>
                                        </p:anim>
                                        <p:animEffect transition="in" filter="fade">
                                          <p:cBhvr>
                                            <p:cTn id="87" dur="500"/>
                                            <p:tgtEl>
                                              <p:spTgt spid="36"/>
                                            </p:tgtEl>
                                          </p:cBhvr>
                                        </p:animEffect>
                                      </p:childTnLst>
                                    </p:cTn>
                                  </p:par>
                                </p:childTnLst>
                              </p:cTn>
                            </p:par>
                            <p:par>
                              <p:cTn id="88" fill="hold">
                                <p:stCondLst>
                                  <p:cond delay="10625"/>
                                </p:stCondLst>
                                <p:childTnLst>
                                  <p:par>
                                    <p:cTn id="89" presetID="56" presetClass="entr" presetSubtype="0" fill="hold" grpId="0" nodeType="afterEffect">
                                      <p:stCondLst>
                                        <p:cond delay="0"/>
                                      </p:stCondLst>
                                      <p:iterate type="lt">
                                        <p:tmPct val="10000"/>
                                      </p:iterate>
                                      <p:childTnLst>
                                        <p:set>
                                          <p:cBhvr>
                                            <p:cTn id="90" dur="1" fill="hold">
                                              <p:stCondLst>
                                                <p:cond delay="0"/>
                                              </p:stCondLst>
                                            </p:cTn>
                                            <p:tgtEl>
                                              <p:spTgt spid="37"/>
                                            </p:tgtEl>
                                            <p:attrNameLst>
                                              <p:attrName>style.visibility</p:attrName>
                                            </p:attrNameLst>
                                          </p:cBhvr>
                                          <p:to>
                                            <p:strVal val="visible"/>
                                          </p:to>
                                        </p:set>
                                        <p:anim by="(-#ppt_w*2)" calcmode="lin" valueType="num">
                                          <p:cBhvr rctx="PPT">
                                            <p:cTn id="91" dur="375" autoRev="1" fill="hold">
                                              <p:stCondLst>
                                                <p:cond delay="0"/>
                                              </p:stCondLst>
                                            </p:cTn>
                                            <p:tgtEl>
                                              <p:spTgt spid="37"/>
                                            </p:tgtEl>
                                            <p:attrNameLst>
                                              <p:attrName>ppt_w</p:attrName>
                                            </p:attrNameLst>
                                          </p:cBhvr>
                                        </p:anim>
                                        <p:anim by="(#ppt_w*0.50)" calcmode="lin" valueType="num">
                                          <p:cBhvr>
                                            <p:cTn id="92" dur="375" decel="50000" autoRev="1" fill="hold">
                                              <p:stCondLst>
                                                <p:cond delay="0"/>
                                              </p:stCondLst>
                                            </p:cTn>
                                            <p:tgtEl>
                                              <p:spTgt spid="37"/>
                                            </p:tgtEl>
                                            <p:attrNameLst>
                                              <p:attrName>ppt_x</p:attrName>
                                            </p:attrNameLst>
                                          </p:cBhvr>
                                        </p:anim>
                                        <p:anim from="(-#ppt_h/2)" to="(#ppt_y)" calcmode="lin" valueType="num">
                                          <p:cBhvr>
                                            <p:cTn id="93" dur="750" fill="hold">
                                              <p:stCondLst>
                                                <p:cond delay="0"/>
                                              </p:stCondLst>
                                            </p:cTn>
                                            <p:tgtEl>
                                              <p:spTgt spid="37"/>
                                            </p:tgtEl>
                                            <p:attrNameLst>
                                              <p:attrName>ppt_y</p:attrName>
                                            </p:attrNameLst>
                                          </p:cBhvr>
                                        </p:anim>
                                        <p:animRot by="21600000">
                                          <p:cBhvr>
                                            <p:cTn id="94" dur="750" fill="hold">
                                              <p:stCondLst>
                                                <p:cond delay="0"/>
                                              </p:stCondLst>
                                            </p:cTn>
                                            <p:tgtEl>
                                              <p:spTgt spid="3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26" grpId="0" animBg="1"/>
          <p:bldP spid="27" grpId="0" animBg="1"/>
          <p:bldP spid="28" grpId="0" animBg="1"/>
          <p:bldP spid="29" grpId="0" animBg="1"/>
          <p:bldP spid="30" grpId="0" animBg="1"/>
          <p:bldP spid="31" grpId="0"/>
          <p:bldP spid="32" grpId="0"/>
          <p:bldP spid="33" grpId="0"/>
          <p:bldP spid="34" grpId="0"/>
          <p:bldP spid="35" grpId="0" animBg="1"/>
          <p:bldP spid="36" grpId="0" animBg="1"/>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10"/>
                                            </p:tgtEl>
                                            <p:attrNameLst>
                                              <p:attrName>style.visibility</p:attrName>
                                            </p:attrNameLst>
                                          </p:cBhvr>
                                          <p:to>
                                            <p:strVal val="visible"/>
                                          </p:to>
                                        </p:set>
                                        <p:anim by="(-#ppt_w*2)" calcmode="lin" valueType="num">
                                          <p:cBhvr rctx="PPT">
                                            <p:cTn id="13" dur="375" autoRev="1" fill="hold">
                                              <p:stCondLst>
                                                <p:cond delay="0"/>
                                              </p:stCondLst>
                                            </p:cTn>
                                            <p:tgtEl>
                                              <p:spTgt spid="10"/>
                                            </p:tgtEl>
                                            <p:attrNameLst>
                                              <p:attrName>ppt_w</p:attrName>
                                            </p:attrNameLst>
                                          </p:cBhvr>
                                        </p:anim>
                                        <p:anim by="(#ppt_w*0.50)" calcmode="lin" valueType="num">
                                          <p:cBhvr>
                                            <p:cTn id="14" dur="375" decel="50000" autoRev="1" fill="hold">
                                              <p:stCondLst>
                                                <p:cond delay="0"/>
                                              </p:stCondLst>
                                            </p:cTn>
                                            <p:tgtEl>
                                              <p:spTgt spid="10"/>
                                            </p:tgtEl>
                                            <p:attrNameLst>
                                              <p:attrName>ppt_x</p:attrName>
                                            </p:attrNameLst>
                                          </p:cBhvr>
                                        </p:anim>
                                        <p:anim from="(-#ppt_h/2)" to="(#ppt_y)" calcmode="lin" valueType="num">
                                          <p:cBhvr>
                                            <p:cTn id="15" dur="750" fill="hold">
                                              <p:stCondLst>
                                                <p:cond delay="0"/>
                                              </p:stCondLst>
                                            </p:cTn>
                                            <p:tgtEl>
                                              <p:spTgt spid="10"/>
                                            </p:tgtEl>
                                            <p:attrNameLst>
                                              <p:attrName>ppt_y</p:attrName>
                                            </p:attrNameLst>
                                          </p:cBhvr>
                                        </p:anim>
                                        <p:animRot by="21600000">
                                          <p:cBhvr>
                                            <p:cTn id="16" dur="750" fill="hold">
                                              <p:stCondLst>
                                                <p:cond delay="0"/>
                                              </p:stCondLst>
                                            </p:cTn>
                                            <p:tgtEl>
                                              <p:spTgt spid="10"/>
                                            </p:tgtEl>
                                            <p:attrNameLst>
                                              <p:attrName>r</p:attrName>
                                            </p:attrNameLst>
                                          </p:cBhvr>
                                        </p:animRot>
                                      </p:childTnLst>
                                    </p:cTn>
                                  </p:par>
                                </p:childTnLst>
                              </p:cTn>
                            </p:par>
                            <p:par>
                              <p:cTn id="17" fill="hold">
                                <p:stCondLst>
                                  <p:cond delay="1625"/>
                                </p:stCondLst>
                                <p:childTnLst>
                                  <p:par>
                                    <p:cTn id="18" presetID="2" presetClass="entr" presetSubtype="8"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500" fill="hold"/>
                                            <p:tgtEl>
                                              <p:spTgt spid="22"/>
                                            </p:tgtEl>
                                            <p:attrNameLst>
                                              <p:attrName>ppt_x</p:attrName>
                                            </p:attrNameLst>
                                          </p:cBhvr>
                                          <p:tavLst>
                                            <p:tav tm="0">
                                              <p:val>
                                                <p:strVal val="0-#ppt_w/2"/>
                                              </p:val>
                                            </p:tav>
                                            <p:tav tm="100000">
                                              <p:val>
                                                <p:strVal val="#ppt_x"/>
                                              </p:val>
                                            </p:tav>
                                          </p:tavLst>
                                        </p:anim>
                                        <p:anim calcmode="lin" valueType="num">
                                          <p:cBhvr additive="base">
                                            <p:cTn id="21" dur="500" fill="hold"/>
                                            <p:tgtEl>
                                              <p:spTgt spid="22"/>
                                            </p:tgtEl>
                                            <p:attrNameLst>
                                              <p:attrName>ppt_y</p:attrName>
                                            </p:attrNameLst>
                                          </p:cBhvr>
                                          <p:tavLst>
                                            <p:tav tm="0">
                                              <p:val>
                                                <p:strVal val="#ppt_y"/>
                                              </p:val>
                                            </p:tav>
                                            <p:tav tm="100000">
                                              <p:val>
                                                <p:strVal val="#ppt_y"/>
                                              </p:val>
                                            </p:tav>
                                          </p:tavLst>
                                        </p:anim>
                                      </p:childTnLst>
                                    </p:cTn>
                                  </p:par>
                                </p:childTnLst>
                              </p:cTn>
                            </p:par>
                            <p:par>
                              <p:cTn id="22" fill="hold">
                                <p:stCondLst>
                                  <p:cond delay="2125"/>
                                </p:stCondLst>
                                <p:childTnLst>
                                  <p:par>
                                    <p:cTn id="23" presetID="2" presetClass="entr" presetSubtype="8"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par>
                              <p:cTn id="27" fill="hold">
                                <p:stCondLst>
                                  <p:cond delay="2625"/>
                                </p:stCondLst>
                                <p:childTnLst>
                                  <p:par>
                                    <p:cTn id="28" presetID="2" presetClass="entr" presetSubtype="8"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0-#ppt_w/2"/>
                                              </p:val>
                                            </p:tav>
                                            <p:tav tm="100000">
                                              <p:val>
                                                <p:strVal val="#ppt_x"/>
                                              </p:val>
                                            </p:tav>
                                          </p:tavLst>
                                        </p:anim>
                                        <p:anim calcmode="lin" valueType="num">
                                          <p:cBhvr additive="base">
                                            <p:cTn id="31" dur="500" fill="hold"/>
                                            <p:tgtEl>
                                              <p:spTgt spid="14"/>
                                            </p:tgtEl>
                                            <p:attrNameLst>
                                              <p:attrName>ppt_y</p:attrName>
                                            </p:attrNameLst>
                                          </p:cBhvr>
                                          <p:tavLst>
                                            <p:tav tm="0">
                                              <p:val>
                                                <p:strVal val="#ppt_y"/>
                                              </p:val>
                                            </p:tav>
                                            <p:tav tm="100000">
                                              <p:val>
                                                <p:strVal val="#ppt_y"/>
                                              </p:val>
                                            </p:tav>
                                          </p:tavLst>
                                        </p:anim>
                                      </p:childTnLst>
                                    </p:cTn>
                                  </p:par>
                                </p:childTnLst>
                              </p:cTn>
                            </p:par>
                            <p:par>
                              <p:cTn id="32" fill="hold">
                                <p:stCondLst>
                                  <p:cond delay="3125"/>
                                </p:stCondLst>
                                <p:childTnLst>
                                  <p:par>
                                    <p:cTn id="33" presetID="2" presetClass="entr" presetSubtype="8"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0-#ppt_w/2"/>
                                              </p:val>
                                            </p:tav>
                                            <p:tav tm="100000">
                                              <p:val>
                                                <p:strVal val="#ppt_x"/>
                                              </p:val>
                                            </p:tav>
                                          </p:tavLst>
                                        </p:anim>
                                        <p:anim calcmode="lin" valueType="num">
                                          <p:cBhvr additive="base">
                                            <p:cTn id="36" dur="500" fill="hold"/>
                                            <p:tgtEl>
                                              <p:spTgt spid="18"/>
                                            </p:tgtEl>
                                            <p:attrNameLst>
                                              <p:attrName>ppt_y</p:attrName>
                                            </p:attrNameLst>
                                          </p:cBhvr>
                                          <p:tavLst>
                                            <p:tav tm="0">
                                              <p:val>
                                                <p:strVal val="#ppt_y"/>
                                              </p:val>
                                            </p:tav>
                                            <p:tav tm="100000">
                                              <p:val>
                                                <p:strVal val="#ppt_y"/>
                                              </p:val>
                                            </p:tav>
                                          </p:tavLst>
                                        </p:anim>
                                      </p:childTnLst>
                                    </p:cTn>
                                  </p:par>
                                </p:childTnLst>
                              </p:cTn>
                            </p:par>
                            <p:par>
                              <p:cTn id="37" fill="hold">
                                <p:stCondLst>
                                  <p:cond delay="3625"/>
                                </p:stCondLst>
                                <p:childTnLst>
                                  <p:par>
                                    <p:cTn id="38" presetID="47" presetClass="entr" presetSubtype="0"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1000"/>
                                            <p:tgtEl>
                                              <p:spTgt spid="26"/>
                                            </p:tgtEl>
                                          </p:cBhvr>
                                        </p:animEffect>
                                        <p:anim calcmode="lin" valueType="num">
                                          <p:cBhvr>
                                            <p:cTn id="41" dur="1000" fill="hold"/>
                                            <p:tgtEl>
                                              <p:spTgt spid="26"/>
                                            </p:tgtEl>
                                            <p:attrNameLst>
                                              <p:attrName>ppt_x</p:attrName>
                                            </p:attrNameLst>
                                          </p:cBhvr>
                                          <p:tavLst>
                                            <p:tav tm="0">
                                              <p:val>
                                                <p:strVal val="#ppt_x"/>
                                              </p:val>
                                            </p:tav>
                                            <p:tav tm="100000">
                                              <p:val>
                                                <p:strVal val="#ppt_x"/>
                                              </p:val>
                                            </p:tav>
                                          </p:tavLst>
                                        </p:anim>
                                        <p:anim calcmode="lin" valueType="num">
                                          <p:cBhvr>
                                            <p:cTn id="42" dur="1000" fill="hold"/>
                                            <p:tgtEl>
                                              <p:spTgt spid="26"/>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50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1000"/>
                                            <p:tgtEl>
                                              <p:spTgt spid="27"/>
                                            </p:tgtEl>
                                          </p:cBhvr>
                                        </p:animEffect>
                                        <p:anim calcmode="lin" valueType="num">
                                          <p:cBhvr>
                                            <p:cTn id="46" dur="1000" fill="hold"/>
                                            <p:tgtEl>
                                              <p:spTgt spid="27"/>
                                            </p:tgtEl>
                                            <p:attrNameLst>
                                              <p:attrName>ppt_x</p:attrName>
                                            </p:attrNameLst>
                                          </p:cBhvr>
                                          <p:tavLst>
                                            <p:tav tm="0">
                                              <p:val>
                                                <p:strVal val="#ppt_x"/>
                                              </p:val>
                                            </p:tav>
                                            <p:tav tm="100000">
                                              <p:val>
                                                <p:strVal val="#ppt_x"/>
                                              </p:val>
                                            </p:tav>
                                          </p:tavLst>
                                        </p:anim>
                                        <p:anim calcmode="lin" valueType="num">
                                          <p:cBhvr>
                                            <p:cTn id="47" dur="1000" fill="hold"/>
                                            <p:tgtEl>
                                              <p:spTgt spid="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00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1000"/>
                                            <p:tgtEl>
                                              <p:spTgt spid="28"/>
                                            </p:tgtEl>
                                          </p:cBhvr>
                                        </p:animEffect>
                                        <p:anim calcmode="lin" valueType="num">
                                          <p:cBhvr>
                                            <p:cTn id="51" dur="1000" fill="hold"/>
                                            <p:tgtEl>
                                              <p:spTgt spid="28"/>
                                            </p:tgtEl>
                                            <p:attrNameLst>
                                              <p:attrName>ppt_x</p:attrName>
                                            </p:attrNameLst>
                                          </p:cBhvr>
                                          <p:tavLst>
                                            <p:tav tm="0">
                                              <p:val>
                                                <p:strVal val="#ppt_x"/>
                                              </p:val>
                                            </p:tav>
                                            <p:tav tm="100000">
                                              <p:val>
                                                <p:strVal val="#ppt_x"/>
                                              </p:val>
                                            </p:tav>
                                          </p:tavLst>
                                        </p:anim>
                                        <p:anim calcmode="lin" valueType="num">
                                          <p:cBhvr>
                                            <p:cTn id="52" dur="1000" fill="hold"/>
                                            <p:tgtEl>
                                              <p:spTgt spid="28"/>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150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1000"/>
                                            <p:tgtEl>
                                              <p:spTgt spid="29"/>
                                            </p:tgtEl>
                                          </p:cBhvr>
                                        </p:animEffect>
                                        <p:anim calcmode="lin" valueType="num">
                                          <p:cBhvr>
                                            <p:cTn id="56" dur="1000" fill="hold"/>
                                            <p:tgtEl>
                                              <p:spTgt spid="29"/>
                                            </p:tgtEl>
                                            <p:attrNameLst>
                                              <p:attrName>ppt_x</p:attrName>
                                            </p:attrNameLst>
                                          </p:cBhvr>
                                          <p:tavLst>
                                            <p:tav tm="0">
                                              <p:val>
                                                <p:strVal val="#ppt_x"/>
                                              </p:val>
                                            </p:tav>
                                            <p:tav tm="100000">
                                              <p:val>
                                                <p:strVal val="#ppt_x"/>
                                              </p:val>
                                            </p:tav>
                                          </p:tavLst>
                                        </p:anim>
                                        <p:anim calcmode="lin" valueType="num">
                                          <p:cBhvr>
                                            <p:cTn id="57" dur="1000" fill="hold"/>
                                            <p:tgtEl>
                                              <p:spTgt spid="29"/>
                                            </p:tgtEl>
                                            <p:attrNameLst>
                                              <p:attrName>ppt_y</p:attrName>
                                            </p:attrNameLst>
                                          </p:cBhvr>
                                          <p:tavLst>
                                            <p:tav tm="0">
                                              <p:val>
                                                <p:strVal val="#ppt_y-.1"/>
                                              </p:val>
                                            </p:tav>
                                            <p:tav tm="100000">
                                              <p:val>
                                                <p:strVal val="#ppt_y"/>
                                              </p:val>
                                            </p:tav>
                                          </p:tavLst>
                                        </p:anim>
                                      </p:childTnLst>
                                    </p:cTn>
                                  </p:par>
                                </p:childTnLst>
                              </p:cTn>
                            </p:par>
                            <p:par>
                              <p:cTn id="58" fill="hold">
                                <p:stCondLst>
                                  <p:cond delay="6125"/>
                                </p:stCondLst>
                                <p:childTnLst>
                                  <p:par>
                                    <p:cTn id="59" presetID="16" presetClass="entr" presetSubtype="42"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barn(outHorizontal)">
                                          <p:cBhvr>
                                            <p:cTn id="61" dur="1000"/>
                                            <p:tgtEl>
                                              <p:spTgt spid="30"/>
                                            </p:tgtEl>
                                          </p:cBhvr>
                                        </p:animEffect>
                                      </p:childTnLst>
                                    </p:cTn>
                                  </p:par>
                                </p:childTnLst>
                              </p:cTn>
                            </p:par>
                            <p:par>
                              <p:cTn id="62" fill="hold">
                                <p:stCondLst>
                                  <p:cond delay="7125"/>
                                </p:stCondLst>
                                <p:childTnLst>
                                  <p:par>
                                    <p:cTn id="63" presetID="22" presetClass="entr" presetSubtype="8"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750"/>
                                            <p:tgtEl>
                                              <p:spTgt spid="31"/>
                                            </p:tgtEl>
                                          </p:cBhvr>
                                        </p:animEffect>
                                      </p:childTnLst>
                                    </p:cTn>
                                  </p:par>
                                </p:childTnLst>
                              </p:cTn>
                            </p:par>
                            <p:par>
                              <p:cTn id="66" fill="hold">
                                <p:stCondLst>
                                  <p:cond delay="7875"/>
                                </p:stCondLst>
                                <p:childTnLst>
                                  <p:par>
                                    <p:cTn id="67" presetID="22" presetClass="entr" presetSubtype="8" fill="hold" grpId="0" nodeType="after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wipe(left)">
                                          <p:cBhvr>
                                            <p:cTn id="69" dur="750"/>
                                            <p:tgtEl>
                                              <p:spTgt spid="32"/>
                                            </p:tgtEl>
                                          </p:cBhvr>
                                        </p:animEffect>
                                      </p:childTnLst>
                                    </p:cTn>
                                  </p:par>
                                </p:childTnLst>
                              </p:cTn>
                            </p:par>
                            <p:par>
                              <p:cTn id="70" fill="hold">
                                <p:stCondLst>
                                  <p:cond delay="8625"/>
                                </p:stCondLst>
                                <p:childTnLst>
                                  <p:par>
                                    <p:cTn id="71" presetID="22" presetClass="entr" presetSubtype="8" fill="hold" grpId="0" nodeType="after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wipe(left)">
                                          <p:cBhvr>
                                            <p:cTn id="73" dur="750"/>
                                            <p:tgtEl>
                                              <p:spTgt spid="33"/>
                                            </p:tgtEl>
                                          </p:cBhvr>
                                        </p:animEffect>
                                      </p:childTnLst>
                                    </p:cTn>
                                  </p:par>
                                </p:childTnLst>
                              </p:cTn>
                            </p:par>
                            <p:par>
                              <p:cTn id="74" fill="hold">
                                <p:stCondLst>
                                  <p:cond delay="9375"/>
                                </p:stCondLst>
                                <p:childTnLst>
                                  <p:par>
                                    <p:cTn id="75" presetID="22" presetClass="entr" presetSubtype="8" fill="hold" grpId="0" nodeType="after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750"/>
                                            <p:tgtEl>
                                              <p:spTgt spid="34"/>
                                            </p:tgtEl>
                                          </p:cBhvr>
                                        </p:animEffect>
                                      </p:childTnLst>
                                    </p:cTn>
                                  </p:par>
                                </p:childTnLst>
                              </p:cTn>
                            </p:par>
                            <p:par>
                              <p:cTn id="78" fill="hold">
                                <p:stCondLst>
                                  <p:cond delay="10125"/>
                                </p:stCondLst>
                                <p:childTnLst>
                                  <p:par>
                                    <p:cTn id="79" presetID="2" presetClass="entr" presetSubtype="8" decel="60000" fill="hold" grpId="0" nodeType="afterEffect">
                                      <p:stCondLst>
                                        <p:cond delay="0"/>
                                      </p:stCondLst>
                                      <p:childTnLst>
                                        <p:set>
                                          <p:cBhvr>
                                            <p:cTn id="80" dur="1" fill="hold">
                                              <p:stCondLst>
                                                <p:cond delay="0"/>
                                              </p:stCondLst>
                                            </p:cTn>
                                            <p:tgtEl>
                                              <p:spTgt spid="35"/>
                                            </p:tgtEl>
                                            <p:attrNameLst>
                                              <p:attrName>style.visibility</p:attrName>
                                            </p:attrNameLst>
                                          </p:cBhvr>
                                          <p:to>
                                            <p:strVal val="visible"/>
                                          </p:to>
                                        </p:set>
                                        <p:anim calcmode="lin" valueType="num">
                                          <p:cBhvr additive="base">
                                            <p:cTn id="81" dur="500" fill="hold"/>
                                            <p:tgtEl>
                                              <p:spTgt spid="35"/>
                                            </p:tgtEl>
                                            <p:attrNameLst>
                                              <p:attrName>ppt_x</p:attrName>
                                            </p:attrNameLst>
                                          </p:cBhvr>
                                          <p:tavLst>
                                            <p:tav tm="0">
                                              <p:val>
                                                <p:strVal val="0-#ppt_w/2"/>
                                              </p:val>
                                            </p:tav>
                                            <p:tav tm="100000">
                                              <p:val>
                                                <p:strVal val="#ppt_x"/>
                                              </p:val>
                                            </p:tav>
                                          </p:tavLst>
                                        </p:anim>
                                        <p:anim calcmode="lin" valueType="num">
                                          <p:cBhvr additive="base">
                                            <p:cTn id="82" dur="500" fill="hold"/>
                                            <p:tgtEl>
                                              <p:spTgt spid="35"/>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 calcmode="lin" valueType="num">
                                          <p:cBhvr>
                                            <p:cTn id="85" dur="500" fill="hold"/>
                                            <p:tgtEl>
                                              <p:spTgt spid="36"/>
                                            </p:tgtEl>
                                            <p:attrNameLst>
                                              <p:attrName>ppt_w</p:attrName>
                                            </p:attrNameLst>
                                          </p:cBhvr>
                                          <p:tavLst>
                                            <p:tav tm="0">
                                              <p:val>
                                                <p:fltVal val="0"/>
                                              </p:val>
                                            </p:tav>
                                            <p:tav tm="100000">
                                              <p:val>
                                                <p:strVal val="#ppt_w"/>
                                              </p:val>
                                            </p:tav>
                                          </p:tavLst>
                                        </p:anim>
                                        <p:anim calcmode="lin" valueType="num">
                                          <p:cBhvr>
                                            <p:cTn id="86" dur="500" fill="hold"/>
                                            <p:tgtEl>
                                              <p:spTgt spid="36"/>
                                            </p:tgtEl>
                                            <p:attrNameLst>
                                              <p:attrName>ppt_h</p:attrName>
                                            </p:attrNameLst>
                                          </p:cBhvr>
                                          <p:tavLst>
                                            <p:tav tm="0">
                                              <p:val>
                                                <p:fltVal val="0"/>
                                              </p:val>
                                            </p:tav>
                                            <p:tav tm="100000">
                                              <p:val>
                                                <p:strVal val="#ppt_h"/>
                                              </p:val>
                                            </p:tav>
                                          </p:tavLst>
                                        </p:anim>
                                        <p:animEffect transition="in" filter="fade">
                                          <p:cBhvr>
                                            <p:cTn id="87" dur="500"/>
                                            <p:tgtEl>
                                              <p:spTgt spid="36"/>
                                            </p:tgtEl>
                                          </p:cBhvr>
                                        </p:animEffect>
                                      </p:childTnLst>
                                    </p:cTn>
                                  </p:par>
                                </p:childTnLst>
                              </p:cTn>
                            </p:par>
                            <p:par>
                              <p:cTn id="88" fill="hold">
                                <p:stCondLst>
                                  <p:cond delay="10625"/>
                                </p:stCondLst>
                                <p:childTnLst>
                                  <p:par>
                                    <p:cTn id="89" presetID="56" presetClass="entr" presetSubtype="0" fill="hold" grpId="0" nodeType="afterEffect">
                                      <p:stCondLst>
                                        <p:cond delay="0"/>
                                      </p:stCondLst>
                                      <p:iterate type="lt">
                                        <p:tmPct val="10000"/>
                                      </p:iterate>
                                      <p:childTnLst>
                                        <p:set>
                                          <p:cBhvr>
                                            <p:cTn id="90" dur="1" fill="hold">
                                              <p:stCondLst>
                                                <p:cond delay="0"/>
                                              </p:stCondLst>
                                            </p:cTn>
                                            <p:tgtEl>
                                              <p:spTgt spid="37"/>
                                            </p:tgtEl>
                                            <p:attrNameLst>
                                              <p:attrName>style.visibility</p:attrName>
                                            </p:attrNameLst>
                                          </p:cBhvr>
                                          <p:to>
                                            <p:strVal val="visible"/>
                                          </p:to>
                                        </p:set>
                                        <p:anim by="(-#ppt_w*2)" calcmode="lin" valueType="num">
                                          <p:cBhvr rctx="PPT">
                                            <p:cTn id="91" dur="375" autoRev="1" fill="hold">
                                              <p:stCondLst>
                                                <p:cond delay="0"/>
                                              </p:stCondLst>
                                            </p:cTn>
                                            <p:tgtEl>
                                              <p:spTgt spid="37"/>
                                            </p:tgtEl>
                                            <p:attrNameLst>
                                              <p:attrName>ppt_w</p:attrName>
                                            </p:attrNameLst>
                                          </p:cBhvr>
                                        </p:anim>
                                        <p:anim by="(#ppt_w*0.50)" calcmode="lin" valueType="num">
                                          <p:cBhvr>
                                            <p:cTn id="92" dur="375" decel="50000" autoRev="1" fill="hold">
                                              <p:stCondLst>
                                                <p:cond delay="0"/>
                                              </p:stCondLst>
                                            </p:cTn>
                                            <p:tgtEl>
                                              <p:spTgt spid="37"/>
                                            </p:tgtEl>
                                            <p:attrNameLst>
                                              <p:attrName>ppt_x</p:attrName>
                                            </p:attrNameLst>
                                          </p:cBhvr>
                                        </p:anim>
                                        <p:anim from="(-#ppt_h/2)" to="(#ppt_y)" calcmode="lin" valueType="num">
                                          <p:cBhvr>
                                            <p:cTn id="93" dur="750" fill="hold">
                                              <p:stCondLst>
                                                <p:cond delay="0"/>
                                              </p:stCondLst>
                                            </p:cTn>
                                            <p:tgtEl>
                                              <p:spTgt spid="37"/>
                                            </p:tgtEl>
                                            <p:attrNameLst>
                                              <p:attrName>ppt_y</p:attrName>
                                            </p:attrNameLst>
                                          </p:cBhvr>
                                        </p:anim>
                                        <p:animRot by="21600000">
                                          <p:cBhvr>
                                            <p:cTn id="94" dur="750" fill="hold">
                                              <p:stCondLst>
                                                <p:cond delay="0"/>
                                              </p:stCondLst>
                                            </p:cTn>
                                            <p:tgtEl>
                                              <p:spTgt spid="3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26" grpId="0" animBg="1"/>
          <p:bldP spid="27" grpId="0" animBg="1"/>
          <p:bldP spid="28" grpId="0" animBg="1"/>
          <p:bldP spid="29" grpId="0" animBg="1"/>
          <p:bldP spid="30" grpId="0" animBg="1"/>
          <p:bldP spid="31" grpId="0"/>
          <p:bldP spid="32" grpId="0"/>
          <p:bldP spid="33" grpId="0"/>
          <p:bldP spid="34" grpId="0"/>
          <p:bldP spid="35" grpId="0" animBg="1"/>
          <p:bldP spid="36" grpId="0" animBg="1"/>
          <p:bldP spid="37"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学习培训情况</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6</a:t>
            </a:fld>
            <a:endParaRPr lang="zh-CN" altLang="en-US" sz="1800" dirty="0">
              <a:solidFill>
                <a:schemeClr val="bg1"/>
              </a:solidFill>
            </a:endParaRPr>
          </a:p>
        </p:txBody>
      </p:sp>
      <p:grpSp>
        <p:nvGrpSpPr>
          <p:cNvPr id="7" name="组合 6"/>
          <p:cNvGrpSpPr/>
          <p:nvPr/>
        </p:nvGrpSpPr>
        <p:grpSpPr>
          <a:xfrm>
            <a:off x="5538813" y="1478389"/>
            <a:ext cx="2796076" cy="2835506"/>
            <a:chOff x="1331640" y="1707654"/>
            <a:chExt cx="2796076" cy="2835506"/>
          </a:xfrm>
        </p:grpSpPr>
        <p:sp>
          <p:nvSpPr>
            <p:cNvPr id="11" name="等腰三角形 5"/>
            <p:cNvSpPr/>
            <p:nvPr/>
          </p:nvSpPr>
          <p:spPr>
            <a:xfrm>
              <a:off x="1608861" y="1707654"/>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5"/>
            <p:cNvSpPr/>
            <p:nvPr/>
          </p:nvSpPr>
          <p:spPr>
            <a:xfrm>
              <a:off x="1619672" y="2445005"/>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5"/>
            <p:cNvSpPr/>
            <p:nvPr/>
          </p:nvSpPr>
          <p:spPr>
            <a:xfrm flipV="1">
              <a:off x="1608861" y="3167482"/>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5"/>
            <p:cNvSpPr/>
            <p:nvPr/>
          </p:nvSpPr>
          <p:spPr>
            <a:xfrm flipV="1">
              <a:off x="1619672" y="3356821"/>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1"/>
            <p:cNvSpPr/>
            <p:nvPr/>
          </p:nvSpPr>
          <p:spPr>
            <a:xfrm>
              <a:off x="1331640" y="3079858"/>
              <a:ext cx="198918" cy="87624"/>
            </a:xfrm>
            <a:custGeom>
              <a:avLst/>
              <a:gdLst/>
              <a:ahLst/>
              <a:cxnLst/>
              <a:rect l="l" t="t" r="r" b="b"/>
              <a:pathLst>
                <a:path w="198918" h="87624">
                  <a:moveTo>
                    <a:pt x="43812" y="0"/>
                  </a:moveTo>
                  <a:lnTo>
                    <a:pt x="198918" y="0"/>
                  </a:lnTo>
                  <a:lnTo>
                    <a:pt x="198918" y="87624"/>
                  </a:lnTo>
                  <a:lnTo>
                    <a:pt x="43812" y="87624"/>
                  </a:lnTo>
                  <a:cubicBezTo>
                    <a:pt x="19615" y="87624"/>
                    <a:pt x="0" y="68009"/>
                    <a:pt x="0" y="43812"/>
                  </a:cubicBezTo>
                  <a:cubicBezTo>
                    <a:pt x="0" y="19615"/>
                    <a:pt x="19615" y="0"/>
                    <a:pt x="43812" y="0"/>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空心弧 15"/>
            <p:cNvSpPr/>
            <p:nvPr/>
          </p:nvSpPr>
          <p:spPr>
            <a:xfrm rot="5400000">
              <a:off x="3312321" y="2346812"/>
              <a:ext cx="509372" cy="1121419"/>
            </a:xfrm>
            <a:custGeom>
              <a:avLst/>
              <a:gdLst/>
              <a:ahLst/>
              <a:cxnLst/>
              <a:rect l="l" t="t" r="r" b="b"/>
              <a:pathLst>
                <a:path w="509372" h="1121419">
                  <a:moveTo>
                    <a:pt x="507512" y="1121419"/>
                  </a:moveTo>
                  <a:lnTo>
                    <a:pt x="509372" y="1119300"/>
                  </a:lnTo>
                  <a:lnTo>
                    <a:pt x="509372" y="1121419"/>
                  </a:lnTo>
                  <a:close/>
                  <a:moveTo>
                    <a:pt x="430106" y="1116802"/>
                  </a:moveTo>
                  <a:lnTo>
                    <a:pt x="434159" y="1121419"/>
                  </a:lnTo>
                  <a:lnTo>
                    <a:pt x="430599" y="1121419"/>
                  </a:lnTo>
                  <a:cubicBezTo>
                    <a:pt x="430325" y="1119896"/>
                    <a:pt x="430214" y="1118353"/>
                    <a:pt x="430106" y="1116802"/>
                  </a:cubicBezTo>
                  <a:close/>
                  <a:moveTo>
                    <a:pt x="0" y="259419"/>
                  </a:moveTo>
                  <a:lnTo>
                    <a:pt x="832" y="257324"/>
                  </a:lnTo>
                  <a:lnTo>
                    <a:pt x="0" y="257324"/>
                  </a:lnTo>
                  <a:cubicBezTo>
                    <a:pt x="0" y="161091"/>
                    <a:pt x="53696" y="72900"/>
                    <a:pt x="139188" y="28721"/>
                  </a:cubicBezTo>
                  <a:cubicBezTo>
                    <a:pt x="224680" y="-15459"/>
                    <a:pt x="327679" y="-8244"/>
                    <a:pt x="406177" y="47423"/>
                  </a:cubicBezTo>
                  <a:cubicBezTo>
                    <a:pt x="466571" y="90252"/>
                    <a:pt x="504696" y="156253"/>
                    <a:pt x="509372" y="227993"/>
                  </a:cubicBezTo>
                  <a:lnTo>
                    <a:pt x="509372" y="1073841"/>
                  </a:lnTo>
                  <a:cubicBezTo>
                    <a:pt x="502538" y="1059565"/>
                    <a:pt x="487753" y="1050433"/>
                    <a:pt x="470835" y="1050433"/>
                  </a:cubicBezTo>
                  <a:cubicBezTo>
                    <a:pt x="451854" y="1050433"/>
                    <a:pt x="435559" y="1061928"/>
                    <a:pt x="428567" y="1078352"/>
                  </a:cubicBezTo>
                  <a:cubicBezTo>
                    <a:pt x="427251" y="1065847"/>
                    <a:pt x="427023" y="1052948"/>
                    <a:pt x="427023" y="1039779"/>
                  </a:cubicBezTo>
                  <a:lnTo>
                    <a:pt x="427023" y="281216"/>
                  </a:lnTo>
                  <a:lnTo>
                    <a:pt x="427023" y="281216"/>
                  </a:lnTo>
                  <a:lnTo>
                    <a:pt x="427023" y="236015"/>
                  </a:lnTo>
                  <a:lnTo>
                    <a:pt x="426558" y="236015"/>
                  </a:lnTo>
                  <a:cubicBezTo>
                    <a:pt x="420904" y="189157"/>
                    <a:pt x="395728" y="146071"/>
                    <a:pt x="356132" y="117992"/>
                  </a:cubicBezTo>
                  <a:cubicBezTo>
                    <a:pt x="304025" y="81040"/>
                    <a:pt x="235655" y="76251"/>
                    <a:pt x="178905" y="105577"/>
                  </a:cubicBezTo>
                  <a:cubicBezTo>
                    <a:pt x="122253" y="134854"/>
                    <a:pt x="86634" y="193244"/>
                    <a:pt x="86558" y="256996"/>
                  </a:cubicBezTo>
                  <a:cubicBezTo>
                    <a:pt x="87499" y="257768"/>
                    <a:pt x="87520" y="258591"/>
                    <a:pt x="87520" y="259419"/>
                  </a:cubicBezTo>
                  <a:cubicBezTo>
                    <a:pt x="87520" y="284619"/>
                    <a:pt x="67928" y="305047"/>
                    <a:pt x="43760" y="305047"/>
                  </a:cubicBezTo>
                  <a:cubicBezTo>
                    <a:pt x="19592" y="305047"/>
                    <a:pt x="0" y="284619"/>
                    <a:pt x="0" y="259419"/>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7" name="矩形 1"/>
          <p:cNvSpPr>
            <a:spLocks noChangeArrowheads="1"/>
          </p:cNvSpPr>
          <p:nvPr/>
        </p:nvSpPr>
        <p:spPr bwMode="auto">
          <a:xfrm>
            <a:off x="1043608" y="1624266"/>
            <a:ext cx="3528392" cy="549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2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18" name="矩形 1"/>
          <p:cNvSpPr>
            <a:spLocks noChangeArrowheads="1"/>
          </p:cNvSpPr>
          <p:nvPr/>
        </p:nvSpPr>
        <p:spPr bwMode="auto">
          <a:xfrm>
            <a:off x="1043608" y="2356361"/>
            <a:ext cx="3528392" cy="549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2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19" name="矩形 1"/>
          <p:cNvSpPr>
            <a:spLocks noChangeArrowheads="1"/>
          </p:cNvSpPr>
          <p:nvPr/>
        </p:nvSpPr>
        <p:spPr bwMode="auto">
          <a:xfrm>
            <a:off x="1043608" y="3088456"/>
            <a:ext cx="3528392" cy="549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2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20" name="矩形 1"/>
          <p:cNvSpPr>
            <a:spLocks noChangeArrowheads="1"/>
          </p:cNvSpPr>
          <p:nvPr/>
        </p:nvSpPr>
        <p:spPr bwMode="auto">
          <a:xfrm>
            <a:off x="1043608" y="3820552"/>
            <a:ext cx="3528392" cy="549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2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cxnSp>
        <p:nvCxnSpPr>
          <p:cNvPr id="21" name="直接连接符 20"/>
          <p:cNvCxnSpPr/>
          <p:nvPr/>
        </p:nvCxnSpPr>
        <p:spPr>
          <a:xfrm flipH="1">
            <a:off x="4662484" y="1839570"/>
            <a:ext cx="792087" cy="0"/>
          </a:xfrm>
          <a:prstGeom prst="line">
            <a:avLst/>
          </a:prstGeom>
          <a:ln w="6350">
            <a:solidFill>
              <a:schemeClr val="tx1">
                <a:lumMod val="65000"/>
                <a:lumOff val="35000"/>
                <a:alpha val="99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662484" y="2566582"/>
            <a:ext cx="792087" cy="0"/>
          </a:xfrm>
          <a:prstGeom prst="line">
            <a:avLst/>
          </a:prstGeom>
          <a:ln w="6350">
            <a:solidFill>
              <a:schemeClr val="tx1">
                <a:lumMod val="65000"/>
                <a:lumOff val="35000"/>
                <a:alpha val="99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662484" y="3293594"/>
            <a:ext cx="792087" cy="0"/>
          </a:xfrm>
          <a:prstGeom prst="line">
            <a:avLst/>
          </a:prstGeom>
          <a:ln w="6350">
            <a:solidFill>
              <a:schemeClr val="tx1">
                <a:lumMod val="65000"/>
                <a:lumOff val="35000"/>
                <a:alpha val="99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4662484" y="4020607"/>
            <a:ext cx="792087" cy="0"/>
          </a:xfrm>
          <a:prstGeom prst="line">
            <a:avLst/>
          </a:prstGeom>
          <a:ln w="6350">
            <a:solidFill>
              <a:schemeClr val="tx1">
                <a:lumMod val="65000"/>
                <a:lumOff val="35000"/>
                <a:alpha val="99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614754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advClick="0" advTm="0">
        <p15:prstTrans prst="crush"/>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par>
                          <p:cTn id="25" fill="hold">
                            <p:stCondLst>
                              <p:cond delay="1625"/>
                            </p:stCondLst>
                            <p:childTnLst>
                              <p:par>
                                <p:cTn id="26" presetID="22" presetClass="entr" presetSubtype="2"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right)">
                                      <p:cBhvr>
                                        <p:cTn id="28" dur="500"/>
                                        <p:tgtEl>
                                          <p:spTgt spid="21"/>
                                        </p:tgtEl>
                                      </p:cBhvr>
                                    </p:animEffect>
                                  </p:childTnLst>
                                </p:cTn>
                              </p:par>
                              <p:par>
                                <p:cTn id="29" presetID="2" presetClass="entr" presetSubtype="8" decel="53333" fill="hold" grpId="0" nodeType="withEffect">
                                  <p:stCondLst>
                                    <p:cond delay="30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750" fill="hold"/>
                                        <p:tgtEl>
                                          <p:spTgt spid="17"/>
                                        </p:tgtEl>
                                        <p:attrNameLst>
                                          <p:attrName>ppt_x</p:attrName>
                                        </p:attrNameLst>
                                      </p:cBhvr>
                                      <p:tavLst>
                                        <p:tav tm="0">
                                          <p:val>
                                            <p:strVal val="0-#ppt_w/2"/>
                                          </p:val>
                                        </p:tav>
                                        <p:tav tm="100000">
                                          <p:val>
                                            <p:strVal val="#ppt_x"/>
                                          </p:val>
                                        </p:tav>
                                      </p:tavLst>
                                    </p:anim>
                                    <p:anim calcmode="lin" valueType="num">
                                      <p:cBhvr additive="base">
                                        <p:cTn id="32" dur="75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2675"/>
                            </p:stCondLst>
                            <p:childTnLst>
                              <p:par>
                                <p:cTn id="34" presetID="22" presetClass="entr" presetSubtype="2"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right)">
                                      <p:cBhvr>
                                        <p:cTn id="36" dur="500"/>
                                        <p:tgtEl>
                                          <p:spTgt spid="22"/>
                                        </p:tgtEl>
                                      </p:cBhvr>
                                    </p:animEffect>
                                  </p:childTnLst>
                                </p:cTn>
                              </p:par>
                              <p:par>
                                <p:cTn id="37" presetID="2" presetClass="entr" presetSubtype="8" decel="53333" fill="hold" grpId="0" nodeType="withEffect">
                                  <p:stCondLst>
                                    <p:cond delay="30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750" fill="hold"/>
                                        <p:tgtEl>
                                          <p:spTgt spid="18"/>
                                        </p:tgtEl>
                                        <p:attrNameLst>
                                          <p:attrName>ppt_x</p:attrName>
                                        </p:attrNameLst>
                                      </p:cBhvr>
                                      <p:tavLst>
                                        <p:tav tm="0">
                                          <p:val>
                                            <p:strVal val="0-#ppt_w/2"/>
                                          </p:val>
                                        </p:tav>
                                        <p:tav tm="100000">
                                          <p:val>
                                            <p:strVal val="#ppt_x"/>
                                          </p:val>
                                        </p:tav>
                                      </p:tavLst>
                                    </p:anim>
                                    <p:anim calcmode="lin" valueType="num">
                                      <p:cBhvr additive="base">
                                        <p:cTn id="40" dur="750" fill="hold"/>
                                        <p:tgtEl>
                                          <p:spTgt spid="18"/>
                                        </p:tgtEl>
                                        <p:attrNameLst>
                                          <p:attrName>ppt_y</p:attrName>
                                        </p:attrNameLst>
                                      </p:cBhvr>
                                      <p:tavLst>
                                        <p:tav tm="0">
                                          <p:val>
                                            <p:strVal val="#ppt_y"/>
                                          </p:val>
                                        </p:tav>
                                        <p:tav tm="100000">
                                          <p:val>
                                            <p:strVal val="#ppt_y"/>
                                          </p:val>
                                        </p:tav>
                                      </p:tavLst>
                                    </p:anim>
                                  </p:childTnLst>
                                </p:cTn>
                              </p:par>
                            </p:childTnLst>
                          </p:cTn>
                        </p:par>
                        <p:par>
                          <p:cTn id="41" fill="hold">
                            <p:stCondLst>
                              <p:cond delay="3725"/>
                            </p:stCondLst>
                            <p:childTnLst>
                              <p:par>
                                <p:cTn id="42" presetID="22" presetClass="entr" presetSubtype="2"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right)">
                                      <p:cBhvr>
                                        <p:cTn id="44" dur="500"/>
                                        <p:tgtEl>
                                          <p:spTgt spid="23"/>
                                        </p:tgtEl>
                                      </p:cBhvr>
                                    </p:animEffect>
                                  </p:childTnLst>
                                </p:cTn>
                              </p:par>
                              <p:par>
                                <p:cTn id="45" presetID="2" presetClass="entr" presetSubtype="8" decel="53333" fill="hold" grpId="0" nodeType="withEffect">
                                  <p:stCondLst>
                                    <p:cond delay="30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750" fill="hold"/>
                                        <p:tgtEl>
                                          <p:spTgt spid="19"/>
                                        </p:tgtEl>
                                        <p:attrNameLst>
                                          <p:attrName>ppt_x</p:attrName>
                                        </p:attrNameLst>
                                      </p:cBhvr>
                                      <p:tavLst>
                                        <p:tav tm="0">
                                          <p:val>
                                            <p:strVal val="0-#ppt_w/2"/>
                                          </p:val>
                                        </p:tav>
                                        <p:tav tm="100000">
                                          <p:val>
                                            <p:strVal val="#ppt_x"/>
                                          </p:val>
                                        </p:tav>
                                      </p:tavLst>
                                    </p:anim>
                                    <p:anim calcmode="lin" valueType="num">
                                      <p:cBhvr additive="base">
                                        <p:cTn id="48" dur="750" fill="hold"/>
                                        <p:tgtEl>
                                          <p:spTgt spid="19"/>
                                        </p:tgtEl>
                                        <p:attrNameLst>
                                          <p:attrName>ppt_y</p:attrName>
                                        </p:attrNameLst>
                                      </p:cBhvr>
                                      <p:tavLst>
                                        <p:tav tm="0">
                                          <p:val>
                                            <p:strVal val="#ppt_y"/>
                                          </p:val>
                                        </p:tav>
                                        <p:tav tm="100000">
                                          <p:val>
                                            <p:strVal val="#ppt_y"/>
                                          </p:val>
                                        </p:tav>
                                      </p:tavLst>
                                    </p:anim>
                                  </p:childTnLst>
                                </p:cTn>
                              </p:par>
                            </p:childTnLst>
                          </p:cTn>
                        </p:par>
                        <p:par>
                          <p:cTn id="49" fill="hold">
                            <p:stCondLst>
                              <p:cond delay="4775"/>
                            </p:stCondLst>
                            <p:childTnLst>
                              <p:par>
                                <p:cTn id="50" presetID="22" presetClass="entr" presetSubtype="2" fill="hold"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right)">
                                      <p:cBhvr>
                                        <p:cTn id="52" dur="500"/>
                                        <p:tgtEl>
                                          <p:spTgt spid="24"/>
                                        </p:tgtEl>
                                      </p:cBhvr>
                                    </p:animEffect>
                                  </p:childTnLst>
                                </p:cTn>
                              </p:par>
                              <p:par>
                                <p:cTn id="53" presetID="2" presetClass="entr" presetSubtype="8" decel="53333" fill="hold" grpId="0" nodeType="withEffect">
                                  <p:stCondLst>
                                    <p:cond delay="3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750" fill="hold"/>
                                        <p:tgtEl>
                                          <p:spTgt spid="20"/>
                                        </p:tgtEl>
                                        <p:attrNameLst>
                                          <p:attrName>ppt_x</p:attrName>
                                        </p:attrNameLst>
                                      </p:cBhvr>
                                      <p:tavLst>
                                        <p:tav tm="0">
                                          <p:val>
                                            <p:strVal val="0-#ppt_w/2"/>
                                          </p:val>
                                        </p:tav>
                                        <p:tav tm="100000">
                                          <p:val>
                                            <p:strVal val="#ppt_x"/>
                                          </p:val>
                                        </p:tav>
                                      </p:tavLst>
                                    </p:anim>
                                    <p:anim calcmode="lin" valueType="num">
                                      <p:cBhvr additive="base">
                                        <p:cTn id="56" dur="75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7" grpId="0"/>
      <p:bldP spid="18" grpId="0"/>
      <p:bldP spid="19"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TextBox 49">
            <a:extLst>
              <a:ext uri="{FF2B5EF4-FFF2-40B4-BE49-F238E27FC236}">
                <a16:creationId xmlns="" xmlns:a16="http://schemas.microsoft.com/office/drawing/2014/main" id="{85042C1F-B092-4F30-9A67-08052E06E163}"/>
              </a:ext>
            </a:extLst>
          </p:cNvPr>
          <p:cNvSpPr txBox="1"/>
          <p:nvPr/>
        </p:nvSpPr>
        <p:spPr>
          <a:xfrm>
            <a:off x="6434212" y="3510204"/>
            <a:ext cx="1510096" cy="1275670"/>
          </a:xfrm>
          <a:prstGeom prst="rect">
            <a:avLst/>
          </a:prstGeom>
          <a:noFill/>
        </p:spPr>
        <p:txBody>
          <a:bodyPr wrap="square" rtlCol="0">
            <a:spAutoFit/>
          </a:bodyPr>
          <a:lstStyle/>
          <a:p>
            <a:pPr algn="r">
              <a:lnSpc>
                <a:spcPct val="150000"/>
              </a:lnSpc>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105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0" name="Freeform 11">
            <a:extLst>
              <a:ext uri="{FF2B5EF4-FFF2-40B4-BE49-F238E27FC236}">
                <a16:creationId xmlns="" xmlns:a16="http://schemas.microsoft.com/office/drawing/2014/main" id="{96F04D6C-836C-4319-80A2-9EA0E4E24E05}"/>
              </a:ext>
            </a:extLst>
          </p:cNvPr>
          <p:cNvSpPr>
            <a:spLocks/>
          </p:cNvSpPr>
          <p:nvPr/>
        </p:nvSpPr>
        <p:spPr bwMode="auto">
          <a:xfrm>
            <a:off x="4388786" y="1611541"/>
            <a:ext cx="1248241" cy="1248242"/>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gradFill>
            <a:gsLst>
              <a:gs pos="0">
                <a:schemeClr val="accent1"/>
              </a:gs>
              <a:gs pos="100000">
                <a:schemeClr val="accent2"/>
              </a:gs>
            </a:gsLst>
            <a:lin ang="8100000" scaled="1"/>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1" name="Freeform 12">
            <a:extLst>
              <a:ext uri="{FF2B5EF4-FFF2-40B4-BE49-F238E27FC236}">
                <a16:creationId xmlns="" xmlns:a16="http://schemas.microsoft.com/office/drawing/2014/main" id="{EA9D0517-9A72-4620-B2AB-A5DAD6EA0CDF}"/>
              </a:ext>
            </a:extLst>
          </p:cNvPr>
          <p:cNvSpPr>
            <a:spLocks/>
          </p:cNvSpPr>
          <p:nvPr/>
        </p:nvSpPr>
        <p:spPr bwMode="auto">
          <a:xfrm>
            <a:off x="4478760" y="1698950"/>
            <a:ext cx="1061408" cy="1062876"/>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2" name="Oval 13">
            <a:extLst>
              <a:ext uri="{FF2B5EF4-FFF2-40B4-BE49-F238E27FC236}">
                <a16:creationId xmlns="" xmlns:a16="http://schemas.microsoft.com/office/drawing/2014/main" id="{A829D7C6-DA2B-411E-BA66-88BC71AA5BB7}"/>
              </a:ext>
            </a:extLst>
          </p:cNvPr>
          <p:cNvSpPr>
            <a:spLocks noChangeArrowheads="1"/>
          </p:cNvSpPr>
          <p:nvPr/>
        </p:nvSpPr>
        <p:spPr bwMode="auto">
          <a:xfrm>
            <a:off x="4613270" y="1833460"/>
            <a:ext cx="792388" cy="792877"/>
          </a:xfrm>
          <a:prstGeom prst="ellipse">
            <a:avLst/>
          </a:prstGeom>
          <a:gradFill>
            <a:gsLst>
              <a:gs pos="0">
                <a:schemeClr val="bg1">
                  <a:lumMod val="85000"/>
                </a:schemeClr>
              </a:gs>
              <a:gs pos="100000">
                <a:schemeClr val="bg1"/>
              </a:gs>
            </a:gsLst>
            <a:lin ang="900000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3" name="Freeform 108">
            <a:extLst>
              <a:ext uri="{FF2B5EF4-FFF2-40B4-BE49-F238E27FC236}">
                <a16:creationId xmlns="" xmlns:a16="http://schemas.microsoft.com/office/drawing/2014/main" id="{A2FA6B08-340A-4A99-B882-F30089BDB10D}"/>
              </a:ext>
            </a:extLst>
          </p:cNvPr>
          <p:cNvSpPr>
            <a:spLocks/>
          </p:cNvSpPr>
          <p:nvPr/>
        </p:nvSpPr>
        <p:spPr bwMode="auto">
          <a:xfrm rot="16200000">
            <a:off x="2706065" y="1230618"/>
            <a:ext cx="1629166" cy="1629166"/>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gradFill>
            <a:gsLst>
              <a:gs pos="0">
                <a:schemeClr val="accent1"/>
              </a:gs>
              <a:gs pos="100000">
                <a:schemeClr val="accent2"/>
              </a:gs>
            </a:gsLst>
            <a:lin ang="8100000" scaled="1"/>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4" name="Freeform 109">
            <a:extLst>
              <a:ext uri="{FF2B5EF4-FFF2-40B4-BE49-F238E27FC236}">
                <a16:creationId xmlns="" xmlns:a16="http://schemas.microsoft.com/office/drawing/2014/main" id="{6281CDEE-DBB5-4B2A-A967-60176B81A436}"/>
              </a:ext>
            </a:extLst>
          </p:cNvPr>
          <p:cNvSpPr>
            <a:spLocks/>
          </p:cNvSpPr>
          <p:nvPr/>
        </p:nvSpPr>
        <p:spPr bwMode="auto">
          <a:xfrm rot="16200000">
            <a:off x="2821106" y="1356080"/>
            <a:ext cx="1385317" cy="1387232"/>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5" name="Oval 110">
            <a:extLst>
              <a:ext uri="{FF2B5EF4-FFF2-40B4-BE49-F238E27FC236}">
                <a16:creationId xmlns="" xmlns:a16="http://schemas.microsoft.com/office/drawing/2014/main" id="{06199E6E-FDDB-4785-8227-72AFF2E7041B}"/>
              </a:ext>
            </a:extLst>
          </p:cNvPr>
          <p:cNvSpPr>
            <a:spLocks noChangeArrowheads="1"/>
          </p:cNvSpPr>
          <p:nvPr/>
        </p:nvSpPr>
        <p:spPr bwMode="auto">
          <a:xfrm rot="16200000">
            <a:off x="2996026" y="1532276"/>
            <a:ext cx="1034200" cy="1034838"/>
          </a:xfrm>
          <a:prstGeom prst="ellipse">
            <a:avLst/>
          </a:prstGeom>
          <a:gradFill>
            <a:gsLst>
              <a:gs pos="0">
                <a:schemeClr val="bg1">
                  <a:lumMod val="85000"/>
                </a:schemeClr>
              </a:gs>
              <a:gs pos="100000">
                <a:schemeClr val="bg1"/>
              </a:gs>
            </a:gsLst>
            <a:lin ang="900000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6" name="Freeform 120">
            <a:extLst>
              <a:ext uri="{FF2B5EF4-FFF2-40B4-BE49-F238E27FC236}">
                <a16:creationId xmlns="" xmlns:a16="http://schemas.microsoft.com/office/drawing/2014/main" id="{F7F8B4D2-35F1-4640-95DF-28E12BAF74BD}"/>
              </a:ext>
            </a:extLst>
          </p:cNvPr>
          <p:cNvSpPr>
            <a:spLocks/>
          </p:cNvSpPr>
          <p:nvPr/>
        </p:nvSpPr>
        <p:spPr bwMode="auto">
          <a:xfrm flipV="1">
            <a:off x="4388787" y="2914749"/>
            <a:ext cx="1877038" cy="1877038"/>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gradFill>
            <a:gsLst>
              <a:gs pos="0">
                <a:schemeClr val="accent1"/>
              </a:gs>
              <a:gs pos="100000">
                <a:schemeClr val="accent2"/>
              </a:gs>
            </a:gsLst>
            <a:lin ang="8100000" scaled="1"/>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7" name="Freeform 121">
            <a:extLst>
              <a:ext uri="{FF2B5EF4-FFF2-40B4-BE49-F238E27FC236}">
                <a16:creationId xmlns="" xmlns:a16="http://schemas.microsoft.com/office/drawing/2014/main" id="{00A98638-C157-48BE-B149-52F1858872D3}"/>
              </a:ext>
            </a:extLst>
          </p:cNvPr>
          <p:cNvSpPr>
            <a:spLocks/>
          </p:cNvSpPr>
          <p:nvPr/>
        </p:nvSpPr>
        <p:spPr bwMode="auto">
          <a:xfrm flipV="1">
            <a:off x="4524084" y="3062053"/>
            <a:ext cx="1596087" cy="1598294"/>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8" name="Oval 122">
            <a:extLst>
              <a:ext uri="{FF2B5EF4-FFF2-40B4-BE49-F238E27FC236}">
                <a16:creationId xmlns="" xmlns:a16="http://schemas.microsoft.com/office/drawing/2014/main" id="{25165A5B-9FD9-4A51-AF3E-982A8A8E81B8}"/>
              </a:ext>
            </a:extLst>
          </p:cNvPr>
          <p:cNvSpPr>
            <a:spLocks noChangeArrowheads="1"/>
          </p:cNvSpPr>
          <p:nvPr/>
        </p:nvSpPr>
        <p:spPr bwMode="auto">
          <a:xfrm flipV="1">
            <a:off x="4726353" y="3265792"/>
            <a:ext cx="1191549" cy="1192285"/>
          </a:xfrm>
          <a:prstGeom prst="ellipse">
            <a:avLst/>
          </a:prstGeom>
          <a:gradFill>
            <a:gsLst>
              <a:gs pos="0">
                <a:schemeClr val="bg1">
                  <a:lumMod val="85000"/>
                </a:schemeClr>
              </a:gs>
              <a:gs pos="100000">
                <a:schemeClr val="bg1"/>
              </a:gs>
            </a:gsLst>
            <a:lin ang="900000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9" name="Freeform 124">
            <a:extLst>
              <a:ext uri="{FF2B5EF4-FFF2-40B4-BE49-F238E27FC236}">
                <a16:creationId xmlns="" xmlns:a16="http://schemas.microsoft.com/office/drawing/2014/main" id="{6BA618D9-5590-4AD0-BF5A-AA900B90DC74}"/>
              </a:ext>
            </a:extLst>
          </p:cNvPr>
          <p:cNvSpPr>
            <a:spLocks/>
          </p:cNvSpPr>
          <p:nvPr/>
        </p:nvSpPr>
        <p:spPr bwMode="auto">
          <a:xfrm rot="5400000" flipV="1">
            <a:off x="2940593" y="2914750"/>
            <a:ext cx="1394639" cy="1394639"/>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gradFill>
            <a:gsLst>
              <a:gs pos="0">
                <a:schemeClr val="accent1"/>
              </a:gs>
              <a:gs pos="100000">
                <a:schemeClr val="accent2"/>
              </a:gs>
            </a:gsLst>
            <a:lin ang="810000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70" name="Freeform 125">
            <a:extLst>
              <a:ext uri="{FF2B5EF4-FFF2-40B4-BE49-F238E27FC236}">
                <a16:creationId xmlns="" xmlns:a16="http://schemas.microsoft.com/office/drawing/2014/main" id="{566CEA6A-16BE-4D96-9DAD-1FCAFE0E5BCE}"/>
              </a:ext>
            </a:extLst>
          </p:cNvPr>
          <p:cNvSpPr>
            <a:spLocks/>
          </p:cNvSpPr>
          <p:nvPr/>
        </p:nvSpPr>
        <p:spPr bwMode="auto">
          <a:xfrm rot="5400000" flipV="1">
            <a:off x="3039073" y="3014456"/>
            <a:ext cx="1185892" cy="1187533"/>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71" name="Oval 126">
            <a:extLst>
              <a:ext uri="{FF2B5EF4-FFF2-40B4-BE49-F238E27FC236}">
                <a16:creationId xmlns="" xmlns:a16="http://schemas.microsoft.com/office/drawing/2014/main" id="{4600B7B7-D5B8-4DAD-BF6F-394386587CF4}"/>
              </a:ext>
            </a:extLst>
          </p:cNvPr>
          <p:cNvSpPr>
            <a:spLocks noChangeArrowheads="1"/>
          </p:cNvSpPr>
          <p:nvPr/>
        </p:nvSpPr>
        <p:spPr bwMode="auto">
          <a:xfrm rot="5400000" flipV="1">
            <a:off x="3188812" y="3165289"/>
            <a:ext cx="885321" cy="885867"/>
          </a:xfrm>
          <a:prstGeom prst="ellipse">
            <a:avLst/>
          </a:prstGeom>
          <a:gradFill>
            <a:gsLst>
              <a:gs pos="0">
                <a:schemeClr val="bg1">
                  <a:lumMod val="85000"/>
                </a:schemeClr>
              </a:gs>
              <a:gs pos="100000">
                <a:schemeClr val="bg1"/>
              </a:gs>
            </a:gsLst>
            <a:lin ang="900000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cxnSp>
        <p:nvCxnSpPr>
          <p:cNvPr id="72" name="Straight Connector 19">
            <a:extLst>
              <a:ext uri="{FF2B5EF4-FFF2-40B4-BE49-F238E27FC236}">
                <a16:creationId xmlns="" xmlns:a16="http://schemas.microsoft.com/office/drawing/2014/main" id="{278B889F-3ACF-41E4-A48D-594D07B3A9D4}"/>
              </a:ext>
            </a:extLst>
          </p:cNvPr>
          <p:cNvCxnSpPr/>
          <p:nvPr/>
        </p:nvCxnSpPr>
        <p:spPr>
          <a:xfrm flipH="1" flipV="1">
            <a:off x="2427739" y="1661055"/>
            <a:ext cx="400818" cy="254505"/>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21">
            <a:extLst>
              <a:ext uri="{FF2B5EF4-FFF2-40B4-BE49-F238E27FC236}">
                <a16:creationId xmlns="" xmlns:a16="http://schemas.microsoft.com/office/drawing/2014/main" id="{1A35A6D6-71A7-42AC-83EF-C15E7E076A58}"/>
              </a:ext>
            </a:extLst>
          </p:cNvPr>
          <p:cNvCxnSpPr/>
          <p:nvPr/>
        </p:nvCxnSpPr>
        <p:spPr>
          <a:xfrm flipH="1">
            <a:off x="968261" y="1661055"/>
            <a:ext cx="1459479" cy="0"/>
          </a:xfrm>
          <a:prstGeom prst="line">
            <a:avLst/>
          </a:prstGeom>
          <a:ln>
            <a:tailEnd type="oval"/>
          </a:ln>
        </p:spPr>
        <p:style>
          <a:lnRef idx="1">
            <a:schemeClr val="accent1"/>
          </a:lnRef>
          <a:fillRef idx="0">
            <a:schemeClr val="accent1"/>
          </a:fillRef>
          <a:effectRef idx="0">
            <a:schemeClr val="accent1"/>
          </a:effectRef>
          <a:fontRef idx="minor">
            <a:schemeClr val="tx1"/>
          </a:fontRef>
        </p:style>
      </p:cxnSp>
      <p:cxnSp>
        <p:nvCxnSpPr>
          <p:cNvPr id="74" name="Straight Connector 127">
            <a:extLst>
              <a:ext uri="{FF2B5EF4-FFF2-40B4-BE49-F238E27FC236}">
                <a16:creationId xmlns="" xmlns:a16="http://schemas.microsoft.com/office/drawing/2014/main" id="{98C2628A-210E-40C0-B9E6-D9D060F1C734}"/>
              </a:ext>
            </a:extLst>
          </p:cNvPr>
          <p:cNvCxnSpPr/>
          <p:nvPr/>
        </p:nvCxnSpPr>
        <p:spPr>
          <a:xfrm flipH="1">
            <a:off x="2539774" y="3510204"/>
            <a:ext cx="400818" cy="254505"/>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5" name="Straight Connector 128">
            <a:extLst>
              <a:ext uri="{FF2B5EF4-FFF2-40B4-BE49-F238E27FC236}">
                <a16:creationId xmlns="" xmlns:a16="http://schemas.microsoft.com/office/drawing/2014/main" id="{2D2EF4C2-1AFC-401C-9B85-DF0306C38AEB}"/>
              </a:ext>
            </a:extLst>
          </p:cNvPr>
          <p:cNvCxnSpPr/>
          <p:nvPr/>
        </p:nvCxnSpPr>
        <p:spPr>
          <a:xfrm flipH="1">
            <a:off x="1239576" y="3764708"/>
            <a:ext cx="1300199" cy="0"/>
          </a:xfrm>
          <a:prstGeom prst="line">
            <a:avLst/>
          </a:prstGeom>
          <a:ln>
            <a:solidFill>
              <a:schemeClr val="accent5"/>
            </a:solidFill>
            <a:tailEnd type="oval"/>
          </a:ln>
        </p:spPr>
        <p:style>
          <a:lnRef idx="1">
            <a:schemeClr val="accent1"/>
          </a:lnRef>
          <a:fillRef idx="0">
            <a:schemeClr val="accent1"/>
          </a:fillRef>
          <a:effectRef idx="0">
            <a:schemeClr val="accent1"/>
          </a:effectRef>
          <a:fontRef idx="minor">
            <a:schemeClr val="tx1"/>
          </a:fontRef>
        </p:style>
      </p:cxnSp>
      <p:cxnSp>
        <p:nvCxnSpPr>
          <p:cNvPr id="76" name="Straight Connector 134">
            <a:extLst>
              <a:ext uri="{FF2B5EF4-FFF2-40B4-BE49-F238E27FC236}">
                <a16:creationId xmlns="" xmlns:a16="http://schemas.microsoft.com/office/drawing/2014/main" id="{F1006A84-92AD-4B42-A1D7-2CCB685FB55C}"/>
              </a:ext>
            </a:extLst>
          </p:cNvPr>
          <p:cNvCxnSpPr/>
          <p:nvPr/>
        </p:nvCxnSpPr>
        <p:spPr>
          <a:xfrm flipV="1">
            <a:off x="5540168" y="1647626"/>
            <a:ext cx="400818" cy="254505"/>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7" name="Straight Connector 135">
            <a:extLst>
              <a:ext uri="{FF2B5EF4-FFF2-40B4-BE49-F238E27FC236}">
                <a16:creationId xmlns="" xmlns:a16="http://schemas.microsoft.com/office/drawing/2014/main" id="{3E452D7D-E24D-47BD-9506-FFEF1FF7A47D}"/>
              </a:ext>
            </a:extLst>
          </p:cNvPr>
          <p:cNvCxnSpPr/>
          <p:nvPr/>
        </p:nvCxnSpPr>
        <p:spPr>
          <a:xfrm>
            <a:off x="5940986" y="1647626"/>
            <a:ext cx="1258858"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
        <p:nvSpPr>
          <p:cNvPr id="78" name="TextBox 28">
            <a:extLst>
              <a:ext uri="{FF2B5EF4-FFF2-40B4-BE49-F238E27FC236}">
                <a16:creationId xmlns="" xmlns:a16="http://schemas.microsoft.com/office/drawing/2014/main" id="{11057FEC-6778-49A5-9F39-E8D38A64CE4D}"/>
              </a:ext>
            </a:extLst>
          </p:cNvPr>
          <p:cNvSpPr txBox="1"/>
          <p:nvPr/>
        </p:nvSpPr>
        <p:spPr>
          <a:xfrm>
            <a:off x="929901" y="1302072"/>
            <a:ext cx="1210588" cy="400110"/>
          </a:xfrm>
          <a:prstGeom prst="rect">
            <a:avLst/>
          </a:prstGeom>
          <a:noFill/>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id-ID"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9" name="TextBox 29">
            <a:extLst>
              <a:ext uri="{FF2B5EF4-FFF2-40B4-BE49-F238E27FC236}">
                <a16:creationId xmlns="" xmlns:a16="http://schemas.microsoft.com/office/drawing/2014/main" id="{2CE9BB91-2434-4DC8-9786-C453BB478DE6}"/>
              </a:ext>
            </a:extLst>
          </p:cNvPr>
          <p:cNvSpPr txBox="1"/>
          <p:nvPr/>
        </p:nvSpPr>
        <p:spPr>
          <a:xfrm>
            <a:off x="929901" y="1702777"/>
            <a:ext cx="1510096" cy="1274773"/>
          </a:xfrm>
          <a:prstGeom prst="rect">
            <a:avLst/>
          </a:prstGeom>
          <a:noFill/>
        </p:spPr>
        <p:txBody>
          <a:bodyPr wrap="square" rtlCol="0">
            <a:spAutoFit/>
          </a:bodyPr>
          <a:lstStyle/>
          <a:p>
            <a:pPr>
              <a:lnSpc>
                <a:spcPct val="150000"/>
              </a:lnSpc>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105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0" name="TextBox 31">
            <a:extLst>
              <a:ext uri="{FF2B5EF4-FFF2-40B4-BE49-F238E27FC236}">
                <a16:creationId xmlns="" xmlns:a16="http://schemas.microsoft.com/office/drawing/2014/main" id="{1B29DB40-C917-4525-A732-1386585C6C9B}"/>
              </a:ext>
            </a:extLst>
          </p:cNvPr>
          <p:cNvSpPr txBox="1"/>
          <p:nvPr/>
        </p:nvSpPr>
        <p:spPr>
          <a:xfrm>
            <a:off x="1186021" y="3414439"/>
            <a:ext cx="1210588" cy="400110"/>
          </a:xfrm>
          <a:prstGeom prst="rect">
            <a:avLst/>
          </a:prstGeom>
          <a:noFill/>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id-ID"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1" name="TextBox 34">
            <a:extLst>
              <a:ext uri="{FF2B5EF4-FFF2-40B4-BE49-F238E27FC236}">
                <a16:creationId xmlns="" xmlns:a16="http://schemas.microsoft.com/office/drawing/2014/main" id="{279B283E-E8B7-4058-9EA5-3AE41D7F6AFB}"/>
              </a:ext>
            </a:extLst>
          </p:cNvPr>
          <p:cNvSpPr txBox="1"/>
          <p:nvPr/>
        </p:nvSpPr>
        <p:spPr>
          <a:xfrm>
            <a:off x="6030547" y="1297638"/>
            <a:ext cx="1210588" cy="400110"/>
          </a:xfrm>
          <a:prstGeom prst="rect">
            <a:avLst/>
          </a:prstGeom>
          <a:noFill/>
        </p:spPr>
        <p:txBody>
          <a:bodyPr wrap="none" rtlCol="0">
            <a:spAutoFit/>
          </a:bodyPr>
          <a:lstStyle/>
          <a:p>
            <a:pPr algn="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id-ID"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2" name="TextBox 37">
            <a:extLst>
              <a:ext uri="{FF2B5EF4-FFF2-40B4-BE49-F238E27FC236}">
                <a16:creationId xmlns="" xmlns:a16="http://schemas.microsoft.com/office/drawing/2014/main" id="{47AF9D14-4C00-47C7-92ED-D4AB7587473B}"/>
              </a:ext>
            </a:extLst>
          </p:cNvPr>
          <p:cNvSpPr txBox="1"/>
          <p:nvPr/>
        </p:nvSpPr>
        <p:spPr>
          <a:xfrm>
            <a:off x="6728340" y="3142561"/>
            <a:ext cx="1210588" cy="400110"/>
          </a:xfrm>
          <a:prstGeom prst="rect">
            <a:avLst/>
          </a:prstGeom>
          <a:noFill/>
        </p:spPr>
        <p:txBody>
          <a:bodyPr wrap="none" rtlCol="0">
            <a:spAutoFit/>
          </a:bodyPr>
          <a:lstStyle/>
          <a:p>
            <a:pPr algn="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id-ID"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3" name="TextBox 43">
            <a:extLst>
              <a:ext uri="{FF2B5EF4-FFF2-40B4-BE49-F238E27FC236}">
                <a16:creationId xmlns="" xmlns:a16="http://schemas.microsoft.com/office/drawing/2014/main" id="{B3F71ADC-607F-4AFE-9242-9CE638760392}"/>
              </a:ext>
            </a:extLst>
          </p:cNvPr>
          <p:cNvSpPr txBox="1"/>
          <p:nvPr/>
        </p:nvSpPr>
        <p:spPr>
          <a:xfrm>
            <a:off x="1205588" y="3790374"/>
            <a:ext cx="1510096" cy="1274773"/>
          </a:xfrm>
          <a:prstGeom prst="rect">
            <a:avLst/>
          </a:prstGeom>
          <a:noFill/>
        </p:spPr>
        <p:txBody>
          <a:bodyPr wrap="square" rtlCol="0">
            <a:spAutoFit/>
          </a:bodyPr>
          <a:lstStyle/>
          <a:p>
            <a:pPr>
              <a:lnSpc>
                <a:spcPct val="150000"/>
              </a:lnSpc>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105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4" name="TextBox 45">
            <a:extLst>
              <a:ext uri="{FF2B5EF4-FFF2-40B4-BE49-F238E27FC236}">
                <a16:creationId xmlns="" xmlns:a16="http://schemas.microsoft.com/office/drawing/2014/main" id="{0BE7467E-B926-43DF-8F8B-33C2C34CE2B0}"/>
              </a:ext>
            </a:extLst>
          </p:cNvPr>
          <p:cNvSpPr txBox="1"/>
          <p:nvPr/>
        </p:nvSpPr>
        <p:spPr>
          <a:xfrm>
            <a:off x="5736385" y="1672110"/>
            <a:ext cx="1510096" cy="1275670"/>
          </a:xfrm>
          <a:prstGeom prst="rect">
            <a:avLst/>
          </a:prstGeom>
          <a:noFill/>
        </p:spPr>
        <p:txBody>
          <a:bodyPr wrap="square" rtlCol="0">
            <a:spAutoFit/>
          </a:bodyPr>
          <a:lstStyle/>
          <a:p>
            <a:pPr algn="r">
              <a:lnSpc>
                <a:spcPct val="150000"/>
              </a:lnSpc>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105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85" name="Straight Connector 47">
            <a:extLst>
              <a:ext uri="{FF2B5EF4-FFF2-40B4-BE49-F238E27FC236}">
                <a16:creationId xmlns="" xmlns:a16="http://schemas.microsoft.com/office/drawing/2014/main" id="{51252F8C-8E9E-4B8B-986A-B3D4EE78FF62}"/>
              </a:ext>
            </a:extLst>
          </p:cNvPr>
          <p:cNvCxnSpPr/>
          <p:nvPr/>
        </p:nvCxnSpPr>
        <p:spPr>
          <a:xfrm>
            <a:off x="6020897" y="3309300"/>
            <a:ext cx="420276" cy="163424"/>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6" name="Straight Connector 48">
            <a:extLst>
              <a:ext uri="{FF2B5EF4-FFF2-40B4-BE49-F238E27FC236}">
                <a16:creationId xmlns="" xmlns:a16="http://schemas.microsoft.com/office/drawing/2014/main" id="{883D8335-8E7F-4EAF-A690-5DB574EB9A90}"/>
              </a:ext>
            </a:extLst>
          </p:cNvPr>
          <p:cNvCxnSpPr/>
          <p:nvPr/>
        </p:nvCxnSpPr>
        <p:spPr>
          <a:xfrm>
            <a:off x="6441172" y="3472724"/>
            <a:ext cx="1503136" cy="0"/>
          </a:xfrm>
          <a:prstGeom prst="line">
            <a:avLst/>
          </a:prstGeom>
          <a:ln>
            <a:solidFill>
              <a:schemeClr val="accent4"/>
            </a:solidFill>
            <a:tailEnd type="oval"/>
          </a:ln>
        </p:spPr>
        <p:style>
          <a:lnRef idx="1">
            <a:schemeClr val="accent1"/>
          </a:lnRef>
          <a:fillRef idx="0">
            <a:schemeClr val="accent1"/>
          </a:fillRef>
          <a:effectRef idx="0">
            <a:schemeClr val="accent1"/>
          </a:effectRef>
          <a:fontRef idx="minor">
            <a:schemeClr val="tx1"/>
          </a:fontRef>
        </p:style>
      </p:cxnSp>
      <p:grpSp>
        <p:nvGrpSpPr>
          <p:cNvPr id="87" name="Group 20">
            <a:extLst>
              <a:ext uri="{FF2B5EF4-FFF2-40B4-BE49-F238E27FC236}">
                <a16:creationId xmlns="" xmlns:a16="http://schemas.microsoft.com/office/drawing/2014/main" id="{A3B8E046-2B2F-4A58-8527-1E358208DD03}"/>
              </a:ext>
            </a:extLst>
          </p:cNvPr>
          <p:cNvGrpSpPr/>
          <p:nvPr/>
        </p:nvGrpSpPr>
        <p:grpSpPr>
          <a:xfrm>
            <a:off x="3330116" y="1902131"/>
            <a:ext cx="321987" cy="343476"/>
            <a:chOff x="7938" y="-1587"/>
            <a:chExt cx="1450975" cy="1547812"/>
          </a:xfrm>
          <a:gradFill>
            <a:gsLst>
              <a:gs pos="0">
                <a:schemeClr val="accent1"/>
              </a:gs>
              <a:gs pos="100000">
                <a:schemeClr val="accent2"/>
              </a:gs>
            </a:gsLst>
            <a:lin ang="8100000" scaled="0"/>
          </a:gradFill>
        </p:grpSpPr>
        <p:sp>
          <p:nvSpPr>
            <p:cNvPr id="88" name="Freeform 5">
              <a:extLst>
                <a:ext uri="{FF2B5EF4-FFF2-40B4-BE49-F238E27FC236}">
                  <a16:creationId xmlns="" xmlns:a16="http://schemas.microsoft.com/office/drawing/2014/main" id="{8DE4AB09-C8D4-42DF-8006-4C41DE58BD4E}"/>
                </a:ext>
              </a:extLst>
            </p:cNvPr>
            <p:cNvSpPr>
              <a:spLocks noEditPoints="1"/>
            </p:cNvSpPr>
            <p:nvPr/>
          </p:nvSpPr>
          <p:spPr bwMode="auto">
            <a:xfrm>
              <a:off x="7938" y="-1587"/>
              <a:ext cx="1450975" cy="1547812"/>
            </a:xfrm>
            <a:custGeom>
              <a:avLst/>
              <a:gdLst>
                <a:gd name="T0" fmla="*/ 358 w 384"/>
                <a:gd name="T1" fmla="*/ 0 h 410"/>
                <a:gd name="T2" fmla="*/ 26 w 384"/>
                <a:gd name="T3" fmla="*/ 0 h 410"/>
                <a:gd name="T4" fmla="*/ 0 w 384"/>
                <a:gd name="T5" fmla="*/ 26 h 410"/>
                <a:gd name="T6" fmla="*/ 0 w 384"/>
                <a:gd name="T7" fmla="*/ 358 h 410"/>
                <a:gd name="T8" fmla="*/ 26 w 384"/>
                <a:gd name="T9" fmla="*/ 384 h 410"/>
                <a:gd name="T10" fmla="*/ 51 w 384"/>
                <a:gd name="T11" fmla="*/ 384 h 410"/>
                <a:gd name="T12" fmla="*/ 77 w 384"/>
                <a:gd name="T13" fmla="*/ 410 h 410"/>
                <a:gd name="T14" fmla="*/ 102 w 384"/>
                <a:gd name="T15" fmla="*/ 384 h 410"/>
                <a:gd name="T16" fmla="*/ 282 w 384"/>
                <a:gd name="T17" fmla="*/ 384 h 410"/>
                <a:gd name="T18" fmla="*/ 307 w 384"/>
                <a:gd name="T19" fmla="*/ 410 h 410"/>
                <a:gd name="T20" fmla="*/ 333 w 384"/>
                <a:gd name="T21" fmla="*/ 384 h 410"/>
                <a:gd name="T22" fmla="*/ 358 w 384"/>
                <a:gd name="T23" fmla="*/ 384 h 410"/>
                <a:gd name="T24" fmla="*/ 384 w 384"/>
                <a:gd name="T25" fmla="*/ 358 h 410"/>
                <a:gd name="T26" fmla="*/ 384 w 384"/>
                <a:gd name="T27" fmla="*/ 26 h 410"/>
                <a:gd name="T28" fmla="*/ 358 w 384"/>
                <a:gd name="T29" fmla="*/ 0 h 410"/>
                <a:gd name="T30" fmla="*/ 333 w 384"/>
                <a:gd name="T31" fmla="*/ 333 h 410"/>
                <a:gd name="T32" fmla="*/ 51 w 384"/>
                <a:gd name="T33" fmla="*/ 333 h 410"/>
                <a:gd name="T34" fmla="*/ 51 w 384"/>
                <a:gd name="T35" fmla="*/ 205 h 410"/>
                <a:gd name="T36" fmla="*/ 333 w 384"/>
                <a:gd name="T37" fmla="*/ 205 h 410"/>
                <a:gd name="T38" fmla="*/ 333 w 384"/>
                <a:gd name="T39" fmla="*/ 333 h 410"/>
                <a:gd name="T40" fmla="*/ 333 w 384"/>
                <a:gd name="T41" fmla="*/ 179 h 410"/>
                <a:gd name="T42" fmla="*/ 51 w 384"/>
                <a:gd name="T43" fmla="*/ 179 h 410"/>
                <a:gd name="T44" fmla="*/ 51 w 384"/>
                <a:gd name="T45" fmla="*/ 51 h 410"/>
                <a:gd name="T46" fmla="*/ 333 w 384"/>
                <a:gd name="T47" fmla="*/ 51 h 410"/>
                <a:gd name="T48" fmla="*/ 333 w 384"/>
                <a:gd name="T49" fmla="*/ 179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4" h="410">
                  <a:moveTo>
                    <a:pt x="358" y="0"/>
                  </a:moveTo>
                  <a:cubicBezTo>
                    <a:pt x="26" y="0"/>
                    <a:pt x="26" y="0"/>
                    <a:pt x="26" y="0"/>
                  </a:cubicBezTo>
                  <a:cubicBezTo>
                    <a:pt x="12" y="0"/>
                    <a:pt x="0" y="12"/>
                    <a:pt x="0" y="26"/>
                  </a:cubicBezTo>
                  <a:cubicBezTo>
                    <a:pt x="0" y="358"/>
                    <a:pt x="0" y="358"/>
                    <a:pt x="0" y="358"/>
                  </a:cubicBezTo>
                  <a:cubicBezTo>
                    <a:pt x="0" y="372"/>
                    <a:pt x="12" y="384"/>
                    <a:pt x="26" y="384"/>
                  </a:cubicBezTo>
                  <a:cubicBezTo>
                    <a:pt x="51" y="384"/>
                    <a:pt x="51" y="384"/>
                    <a:pt x="51" y="384"/>
                  </a:cubicBezTo>
                  <a:cubicBezTo>
                    <a:pt x="51" y="398"/>
                    <a:pt x="63" y="410"/>
                    <a:pt x="77" y="410"/>
                  </a:cubicBezTo>
                  <a:cubicBezTo>
                    <a:pt x="91" y="410"/>
                    <a:pt x="102" y="398"/>
                    <a:pt x="102" y="384"/>
                  </a:cubicBezTo>
                  <a:cubicBezTo>
                    <a:pt x="282" y="384"/>
                    <a:pt x="282" y="384"/>
                    <a:pt x="282" y="384"/>
                  </a:cubicBezTo>
                  <a:cubicBezTo>
                    <a:pt x="282" y="398"/>
                    <a:pt x="293" y="410"/>
                    <a:pt x="307" y="410"/>
                  </a:cubicBezTo>
                  <a:cubicBezTo>
                    <a:pt x="321" y="410"/>
                    <a:pt x="333" y="398"/>
                    <a:pt x="333" y="384"/>
                  </a:cubicBezTo>
                  <a:cubicBezTo>
                    <a:pt x="358" y="384"/>
                    <a:pt x="358" y="384"/>
                    <a:pt x="358" y="384"/>
                  </a:cubicBezTo>
                  <a:cubicBezTo>
                    <a:pt x="372" y="384"/>
                    <a:pt x="384" y="372"/>
                    <a:pt x="384" y="358"/>
                  </a:cubicBezTo>
                  <a:cubicBezTo>
                    <a:pt x="384" y="26"/>
                    <a:pt x="384" y="26"/>
                    <a:pt x="384" y="26"/>
                  </a:cubicBezTo>
                  <a:cubicBezTo>
                    <a:pt x="384" y="12"/>
                    <a:pt x="372" y="0"/>
                    <a:pt x="358" y="0"/>
                  </a:cubicBezTo>
                  <a:close/>
                  <a:moveTo>
                    <a:pt x="333" y="333"/>
                  </a:moveTo>
                  <a:cubicBezTo>
                    <a:pt x="51" y="333"/>
                    <a:pt x="51" y="333"/>
                    <a:pt x="51" y="333"/>
                  </a:cubicBezTo>
                  <a:cubicBezTo>
                    <a:pt x="51" y="205"/>
                    <a:pt x="51" y="205"/>
                    <a:pt x="51" y="205"/>
                  </a:cubicBezTo>
                  <a:cubicBezTo>
                    <a:pt x="333" y="205"/>
                    <a:pt x="333" y="205"/>
                    <a:pt x="333" y="205"/>
                  </a:cubicBezTo>
                  <a:lnTo>
                    <a:pt x="333" y="333"/>
                  </a:lnTo>
                  <a:close/>
                  <a:moveTo>
                    <a:pt x="333" y="179"/>
                  </a:moveTo>
                  <a:cubicBezTo>
                    <a:pt x="51" y="179"/>
                    <a:pt x="51" y="179"/>
                    <a:pt x="51" y="179"/>
                  </a:cubicBezTo>
                  <a:cubicBezTo>
                    <a:pt x="51" y="51"/>
                    <a:pt x="51" y="51"/>
                    <a:pt x="51" y="51"/>
                  </a:cubicBezTo>
                  <a:cubicBezTo>
                    <a:pt x="333" y="51"/>
                    <a:pt x="333" y="51"/>
                    <a:pt x="333" y="51"/>
                  </a:cubicBezTo>
                  <a:lnTo>
                    <a:pt x="333" y="1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89" name="Freeform 6">
              <a:extLst>
                <a:ext uri="{FF2B5EF4-FFF2-40B4-BE49-F238E27FC236}">
                  <a16:creationId xmlns="" xmlns:a16="http://schemas.microsoft.com/office/drawing/2014/main" id="{5572FEB6-EB4C-45D9-AA27-9A5A3EE711D6}"/>
                </a:ext>
              </a:extLst>
            </p:cNvPr>
            <p:cNvSpPr>
              <a:spLocks noEditPoints="1"/>
            </p:cNvSpPr>
            <p:nvPr/>
          </p:nvSpPr>
          <p:spPr bwMode="auto">
            <a:xfrm>
              <a:off x="300038" y="866775"/>
              <a:ext cx="868363" cy="290512"/>
            </a:xfrm>
            <a:custGeom>
              <a:avLst/>
              <a:gdLst>
                <a:gd name="T0" fmla="*/ 547 w 547"/>
                <a:gd name="T1" fmla="*/ 0 h 183"/>
                <a:gd name="T2" fmla="*/ 0 w 547"/>
                <a:gd name="T3" fmla="*/ 0 h 183"/>
                <a:gd name="T4" fmla="*/ 0 w 547"/>
                <a:gd name="T5" fmla="*/ 183 h 183"/>
                <a:gd name="T6" fmla="*/ 547 w 547"/>
                <a:gd name="T7" fmla="*/ 183 h 183"/>
                <a:gd name="T8" fmla="*/ 547 w 547"/>
                <a:gd name="T9" fmla="*/ 0 h 183"/>
                <a:gd name="T10" fmla="*/ 364 w 547"/>
                <a:gd name="T11" fmla="*/ 124 h 183"/>
                <a:gd name="T12" fmla="*/ 183 w 547"/>
                <a:gd name="T13" fmla="*/ 124 h 183"/>
                <a:gd name="T14" fmla="*/ 183 w 547"/>
                <a:gd name="T15" fmla="*/ 62 h 183"/>
                <a:gd name="T16" fmla="*/ 364 w 547"/>
                <a:gd name="T17" fmla="*/ 62 h 183"/>
                <a:gd name="T18" fmla="*/ 364 w 547"/>
                <a:gd name="T19" fmla="*/ 124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7" h="183">
                  <a:moveTo>
                    <a:pt x="547" y="0"/>
                  </a:moveTo>
                  <a:lnTo>
                    <a:pt x="0" y="0"/>
                  </a:lnTo>
                  <a:lnTo>
                    <a:pt x="0" y="183"/>
                  </a:lnTo>
                  <a:lnTo>
                    <a:pt x="547" y="183"/>
                  </a:lnTo>
                  <a:lnTo>
                    <a:pt x="547" y="0"/>
                  </a:lnTo>
                  <a:close/>
                  <a:moveTo>
                    <a:pt x="364" y="124"/>
                  </a:moveTo>
                  <a:lnTo>
                    <a:pt x="183" y="124"/>
                  </a:lnTo>
                  <a:lnTo>
                    <a:pt x="183" y="62"/>
                  </a:lnTo>
                  <a:lnTo>
                    <a:pt x="364" y="62"/>
                  </a:lnTo>
                  <a:lnTo>
                    <a:pt x="364"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90" name="Freeform 7">
              <a:extLst>
                <a:ext uri="{FF2B5EF4-FFF2-40B4-BE49-F238E27FC236}">
                  <a16:creationId xmlns="" xmlns:a16="http://schemas.microsoft.com/office/drawing/2014/main" id="{F590F44C-54FC-413A-ABA3-25B114746C04}"/>
                </a:ext>
              </a:extLst>
            </p:cNvPr>
            <p:cNvSpPr>
              <a:spLocks noEditPoints="1"/>
            </p:cNvSpPr>
            <p:nvPr/>
          </p:nvSpPr>
          <p:spPr bwMode="auto">
            <a:xfrm>
              <a:off x="300038" y="288925"/>
              <a:ext cx="868363" cy="290512"/>
            </a:xfrm>
            <a:custGeom>
              <a:avLst/>
              <a:gdLst>
                <a:gd name="T0" fmla="*/ 547 w 547"/>
                <a:gd name="T1" fmla="*/ 0 h 183"/>
                <a:gd name="T2" fmla="*/ 0 w 547"/>
                <a:gd name="T3" fmla="*/ 0 h 183"/>
                <a:gd name="T4" fmla="*/ 0 w 547"/>
                <a:gd name="T5" fmla="*/ 183 h 183"/>
                <a:gd name="T6" fmla="*/ 547 w 547"/>
                <a:gd name="T7" fmla="*/ 183 h 183"/>
                <a:gd name="T8" fmla="*/ 547 w 547"/>
                <a:gd name="T9" fmla="*/ 0 h 183"/>
                <a:gd name="T10" fmla="*/ 364 w 547"/>
                <a:gd name="T11" fmla="*/ 121 h 183"/>
                <a:gd name="T12" fmla="*/ 183 w 547"/>
                <a:gd name="T13" fmla="*/ 121 h 183"/>
                <a:gd name="T14" fmla="*/ 183 w 547"/>
                <a:gd name="T15" fmla="*/ 59 h 183"/>
                <a:gd name="T16" fmla="*/ 364 w 547"/>
                <a:gd name="T17" fmla="*/ 59 h 183"/>
                <a:gd name="T18" fmla="*/ 364 w 547"/>
                <a:gd name="T19" fmla="*/ 12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7" h="183">
                  <a:moveTo>
                    <a:pt x="547" y="0"/>
                  </a:moveTo>
                  <a:lnTo>
                    <a:pt x="0" y="0"/>
                  </a:lnTo>
                  <a:lnTo>
                    <a:pt x="0" y="183"/>
                  </a:lnTo>
                  <a:lnTo>
                    <a:pt x="547" y="183"/>
                  </a:lnTo>
                  <a:lnTo>
                    <a:pt x="547" y="0"/>
                  </a:lnTo>
                  <a:close/>
                  <a:moveTo>
                    <a:pt x="364" y="121"/>
                  </a:moveTo>
                  <a:lnTo>
                    <a:pt x="183" y="121"/>
                  </a:lnTo>
                  <a:lnTo>
                    <a:pt x="183" y="59"/>
                  </a:lnTo>
                  <a:lnTo>
                    <a:pt x="364" y="59"/>
                  </a:lnTo>
                  <a:lnTo>
                    <a:pt x="364"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sp>
        <p:nvSpPr>
          <p:cNvPr id="91" name="Freeform 11">
            <a:extLst>
              <a:ext uri="{FF2B5EF4-FFF2-40B4-BE49-F238E27FC236}">
                <a16:creationId xmlns="" xmlns:a16="http://schemas.microsoft.com/office/drawing/2014/main" id="{5D22FA7E-DD9F-488F-8CD4-E116F096737C}"/>
              </a:ext>
            </a:extLst>
          </p:cNvPr>
          <p:cNvSpPr>
            <a:spLocks noEditPoints="1"/>
          </p:cNvSpPr>
          <p:nvPr/>
        </p:nvSpPr>
        <p:spPr bwMode="auto">
          <a:xfrm>
            <a:off x="4866990" y="2083939"/>
            <a:ext cx="284948" cy="324500"/>
          </a:xfrm>
          <a:custGeom>
            <a:avLst/>
            <a:gdLst>
              <a:gd name="T0" fmla="*/ 240 w 280"/>
              <a:gd name="T1" fmla="*/ 0 h 320"/>
              <a:gd name="T2" fmla="*/ 40 w 280"/>
              <a:gd name="T3" fmla="*/ 0 h 320"/>
              <a:gd name="T4" fmla="*/ 0 w 280"/>
              <a:gd name="T5" fmla="*/ 40 h 320"/>
              <a:gd name="T6" fmla="*/ 0 w 280"/>
              <a:gd name="T7" fmla="*/ 200 h 320"/>
              <a:gd name="T8" fmla="*/ 0 w 280"/>
              <a:gd name="T9" fmla="*/ 210 h 320"/>
              <a:gd name="T10" fmla="*/ 10 w 280"/>
              <a:gd name="T11" fmla="*/ 220 h 320"/>
              <a:gd name="T12" fmla="*/ 20 w 280"/>
              <a:gd name="T13" fmla="*/ 220 h 320"/>
              <a:gd name="T14" fmla="*/ 20 w 280"/>
              <a:gd name="T15" fmla="*/ 270 h 320"/>
              <a:gd name="T16" fmla="*/ 30 w 280"/>
              <a:gd name="T17" fmla="*/ 280 h 320"/>
              <a:gd name="T18" fmla="*/ 40 w 280"/>
              <a:gd name="T19" fmla="*/ 280 h 320"/>
              <a:gd name="T20" fmla="*/ 40 w 280"/>
              <a:gd name="T21" fmla="*/ 300 h 320"/>
              <a:gd name="T22" fmla="*/ 60 w 280"/>
              <a:gd name="T23" fmla="*/ 320 h 320"/>
              <a:gd name="T24" fmla="*/ 80 w 280"/>
              <a:gd name="T25" fmla="*/ 320 h 320"/>
              <a:gd name="T26" fmla="*/ 100 w 280"/>
              <a:gd name="T27" fmla="*/ 300 h 320"/>
              <a:gd name="T28" fmla="*/ 100 w 280"/>
              <a:gd name="T29" fmla="*/ 280 h 320"/>
              <a:gd name="T30" fmla="*/ 180 w 280"/>
              <a:gd name="T31" fmla="*/ 280 h 320"/>
              <a:gd name="T32" fmla="*/ 180 w 280"/>
              <a:gd name="T33" fmla="*/ 300 h 320"/>
              <a:gd name="T34" fmla="*/ 200 w 280"/>
              <a:gd name="T35" fmla="*/ 320 h 320"/>
              <a:gd name="T36" fmla="*/ 220 w 280"/>
              <a:gd name="T37" fmla="*/ 320 h 320"/>
              <a:gd name="T38" fmla="*/ 240 w 280"/>
              <a:gd name="T39" fmla="*/ 300 h 320"/>
              <a:gd name="T40" fmla="*/ 240 w 280"/>
              <a:gd name="T41" fmla="*/ 280 h 320"/>
              <a:gd name="T42" fmla="*/ 250 w 280"/>
              <a:gd name="T43" fmla="*/ 280 h 320"/>
              <a:gd name="T44" fmla="*/ 260 w 280"/>
              <a:gd name="T45" fmla="*/ 270 h 320"/>
              <a:gd name="T46" fmla="*/ 260 w 280"/>
              <a:gd name="T47" fmla="*/ 220 h 320"/>
              <a:gd name="T48" fmla="*/ 270 w 280"/>
              <a:gd name="T49" fmla="*/ 220 h 320"/>
              <a:gd name="T50" fmla="*/ 280 w 280"/>
              <a:gd name="T51" fmla="*/ 210 h 320"/>
              <a:gd name="T52" fmla="*/ 280 w 280"/>
              <a:gd name="T53" fmla="*/ 200 h 320"/>
              <a:gd name="T54" fmla="*/ 280 w 280"/>
              <a:gd name="T55" fmla="*/ 40 h 320"/>
              <a:gd name="T56" fmla="*/ 240 w 280"/>
              <a:gd name="T57" fmla="*/ 0 h 320"/>
              <a:gd name="T58" fmla="*/ 200 w 280"/>
              <a:gd name="T59" fmla="*/ 80 h 320"/>
              <a:gd name="T60" fmla="*/ 220 w 280"/>
              <a:gd name="T61" fmla="*/ 100 h 320"/>
              <a:gd name="T62" fmla="*/ 220 w 280"/>
              <a:gd name="T63" fmla="*/ 140 h 320"/>
              <a:gd name="T64" fmla="*/ 60 w 280"/>
              <a:gd name="T65" fmla="*/ 140 h 320"/>
              <a:gd name="T66" fmla="*/ 60 w 280"/>
              <a:gd name="T67" fmla="*/ 100 h 320"/>
              <a:gd name="T68" fmla="*/ 80 w 280"/>
              <a:gd name="T69" fmla="*/ 80 h 320"/>
              <a:gd name="T70" fmla="*/ 200 w 280"/>
              <a:gd name="T71" fmla="*/ 80 h 320"/>
              <a:gd name="T72" fmla="*/ 80 w 280"/>
              <a:gd name="T73" fmla="*/ 240 h 320"/>
              <a:gd name="T74" fmla="*/ 60 w 280"/>
              <a:gd name="T75" fmla="*/ 240 h 320"/>
              <a:gd name="T76" fmla="*/ 40 w 280"/>
              <a:gd name="T77" fmla="*/ 220 h 320"/>
              <a:gd name="T78" fmla="*/ 60 w 280"/>
              <a:gd name="T79" fmla="*/ 200 h 320"/>
              <a:gd name="T80" fmla="*/ 80 w 280"/>
              <a:gd name="T81" fmla="*/ 200 h 320"/>
              <a:gd name="T82" fmla="*/ 100 w 280"/>
              <a:gd name="T83" fmla="*/ 220 h 320"/>
              <a:gd name="T84" fmla="*/ 80 w 280"/>
              <a:gd name="T85" fmla="*/ 240 h 320"/>
              <a:gd name="T86" fmla="*/ 220 w 280"/>
              <a:gd name="T87" fmla="*/ 240 h 320"/>
              <a:gd name="T88" fmla="*/ 200 w 280"/>
              <a:gd name="T89" fmla="*/ 240 h 320"/>
              <a:gd name="T90" fmla="*/ 180 w 280"/>
              <a:gd name="T91" fmla="*/ 220 h 320"/>
              <a:gd name="T92" fmla="*/ 200 w 280"/>
              <a:gd name="T93" fmla="*/ 200 h 320"/>
              <a:gd name="T94" fmla="*/ 220 w 280"/>
              <a:gd name="T95" fmla="*/ 200 h 320"/>
              <a:gd name="T96" fmla="*/ 240 w 280"/>
              <a:gd name="T97" fmla="*/ 220 h 320"/>
              <a:gd name="T98" fmla="*/ 220 w 280"/>
              <a:gd name="T99" fmla="*/ 2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80" h="320">
                <a:moveTo>
                  <a:pt x="240" y="0"/>
                </a:moveTo>
                <a:cubicBezTo>
                  <a:pt x="40" y="0"/>
                  <a:pt x="40" y="0"/>
                  <a:pt x="40" y="0"/>
                </a:cubicBezTo>
                <a:cubicBezTo>
                  <a:pt x="18" y="0"/>
                  <a:pt x="0" y="18"/>
                  <a:pt x="0" y="40"/>
                </a:cubicBezTo>
                <a:cubicBezTo>
                  <a:pt x="0" y="200"/>
                  <a:pt x="0" y="200"/>
                  <a:pt x="0" y="200"/>
                </a:cubicBezTo>
                <a:cubicBezTo>
                  <a:pt x="0" y="210"/>
                  <a:pt x="0" y="210"/>
                  <a:pt x="0" y="210"/>
                </a:cubicBezTo>
                <a:cubicBezTo>
                  <a:pt x="0" y="216"/>
                  <a:pt x="4" y="220"/>
                  <a:pt x="10" y="220"/>
                </a:cubicBezTo>
                <a:cubicBezTo>
                  <a:pt x="20" y="220"/>
                  <a:pt x="20" y="220"/>
                  <a:pt x="20" y="220"/>
                </a:cubicBezTo>
                <a:cubicBezTo>
                  <a:pt x="20" y="270"/>
                  <a:pt x="20" y="270"/>
                  <a:pt x="20" y="270"/>
                </a:cubicBezTo>
                <a:cubicBezTo>
                  <a:pt x="20" y="276"/>
                  <a:pt x="24" y="280"/>
                  <a:pt x="30" y="280"/>
                </a:cubicBezTo>
                <a:cubicBezTo>
                  <a:pt x="40" y="280"/>
                  <a:pt x="40" y="280"/>
                  <a:pt x="40" y="280"/>
                </a:cubicBezTo>
                <a:cubicBezTo>
                  <a:pt x="40" y="300"/>
                  <a:pt x="40" y="300"/>
                  <a:pt x="40" y="300"/>
                </a:cubicBezTo>
                <a:cubicBezTo>
                  <a:pt x="40" y="311"/>
                  <a:pt x="49" y="320"/>
                  <a:pt x="60" y="320"/>
                </a:cubicBezTo>
                <a:cubicBezTo>
                  <a:pt x="80" y="320"/>
                  <a:pt x="80" y="320"/>
                  <a:pt x="80" y="320"/>
                </a:cubicBezTo>
                <a:cubicBezTo>
                  <a:pt x="91" y="320"/>
                  <a:pt x="100" y="311"/>
                  <a:pt x="100" y="300"/>
                </a:cubicBezTo>
                <a:cubicBezTo>
                  <a:pt x="100" y="280"/>
                  <a:pt x="100" y="280"/>
                  <a:pt x="100" y="280"/>
                </a:cubicBezTo>
                <a:cubicBezTo>
                  <a:pt x="180" y="280"/>
                  <a:pt x="180" y="280"/>
                  <a:pt x="180" y="280"/>
                </a:cubicBezTo>
                <a:cubicBezTo>
                  <a:pt x="180" y="300"/>
                  <a:pt x="180" y="300"/>
                  <a:pt x="180" y="300"/>
                </a:cubicBezTo>
                <a:cubicBezTo>
                  <a:pt x="180" y="311"/>
                  <a:pt x="189" y="320"/>
                  <a:pt x="200" y="320"/>
                </a:cubicBezTo>
                <a:cubicBezTo>
                  <a:pt x="220" y="320"/>
                  <a:pt x="220" y="320"/>
                  <a:pt x="220" y="320"/>
                </a:cubicBezTo>
                <a:cubicBezTo>
                  <a:pt x="231" y="320"/>
                  <a:pt x="240" y="311"/>
                  <a:pt x="240" y="300"/>
                </a:cubicBezTo>
                <a:cubicBezTo>
                  <a:pt x="240" y="280"/>
                  <a:pt x="240" y="280"/>
                  <a:pt x="240" y="280"/>
                </a:cubicBezTo>
                <a:cubicBezTo>
                  <a:pt x="250" y="280"/>
                  <a:pt x="250" y="280"/>
                  <a:pt x="250" y="280"/>
                </a:cubicBezTo>
                <a:cubicBezTo>
                  <a:pt x="256" y="280"/>
                  <a:pt x="260" y="276"/>
                  <a:pt x="260" y="270"/>
                </a:cubicBezTo>
                <a:cubicBezTo>
                  <a:pt x="260" y="220"/>
                  <a:pt x="260" y="220"/>
                  <a:pt x="260" y="220"/>
                </a:cubicBezTo>
                <a:cubicBezTo>
                  <a:pt x="270" y="220"/>
                  <a:pt x="270" y="220"/>
                  <a:pt x="270" y="220"/>
                </a:cubicBezTo>
                <a:cubicBezTo>
                  <a:pt x="276" y="220"/>
                  <a:pt x="280" y="216"/>
                  <a:pt x="280" y="210"/>
                </a:cubicBezTo>
                <a:cubicBezTo>
                  <a:pt x="280" y="200"/>
                  <a:pt x="280" y="200"/>
                  <a:pt x="280" y="200"/>
                </a:cubicBezTo>
                <a:cubicBezTo>
                  <a:pt x="280" y="40"/>
                  <a:pt x="280" y="40"/>
                  <a:pt x="280" y="40"/>
                </a:cubicBezTo>
                <a:cubicBezTo>
                  <a:pt x="280" y="18"/>
                  <a:pt x="262" y="0"/>
                  <a:pt x="240" y="0"/>
                </a:cubicBezTo>
                <a:close/>
                <a:moveTo>
                  <a:pt x="200" y="80"/>
                </a:moveTo>
                <a:cubicBezTo>
                  <a:pt x="211" y="80"/>
                  <a:pt x="220" y="89"/>
                  <a:pt x="220" y="100"/>
                </a:cubicBezTo>
                <a:cubicBezTo>
                  <a:pt x="220" y="140"/>
                  <a:pt x="220" y="140"/>
                  <a:pt x="220" y="140"/>
                </a:cubicBezTo>
                <a:cubicBezTo>
                  <a:pt x="60" y="140"/>
                  <a:pt x="60" y="140"/>
                  <a:pt x="60" y="140"/>
                </a:cubicBezTo>
                <a:cubicBezTo>
                  <a:pt x="60" y="100"/>
                  <a:pt x="60" y="100"/>
                  <a:pt x="60" y="100"/>
                </a:cubicBezTo>
                <a:cubicBezTo>
                  <a:pt x="60" y="89"/>
                  <a:pt x="69" y="80"/>
                  <a:pt x="80" y="80"/>
                </a:cubicBezTo>
                <a:lnTo>
                  <a:pt x="200" y="80"/>
                </a:lnTo>
                <a:close/>
                <a:moveTo>
                  <a:pt x="80" y="240"/>
                </a:moveTo>
                <a:cubicBezTo>
                  <a:pt x="60" y="240"/>
                  <a:pt x="60" y="240"/>
                  <a:pt x="60" y="240"/>
                </a:cubicBezTo>
                <a:cubicBezTo>
                  <a:pt x="49" y="240"/>
                  <a:pt x="40" y="231"/>
                  <a:pt x="40" y="220"/>
                </a:cubicBezTo>
                <a:cubicBezTo>
                  <a:pt x="40" y="209"/>
                  <a:pt x="49" y="200"/>
                  <a:pt x="60" y="200"/>
                </a:cubicBezTo>
                <a:cubicBezTo>
                  <a:pt x="80" y="200"/>
                  <a:pt x="80" y="200"/>
                  <a:pt x="80" y="200"/>
                </a:cubicBezTo>
                <a:cubicBezTo>
                  <a:pt x="91" y="200"/>
                  <a:pt x="100" y="209"/>
                  <a:pt x="100" y="220"/>
                </a:cubicBezTo>
                <a:cubicBezTo>
                  <a:pt x="100" y="231"/>
                  <a:pt x="91" y="240"/>
                  <a:pt x="80" y="240"/>
                </a:cubicBezTo>
                <a:close/>
                <a:moveTo>
                  <a:pt x="220" y="240"/>
                </a:moveTo>
                <a:cubicBezTo>
                  <a:pt x="200" y="240"/>
                  <a:pt x="200" y="240"/>
                  <a:pt x="200" y="240"/>
                </a:cubicBezTo>
                <a:cubicBezTo>
                  <a:pt x="189" y="240"/>
                  <a:pt x="180" y="231"/>
                  <a:pt x="180" y="220"/>
                </a:cubicBezTo>
                <a:cubicBezTo>
                  <a:pt x="180" y="209"/>
                  <a:pt x="189" y="200"/>
                  <a:pt x="200" y="200"/>
                </a:cubicBezTo>
                <a:cubicBezTo>
                  <a:pt x="220" y="200"/>
                  <a:pt x="220" y="200"/>
                  <a:pt x="220" y="200"/>
                </a:cubicBezTo>
                <a:cubicBezTo>
                  <a:pt x="231" y="200"/>
                  <a:pt x="240" y="209"/>
                  <a:pt x="240" y="220"/>
                </a:cubicBezTo>
                <a:cubicBezTo>
                  <a:pt x="240" y="231"/>
                  <a:pt x="231" y="240"/>
                  <a:pt x="220" y="240"/>
                </a:cubicBezTo>
                <a:close/>
              </a:path>
            </a:pathLst>
          </a:custGeom>
          <a:gradFill>
            <a:gsLst>
              <a:gs pos="0">
                <a:schemeClr val="accent1"/>
              </a:gs>
              <a:gs pos="100000">
                <a:schemeClr val="accent2"/>
              </a:gs>
            </a:gsLst>
            <a:lin ang="810000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nvGrpSpPr>
          <p:cNvPr id="92" name="Group 59">
            <a:extLst>
              <a:ext uri="{FF2B5EF4-FFF2-40B4-BE49-F238E27FC236}">
                <a16:creationId xmlns="" xmlns:a16="http://schemas.microsoft.com/office/drawing/2014/main" id="{C285A101-F31B-402E-8F64-1ADFC86D3CA7}"/>
              </a:ext>
            </a:extLst>
          </p:cNvPr>
          <p:cNvGrpSpPr/>
          <p:nvPr/>
        </p:nvGrpSpPr>
        <p:grpSpPr>
          <a:xfrm>
            <a:off x="5114750" y="3703736"/>
            <a:ext cx="414756" cy="432499"/>
            <a:chOff x="-251803" y="2267153"/>
            <a:chExt cx="2078037" cy="2166938"/>
          </a:xfrm>
          <a:gradFill>
            <a:gsLst>
              <a:gs pos="0">
                <a:schemeClr val="accent1"/>
              </a:gs>
              <a:gs pos="100000">
                <a:schemeClr val="accent2"/>
              </a:gs>
            </a:gsLst>
            <a:lin ang="8100000" scaled="0"/>
          </a:gradFill>
        </p:grpSpPr>
        <p:sp>
          <p:nvSpPr>
            <p:cNvPr id="93" name="Freeform 22">
              <a:extLst>
                <a:ext uri="{FF2B5EF4-FFF2-40B4-BE49-F238E27FC236}">
                  <a16:creationId xmlns="" xmlns:a16="http://schemas.microsoft.com/office/drawing/2014/main" id="{E026BCF3-F2CE-4C8F-9F9D-793BFF9156F9}"/>
                </a:ext>
              </a:extLst>
            </p:cNvPr>
            <p:cNvSpPr>
              <a:spLocks/>
            </p:cNvSpPr>
            <p:nvPr/>
          </p:nvSpPr>
          <p:spPr bwMode="auto">
            <a:xfrm>
              <a:off x="57759" y="2267153"/>
              <a:ext cx="1768475" cy="1522413"/>
            </a:xfrm>
            <a:custGeom>
              <a:avLst/>
              <a:gdLst>
                <a:gd name="T0" fmla="*/ 432 w 469"/>
                <a:gd name="T1" fmla="*/ 0 h 404"/>
                <a:gd name="T2" fmla="*/ 0 w 469"/>
                <a:gd name="T3" fmla="*/ 0 h 404"/>
                <a:gd name="T4" fmla="*/ 147 w 469"/>
                <a:gd name="T5" fmla="*/ 73 h 404"/>
                <a:gd name="T6" fmla="*/ 395 w 469"/>
                <a:gd name="T7" fmla="*/ 73 h 404"/>
                <a:gd name="T8" fmla="*/ 395 w 469"/>
                <a:gd name="T9" fmla="*/ 110 h 404"/>
                <a:gd name="T10" fmla="*/ 220 w 469"/>
                <a:gd name="T11" fmla="*/ 110 h 404"/>
                <a:gd name="T12" fmla="*/ 269 w 469"/>
                <a:gd name="T13" fmla="*/ 134 h 404"/>
                <a:gd name="T14" fmla="*/ 314 w 469"/>
                <a:gd name="T15" fmla="*/ 184 h 404"/>
                <a:gd name="T16" fmla="*/ 395 w 469"/>
                <a:gd name="T17" fmla="*/ 184 h 404"/>
                <a:gd name="T18" fmla="*/ 395 w 469"/>
                <a:gd name="T19" fmla="*/ 220 h 404"/>
                <a:gd name="T20" fmla="*/ 322 w 469"/>
                <a:gd name="T21" fmla="*/ 220 h 404"/>
                <a:gd name="T22" fmla="*/ 322 w 469"/>
                <a:gd name="T23" fmla="*/ 404 h 404"/>
                <a:gd name="T24" fmla="*/ 432 w 469"/>
                <a:gd name="T25" fmla="*/ 404 h 404"/>
                <a:gd name="T26" fmla="*/ 469 w 469"/>
                <a:gd name="T27" fmla="*/ 367 h 404"/>
                <a:gd name="T28" fmla="*/ 469 w 469"/>
                <a:gd name="T29" fmla="*/ 37 h 404"/>
                <a:gd name="T30" fmla="*/ 432 w 469"/>
                <a:gd name="T31"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69" h="404">
                  <a:moveTo>
                    <a:pt x="432" y="0"/>
                  </a:moveTo>
                  <a:cubicBezTo>
                    <a:pt x="0" y="0"/>
                    <a:pt x="0" y="0"/>
                    <a:pt x="0" y="0"/>
                  </a:cubicBezTo>
                  <a:cubicBezTo>
                    <a:pt x="147" y="73"/>
                    <a:pt x="147" y="73"/>
                    <a:pt x="147" y="73"/>
                  </a:cubicBezTo>
                  <a:cubicBezTo>
                    <a:pt x="395" y="73"/>
                    <a:pt x="395" y="73"/>
                    <a:pt x="395" y="73"/>
                  </a:cubicBezTo>
                  <a:cubicBezTo>
                    <a:pt x="395" y="110"/>
                    <a:pt x="395" y="110"/>
                    <a:pt x="395" y="110"/>
                  </a:cubicBezTo>
                  <a:cubicBezTo>
                    <a:pt x="220" y="110"/>
                    <a:pt x="220" y="110"/>
                    <a:pt x="220" y="110"/>
                  </a:cubicBezTo>
                  <a:cubicBezTo>
                    <a:pt x="269" y="134"/>
                    <a:pt x="269" y="134"/>
                    <a:pt x="269" y="134"/>
                  </a:cubicBezTo>
                  <a:cubicBezTo>
                    <a:pt x="288" y="144"/>
                    <a:pt x="304" y="163"/>
                    <a:pt x="314" y="184"/>
                  </a:cubicBezTo>
                  <a:cubicBezTo>
                    <a:pt x="395" y="184"/>
                    <a:pt x="395" y="184"/>
                    <a:pt x="395" y="184"/>
                  </a:cubicBezTo>
                  <a:cubicBezTo>
                    <a:pt x="395" y="220"/>
                    <a:pt x="395" y="220"/>
                    <a:pt x="395" y="220"/>
                  </a:cubicBezTo>
                  <a:cubicBezTo>
                    <a:pt x="322" y="220"/>
                    <a:pt x="322" y="220"/>
                    <a:pt x="322" y="220"/>
                  </a:cubicBezTo>
                  <a:cubicBezTo>
                    <a:pt x="322" y="404"/>
                    <a:pt x="322" y="404"/>
                    <a:pt x="322" y="404"/>
                  </a:cubicBezTo>
                  <a:cubicBezTo>
                    <a:pt x="432" y="404"/>
                    <a:pt x="432" y="404"/>
                    <a:pt x="432" y="404"/>
                  </a:cubicBezTo>
                  <a:cubicBezTo>
                    <a:pt x="452" y="404"/>
                    <a:pt x="469" y="387"/>
                    <a:pt x="469" y="367"/>
                  </a:cubicBezTo>
                  <a:cubicBezTo>
                    <a:pt x="469" y="37"/>
                    <a:pt x="469" y="37"/>
                    <a:pt x="469" y="37"/>
                  </a:cubicBezTo>
                  <a:cubicBezTo>
                    <a:pt x="469" y="17"/>
                    <a:pt x="452" y="0"/>
                    <a:pt x="4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94" name="Freeform 23">
              <a:extLst>
                <a:ext uri="{FF2B5EF4-FFF2-40B4-BE49-F238E27FC236}">
                  <a16:creationId xmlns="" xmlns:a16="http://schemas.microsoft.com/office/drawing/2014/main" id="{378DBDA3-ECB3-495E-8B43-AFACEFAC2338}"/>
                </a:ext>
              </a:extLst>
            </p:cNvPr>
            <p:cNvSpPr>
              <a:spLocks noEditPoints="1"/>
            </p:cNvSpPr>
            <p:nvPr/>
          </p:nvSpPr>
          <p:spPr bwMode="auto">
            <a:xfrm>
              <a:off x="-251803" y="2314778"/>
              <a:ext cx="1384300" cy="2119313"/>
            </a:xfrm>
            <a:custGeom>
              <a:avLst/>
              <a:gdLst>
                <a:gd name="T0" fmla="*/ 334 w 367"/>
                <a:gd name="T1" fmla="*/ 154 h 562"/>
                <a:gd name="T2" fmla="*/ 33 w 367"/>
                <a:gd name="T3" fmla="*/ 3 h 562"/>
                <a:gd name="T4" fmla="*/ 20 w 367"/>
                <a:gd name="T5" fmla="*/ 0 h 562"/>
                <a:gd name="T6" fmla="*/ 0 w 367"/>
                <a:gd name="T7" fmla="*/ 24 h 562"/>
                <a:gd name="T8" fmla="*/ 0 w 367"/>
                <a:gd name="T9" fmla="*/ 354 h 562"/>
                <a:gd name="T10" fmla="*/ 33 w 367"/>
                <a:gd name="T11" fmla="*/ 407 h 562"/>
                <a:gd name="T12" fmla="*/ 334 w 367"/>
                <a:gd name="T13" fmla="*/ 558 h 562"/>
                <a:gd name="T14" fmla="*/ 348 w 367"/>
                <a:gd name="T15" fmla="*/ 562 h 562"/>
                <a:gd name="T16" fmla="*/ 367 w 367"/>
                <a:gd name="T17" fmla="*/ 538 h 562"/>
                <a:gd name="T18" fmla="*/ 367 w 367"/>
                <a:gd name="T19" fmla="*/ 207 h 562"/>
                <a:gd name="T20" fmla="*/ 334 w 367"/>
                <a:gd name="T21" fmla="*/ 154 h 562"/>
                <a:gd name="T22" fmla="*/ 257 w 367"/>
                <a:gd name="T23" fmla="*/ 391 h 562"/>
                <a:gd name="T24" fmla="*/ 220 w 367"/>
                <a:gd name="T25" fmla="*/ 336 h 562"/>
                <a:gd name="T26" fmla="*/ 257 w 367"/>
                <a:gd name="T27" fmla="*/ 281 h 562"/>
                <a:gd name="T28" fmla="*/ 294 w 367"/>
                <a:gd name="T29" fmla="*/ 336 h 562"/>
                <a:gd name="T30" fmla="*/ 257 w 367"/>
                <a:gd name="T31" fmla="*/ 391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7" h="562">
                  <a:moveTo>
                    <a:pt x="334" y="154"/>
                  </a:moveTo>
                  <a:cubicBezTo>
                    <a:pt x="33" y="3"/>
                    <a:pt x="33" y="3"/>
                    <a:pt x="33" y="3"/>
                  </a:cubicBezTo>
                  <a:cubicBezTo>
                    <a:pt x="28" y="1"/>
                    <a:pt x="24" y="0"/>
                    <a:pt x="20" y="0"/>
                  </a:cubicBezTo>
                  <a:cubicBezTo>
                    <a:pt x="8" y="0"/>
                    <a:pt x="0" y="9"/>
                    <a:pt x="0" y="24"/>
                  </a:cubicBezTo>
                  <a:cubicBezTo>
                    <a:pt x="0" y="354"/>
                    <a:pt x="0" y="354"/>
                    <a:pt x="0" y="354"/>
                  </a:cubicBezTo>
                  <a:cubicBezTo>
                    <a:pt x="0" y="374"/>
                    <a:pt x="15" y="398"/>
                    <a:pt x="33" y="407"/>
                  </a:cubicBezTo>
                  <a:cubicBezTo>
                    <a:pt x="334" y="558"/>
                    <a:pt x="334" y="558"/>
                    <a:pt x="334" y="558"/>
                  </a:cubicBezTo>
                  <a:cubicBezTo>
                    <a:pt x="339" y="560"/>
                    <a:pt x="344" y="562"/>
                    <a:pt x="348" y="562"/>
                  </a:cubicBezTo>
                  <a:cubicBezTo>
                    <a:pt x="359" y="562"/>
                    <a:pt x="367" y="553"/>
                    <a:pt x="367" y="538"/>
                  </a:cubicBezTo>
                  <a:cubicBezTo>
                    <a:pt x="367" y="207"/>
                    <a:pt x="367" y="207"/>
                    <a:pt x="367" y="207"/>
                  </a:cubicBezTo>
                  <a:cubicBezTo>
                    <a:pt x="367" y="187"/>
                    <a:pt x="352" y="163"/>
                    <a:pt x="334" y="154"/>
                  </a:cubicBezTo>
                  <a:close/>
                  <a:moveTo>
                    <a:pt x="257" y="391"/>
                  </a:moveTo>
                  <a:cubicBezTo>
                    <a:pt x="237" y="391"/>
                    <a:pt x="220" y="366"/>
                    <a:pt x="220" y="336"/>
                  </a:cubicBezTo>
                  <a:cubicBezTo>
                    <a:pt x="220" y="305"/>
                    <a:pt x="237" y="281"/>
                    <a:pt x="257" y="281"/>
                  </a:cubicBezTo>
                  <a:cubicBezTo>
                    <a:pt x="277" y="281"/>
                    <a:pt x="294" y="305"/>
                    <a:pt x="294" y="336"/>
                  </a:cubicBezTo>
                  <a:cubicBezTo>
                    <a:pt x="294" y="366"/>
                    <a:pt x="277" y="391"/>
                    <a:pt x="257" y="3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grpSp>
        <p:nvGrpSpPr>
          <p:cNvPr id="95" name="Group 97">
            <a:extLst>
              <a:ext uri="{FF2B5EF4-FFF2-40B4-BE49-F238E27FC236}">
                <a16:creationId xmlns="" xmlns:a16="http://schemas.microsoft.com/office/drawing/2014/main" id="{8DA79824-EFCC-4AA9-95F3-E1AA936003CC}"/>
              </a:ext>
            </a:extLst>
          </p:cNvPr>
          <p:cNvGrpSpPr/>
          <p:nvPr/>
        </p:nvGrpSpPr>
        <p:grpSpPr>
          <a:xfrm>
            <a:off x="3470520" y="3513813"/>
            <a:ext cx="334782" cy="236053"/>
            <a:chOff x="3175" y="1588"/>
            <a:chExt cx="1184276" cy="835025"/>
          </a:xfrm>
          <a:gradFill>
            <a:gsLst>
              <a:gs pos="0">
                <a:schemeClr val="accent1"/>
              </a:gs>
              <a:gs pos="100000">
                <a:schemeClr val="accent2"/>
              </a:gs>
            </a:gsLst>
            <a:lin ang="8100000" scaled="0"/>
          </a:gradFill>
        </p:grpSpPr>
        <p:sp>
          <p:nvSpPr>
            <p:cNvPr id="96" name="Freeform 27">
              <a:extLst>
                <a:ext uri="{FF2B5EF4-FFF2-40B4-BE49-F238E27FC236}">
                  <a16:creationId xmlns="" xmlns:a16="http://schemas.microsoft.com/office/drawing/2014/main" id="{658FE002-F0C8-4E0C-B8EC-03AF6484B2D4}"/>
                </a:ext>
              </a:extLst>
            </p:cNvPr>
            <p:cNvSpPr>
              <a:spLocks/>
            </p:cNvSpPr>
            <p:nvPr/>
          </p:nvSpPr>
          <p:spPr bwMode="auto">
            <a:xfrm>
              <a:off x="3175" y="1588"/>
              <a:ext cx="833438" cy="835025"/>
            </a:xfrm>
            <a:custGeom>
              <a:avLst/>
              <a:gdLst>
                <a:gd name="T0" fmla="*/ 200 w 220"/>
                <a:gd name="T1" fmla="*/ 0 h 220"/>
                <a:gd name="T2" fmla="*/ 20 w 220"/>
                <a:gd name="T3" fmla="*/ 0 h 220"/>
                <a:gd name="T4" fmla="*/ 0 w 220"/>
                <a:gd name="T5" fmla="*/ 20 h 220"/>
                <a:gd name="T6" fmla="*/ 0 w 220"/>
                <a:gd name="T7" fmla="*/ 200 h 220"/>
                <a:gd name="T8" fmla="*/ 20 w 220"/>
                <a:gd name="T9" fmla="*/ 220 h 220"/>
                <a:gd name="T10" fmla="*/ 200 w 220"/>
                <a:gd name="T11" fmla="*/ 220 h 220"/>
                <a:gd name="T12" fmla="*/ 220 w 220"/>
                <a:gd name="T13" fmla="*/ 200 h 220"/>
                <a:gd name="T14" fmla="*/ 220 w 220"/>
                <a:gd name="T15" fmla="*/ 20 h 220"/>
                <a:gd name="T16" fmla="*/ 200 w 220"/>
                <a:gd name="T17"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0" h="220">
                  <a:moveTo>
                    <a:pt x="200" y="0"/>
                  </a:moveTo>
                  <a:cubicBezTo>
                    <a:pt x="20" y="0"/>
                    <a:pt x="20" y="0"/>
                    <a:pt x="20" y="0"/>
                  </a:cubicBezTo>
                  <a:cubicBezTo>
                    <a:pt x="9" y="0"/>
                    <a:pt x="0" y="9"/>
                    <a:pt x="0" y="20"/>
                  </a:cubicBezTo>
                  <a:cubicBezTo>
                    <a:pt x="0" y="200"/>
                    <a:pt x="0" y="200"/>
                    <a:pt x="0" y="200"/>
                  </a:cubicBezTo>
                  <a:cubicBezTo>
                    <a:pt x="0" y="211"/>
                    <a:pt x="9" y="220"/>
                    <a:pt x="20" y="220"/>
                  </a:cubicBezTo>
                  <a:cubicBezTo>
                    <a:pt x="200" y="220"/>
                    <a:pt x="200" y="220"/>
                    <a:pt x="200" y="220"/>
                  </a:cubicBezTo>
                  <a:cubicBezTo>
                    <a:pt x="211" y="220"/>
                    <a:pt x="220" y="211"/>
                    <a:pt x="220" y="200"/>
                  </a:cubicBezTo>
                  <a:cubicBezTo>
                    <a:pt x="220" y="20"/>
                    <a:pt x="220" y="20"/>
                    <a:pt x="220" y="20"/>
                  </a:cubicBezTo>
                  <a:cubicBezTo>
                    <a:pt x="220" y="9"/>
                    <a:pt x="211" y="0"/>
                    <a:pt x="2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97" name="Freeform 28">
              <a:extLst>
                <a:ext uri="{FF2B5EF4-FFF2-40B4-BE49-F238E27FC236}">
                  <a16:creationId xmlns="" xmlns:a16="http://schemas.microsoft.com/office/drawing/2014/main" id="{2162C440-A701-4389-8474-5D480D9344F3}"/>
                </a:ext>
              </a:extLst>
            </p:cNvPr>
            <p:cNvSpPr>
              <a:spLocks/>
            </p:cNvSpPr>
            <p:nvPr/>
          </p:nvSpPr>
          <p:spPr bwMode="auto">
            <a:xfrm>
              <a:off x="884238" y="111126"/>
              <a:ext cx="303213" cy="612775"/>
            </a:xfrm>
            <a:custGeom>
              <a:avLst/>
              <a:gdLst>
                <a:gd name="T0" fmla="*/ 63 w 80"/>
                <a:gd name="T1" fmla="*/ 5 h 161"/>
                <a:gd name="T2" fmla="*/ 26 w 80"/>
                <a:gd name="T3" fmla="*/ 28 h 161"/>
                <a:gd name="T4" fmla="*/ 0 w 80"/>
                <a:gd name="T5" fmla="*/ 43 h 161"/>
                <a:gd name="T6" fmla="*/ 0 w 80"/>
                <a:gd name="T7" fmla="*/ 118 h 161"/>
                <a:gd name="T8" fmla="*/ 26 w 80"/>
                <a:gd name="T9" fmla="*/ 134 h 161"/>
                <a:gd name="T10" fmla="*/ 63 w 80"/>
                <a:gd name="T11" fmla="*/ 156 h 161"/>
                <a:gd name="T12" fmla="*/ 80 w 80"/>
                <a:gd name="T13" fmla="*/ 146 h 161"/>
                <a:gd name="T14" fmla="*/ 80 w 80"/>
                <a:gd name="T15" fmla="*/ 15 h 161"/>
                <a:gd name="T16" fmla="*/ 63 w 80"/>
                <a:gd name="T17" fmla="*/ 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61">
                  <a:moveTo>
                    <a:pt x="63" y="5"/>
                  </a:moveTo>
                  <a:cubicBezTo>
                    <a:pt x="26" y="28"/>
                    <a:pt x="26" y="28"/>
                    <a:pt x="26" y="28"/>
                  </a:cubicBezTo>
                  <a:cubicBezTo>
                    <a:pt x="18" y="32"/>
                    <a:pt x="8" y="38"/>
                    <a:pt x="0" y="43"/>
                  </a:cubicBezTo>
                  <a:cubicBezTo>
                    <a:pt x="0" y="118"/>
                    <a:pt x="0" y="118"/>
                    <a:pt x="0" y="118"/>
                  </a:cubicBezTo>
                  <a:cubicBezTo>
                    <a:pt x="8" y="123"/>
                    <a:pt x="18" y="129"/>
                    <a:pt x="26" y="134"/>
                  </a:cubicBezTo>
                  <a:cubicBezTo>
                    <a:pt x="63" y="156"/>
                    <a:pt x="63" y="156"/>
                    <a:pt x="63" y="156"/>
                  </a:cubicBezTo>
                  <a:cubicBezTo>
                    <a:pt x="72" y="161"/>
                    <a:pt x="80" y="157"/>
                    <a:pt x="80" y="146"/>
                  </a:cubicBezTo>
                  <a:cubicBezTo>
                    <a:pt x="80" y="15"/>
                    <a:pt x="80" y="15"/>
                    <a:pt x="80" y="15"/>
                  </a:cubicBezTo>
                  <a:cubicBezTo>
                    <a:pt x="80" y="4"/>
                    <a:pt x="72" y="0"/>
                    <a:pt x="6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sp>
        <p:nvSpPr>
          <p:cNvPr id="101" name="矩形 100">
            <a:extLst>
              <a:ext uri="{FF2B5EF4-FFF2-40B4-BE49-F238E27FC236}">
                <a16:creationId xmlns="" xmlns:a16="http://schemas.microsoft.com/office/drawing/2014/main" id="{13D4E7A9-29B0-453A-803C-1E3D0AC18F68}"/>
              </a:ext>
            </a:extLst>
          </p:cNvPr>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任意多边形 8">
            <a:extLst>
              <a:ext uri="{FF2B5EF4-FFF2-40B4-BE49-F238E27FC236}">
                <a16:creationId xmlns="" xmlns:a16="http://schemas.microsoft.com/office/drawing/2014/main" id="{22AE31CE-8C1A-4064-9D4F-9DEEC2989EF2}"/>
              </a:ext>
            </a:extLst>
          </p:cNvPr>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3" name="文本框 21">
            <a:extLst>
              <a:ext uri="{FF2B5EF4-FFF2-40B4-BE49-F238E27FC236}">
                <a16:creationId xmlns="" xmlns:a16="http://schemas.microsoft.com/office/drawing/2014/main" id="{95BB0C0C-075C-4241-BE22-5F7FA78EE207}"/>
              </a:ext>
            </a:extLst>
          </p:cNvPr>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 添加内容文本标题</a:t>
            </a:r>
          </a:p>
        </p:txBody>
      </p:sp>
      <p:sp>
        <p:nvSpPr>
          <p:cNvPr id="104" name="灯片编号占位符 5">
            <a:extLst>
              <a:ext uri="{FF2B5EF4-FFF2-40B4-BE49-F238E27FC236}">
                <a16:creationId xmlns="" xmlns:a16="http://schemas.microsoft.com/office/drawing/2014/main" id="{1285EE79-50BA-4F70-B7FF-74F430C601C9}"/>
              </a:ext>
            </a:extLst>
          </p:cNvPr>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7</a:t>
            </a:fld>
            <a:endParaRPr lang="zh-CN" altLang="en-US" sz="1800" dirty="0">
              <a:solidFill>
                <a:schemeClr val="bg1"/>
              </a:solidFill>
            </a:endParaRPr>
          </a:p>
        </p:txBody>
      </p:sp>
    </p:spTree>
    <p:extLst>
      <p:ext uri="{BB962C8B-B14F-4D97-AF65-F5344CB8AC3E}">
        <p14:creationId xmlns:p14="http://schemas.microsoft.com/office/powerpoint/2010/main" val="170958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101"/>
                                        </p:tgtEl>
                                        <p:attrNameLst>
                                          <p:attrName>style.visibility</p:attrName>
                                        </p:attrNameLst>
                                      </p:cBhvr>
                                      <p:to>
                                        <p:strVal val="visible"/>
                                      </p:to>
                                    </p:set>
                                    <p:anim calcmode="lin" valueType="num">
                                      <p:cBhvr additive="base">
                                        <p:cTn id="7" dur="500" fill="hold"/>
                                        <p:tgtEl>
                                          <p:spTgt spid="101"/>
                                        </p:tgtEl>
                                        <p:attrNameLst>
                                          <p:attrName>ppt_x</p:attrName>
                                        </p:attrNameLst>
                                      </p:cBhvr>
                                      <p:tavLst>
                                        <p:tav tm="0">
                                          <p:val>
                                            <p:strVal val="0-#ppt_w/2"/>
                                          </p:val>
                                        </p:tav>
                                        <p:tav tm="100000">
                                          <p:val>
                                            <p:strVal val="#ppt_x"/>
                                          </p:val>
                                        </p:tav>
                                      </p:tavLst>
                                    </p:anim>
                                    <p:anim calcmode="lin" valueType="num">
                                      <p:cBhvr additive="base">
                                        <p:cTn id="8" dur="500" fill="hold"/>
                                        <p:tgtEl>
                                          <p:spTgt spid="101"/>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2"/>
                                        </p:tgtEl>
                                        <p:attrNameLst>
                                          <p:attrName>style.visibility</p:attrName>
                                        </p:attrNameLst>
                                      </p:cBhvr>
                                      <p:to>
                                        <p:strVal val="visible"/>
                                      </p:to>
                                    </p:set>
                                    <p:anim calcmode="lin" valueType="num">
                                      <p:cBhvr>
                                        <p:cTn id="11" dur="500" fill="hold"/>
                                        <p:tgtEl>
                                          <p:spTgt spid="102"/>
                                        </p:tgtEl>
                                        <p:attrNameLst>
                                          <p:attrName>ppt_w</p:attrName>
                                        </p:attrNameLst>
                                      </p:cBhvr>
                                      <p:tavLst>
                                        <p:tav tm="0">
                                          <p:val>
                                            <p:fltVal val="0"/>
                                          </p:val>
                                        </p:tav>
                                        <p:tav tm="100000">
                                          <p:val>
                                            <p:strVal val="#ppt_w"/>
                                          </p:val>
                                        </p:tav>
                                      </p:tavLst>
                                    </p:anim>
                                    <p:anim calcmode="lin" valueType="num">
                                      <p:cBhvr>
                                        <p:cTn id="12" dur="500" fill="hold"/>
                                        <p:tgtEl>
                                          <p:spTgt spid="102"/>
                                        </p:tgtEl>
                                        <p:attrNameLst>
                                          <p:attrName>ppt_h</p:attrName>
                                        </p:attrNameLst>
                                      </p:cBhvr>
                                      <p:tavLst>
                                        <p:tav tm="0">
                                          <p:val>
                                            <p:fltVal val="0"/>
                                          </p:val>
                                        </p:tav>
                                        <p:tav tm="100000">
                                          <p:val>
                                            <p:strVal val="#ppt_h"/>
                                          </p:val>
                                        </p:tav>
                                      </p:tavLst>
                                    </p:anim>
                                    <p:animEffect transition="in" filter="fade">
                                      <p:cBhvr>
                                        <p:cTn id="13" dur="500"/>
                                        <p:tgtEl>
                                          <p:spTgt spid="102"/>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3"/>
                                        </p:tgtEl>
                                        <p:attrNameLst>
                                          <p:attrName>style.visibility</p:attrName>
                                        </p:attrNameLst>
                                      </p:cBhvr>
                                      <p:to>
                                        <p:strVal val="visible"/>
                                      </p:to>
                                    </p:set>
                                    <p:anim by="(-#ppt_w*2)" calcmode="lin" valueType="num">
                                      <p:cBhvr rctx="PPT">
                                        <p:cTn id="17" dur="375" autoRev="1" fill="hold">
                                          <p:stCondLst>
                                            <p:cond delay="0"/>
                                          </p:stCondLst>
                                        </p:cTn>
                                        <p:tgtEl>
                                          <p:spTgt spid="103"/>
                                        </p:tgtEl>
                                        <p:attrNameLst>
                                          <p:attrName>ppt_w</p:attrName>
                                        </p:attrNameLst>
                                      </p:cBhvr>
                                    </p:anim>
                                    <p:anim by="(#ppt_w*0.50)" calcmode="lin" valueType="num">
                                      <p:cBhvr>
                                        <p:cTn id="18" dur="375" decel="50000" autoRev="1" fill="hold">
                                          <p:stCondLst>
                                            <p:cond delay="0"/>
                                          </p:stCondLst>
                                        </p:cTn>
                                        <p:tgtEl>
                                          <p:spTgt spid="103"/>
                                        </p:tgtEl>
                                        <p:attrNameLst>
                                          <p:attrName>ppt_x</p:attrName>
                                        </p:attrNameLst>
                                      </p:cBhvr>
                                    </p:anim>
                                    <p:anim from="(-#ppt_h/2)" to="(#ppt_y)" calcmode="lin" valueType="num">
                                      <p:cBhvr>
                                        <p:cTn id="19" dur="750" fill="hold">
                                          <p:stCondLst>
                                            <p:cond delay="0"/>
                                          </p:stCondLst>
                                        </p:cTn>
                                        <p:tgtEl>
                                          <p:spTgt spid="103"/>
                                        </p:tgtEl>
                                        <p:attrNameLst>
                                          <p:attrName>ppt_y</p:attrName>
                                        </p:attrNameLst>
                                      </p:cBhvr>
                                    </p:anim>
                                    <p:animRot by="21600000">
                                      <p:cBhvr>
                                        <p:cTn id="20" dur="750" fill="hold">
                                          <p:stCondLst>
                                            <p:cond delay="0"/>
                                          </p:stCondLst>
                                        </p:cTn>
                                        <p:tgtEl>
                                          <p:spTgt spid="10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P spid="102" grpId="0" animBg="1"/>
      <p:bldP spid="10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合同签约情况</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8</a:t>
            </a:fld>
            <a:endParaRPr lang="zh-CN" altLang="en-US" sz="1800" dirty="0">
              <a:solidFill>
                <a:schemeClr val="bg1"/>
              </a:solidFill>
            </a:endParaRPr>
          </a:p>
        </p:txBody>
      </p:sp>
      <p:sp>
        <p:nvSpPr>
          <p:cNvPr id="24" name="椭圆 23"/>
          <p:cNvSpPr/>
          <p:nvPr/>
        </p:nvSpPr>
        <p:spPr>
          <a:xfrm>
            <a:off x="1187624" y="2638047"/>
            <a:ext cx="1863481" cy="1863967"/>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
          <p:cNvSpPr txBox="1"/>
          <p:nvPr/>
        </p:nvSpPr>
        <p:spPr>
          <a:xfrm>
            <a:off x="1366913" y="3431532"/>
            <a:ext cx="1501081" cy="30777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000" b="1" dirty="0">
                <a:solidFill>
                  <a:schemeClr val="bg1"/>
                </a:solidFill>
              </a:rPr>
              <a:t>合同签约</a:t>
            </a:r>
            <a:endParaRPr lang="en-US" altLang="zh-CN" sz="2000" b="1" dirty="0">
              <a:solidFill>
                <a:schemeClr val="bg1"/>
              </a:solidFill>
            </a:endParaRPr>
          </a:p>
        </p:txBody>
      </p:sp>
      <p:sp>
        <p:nvSpPr>
          <p:cNvPr id="26" name="椭圆 25"/>
          <p:cNvSpPr/>
          <p:nvPr/>
        </p:nvSpPr>
        <p:spPr>
          <a:xfrm>
            <a:off x="1187624" y="1142486"/>
            <a:ext cx="1863481" cy="1863967"/>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KSO_Shape"/>
          <p:cNvSpPr>
            <a:spLocks/>
          </p:cNvSpPr>
          <p:nvPr/>
        </p:nvSpPr>
        <p:spPr bwMode="auto">
          <a:xfrm>
            <a:off x="1491084" y="1673706"/>
            <a:ext cx="1235770" cy="863204"/>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chemeClr val="bg1"/>
          </a:solidFill>
          <a:ln>
            <a:noFill/>
          </a:ln>
          <a:extLst/>
        </p:spPr>
        <p:txBody>
          <a:bodyPr lIns="68562" tIns="34281" rIns="68562" bIns="34281"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8" name="椭圆 27"/>
          <p:cNvSpPr/>
          <p:nvPr/>
        </p:nvSpPr>
        <p:spPr>
          <a:xfrm>
            <a:off x="3762120" y="1272458"/>
            <a:ext cx="432354" cy="43258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1</a:t>
            </a:r>
            <a:endParaRPr lang="zh-CN" altLang="en-US" dirty="0">
              <a:latin typeface="华文细黑" panose="02010600040101010101" pitchFamily="2" charset="-122"/>
              <a:ea typeface="华文细黑" panose="02010600040101010101" pitchFamily="2" charset="-122"/>
            </a:endParaRPr>
          </a:p>
        </p:txBody>
      </p:sp>
      <p:cxnSp>
        <p:nvCxnSpPr>
          <p:cNvPr id="29" name="直接连接符 28"/>
          <p:cNvCxnSpPr/>
          <p:nvPr/>
        </p:nvCxnSpPr>
        <p:spPr>
          <a:xfrm>
            <a:off x="4194862" y="150108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0" name="标题 11"/>
          <p:cNvSpPr txBox="1">
            <a:spLocks/>
          </p:cNvSpPr>
          <p:nvPr/>
        </p:nvSpPr>
        <p:spPr>
          <a:xfrm>
            <a:off x="4966816" y="1335641"/>
            <a:ext cx="2898693"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00" dirty="0">
                <a:solidFill>
                  <a:schemeClr val="bg1">
                    <a:lumMod val="50000"/>
                  </a:schemeClr>
                </a:solidFill>
                <a:latin typeface="微软雅黑" panose="020B0503020204020204" pitchFamily="34" charset="-122"/>
                <a:ea typeface="微软雅黑" panose="020B0503020204020204" pitchFamily="34" charset="-122"/>
              </a:rPr>
              <a:t>根据自己的需要添加适当的文字，一页的文字最好不要超过</a:t>
            </a:r>
            <a:r>
              <a:rPr lang="en-US" altLang="zh-CN" sz="10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字</a:t>
            </a:r>
          </a:p>
        </p:txBody>
      </p:sp>
      <p:sp>
        <p:nvSpPr>
          <p:cNvPr id="31" name="椭圆 30"/>
          <p:cNvSpPr/>
          <p:nvPr/>
        </p:nvSpPr>
        <p:spPr>
          <a:xfrm>
            <a:off x="3762121" y="1812518"/>
            <a:ext cx="432354" cy="43258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2</a:t>
            </a:r>
            <a:endParaRPr lang="zh-CN" altLang="en-US" dirty="0">
              <a:latin typeface="华文细黑" panose="02010600040101010101" pitchFamily="2" charset="-122"/>
              <a:ea typeface="华文细黑" panose="02010600040101010101" pitchFamily="2" charset="-122"/>
            </a:endParaRPr>
          </a:p>
        </p:txBody>
      </p:sp>
      <p:cxnSp>
        <p:nvCxnSpPr>
          <p:cNvPr id="32" name="直接连接符 31"/>
          <p:cNvCxnSpPr/>
          <p:nvPr/>
        </p:nvCxnSpPr>
        <p:spPr>
          <a:xfrm>
            <a:off x="4194862" y="204114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3" name="标题 11"/>
          <p:cNvSpPr txBox="1">
            <a:spLocks/>
          </p:cNvSpPr>
          <p:nvPr/>
        </p:nvSpPr>
        <p:spPr>
          <a:xfrm>
            <a:off x="4966817" y="1875701"/>
            <a:ext cx="2898693"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00" dirty="0">
                <a:solidFill>
                  <a:schemeClr val="bg1">
                    <a:lumMod val="50000"/>
                  </a:schemeClr>
                </a:solidFill>
                <a:latin typeface="微软雅黑" panose="020B0503020204020204" pitchFamily="34" charset="-122"/>
                <a:ea typeface="微软雅黑" panose="020B0503020204020204" pitchFamily="34" charset="-122"/>
              </a:rPr>
              <a:t>根据自己的需要添加适当的文字，一页的文字最好不要超过</a:t>
            </a:r>
            <a:r>
              <a:rPr lang="en-US" altLang="zh-CN" sz="10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字</a:t>
            </a:r>
          </a:p>
        </p:txBody>
      </p:sp>
      <p:sp>
        <p:nvSpPr>
          <p:cNvPr id="34" name="椭圆 33"/>
          <p:cNvSpPr/>
          <p:nvPr/>
        </p:nvSpPr>
        <p:spPr>
          <a:xfrm>
            <a:off x="3762121" y="2365178"/>
            <a:ext cx="432354" cy="43258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3</a:t>
            </a:r>
            <a:endParaRPr lang="zh-CN" altLang="en-US" dirty="0">
              <a:latin typeface="华文细黑" panose="02010600040101010101" pitchFamily="2" charset="-122"/>
              <a:ea typeface="华文细黑" panose="02010600040101010101" pitchFamily="2" charset="-122"/>
            </a:endParaRPr>
          </a:p>
        </p:txBody>
      </p:sp>
      <p:cxnSp>
        <p:nvCxnSpPr>
          <p:cNvPr id="35" name="直接连接符 34"/>
          <p:cNvCxnSpPr/>
          <p:nvPr/>
        </p:nvCxnSpPr>
        <p:spPr>
          <a:xfrm>
            <a:off x="4194862" y="259380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6" name="标题 11"/>
          <p:cNvSpPr txBox="1">
            <a:spLocks/>
          </p:cNvSpPr>
          <p:nvPr/>
        </p:nvSpPr>
        <p:spPr>
          <a:xfrm>
            <a:off x="4966817" y="2428361"/>
            <a:ext cx="2898693"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00" dirty="0">
                <a:solidFill>
                  <a:schemeClr val="bg1">
                    <a:lumMod val="50000"/>
                  </a:schemeClr>
                </a:solidFill>
                <a:latin typeface="微软雅黑" panose="020B0503020204020204" pitchFamily="34" charset="-122"/>
                <a:ea typeface="微软雅黑" panose="020B0503020204020204" pitchFamily="34" charset="-122"/>
              </a:rPr>
              <a:t>根据自己的需要添加适当的文字，一页的文字最好不要超过</a:t>
            </a:r>
            <a:r>
              <a:rPr lang="en-US" altLang="zh-CN" sz="10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字</a:t>
            </a:r>
          </a:p>
        </p:txBody>
      </p:sp>
      <p:sp>
        <p:nvSpPr>
          <p:cNvPr id="37" name="椭圆 36"/>
          <p:cNvSpPr/>
          <p:nvPr/>
        </p:nvSpPr>
        <p:spPr>
          <a:xfrm>
            <a:off x="3762122" y="2905238"/>
            <a:ext cx="432354" cy="43258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4</a:t>
            </a:r>
            <a:endParaRPr lang="zh-CN" altLang="en-US" dirty="0">
              <a:latin typeface="华文细黑" panose="02010600040101010101" pitchFamily="2" charset="-122"/>
              <a:ea typeface="华文细黑" panose="02010600040101010101" pitchFamily="2" charset="-122"/>
            </a:endParaRPr>
          </a:p>
        </p:txBody>
      </p:sp>
      <p:cxnSp>
        <p:nvCxnSpPr>
          <p:cNvPr id="38" name="直接连接符 37"/>
          <p:cNvCxnSpPr/>
          <p:nvPr/>
        </p:nvCxnSpPr>
        <p:spPr>
          <a:xfrm>
            <a:off x="4194863" y="313386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9" name="标题 11"/>
          <p:cNvSpPr txBox="1">
            <a:spLocks/>
          </p:cNvSpPr>
          <p:nvPr/>
        </p:nvSpPr>
        <p:spPr>
          <a:xfrm>
            <a:off x="4966817" y="2968421"/>
            <a:ext cx="2898693"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00" dirty="0">
                <a:solidFill>
                  <a:schemeClr val="bg1">
                    <a:lumMod val="50000"/>
                  </a:schemeClr>
                </a:solidFill>
                <a:latin typeface="微软雅黑" panose="020B0503020204020204" pitchFamily="34" charset="-122"/>
                <a:ea typeface="微软雅黑" panose="020B0503020204020204" pitchFamily="34" charset="-122"/>
              </a:rPr>
              <a:t>根据自己的需要添加适当的文字，一页的文字最好不要超过</a:t>
            </a:r>
            <a:r>
              <a:rPr lang="en-US" altLang="zh-CN" sz="10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字</a:t>
            </a:r>
          </a:p>
        </p:txBody>
      </p:sp>
      <p:sp>
        <p:nvSpPr>
          <p:cNvPr id="40" name="椭圆 39"/>
          <p:cNvSpPr/>
          <p:nvPr/>
        </p:nvSpPr>
        <p:spPr>
          <a:xfrm>
            <a:off x="3762121" y="3445298"/>
            <a:ext cx="432354" cy="43258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5</a:t>
            </a:r>
            <a:endParaRPr lang="zh-CN" altLang="en-US" dirty="0">
              <a:latin typeface="华文细黑" panose="02010600040101010101" pitchFamily="2" charset="-122"/>
              <a:ea typeface="华文细黑" panose="02010600040101010101" pitchFamily="2" charset="-122"/>
            </a:endParaRPr>
          </a:p>
        </p:txBody>
      </p:sp>
      <p:cxnSp>
        <p:nvCxnSpPr>
          <p:cNvPr id="41" name="直接连接符 40"/>
          <p:cNvCxnSpPr/>
          <p:nvPr/>
        </p:nvCxnSpPr>
        <p:spPr>
          <a:xfrm>
            <a:off x="4194862" y="367392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2" name="标题 11"/>
          <p:cNvSpPr txBox="1">
            <a:spLocks/>
          </p:cNvSpPr>
          <p:nvPr/>
        </p:nvSpPr>
        <p:spPr>
          <a:xfrm>
            <a:off x="4966817" y="3508481"/>
            <a:ext cx="2898693"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00" dirty="0">
                <a:solidFill>
                  <a:schemeClr val="bg1">
                    <a:lumMod val="50000"/>
                  </a:schemeClr>
                </a:solidFill>
                <a:latin typeface="微软雅黑" panose="020B0503020204020204" pitchFamily="34" charset="-122"/>
                <a:ea typeface="微软雅黑" panose="020B0503020204020204" pitchFamily="34" charset="-122"/>
              </a:rPr>
              <a:t>根据自己的需要添加适当的文字，一页的文字最好不要超过</a:t>
            </a:r>
            <a:r>
              <a:rPr lang="en-US" altLang="zh-CN" sz="10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字</a:t>
            </a:r>
          </a:p>
        </p:txBody>
      </p:sp>
      <p:sp>
        <p:nvSpPr>
          <p:cNvPr id="43" name="椭圆 42"/>
          <p:cNvSpPr/>
          <p:nvPr/>
        </p:nvSpPr>
        <p:spPr>
          <a:xfrm>
            <a:off x="3762122" y="3985358"/>
            <a:ext cx="432354" cy="43258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6</a:t>
            </a:r>
            <a:endParaRPr lang="zh-CN" altLang="en-US" dirty="0">
              <a:latin typeface="华文细黑" panose="02010600040101010101" pitchFamily="2" charset="-122"/>
              <a:ea typeface="华文细黑" panose="02010600040101010101" pitchFamily="2" charset="-122"/>
            </a:endParaRPr>
          </a:p>
        </p:txBody>
      </p:sp>
      <p:cxnSp>
        <p:nvCxnSpPr>
          <p:cNvPr id="44" name="直接连接符 43"/>
          <p:cNvCxnSpPr/>
          <p:nvPr/>
        </p:nvCxnSpPr>
        <p:spPr>
          <a:xfrm>
            <a:off x="4194863" y="421398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5" name="标题 11"/>
          <p:cNvSpPr txBox="1">
            <a:spLocks/>
          </p:cNvSpPr>
          <p:nvPr/>
        </p:nvSpPr>
        <p:spPr>
          <a:xfrm>
            <a:off x="4966817" y="4048541"/>
            <a:ext cx="2898693"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00" dirty="0">
                <a:solidFill>
                  <a:schemeClr val="bg1">
                    <a:lumMod val="50000"/>
                  </a:schemeClr>
                </a:solidFill>
                <a:latin typeface="微软雅黑" panose="020B0503020204020204" pitchFamily="34" charset="-122"/>
                <a:ea typeface="微软雅黑" panose="020B0503020204020204" pitchFamily="34" charset="-122"/>
              </a:rPr>
              <a:t>根据自己的需要添加适当的文字，一页的文字最好不要超过</a:t>
            </a:r>
            <a:r>
              <a:rPr lang="en-US" altLang="zh-CN" sz="10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字</a:t>
            </a:r>
          </a:p>
        </p:txBody>
      </p:sp>
    </p:spTree>
    <p:extLst>
      <p:ext uri="{BB962C8B-B14F-4D97-AF65-F5344CB8AC3E}">
        <p14:creationId xmlns:p14="http://schemas.microsoft.com/office/powerpoint/2010/main" val="41155786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625"/>
                            </p:stCondLst>
                            <p:childTnLst>
                              <p:par>
                                <p:cTn id="22" presetID="53" presetClass="entr" presetSubtype="528" fill="hold" grpId="0" nodeType="after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p:cTn id="24" dur="500" fill="hold"/>
                                        <p:tgtEl>
                                          <p:spTgt spid="27"/>
                                        </p:tgtEl>
                                        <p:attrNameLst>
                                          <p:attrName>ppt_w</p:attrName>
                                        </p:attrNameLst>
                                      </p:cBhvr>
                                      <p:tavLst>
                                        <p:tav tm="0">
                                          <p:val>
                                            <p:fltVal val="0"/>
                                          </p:val>
                                        </p:tav>
                                        <p:tav tm="100000">
                                          <p:val>
                                            <p:strVal val="#ppt_w"/>
                                          </p:val>
                                        </p:tav>
                                      </p:tavLst>
                                    </p:anim>
                                    <p:anim calcmode="lin" valueType="num">
                                      <p:cBhvr>
                                        <p:cTn id="25" dur="500" fill="hold"/>
                                        <p:tgtEl>
                                          <p:spTgt spid="27"/>
                                        </p:tgtEl>
                                        <p:attrNameLst>
                                          <p:attrName>ppt_h</p:attrName>
                                        </p:attrNameLst>
                                      </p:cBhvr>
                                      <p:tavLst>
                                        <p:tav tm="0">
                                          <p:val>
                                            <p:fltVal val="0"/>
                                          </p:val>
                                        </p:tav>
                                        <p:tav tm="100000">
                                          <p:val>
                                            <p:strVal val="#ppt_h"/>
                                          </p:val>
                                        </p:tav>
                                      </p:tavLst>
                                    </p:anim>
                                    <p:animEffect transition="in" filter="fade">
                                      <p:cBhvr>
                                        <p:cTn id="26" dur="500"/>
                                        <p:tgtEl>
                                          <p:spTgt spid="27"/>
                                        </p:tgtEl>
                                      </p:cBhvr>
                                    </p:animEffect>
                                    <p:anim calcmode="lin" valueType="num">
                                      <p:cBhvr>
                                        <p:cTn id="27" dur="500" fill="hold"/>
                                        <p:tgtEl>
                                          <p:spTgt spid="27"/>
                                        </p:tgtEl>
                                        <p:attrNameLst>
                                          <p:attrName>ppt_x</p:attrName>
                                        </p:attrNameLst>
                                      </p:cBhvr>
                                      <p:tavLst>
                                        <p:tav tm="0">
                                          <p:val>
                                            <p:fltVal val="0.5"/>
                                          </p:val>
                                        </p:tav>
                                        <p:tav tm="100000">
                                          <p:val>
                                            <p:strVal val="#ppt_x"/>
                                          </p:val>
                                        </p:tav>
                                      </p:tavLst>
                                    </p:anim>
                                    <p:anim calcmode="lin" valueType="num">
                                      <p:cBhvr>
                                        <p:cTn id="28" dur="500" fill="hold"/>
                                        <p:tgtEl>
                                          <p:spTgt spid="27"/>
                                        </p:tgtEl>
                                        <p:attrNameLst>
                                          <p:attrName>ppt_y</p:attrName>
                                        </p:attrNameLst>
                                      </p:cBhvr>
                                      <p:tavLst>
                                        <p:tav tm="0">
                                          <p:val>
                                            <p:fltVal val="0.5"/>
                                          </p:val>
                                        </p:tav>
                                        <p:tav tm="100000">
                                          <p:val>
                                            <p:strVal val="#ppt_y"/>
                                          </p:val>
                                        </p:tav>
                                      </p:tavLst>
                                    </p:anim>
                                  </p:childTnLst>
                                </p:cTn>
                              </p:par>
                              <p:par>
                                <p:cTn id="29" presetID="53" presetClass="entr" presetSubtype="528"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anim calcmode="lin" valueType="num">
                                      <p:cBhvr>
                                        <p:cTn id="34" dur="500" fill="hold"/>
                                        <p:tgtEl>
                                          <p:spTgt spid="26"/>
                                        </p:tgtEl>
                                        <p:attrNameLst>
                                          <p:attrName>ppt_x</p:attrName>
                                        </p:attrNameLst>
                                      </p:cBhvr>
                                      <p:tavLst>
                                        <p:tav tm="0">
                                          <p:val>
                                            <p:fltVal val="0.5"/>
                                          </p:val>
                                        </p:tav>
                                        <p:tav tm="100000">
                                          <p:val>
                                            <p:strVal val="#ppt_x"/>
                                          </p:val>
                                        </p:tav>
                                      </p:tavLst>
                                    </p:anim>
                                    <p:anim calcmode="lin" valueType="num">
                                      <p:cBhvr>
                                        <p:cTn id="35" dur="500" fill="hold"/>
                                        <p:tgtEl>
                                          <p:spTgt spid="26"/>
                                        </p:tgtEl>
                                        <p:attrNameLst>
                                          <p:attrName>ppt_y</p:attrName>
                                        </p:attrNameLst>
                                      </p:cBhvr>
                                      <p:tavLst>
                                        <p:tav tm="0">
                                          <p:val>
                                            <p:fltVal val="0.5"/>
                                          </p:val>
                                        </p:tav>
                                        <p:tav tm="100000">
                                          <p:val>
                                            <p:strVal val="#ppt_y"/>
                                          </p:val>
                                        </p:tav>
                                      </p:tavLst>
                                    </p:anim>
                                  </p:childTnLst>
                                </p:cTn>
                              </p:par>
                              <p:par>
                                <p:cTn id="36" presetID="53" presetClass="entr" presetSubtype="528" fill="hold" grpId="0" nodeType="withEffect">
                                  <p:stCondLst>
                                    <p:cond delay="250"/>
                                  </p:stCondLst>
                                  <p:childTnLst>
                                    <p:set>
                                      <p:cBhvr>
                                        <p:cTn id="37" dur="1" fill="hold">
                                          <p:stCondLst>
                                            <p:cond delay="0"/>
                                          </p:stCondLst>
                                        </p:cTn>
                                        <p:tgtEl>
                                          <p:spTgt spid="25"/>
                                        </p:tgtEl>
                                        <p:attrNameLst>
                                          <p:attrName>style.visibility</p:attrName>
                                        </p:attrNameLst>
                                      </p:cBhvr>
                                      <p:to>
                                        <p:strVal val="visible"/>
                                      </p:to>
                                    </p:set>
                                    <p:anim calcmode="lin" valueType="num">
                                      <p:cBhvr>
                                        <p:cTn id="38" dur="500" fill="hold"/>
                                        <p:tgtEl>
                                          <p:spTgt spid="25"/>
                                        </p:tgtEl>
                                        <p:attrNameLst>
                                          <p:attrName>ppt_w</p:attrName>
                                        </p:attrNameLst>
                                      </p:cBhvr>
                                      <p:tavLst>
                                        <p:tav tm="0">
                                          <p:val>
                                            <p:fltVal val="0"/>
                                          </p:val>
                                        </p:tav>
                                        <p:tav tm="100000">
                                          <p:val>
                                            <p:strVal val="#ppt_w"/>
                                          </p:val>
                                        </p:tav>
                                      </p:tavLst>
                                    </p:anim>
                                    <p:anim calcmode="lin" valueType="num">
                                      <p:cBhvr>
                                        <p:cTn id="39" dur="500" fill="hold"/>
                                        <p:tgtEl>
                                          <p:spTgt spid="25"/>
                                        </p:tgtEl>
                                        <p:attrNameLst>
                                          <p:attrName>ppt_h</p:attrName>
                                        </p:attrNameLst>
                                      </p:cBhvr>
                                      <p:tavLst>
                                        <p:tav tm="0">
                                          <p:val>
                                            <p:fltVal val="0"/>
                                          </p:val>
                                        </p:tav>
                                        <p:tav tm="100000">
                                          <p:val>
                                            <p:strVal val="#ppt_h"/>
                                          </p:val>
                                        </p:tav>
                                      </p:tavLst>
                                    </p:anim>
                                    <p:animEffect transition="in" filter="fade">
                                      <p:cBhvr>
                                        <p:cTn id="40" dur="500"/>
                                        <p:tgtEl>
                                          <p:spTgt spid="25"/>
                                        </p:tgtEl>
                                      </p:cBhvr>
                                    </p:animEffect>
                                    <p:anim calcmode="lin" valueType="num">
                                      <p:cBhvr>
                                        <p:cTn id="41" dur="500" fill="hold"/>
                                        <p:tgtEl>
                                          <p:spTgt spid="25"/>
                                        </p:tgtEl>
                                        <p:attrNameLst>
                                          <p:attrName>ppt_x</p:attrName>
                                        </p:attrNameLst>
                                      </p:cBhvr>
                                      <p:tavLst>
                                        <p:tav tm="0">
                                          <p:val>
                                            <p:fltVal val="0.5"/>
                                          </p:val>
                                        </p:tav>
                                        <p:tav tm="100000">
                                          <p:val>
                                            <p:strVal val="#ppt_x"/>
                                          </p:val>
                                        </p:tav>
                                      </p:tavLst>
                                    </p:anim>
                                    <p:anim calcmode="lin" valueType="num">
                                      <p:cBhvr>
                                        <p:cTn id="42" dur="500" fill="hold"/>
                                        <p:tgtEl>
                                          <p:spTgt spid="25"/>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250"/>
                                  </p:stCondLst>
                                  <p:childTnLst>
                                    <p:set>
                                      <p:cBhvr>
                                        <p:cTn id="44" dur="1" fill="hold">
                                          <p:stCondLst>
                                            <p:cond delay="0"/>
                                          </p:stCondLst>
                                        </p:cTn>
                                        <p:tgtEl>
                                          <p:spTgt spid="24"/>
                                        </p:tgtEl>
                                        <p:attrNameLst>
                                          <p:attrName>style.visibility</p:attrName>
                                        </p:attrNameLst>
                                      </p:cBhvr>
                                      <p:to>
                                        <p:strVal val="visible"/>
                                      </p:to>
                                    </p:set>
                                    <p:anim calcmode="lin" valueType="num">
                                      <p:cBhvr>
                                        <p:cTn id="45" dur="500" fill="hold"/>
                                        <p:tgtEl>
                                          <p:spTgt spid="24"/>
                                        </p:tgtEl>
                                        <p:attrNameLst>
                                          <p:attrName>ppt_w</p:attrName>
                                        </p:attrNameLst>
                                      </p:cBhvr>
                                      <p:tavLst>
                                        <p:tav tm="0">
                                          <p:val>
                                            <p:fltVal val="0"/>
                                          </p:val>
                                        </p:tav>
                                        <p:tav tm="100000">
                                          <p:val>
                                            <p:strVal val="#ppt_w"/>
                                          </p:val>
                                        </p:tav>
                                      </p:tavLst>
                                    </p:anim>
                                    <p:anim calcmode="lin" valueType="num">
                                      <p:cBhvr>
                                        <p:cTn id="46" dur="500" fill="hold"/>
                                        <p:tgtEl>
                                          <p:spTgt spid="24"/>
                                        </p:tgtEl>
                                        <p:attrNameLst>
                                          <p:attrName>ppt_h</p:attrName>
                                        </p:attrNameLst>
                                      </p:cBhvr>
                                      <p:tavLst>
                                        <p:tav tm="0">
                                          <p:val>
                                            <p:fltVal val="0"/>
                                          </p:val>
                                        </p:tav>
                                        <p:tav tm="100000">
                                          <p:val>
                                            <p:strVal val="#ppt_h"/>
                                          </p:val>
                                        </p:tav>
                                      </p:tavLst>
                                    </p:anim>
                                    <p:animEffect transition="in" filter="fade">
                                      <p:cBhvr>
                                        <p:cTn id="47" dur="500"/>
                                        <p:tgtEl>
                                          <p:spTgt spid="24"/>
                                        </p:tgtEl>
                                      </p:cBhvr>
                                    </p:animEffect>
                                    <p:anim calcmode="lin" valueType="num">
                                      <p:cBhvr>
                                        <p:cTn id="48" dur="500" fill="hold"/>
                                        <p:tgtEl>
                                          <p:spTgt spid="24"/>
                                        </p:tgtEl>
                                        <p:attrNameLst>
                                          <p:attrName>ppt_x</p:attrName>
                                        </p:attrNameLst>
                                      </p:cBhvr>
                                      <p:tavLst>
                                        <p:tav tm="0">
                                          <p:val>
                                            <p:fltVal val="0.5"/>
                                          </p:val>
                                        </p:tav>
                                        <p:tav tm="100000">
                                          <p:val>
                                            <p:strVal val="#ppt_x"/>
                                          </p:val>
                                        </p:tav>
                                      </p:tavLst>
                                    </p:anim>
                                    <p:anim calcmode="lin" valueType="num">
                                      <p:cBhvr>
                                        <p:cTn id="49" dur="500" fill="hold"/>
                                        <p:tgtEl>
                                          <p:spTgt spid="24"/>
                                        </p:tgtEl>
                                        <p:attrNameLst>
                                          <p:attrName>ppt_y</p:attrName>
                                        </p:attrNameLst>
                                      </p:cBhvr>
                                      <p:tavLst>
                                        <p:tav tm="0">
                                          <p:val>
                                            <p:fltVal val="0.5"/>
                                          </p:val>
                                        </p:tav>
                                        <p:tav tm="100000">
                                          <p:val>
                                            <p:strVal val="#ppt_y"/>
                                          </p:val>
                                        </p:tav>
                                      </p:tavLst>
                                    </p:anim>
                                  </p:childTnLst>
                                </p:cTn>
                              </p:par>
                            </p:childTnLst>
                          </p:cTn>
                        </p:par>
                        <p:par>
                          <p:cTn id="50" fill="hold">
                            <p:stCondLst>
                              <p:cond delay="2375"/>
                            </p:stCondLst>
                            <p:childTnLst>
                              <p:par>
                                <p:cTn id="51" presetID="10" presetClass="entr" presetSubtype="0"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500"/>
                                        <p:tgtEl>
                                          <p:spTgt spid="28"/>
                                        </p:tgtEl>
                                      </p:cBhvr>
                                    </p:animEffect>
                                  </p:childTnLst>
                                </p:cTn>
                              </p:par>
                            </p:childTnLst>
                          </p:cTn>
                        </p:par>
                        <p:par>
                          <p:cTn id="54" fill="hold">
                            <p:stCondLst>
                              <p:cond delay="2875"/>
                            </p:stCondLst>
                            <p:childTnLst>
                              <p:par>
                                <p:cTn id="55" presetID="22" presetClass="entr" presetSubtype="8"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wipe(left)">
                                      <p:cBhvr>
                                        <p:cTn id="57" dur="500"/>
                                        <p:tgtEl>
                                          <p:spTgt spid="29"/>
                                        </p:tgtEl>
                                      </p:cBhvr>
                                    </p:animEffect>
                                  </p:childTnLst>
                                </p:cTn>
                              </p:par>
                            </p:childTnLst>
                          </p:cTn>
                        </p:par>
                        <p:par>
                          <p:cTn id="58" fill="hold">
                            <p:stCondLst>
                              <p:cond delay="3375"/>
                            </p:stCondLst>
                            <p:childTnLst>
                              <p:par>
                                <p:cTn id="59" presetID="53" presetClass="entr" presetSubtype="16"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par>
                          <p:cTn id="64" fill="hold">
                            <p:stCondLst>
                              <p:cond delay="3875"/>
                            </p:stCondLst>
                            <p:childTnLst>
                              <p:par>
                                <p:cTn id="65" presetID="10" presetClass="entr" presetSubtype="0"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par>
                          <p:cTn id="68" fill="hold">
                            <p:stCondLst>
                              <p:cond delay="4375"/>
                            </p:stCondLst>
                            <p:childTnLst>
                              <p:par>
                                <p:cTn id="69" presetID="22" presetClass="entr" presetSubtype="8" fill="hold" nodeType="after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wipe(left)">
                                      <p:cBhvr>
                                        <p:cTn id="71" dur="500"/>
                                        <p:tgtEl>
                                          <p:spTgt spid="32"/>
                                        </p:tgtEl>
                                      </p:cBhvr>
                                    </p:animEffect>
                                  </p:childTnLst>
                                </p:cTn>
                              </p:par>
                            </p:childTnLst>
                          </p:cTn>
                        </p:par>
                        <p:par>
                          <p:cTn id="72" fill="hold">
                            <p:stCondLst>
                              <p:cond delay="4875"/>
                            </p:stCondLst>
                            <p:childTnLst>
                              <p:par>
                                <p:cTn id="73" presetID="53" presetClass="entr" presetSubtype="16" fill="hold" grpId="0" nodeType="afterEffect">
                                  <p:stCondLst>
                                    <p:cond delay="0"/>
                                  </p:stCondLst>
                                  <p:childTnLst>
                                    <p:set>
                                      <p:cBhvr>
                                        <p:cTn id="74" dur="1" fill="hold">
                                          <p:stCondLst>
                                            <p:cond delay="0"/>
                                          </p:stCondLst>
                                        </p:cTn>
                                        <p:tgtEl>
                                          <p:spTgt spid="33"/>
                                        </p:tgtEl>
                                        <p:attrNameLst>
                                          <p:attrName>style.visibility</p:attrName>
                                        </p:attrNameLst>
                                      </p:cBhvr>
                                      <p:to>
                                        <p:strVal val="visible"/>
                                      </p:to>
                                    </p:set>
                                    <p:anim calcmode="lin" valueType="num">
                                      <p:cBhvr>
                                        <p:cTn id="75" dur="500" fill="hold"/>
                                        <p:tgtEl>
                                          <p:spTgt spid="33"/>
                                        </p:tgtEl>
                                        <p:attrNameLst>
                                          <p:attrName>ppt_w</p:attrName>
                                        </p:attrNameLst>
                                      </p:cBhvr>
                                      <p:tavLst>
                                        <p:tav tm="0">
                                          <p:val>
                                            <p:fltVal val="0"/>
                                          </p:val>
                                        </p:tav>
                                        <p:tav tm="100000">
                                          <p:val>
                                            <p:strVal val="#ppt_w"/>
                                          </p:val>
                                        </p:tav>
                                      </p:tavLst>
                                    </p:anim>
                                    <p:anim calcmode="lin" valueType="num">
                                      <p:cBhvr>
                                        <p:cTn id="76" dur="500" fill="hold"/>
                                        <p:tgtEl>
                                          <p:spTgt spid="33"/>
                                        </p:tgtEl>
                                        <p:attrNameLst>
                                          <p:attrName>ppt_h</p:attrName>
                                        </p:attrNameLst>
                                      </p:cBhvr>
                                      <p:tavLst>
                                        <p:tav tm="0">
                                          <p:val>
                                            <p:fltVal val="0"/>
                                          </p:val>
                                        </p:tav>
                                        <p:tav tm="100000">
                                          <p:val>
                                            <p:strVal val="#ppt_h"/>
                                          </p:val>
                                        </p:tav>
                                      </p:tavLst>
                                    </p:anim>
                                    <p:animEffect transition="in" filter="fade">
                                      <p:cBhvr>
                                        <p:cTn id="77" dur="500"/>
                                        <p:tgtEl>
                                          <p:spTgt spid="33"/>
                                        </p:tgtEl>
                                      </p:cBhvr>
                                    </p:animEffect>
                                  </p:childTnLst>
                                </p:cTn>
                              </p:par>
                            </p:childTnLst>
                          </p:cTn>
                        </p:par>
                        <p:par>
                          <p:cTn id="78" fill="hold">
                            <p:stCondLst>
                              <p:cond delay="5375"/>
                            </p:stCondLst>
                            <p:childTnLst>
                              <p:par>
                                <p:cTn id="79" presetID="10" presetClass="entr" presetSubtype="0" fill="hold" grpId="0" nodeType="afterEffect">
                                  <p:stCondLst>
                                    <p:cond delay="0"/>
                                  </p:stCondLst>
                                  <p:childTnLst>
                                    <p:set>
                                      <p:cBhvr>
                                        <p:cTn id="80" dur="1" fill="hold">
                                          <p:stCondLst>
                                            <p:cond delay="0"/>
                                          </p:stCondLst>
                                        </p:cTn>
                                        <p:tgtEl>
                                          <p:spTgt spid="34"/>
                                        </p:tgtEl>
                                        <p:attrNameLst>
                                          <p:attrName>style.visibility</p:attrName>
                                        </p:attrNameLst>
                                      </p:cBhvr>
                                      <p:to>
                                        <p:strVal val="visible"/>
                                      </p:to>
                                    </p:set>
                                    <p:animEffect transition="in" filter="fade">
                                      <p:cBhvr>
                                        <p:cTn id="81" dur="500"/>
                                        <p:tgtEl>
                                          <p:spTgt spid="34"/>
                                        </p:tgtEl>
                                      </p:cBhvr>
                                    </p:animEffect>
                                  </p:childTnLst>
                                </p:cTn>
                              </p:par>
                            </p:childTnLst>
                          </p:cTn>
                        </p:par>
                        <p:par>
                          <p:cTn id="82" fill="hold">
                            <p:stCondLst>
                              <p:cond delay="5875"/>
                            </p:stCondLst>
                            <p:childTnLst>
                              <p:par>
                                <p:cTn id="83" presetID="22" presetClass="entr" presetSubtype="8" fill="hold" nodeType="afterEffect">
                                  <p:stCondLst>
                                    <p:cond delay="0"/>
                                  </p:stCondLst>
                                  <p:childTnLst>
                                    <p:set>
                                      <p:cBhvr>
                                        <p:cTn id="84" dur="1" fill="hold">
                                          <p:stCondLst>
                                            <p:cond delay="0"/>
                                          </p:stCondLst>
                                        </p:cTn>
                                        <p:tgtEl>
                                          <p:spTgt spid="35"/>
                                        </p:tgtEl>
                                        <p:attrNameLst>
                                          <p:attrName>style.visibility</p:attrName>
                                        </p:attrNameLst>
                                      </p:cBhvr>
                                      <p:to>
                                        <p:strVal val="visible"/>
                                      </p:to>
                                    </p:set>
                                    <p:animEffect transition="in" filter="wipe(left)">
                                      <p:cBhvr>
                                        <p:cTn id="85" dur="500"/>
                                        <p:tgtEl>
                                          <p:spTgt spid="35"/>
                                        </p:tgtEl>
                                      </p:cBhvr>
                                    </p:animEffect>
                                  </p:childTnLst>
                                </p:cTn>
                              </p:par>
                            </p:childTnLst>
                          </p:cTn>
                        </p:par>
                        <p:par>
                          <p:cTn id="86" fill="hold">
                            <p:stCondLst>
                              <p:cond delay="6375"/>
                            </p:stCondLst>
                            <p:childTnLst>
                              <p:par>
                                <p:cTn id="87" presetID="53" presetClass="entr" presetSubtype="16" fill="hold" grpId="0" nodeType="after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p:cTn id="89" dur="500" fill="hold"/>
                                        <p:tgtEl>
                                          <p:spTgt spid="36"/>
                                        </p:tgtEl>
                                        <p:attrNameLst>
                                          <p:attrName>ppt_w</p:attrName>
                                        </p:attrNameLst>
                                      </p:cBhvr>
                                      <p:tavLst>
                                        <p:tav tm="0">
                                          <p:val>
                                            <p:fltVal val="0"/>
                                          </p:val>
                                        </p:tav>
                                        <p:tav tm="100000">
                                          <p:val>
                                            <p:strVal val="#ppt_w"/>
                                          </p:val>
                                        </p:tav>
                                      </p:tavLst>
                                    </p:anim>
                                    <p:anim calcmode="lin" valueType="num">
                                      <p:cBhvr>
                                        <p:cTn id="90" dur="500" fill="hold"/>
                                        <p:tgtEl>
                                          <p:spTgt spid="36"/>
                                        </p:tgtEl>
                                        <p:attrNameLst>
                                          <p:attrName>ppt_h</p:attrName>
                                        </p:attrNameLst>
                                      </p:cBhvr>
                                      <p:tavLst>
                                        <p:tav tm="0">
                                          <p:val>
                                            <p:fltVal val="0"/>
                                          </p:val>
                                        </p:tav>
                                        <p:tav tm="100000">
                                          <p:val>
                                            <p:strVal val="#ppt_h"/>
                                          </p:val>
                                        </p:tav>
                                      </p:tavLst>
                                    </p:anim>
                                    <p:animEffect transition="in" filter="fade">
                                      <p:cBhvr>
                                        <p:cTn id="91" dur="500"/>
                                        <p:tgtEl>
                                          <p:spTgt spid="36"/>
                                        </p:tgtEl>
                                      </p:cBhvr>
                                    </p:animEffect>
                                  </p:childTnLst>
                                </p:cTn>
                              </p:par>
                            </p:childTnLst>
                          </p:cTn>
                        </p:par>
                        <p:par>
                          <p:cTn id="92" fill="hold">
                            <p:stCondLst>
                              <p:cond delay="6875"/>
                            </p:stCondLst>
                            <p:childTnLst>
                              <p:par>
                                <p:cTn id="93" presetID="10" presetClass="entr" presetSubtype="0" fill="hold" grpId="0" nodeType="afterEffect">
                                  <p:stCondLst>
                                    <p:cond delay="0"/>
                                  </p:stCondLst>
                                  <p:childTnLst>
                                    <p:set>
                                      <p:cBhvr>
                                        <p:cTn id="94" dur="1" fill="hold">
                                          <p:stCondLst>
                                            <p:cond delay="0"/>
                                          </p:stCondLst>
                                        </p:cTn>
                                        <p:tgtEl>
                                          <p:spTgt spid="37"/>
                                        </p:tgtEl>
                                        <p:attrNameLst>
                                          <p:attrName>style.visibility</p:attrName>
                                        </p:attrNameLst>
                                      </p:cBhvr>
                                      <p:to>
                                        <p:strVal val="visible"/>
                                      </p:to>
                                    </p:set>
                                    <p:animEffect transition="in" filter="fade">
                                      <p:cBhvr>
                                        <p:cTn id="95" dur="500"/>
                                        <p:tgtEl>
                                          <p:spTgt spid="37"/>
                                        </p:tgtEl>
                                      </p:cBhvr>
                                    </p:animEffect>
                                  </p:childTnLst>
                                </p:cTn>
                              </p:par>
                            </p:childTnLst>
                          </p:cTn>
                        </p:par>
                        <p:par>
                          <p:cTn id="96" fill="hold">
                            <p:stCondLst>
                              <p:cond delay="7375"/>
                            </p:stCondLst>
                            <p:childTnLst>
                              <p:par>
                                <p:cTn id="97" presetID="22" presetClass="entr" presetSubtype="8" fill="hold"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left)">
                                      <p:cBhvr>
                                        <p:cTn id="99" dur="500"/>
                                        <p:tgtEl>
                                          <p:spTgt spid="38"/>
                                        </p:tgtEl>
                                      </p:cBhvr>
                                    </p:animEffect>
                                  </p:childTnLst>
                                </p:cTn>
                              </p:par>
                            </p:childTnLst>
                          </p:cTn>
                        </p:par>
                        <p:par>
                          <p:cTn id="100" fill="hold">
                            <p:stCondLst>
                              <p:cond delay="7875"/>
                            </p:stCondLst>
                            <p:childTnLst>
                              <p:par>
                                <p:cTn id="101" presetID="53" presetClass="entr" presetSubtype="16"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500" fill="hold"/>
                                        <p:tgtEl>
                                          <p:spTgt spid="39"/>
                                        </p:tgtEl>
                                        <p:attrNameLst>
                                          <p:attrName>ppt_w</p:attrName>
                                        </p:attrNameLst>
                                      </p:cBhvr>
                                      <p:tavLst>
                                        <p:tav tm="0">
                                          <p:val>
                                            <p:fltVal val="0"/>
                                          </p:val>
                                        </p:tav>
                                        <p:tav tm="100000">
                                          <p:val>
                                            <p:strVal val="#ppt_w"/>
                                          </p:val>
                                        </p:tav>
                                      </p:tavLst>
                                    </p:anim>
                                    <p:anim calcmode="lin" valueType="num">
                                      <p:cBhvr>
                                        <p:cTn id="104" dur="500" fill="hold"/>
                                        <p:tgtEl>
                                          <p:spTgt spid="39"/>
                                        </p:tgtEl>
                                        <p:attrNameLst>
                                          <p:attrName>ppt_h</p:attrName>
                                        </p:attrNameLst>
                                      </p:cBhvr>
                                      <p:tavLst>
                                        <p:tav tm="0">
                                          <p:val>
                                            <p:fltVal val="0"/>
                                          </p:val>
                                        </p:tav>
                                        <p:tav tm="100000">
                                          <p:val>
                                            <p:strVal val="#ppt_h"/>
                                          </p:val>
                                        </p:tav>
                                      </p:tavLst>
                                    </p:anim>
                                    <p:animEffect transition="in" filter="fade">
                                      <p:cBhvr>
                                        <p:cTn id="105" dur="500"/>
                                        <p:tgtEl>
                                          <p:spTgt spid="39"/>
                                        </p:tgtEl>
                                      </p:cBhvr>
                                    </p:animEffect>
                                  </p:childTnLst>
                                </p:cTn>
                              </p:par>
                            </p:childTnLst>
                          </p:cTn>
                        </p:par>
                        <p:par>
                          <p:cTn id="106" fill="hold">
                            <p:stCondLst>
                              <p:cond delay="8375"/>
                            </p:stCondLst>
                            <p:childTnLst>
                              <p:par>
                                <p:cTn id="107" presetID="10" presetClass="entr" presetSubtype="0" fill="hold" grpId="0" nodeType="afterEffect">
                                  <p:stCondLst>
                                    <p:cond delay="0"/>
                                  </p:stCondLst>
                                  <p:childTnLst>
                                    <p:set>
                                      <p:cBhvr>
                                        <p:cTn id="108" dur="1" fill="hold">
                                          <p:stCondLst>
                                            <p:cond delay="0"/>
                                          </p:stCondLst>
                                        </p:cTn>
                                        <p:tgtEl>
                                          <p:spTgt spid="40"/>
                                        </p:tgtEl>
                                        <p:attrNameLst>
                                          <p:attrName>style.visibility</p:attrName>
                                        </p:attrNameLst>
                                      </p:cBhvr>
                                      <p:to>
                                        <p:strVal val="visible"/>
                                      </p:to>
                                    </p:set>
                                    <p:animEffect transition="in" filter="fade">
                                      <p:cBhvr>
                                        <p:cTn id="109" dur="500"/>
                                        <p:tgtEl>
                                          <p:spTgt spid="40"/>
                                        </p:tgtEl>
                                      </p:cBhvr>
                                    </p:animEffect>
                                  </p:childTnLst>
                                </p:cTn>
                              </p:par>
                            </p:childTnLst>
                          </p:cTn>
                        </p:par>
                        <p:par>
                          <p:cTn id="110" fill="hold">
                            <p:stCondLst>
                              <p:cond delay="8875"/>
                            </p:stCondLst>
                            <p:childTnLst>
                              <p:par>
                                <p:cTn id="111" presetID="22" presetClass="entr" presetSubtype="8" fill="hold" nodeType="afterEffect">
                                  <p:stCondLst>
                                    <p:cond delay="0"/>
                                  </p:stCondLst>
                                  <p:childTnLst>
                                    <p:set>
                                      <p:cBhvr>
                                        <p:cTn id="112" dur="1" fill="hold">
                                          <p:stCondLst>
                                            <p:cond delay="0"/>
                                          </p:stCondLst>
                                        </p:cTn>
                                        <p:tgtEl>
                                          <p:spTgt spid="41"/>
                                        </p:tgtEl>
                                        <p:attrNameLst>
                                          <p:attrName>style.visibility</p:attrName>
                                        </p:attrNameLst>
                                      </p:cBhvr>
                                      <p:to>
                                        <p:strVal val="visible"/>
                                      </p:to>
                                    </p:set>
                                    <p:animEffect transition="in" filter="wipe(left)">
                                      <p:cBhvr>
                                        <p:cTn id="113" dur="500"/>
                                        <p:tgtEl>
                                          <p:spTgt spid="41"/>
                                        </p:tgtEl>
                                      </p:cBhvr>
                                    </p:animEffect>
                                  </p:childTnLst>
                                </p:cTn>
                              </p:par>
                            </p:childTnLst>
                          </p:cTn>
                        </p:par>
                        <p:par>
                          <p:cTn id="114" fill="hold">
                            <p:stCondLst>
                              <p:cond delay="9375"/>
                            </p:stCondLst>
                            <p:childTnLst>
                              <p:par>
                                <p:cTn id="115" presetID="53" presetClass="entr" presetSubtype="16" fill="hold" grpId="0" nodeType="afterEffect">
                                  <p:stCondLst>
                                    <p:cond delay="0"/>
                                  </p:stCondLst>
                                  <p:childTnLst>
                                    <p:set>
                                      <p:cBhvr>
                                        <p:cTn id="116" dur="1" fill="hold">
                                          <p:stCondLst>
                                            <p:cond delay="0"/>
                                          </p:stCondLst>
                                        </p:cTn>
                                        <p:tgtEl>
                                          <p:spTgt spid="42"/>
                                        </p:tgtEl>
                                        <p:attrNameLst>
                                          <p:attrName>style.visibility</p:attrName>
                                        </p:attrNameLst>
                                      </p:cBhvr>
                                      <p:to>
                                        <p:strVal val="visible"/>
                                      </p:to>
                                    </p:set>
                                    <p:anim calcmode="lin" valueType="num">
                                      <p:cBhvr>
                                        <p:cTn id="117" dur="500" fill="hold"/>
                                        <p:tgtEl>
                                          <p:spTgt spid="42"/>
                                        </p:tgtEl>
                                        <p:attrNameLst>
                                          <p:attrName>ppt_w</p:attrName>
                                        </p:attrNameLst>
                                      </p:cBhvr>
                                      <p:tavLst>
                                        <p:tav tm="0">
                                          <p:val>
                                            <p:fltVal val="0"/>
                                          </p:val>
                                        </p:tav>
                                        <p:tav tm="100000">
                                          <p:val>
                                            <p:strVal val="#ppt_w"/>
                                          </p:val>
                                        </p:tav>
                                      </p:tavLst>
                                    </p:anim>
                                    <p:anim calcmode="lin" valueType="num">
                                      <p:cBhvr>
                                        <p:cTn id="118" dur="500" fill="hold"/>
                                        <p:tgtEl>
                                          <p:spTgt spid="42"/>
                                        </p:tgtEl>
                                        <p:attrNameLst>
                                          <p:attrName>ppt_h</p:attrName>
                                        </p:attrNameLst>
                                      </p:cBhvr>
                                      <p:tavLst>
                                        <p:tav tm="0">
                                          <p:val>
                                            <p:fltVal val="0"/>
                                          </p:val>
                                        </p:tav>
                                        <p:tav tm="100000">
                                          <p:val>
                                            <p:strVal val="#ppt_h"/>
                                          </p:val>
                                        </p:tav>
                                      </p:tavLst>
                                    </p:anim>
                                    <p:animEffect transition="in" filter="fade">
                                      <p:cBhvr>
                                        <p:cTn id="119" dur="500"/>
                                        <p:tgtEl>
                                          <p:spTgt spid="42"/>
                                        </p:tgtEl>
                                      </p:cBhvr>
                                    </p:animEffect>
                                  </p:childTnLst>
                                </p:cTn>
                              </p:par>
                            </p:childTnLst>
                          </p:cTn>
                        </p:par>
                        <p:par>
                          <p:cTn id="120" fill="hold">
                            <p:stCondLst>
                              <p:cond delay="9875"/>
                            </p:stCondLst>
                            <p:childTnLst>
                              <p:par>
                                <p:cTn id="121" presetID="10" presetClass="entr" presetSubtype="0" fill="hold" grpId="0" nodeType="afterEffect">
                                  <p:stCondLst>
                                    <p:cond delay="0"/>
                                  </p:stCondLst>
                                  <p:childTnLst>
                                    <p:set>
                                      <p:cBhvr>
                                        <p:cTn id="122" dur="1" fill="hold">
                                          <p:stCondLst>
                                            <p:cond delay="0"/>
                                          </p:stCondLst>
                                        </p:cTn>
                                        <p:tgtEl>
                                          <p:spTgt spid="43"/>
                                        </p:tgtEl>
                                        <p:attrNameLst>
                                          <p:attrName>style.visibility</p:attrName>
                                        </p:attrNameLst>
                                      </p:cBhvr>
                                      <p:to>
                                        <p:strVal val="visible"/>
                                      </p:to>
                                    </p:set>
                                    <p:animEffect transition="in" filter="fade">
                                      <p:cBhvr>
                                        <p:cTn id="123" dur="500"/>
                                        <p:tgtEl>
                                          <p:spTgt spid="43"/>
                                        </p:tgtEl>
                                      </p:cBhvr>
                                    </p:animEffect>
                                  </p:childTnLst>
                                </p:cTn>
                              </p:par>
                            </p:childTnLst>
                          </p:cTn>
                        </p:par>
                        <p:par>
                          <p:cTn id="124" fill="hold">
                            <p:stCondLst>
                              <p:cond delay="10375"/>
                            </p:stCondLst>
                            <p:childTnLst>
                              <p:par>
                                <p:cTn id="125" presetID="22" presetClass="entr" presetSubtype="8" fill="hold" nodeType="afterEffect">
                                  <p:stCondLst>
                                    <p:cond delay="0"/>
                                  </p:stCondLst>
                                  <p:childTnLst>
                                    <p:set>
                                      <p:cBhvr>
                                        <p:cTn id="126" dur="1" fill="hold">
                                          <p:stCondLst>
                                            <p:cond delay="0"/>
                                          </p:stCondLst>
                                        </p:cTn>
                                        <p:tgtEl>
                                          <p:spTgt spid="44"/>
                                        </p:tgtEl>
                                        <p:attrNameLst>
                                          <p:attrName>style.visibility</p:attrName>
                                        </p:attrNameLst>
                                      </p:cBhvr>
                                      <p:to>
                                        <p:strVal val="visible"/>
                                      </p:to>
                                    </p:set>
                                    <p:animEffect transition="in" filter="wipe(left)">
                                      <p:cBhvr>
                                        <p:cTn id="127" dur="500"/>
                                        <p:tgtEl>
                                          <p:spTgt spid="44"/>
                                        </p:tgtEl>
                                      </p:cBhvr>
                                    </p:animEffect>
                                  </p:childTnLst>
                                </p:cTn>
                              </p:par>
                            </p:childTnLst>
                          </p:cTn>
                        </p:par>
                        <p:par>
                          <p:cTn id="128" fill="hold">
                            <p:stCondLst>
                              <p:cond delay="10875"/>
                            </p:stCondLst>
                            <p:childTnLst>
                              <p:par>
                                <p:cTn id="129" presetID="53" presetClass="entr" presetSubtype="16" fill="hold" grpId="0" nodeType="afterEffect">
                                  <p:stCondLst>
                                    <p:cond delay="0"/>
                                  </p:stCondLst>
                                  <p:childTnLst>
                                    <p:set>
                                      <p:cBhvr>
                                        <p:cTn id="130" dur="1" fill="hold">
                                          <p:stCondLst>
                                            <p:cond delay="0"/>
                                          </p:stCondLst>
                                        </p:cTn>
                                        <p:tgtEl>
                                          <p:spTgt spid="45"/>
                                        </p:tgtEl>
                                        <p:attrNameLst>
                                          <p:attrName>style.visibility</p:attrName>
                                        </p:attrNameLst>
                                      </p:cBhvr>
                                      <p:to>
                                        <p:strVal val="visible"/>
                                      </p:to>
                                    </p:set>
                                    <p:anim calcmode="lin" valueType="num">
                                      <p:cBhvr>
                                        <p:cTn id="131" dur="500" fill="hold"/>
                                        <p:tgtEl>
                                          <p:spTgt spid="45"/>
                                        </p:tgtEl>
                                        <p:attrNameLst>
                                          <p:attrName>ppt_w</p:attrName>
                                        </p:attrNameLst>
                                      </p:cBhvr>
                                      <p:tavLst>
                                        <p:tav tm="0">
                                          <p:val>
                                            <p:fltVal val="0"/>
                                          </p:val>
                                        </p:tav>
                                        <p:tav tm="100000">
                                          <p:val>
                                            <p:strVal val="#ppt_w"/>
                                          </p:val>
                                        </p:tav>
                                      </p:tavLst>
                                    </p:anim>
                                    <p:anim calcmode="lin" valueType="num">
                                      <p:cBhvr>
                                        <p:cTn id="132" dur="500" fill="hold"/>
                                        <p:tgtEl>
                                          <p:spTgt spid="45"/>
                                        </p:tgtEl>
                                        <p:attrNameLst>
                                          <p:attrName>ppt_h</p:attrName>
                                        </p:attrNameLst>
                                      </p:cBhvr>
                                      <p:tavLst>
                                        <p:tav tm="0">
                                          <p:val>
                                            <p:fltVal val="0"/>
                                          </p:val>
                                        </p:tav>
                                        <p:tav tm="100000">
                                          <p:val>
                                            <p:strVal val="#ppt_h"/>
                                          </p:val>
                                        </p:tav>
                                      </p:tavLst>
                                    </p:anim>
                                    <p:animEffect transition="in" filter="fade">
                                      <p:cBhvr>
                                        <p:cTn id="13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24" grpId="0" animBg="1"/>
      <p:bldP spid="25" grpId="0"/>
      <p:bldP spid="26" grpId="0" animBg="1"/>
      <p:bldP spid="27" grpId="0" animBg="1"/>
      <p:bldP spid="28" grpId="0" animBg="1"/>
      <p:bldP spid="30" grpId="0"/>
      <p:bldP spid="31" grpId="0" animBg="1"/>
      <p:bldP spid="33" grpId="0"/>
      <p:bldP spid="34" grpId="0" animBg="1"/>
      <p:bldP spid="36" grpId="0"/>
      <p:bldP spid="37" grpId="0" animBg="1"/>
      <p:bldP spid="39" grpId="0"/>
      <p:bldP spid="40" grpId="0" animBg="1"/>
      <p:bldP spid="42" grpId="0"/>
      <p:bldP spid="43" grpId="0" animBg="1"/>
      <p:bldP spid="4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资料档案管理</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9</a:t>
            </a:fld>
            <a:endParaRPr lang="zh-CN" altLang="en-US" sz="1800" dirty="0">
              <a:solidFill>
                <a:schemeClr val="bg1"/>
              </a:solidFill>
            </a:endParaRPr>
          </a:p>
        </p:txBody>
      </p:sp>
      <p:sp>
        <p:nvSpPr>
          <p:cNvPr id="7" name="Freeform 5"/>
          <p:cNvSpPr>
            <a:spLocks noChangeArrowheads="1"/>
          </p:cNvSpPr>
          <p:nvPr/>
        </p:nvSpPr>
        <p:spPr bwMode="auto">
          <a:xfrm>
            <a:off x="3927173" y="1045029"/>
            <a:ext cx="1875936" cy="1881129"/>
          </a:xfrm>
          <a:custGeom>
            <a:avLst/>
            <a:gdLst>
              <a:gd name="T0" fmla="*/ 335 w 2021"/>
              <a:gd name="T1" fmla="*/ 1759 h 2026"/>
              <a:gd name="T2" fmla="*/ 449 w 2021"/>
              <a:gd name="T3" fmla="*/ 1853 h 2026"/>
              <a:gd name="T4" fmla="*/ 559 w 2021"/>
              <a:gd name="T5" fmla="*/ 1928 h 2026"/>
              <a:gd name="T6" fmla="*/ 666 w 2021"/>
              <a:gd name="T7" fmla="*/ 1982 h 2026"/>
              <a:gd name="T8" fmla="*/ 769 w 2021"/>
              <a:gd name="T9" fmla="*/ 2014 h 2026"/>
              <a:gd name="T10" fmla="*/ 871 w 2021"/>
              <a:gd name="T11" fmla="*/ 2026 h 2026"/>
              <a:gd name="T12" fmla="*/ 910 w 2021"/>
              <a:gd name="T13" fmla="*/ 2025 h 2026"/>
              <a:gd name="T14" fmla="*/ 985 w 2021"/>
              <a:gd name="T15" fmla="*/ 2012 h 2026"/>
              <a:gd name="T16" fmla="*/ 1092 w 2021"/>
              <a:gd name="T17" fmla="*/ 1971 h 2026"/>
              <a:gd name="T18" fmla="*/ 1194 w 2021"/>
              <a:gd name="T19" fmla="*/ 1906 h 2026"/>
              <a:gd name="T20" fmla="*/ 1288 w 2021"/>
              <a:gd name="T21" fmla="*/ 1822 h 2026"/>
              <a:gd name="T22" fmla="*/ 1377 w 2021"/>
              <a:gd name="T23" fmla="*/ 1720 h 2026"/>
              <a:gd name="T24" fmla="*/ 1459 w 2021"/>
              <a:gd name="T25" fmla="*/ 1605 h 2026"/>
              <a:gd name="T26" fmla="*/ 1534 w 2021"/>
              <a:gd name="T27" fmla="*/ 1479 h 2026"/>
              <a:gd name="T28" fmla="*/ 1602 w 2021"/>
              <a:gd name="T29" fmla="*/ 1347 h 2026"/>
              <a:gd name="T30" fmla="*/ 1685 w 2021"/>
              <a:gd name="T31" fmla="*/ 1165 h 2026"/>
              <a:gd name="T32" fmla="*/ 1754 w 2021"/>
              <a:gd name="T33" fmla="*/ 985 h 2026"/>
              <a:gd name="T34" fmla="*/ 1833 w 2021"/>
              <a:gd name="T35" fmla="*/ 756 h 2026"/>
              <a:gd name="T36" fmla="*/ 1898 w 2021"/>
              <a:gd name="T37" fmla="*/ 536 h 2026"/>
              <a:gd name="T38" fmla="*/ 1965 w 2021"/>
              <a:gd name="T39" fmla="*/ 276 h 2026"/>
              <a:gd name="T40" fmla="*/ 2021 w 2021"/>
              <a:gd name="T41" fmla="*/ 0 h 2026"/>
              <a:gd name="T42" fmla="*/ 1842 w 2021"/>
              <a:gd name="T43" fmla="*/ 37 h 2026"/>
              <a:gd name="T44" fmla="*/ 1516 w 2021"/>
              <a:gd name="T45" fmla="*/ 115 h 2026"/>
              <a:gd name="T46" fmla="*/ 1286 w 2021"/>
              <a:gd name="T47" fmla="*/ 182 h 2026"/>
              <a:gd name="T48" fmla="*/ 1044 w 2021"/>
              <a:gd name="T49" fmla="*/ 263 h 2026"/>
              <a:gd name="T50" fmla="*/ 802 w 2021"/>
              <a:gd name="T51" fmla="*/ 358 h 2026"/>
              <a:gd name="T52" fmla="*/ 573 w 2021"/>
              <a:gd name="T53" fmla="*/ 468 h 2026"/>
              <a:gd name="T54" fmla="*/ 433 w 2021"/>
              <a:gd name="T55" fmla="*/ 551 h 2026"/>
              <a:gd name="T56" fmla="*/ 336 w 2021"/>
              <a:gd name="T57" fmla="*/ 616 h 2026"/>
              <a:gd name="T58" fmla="*/ 249 w 2021"/>
              <a:gd name="T59" fmla="*/ 687 h 2026"/>
              <a:gd name="T60" fmla="*/ 173 w 2021"/>
              <a:gd name="T61" fmla="*/ 760 h 2026"/>
              <a:gd name="T62" fmla="*/ 109 w 2021"/>
              <a:gd name="T63" fmla="*/ 838 h 2026"/>
              <a:gd name="T64" fmla="*/ 59 w 2021"/>
              <a:gd name="T65" fmla="*/ 921 h 2026"/>
              <a:gd name="T66" fmla="*/ 24 w 2021"/>
              <a:gd name="T67" fmla="*/ 1006 h 2026"/>
              <a:gd name="T68" fmla="*/ 12 w 2021"/>
              <a:gd name="T69" fmla="*/ 1046 h 2026"/>
              <a:gd name="T70" fmla="*/ 1 w 2021"/>
              <a:gd name="T71" fmla="*/ 1109 h 2026"/>
              <a:gd name="T72" fmla="*/ 0 w 2021"/>
              <a:gd name="T73" fmla="*/ 1173 h 2026"/>
              <a:gd name="T74" fmla="*/ 8 w 2021"/>
              <a:gd name="T75" fmla="*/ 1237 h 2026"/>
              <a:gd name="T76" fmla="*/ 24 w 2021"/>
              <a:gd name="T77" fmla="*/ 1304 h 2026"/>
              <a:gd name="T78" fmla="*/ 47 w 2021"/>
              <a:gd name="T79" fmla="*/ 1372 h 2026"/>
              <a:gd name="T80" fmla="*/ 81 w 2021"/>
              <a:gd name="T81" fmla="*/ 1440 h 2026"/>
              <a:gd name="T82" fmla="*/ 171 w 2021"/>
              <a:gd name="T83" fmla="*/ 1580 h 2026"/>
              <a:gd name="T84" fmla="*/ 297 w 2021"/>
              <a:gd name="T85" fmla="*/ 1724 h 202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21"/>
              <a:gd name="T130" fmla="*/ 0 h 2026"/>
              <a:gd name="T131" fmla="*/ 2021 w 2021"/>
              <a:gd name="T132" fmla="*/ 2026 h 202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lnTo>
                  <a:pt x="297" y="1724"/>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latin typeface="华文细黑" panose="02010600040101010101" pitchFamily="2" charset="-122"/>
              <a:ea typeface="华文细黑" panose="02010600040101010101" pitchFamily="2" charset="-122"/>
              <a:sym typeface="Impact" panose="020B0806030902050204" pitchFamily="34" charset="0"/>
            </a:endParaRPr>
          </a:p>
        </p:txBody>
      </p:sp>
      <p:sp>
        <p:nvSpPr>
          <p:cNvPr id="11" name="Freeform 5"/>
          <p:cNvSpPr>
            <a:spLocks noChangeArrowheads="1"/>
          </p:cNvSpPr>
          <p:nvPr/>
        </p:nvSpPr>
        <p:spPr bwMode="auto">
          <a:xfrm rot="15848862">
            <a:off x="2841606" y="1884741"/>
            <a:ext cx="1875936" cy="1881131"/>
          </a:xfrm>
          <a:custGeom>
            <a:avLst/>
            <a:gdLst>
              <a:gd name="T0" fmla="*/ 335 w 2021"/>
              <a:gd name="T1" fmla="*/ 1759 h 2026"/>
              <a:gd name="T2" fmla="*/ 449 w 2021"/>
              <a:gd name="T3" fmla="*/ 1853 h 2026"/>
              <a:gd name="T4" fmla="*/ 559 w 2021"/>
              <a:gd name="T5" fmla="*/ 1928 h 2026"/>
              <a:gd name="T6" fmla="*/ 666 w 2021"/>
              <a:gd name="T7" fmla="*/ 1982 h 2026"/>
              <a:gd name="T8" fmla="*/ 769 w 2021"/>
              <a:gd name="T9" fmla="*/ 2014 h 2026"/>
              <a:gd name="T10" fmla="*/ 871 w 2021"/>
              <a:gd name="T11" fmla="*/ 2026 h 2026"/>
              <a:gd name="T12" fmla="*/ 910 w 2021"/>
              <a:gd name="T13" fmla="*/ 2025 h 2026"/>
              <a:gd name="T14" fmla="*/ 985 w 2021"/>
              <a:gd name="T15" fmla="*/ 2012 h 2026"/>
              <a:gd name="T16" fmla="*/ 1092 w 2021"/>
              <a:gd name="T17" fmla="*/ 1971 h 2026"/>
              <a:gd name="T18" fmla="*/ 1194 w 2021"/>
              <a:gd name="T19" fmla="*/ 1906 h 2026"/>
              <a:gd name="T20" fmla="*/ 1288 w 2021"/>
              <a:gd name="T21" fmla="*/ 1822 h 2026"/>
              <a:gd name="T22" fmla="*/ 1377 w 2021"/>
              <a:gd name="T23" fmla="*/ 1720 h 2026"/>
              <a:gd name="T24" fmla="*/ 1459 w 2021"/>
              <a:gd name="T25" fmla="*/ 1605 h 2026"/>
              <a:gd name="T26" fmla="*/ 1534 w 2021"/>
              <a:gd name="T27" fmla="*/ 1479 h 2026"/>
              <a:gd name="T28" fmla="*/ 1602 w 2021"/>
              <a:gd name="T29" fmla="*/ 1347 h 2026"/>
              <a:gd name="T30" fmla="*/ 1685 w 2021"/>
              <a:gd name="T31" fmla="*/ 1165 h 2026"/>
              <a:gd name="T32" fmla="*/ 1754 w 2021"/>
              <a:gd name="T33" fmla="*/ 985 h 2026"/>
              <a:gd name="T34" fmla="*/ 1833 w 2021"/>
              <a:gd name="T35" fmla="*/ 756 h 2026"/>
              <a:gd name="T36" fmla="*/ 1898 w 2021"/>
              <a:gd name="T37" fmla="*/ 536 h 2026"/>
              <a:gd name="T38" fmla="*/ 1965 w 2021"/>
              <a:gd name="T39" fmla="*/ 276 h 2026"/>
              <a:gd name="T40" fmla="*/ 2021 w 2021"/>
              <a:gd name="T41" fmla="*/ 0 h 2026"/>
              <a:gd name="T42" fmla="*/ 1842 w 2021"/>
              <a:gd name="T43" fmla="*/ 37 h 2026"/>
              <a:gd name="T44" fmla="*/ 1516 w 2021"/>
              <a:gd name="T45" fmla="*/ 115 h 2026"/>
              <a:gd name="T46" fmla="*/ 1286 w 2021"/>
              <a:gd name="T47" fmla="*/ 182 h 2026"/>
              <a:gd name="T48" fmla="*/ 1044 w 2021"/>
              <a:gd name="T49" fmla="*/ 263 h 2026"/>
              <a:gd name="T50" fmla="*/ 802 w 2021"/>
              <a:gd name="T51" fmla="*/ 358 h 2026"/>
              <a:gd name="T52" fmla="*/ 573 w 2021"/>
              <a:gd name="T53" fmla="*/ 468 h 2026"/>
              <a:gd name="T54" fmla="*/ 433 w 2021"/>
              <a:gd name="T55" fmla="*/ 551 h 2026"/>
              <a:gd name="T56" fmla="*/ 336 w 2021"/>
              <a:gd name="T57" fmla="*/ 616 h 2026"/>
              <a:gd name="T58" fmla="*/ 249 w 2021"/>
              <a:gd name="T59" fmla="*/ 687 h 2026"/>
              <a:gd name="T60" fmla="*/ 173 w 2021"/>
              <a:gd name="T61" fmla="*/ 760 h 2026"/>
              <a:gd name="T62" fmla="*/ 109 w 2021"/>
              <a:gd name="T63" fmla="*/ 838 h 2026"/>
              <a:gd name="T64" fmla="*/ 59 w 2021"/>
              <a:gd name="T65" fmla="*/ 921 h 2026"/>
              <a:gd name="T66" fmla="*/ 24 w 2021"/>
              <a:gd name="T67" fmla="*/ 1006 h 2026"/>
              <a:gd name="T68" fmla="*/ 12 w 2021"/>
              <a:gd name="T69" fmla="*/ 1046 h 2026"/>
              <a:gd name="T70" fmla="*/ 1 w 2021"/>
              <a:gd name="T71" fmla="*/ 1109 h 2026"/>
              <a:gd name="T72" fmla="*/ 0 w 2021"/>
              <a:gd name="T73" fmla="*/ 1173 h 2026"/>
              <a:gd name="T74" fmla="*/ 8 w 2021"/>
              <a:gd name="T75" fmla="*/ 1237 h 2026"/>
              <a:gd name="T76" fmla="*/ 24 w 2021"/>
              <a:gd name="T77" fmla="*/ 1304 h 2026"/>
              <a:gd name="T78" fmla="*/ 47 w 2021"/>
              <a:gd name="T79" fmla="*/ 1372 h 2026"/>
              <a:gd name="T80" fmla="*/ 81 w 2021"/>
              <a:gd name="T81" fmla="*/ 1440 h 2026"/>
              <a:gd name="T82" fmla="*/ 171 w 2021"/>
              <a:gd name="T83" fmla="*/ 1580 h 2026"/>
              <a:gd name="T84" fmla="*/ 297 w 2021"/>
              <a:gd name="T85" fmla="*/ 1724 h 202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21"/>
              <a:gd name="T130" fmla="*/ 0 h 2026"/>
              <a:gd name="T131" fmla="*/ 2021 w 2021"/>
              <a:gd name="T132" fmla="*/ 2026 h 202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lnTo>
                  <a:pt x="297" y="1724"/>
                </a:lnTo>
                <a:close/>
              </a:path>
            </a:pathLst>
          </a:custGeom>
          <a:gradFill>
            <a:gsLst>
              <a:gs pos="0">
                <a:schemeClr val="accent1"/>
              </a:gs>
              <a:gs pos="100000">
                <a:schemeClr val="accent2"/>
              </a:gs>
            </a:gsLst>
            <a:lin ang="0" scaled="1"/>
          </a:gradFill>
          <a:ln w="76200" cmpd="sng">
            <a:solidFill>
              <a:schemeClr val="bg1"/>
            </a:solidFill>
            <a:bevel/>
            <a:headEnd/>
            <a:tailEnd/>
          </a:ln>
        </p:spPr>
        <p:txBody>
          <a:bodyP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2" name="Freeform 5"/>
          <p:cNvSpPr>
            <a:spLocks noChangeArrowheads="1"/>
          </p:cNvSpPr>
          <p:nvPr/>
        </p:nvSpPr>
        <p:spPr bwMode="auto">
          <a:xfrm>
            <a:off x="3927173" y="2647408"/>
            <a:ext cx="1875936" cy="1881130"/>
          </a:xfrm>
          <a:custGeom>
            <a:avLst/>
            <a:gdLst>
              <a:gd name="T0" fmla="*/ 335 w 2021"/>
              <a:gd name="T1" fmla="*/ 1759 h 2026"/>
              <a:gd name="T2" fmla="*/ 449 w 2021"/>
              <a:gd name="T3" fmla="*/ 1853 h 2026"/>
              <a:gd name="T4" fmla="*/ 559 w 2021"/>
              <a:gd name="T5" fmla="*/ 1928 h 2026"/>
              <a:gd name="T6" fmla="*/ 666 w 2021"/>
              <a:gd name="T7" fmla="*/ 1982 h 2026"/>
              <a:gd name="T8" fmla="*/ 769 w 2021"/>
              <a:gd name="T9" fmla="*/ 2014 h 2026"/>
              <a:gd name="T10" fmla="*/ 871 w 2021"/>
              <a:gd name="T11" fmla="*/ 2026 h 2026"/>
              <a:gd name="T12" fmla="*/ 910 w 2021"/>
              <a:gd name="T13" fmla="*/ 2025 h 2026"/>
              <a:gd name="T14" fmla="*/ 985 w 2021"/>
              <a:gd name="T15" fmla="*/ 2012 h 2026"/>
              <a:gd name="T16" fmla="*/ 1092 w 2021"/>
              <a:gd name="T17" fmla="*/ 1971 h 2026"/>
              <a:gd name="T18" fmla="*/ 1194 w 2021"/>
              <a:gd name="T19" fmla="*/ 1906 h 2026"/>
              <a:gd name="T20" fmla="*/ 1288 w 2021"/>
              <a:gd name="T21" fmla="*/ 1822 h 2026"/>
              <a:gd name="T22" fmla="*/ 1377 w 2021"/>
              <a:gd name="T23" fmla="*/ 1720 h 2026"/>
              <a:gd name="T24" fmla="*/ 1459 w 2021"/>
              <a:gd name="T25" fmla="*/ 1605 h 2026"/>
              <a:gd name="T26" fmla="*/ 1534 w 2021"/>
              <a:gd name="T27" fmla="*/ 1479 h 2026"/>
              <a:gd name="T28" fmla="*/ 1602 w 2021"/>
              <a:gd name="T29" fmla="*/ 1347 h 2026"/>
              <a:gd name="T30" fmla="*/ 1685 w 2021"/>
              <a:gd name="T31" fmla="*/ 1165 h 2026"/>
              <a:gd name="T32" fmla="*/ 1754 w 2021"/>
              <a:gd name="T33" fmla="*/ 985 h 2026"/>
              <a:gd name="T34" fmla="*/ 1833 w 2021"/>
              <a:gd name="T35" fmla="*/ 756 h 2026"/>
              <a:gd name="T36" fmla="*/ 1898 w 2021"/>
              <a:gd name="T37" fmla="*/ 536 h 2026"/>
              <a:gd name="T38" fmla="*/ 1965 w 2021"/>
              <a:gd name="T39" fmla="*/ 276 h 2026"/>
              <a:gd name="T40" fmla="*/ 2021 w 2021"/>
              <a:gd name="T41" fmla="*/ 0 h 2026"/>
              <a:gd name="T42" fmla="*/ 1842 w 2021"/>
              <a:gd name="T43" fmla="*/ 37 h 2026"/>
              <a:gd name="T44" fmla="*/ 1516 w 2021"/>
              <a:gd name="T45" fmla="*/ 115 h 2026"/>
              <a:gd name="T46" fmla="*/ 1286 w 2021"/>
              <a:gd name="T47" fmla="*/ 182 h 2026"/>
              <a:gd name="T48" fmla="*/ 1044 w 2021"/>
              <a:gd name="T49" fmla="*/ 263 h 2026"/>
              <a:gd name="T50" fmla="*/ 802 w 2021"/>
              <a:gd name="T51" fmla="*/ 358 h 2026"/>
              <a:gd name="T52" fmla="*/ 573 w 2021"/>
              <a:gd name="T53" fmla="*/ 468 h 2026"/>
              <a:gd name="T54" fmla="*/ 433 w 2021"/>
              <a:gd name="T55" fmla="*/ 551 h 2026"/>
              <a:gd name="T56" fmla="*/ 336 w 2021"/>
              <a:gd name="T57" fmla="*/ 616 h 2026"/>
              <a:gd name="T58" fmla="*/ 249 w 2021"/>
              <a:gd name="T59" fmla="*/ 687 h 2026"/>
              <a:gd name="T60" fmla="*/ 173 w 2021"/>
              <a:gd name="T61" fmla="*/ 760 h 2026"/>
              <a:gd name="T62" fmla="*/ 109 w 2021"/>
              <a:gd name="T63" fmla="*/ 838 h 2026"/>
              <a:gd name="T64" fmla="*/ 59 w 2021"/>
              <a:gd name="T65" fmla="*/ 921 h 2026"/>
              <a:gd name="T66" fmla="*/ 24 w 2021"/>
              <a:gd name="T67" fmla="*/ 1006 h 2026"/>
              <a:gd name="T68" fmla="*/ 12 w 2021"/>
              <a:gd name="T69" fmla="*/ 1046 h 2026"/>
              <a:gd name="T70" fmla="*/ 1 w 2021"/>
              <a:gd name="T71" fmla="*/ 1109 h 2026"/>
              <a:gd name="T72" fmla="*/ 0 w 2021"/>
              <a:gd name="T73" fmla="*/ 1173 h 2026"/>
              <a:gd name="T74" fmla="*/ 8 w 2021"/>
              <a:gd name="T75" fmla="*/ 1237 h 2026"/>
              <a:gd name="T76" fmla="*/ 24 w 2021"/>
              <a:gd name="T77" fmla="*/ 1304 h 2026"/>
              <a:gd name="T78" fmla="*/ 47 w 2021"/>
              <a:gd name="T79" fmla="*/ 1372 h 2026"/>
              <a:gd name="T80" fmla="*/ 81 w 2021"/>
              <a:gd name="T81" fmla="*/ 1440 h 2026"/>
              <a:gd name="T82" fmla="*/ 171 w 2021"/>
              <a:gd name="T83" fmla="*/ 1580 h 2026"/>
              <a:gd name="T84" fmla="*/ 297 w 2021"/>
              <a:gd name="T85" fmla="*/ 1724 h 202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21"/>
              <a:gd name="T130" fmla="*/ 0 h 2026"/>
              <a:gd name="T131" fmla="*/ 2021 w 2021"/>
              <a:gd name="T132" fmla="*/ 2026 h 202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lnTo>
                  <a:pt x="297" y="1724"/>
                </a:lnTo>
                <a:close/>
              </a:path>
            </a:pathLst>
          </a:custGeom>
          <a:gradFill>
            <a:gsLst>
              <a:gs pos="0">
                <a:schemeClr val="accent1"/>
              </a:gs>
              <a:gs pos="100000">
                <a:schemeClr val="accent2"/>
              </a:gs>
            </a:gsLst>
            <a:lin ang="0" scaled="1"/>
          </a:gradFill>
          <a:ln w="76200" cmpd="sng">
            <a:solidFill>
              <a:schemeClr val="bg1"/>
            </a:solidFill>
            <a:bevel/>
            <a:headEnd/>
            <a:tailEnd/>
          </a:ln>
        </p:spPr>
        <p:txBody>
          <a:bodyP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3" name="矩形 12"/>
          <p:cNvSpPr/>
          <p:nvPr/>
        </p:nvSpPr>
        <p:spPr>
          <a:xfrm>
            <a:off x="4311143" y="1788495"/>
            <a:ext cx="1107996" cy="369332"/>
          </a:xfrm>
          <a:prstGeom prst="rect">
            <a:avLst/>
          </a:prstGeom>
        </p:spPr>
        <p:txBody>
          <a:bodyPr wrap="none">
            <a:spAutoFit/>
          </a:bodyPr>
          <a:lstStyle/>
          <a:p>
            <a:pPr algn="ctr">
              <a:defRPr/>
            </a:pPr>
            <a:r>
              <a:rPr lang="zh-CN" altLang="en-US" dirty="0">
                <a:solidFill>
                  <a:schemeClr val="bg1"/>
                </a:solidFill>
                <a:latin typeface="Impact" panose="020B0806030902050204" pitchFamily="34" charset="0"/>
              </a:rPr>
              <a:t>添加文本</a:t>
            </a:r>
          </a:p>
        </p:txBody>
      </p:sp>
      <p:sp>
        <p:nvSpPr>
          <p:cNvPr id="14" name="矩形 13"/>
          <p:cNvSpPr/>
          <p:nvPr/>
        </p:nvSpPr>
        <p:spPr>
          <a:xfrm>
            <a:off x="3225576" y="2575718"/>
            <a:ext cx="1107996" cy="369332"/>
          </a:xfrm>
          <a:prstGeom prst="rect">
            <a:avLst/>
          </a:prstGeom>
        </p:spPr>
        <p:txBody>
          <a:bodyPr wrap="none">
            <a:spAutoFit/>
          </a:bodyPr>
          <a:lstStyle/>
          <a:p>
            <a:pPr algn="ctr">
              <a:defRPr/>
            </a:pPr>
            <a:r>
              <a:rPr lang="zh-CN" altLang="en-US" dirty="0">
                <a:solidFill>
                  <a:schemeClr val="bg1"/>
                </a:solidFill>
                <a:latin typeface="Impact" panose="020B0806030902050204" pitchFamily="34" charset="0"/>
              </a:rPr>
              <a:t>添加文本</a:t>
            </a:r>
          </a:p>
        </p:txBody>
      </p:sp>
      <p:sp>
        <p:nvSpPr>
          <p:cNvPr id="15" name="矩形 14"/>
          <p:cNvSpPr/>
          <p:nvPr/>
        </p:nvSpPr>
        <p:spPr>
          <a:xfrm>
            <a:off x="4256879" y="3415739"/>
            <a:ext cx="1107996" cy="369332"/>
          </a:xfrm>
          <a:prstGeom prst="rect">
            <a:avLst/>
          </a:prstGeom>
        </p:spPr>
        <p:txBody>
          <a:bodyPr wrap="none">
            <a:spAutoFit/>
          </a:bodyPr>
          <a:lstStyle/>
          <a:p>
            <a:pPr algn="ctr">
              <a:defRPr/>
            </a:pPr>
            <a:r>
              <a:rPr lang="zh-CN" altLang="en-US" dirty="0">
                <a:solidFill>
                  <a:schemeClr val="bg1"/>
                </a:solidFill>
                <a:latin typeface="Impact" panose="020B0806030902050204" pitchFamily="34" charset="0"/>
              </a:rPr>
              <a:t>添加文本</a:t>
            </a:r>
          </a:p>
        </p:txBody>
      </p:sp>
      <p:grpSp>
        <p:nvGrpSpPr>
          <p:cNvPr id="16" name="组合 19"/>
          <p:cNvGrpSpPr>
            <a:grpSpLocks/>
          </p:cNvGrpSpPr>
          <p:nvPr/>
        </p:nvGrpSpPr>
        <p:grpSpPr bwMode="auto">
          <a:xfrm>
            <a:off x="6176965" y="1180408"/>
            <a:ext cx="2865435" cy="803775"/>
            <a:chOff x="6894243" y="1859165"/>
            <a:chExt cx="4024691" cy="1071787"/>
          </a:xfrm>
        </p:grpSpPr>
        <p:grpSp>
          <p:nvGrpSpPr>
            <p:cNvPr id="17" name="组合 20"/>
            <p:cNvGrpSpPr>
              <a:grpSpLocks/>
            </p:cNvGrpSpPr>
            <p:nvPr/>
          </p:nvGrpSpPr>
          <p:grpSpPr bwMode="auto">
            <a:xfrm>
              <a:off x="7010093" y="1859165"/>
              <a:ext cx="3908841" cy="430922"/>
              <a:chOff x="383197" y="1506639"/>
              <a:chExt cx="3908841" cy="430922"/>
            </a:xfrm>
          </p:grpSpPr>
          <p:sp>
            <p:nvSpPr>
              <p:cNvPr id="19" name="文本框 22"/>
              <p:cNvSpPr txBox="1">
                <a:spLocks noChangeArrowheads="1"/>
              </p:cNvSpPr>
              <p:nvPr/>
            </p:nvSpPr>
            <p:spPr bwMode="auto">
              <a:xfrm>
                <a:off x="472206" y="1506639"/>
                <a:ext cx="3819832" cy="430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添加文本标题</a:t>
                </a:r>
              </a:p>
            </p:txBody>
          </p:sp>
          <p:cxnSp>
            <p:nvCxnSpPr>
              <p:cNvPr id="20" name="直接连接符 19"/>
              <p:cNvCxnSpPr/>
              <p:nvPr/>
            </p:nvCxnSpPr>
            <p:spPr>
              <a:xfrm>
                <a:off x="383197" y="1561676"/>
                <a:ext cx="0" cy="28418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8" name="矩形 21"/>
            <p:cNvSpPr>
              <a:spLocks noChangeArrowheads="1"/>
            </p:cNvSpPr>
            <p:nvPr/>
          </p:nvSpPr>
          <p:spPr bwMode="auto">
            <a:xfrm>
              <a:off x="6894243" y="2249514"/>
              <a:ext cx="3572450" cy="68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a:lnSpc>
                  <a:spcPct val="130000"/>
                </a:lnSpc>
                <a:defRPr/>
              </a:pPr>
              <a:r>
                <a:rPr lang="zh-CN" altLang="en-US" sz="11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100" dirty="0">
                  <a:solidFill>
                    <a:schemeClr val="tx1">
                      <a:lumMod val="65000"/>
                      <a:lumOff val="35000"/>
                    </a:schemeClr>
                  </a:solidFill>
                  <a:latin typeface="微软雅黑" pitchFamily="34" charset="-122"/>
                  <a:ea typeface="微软雅黑" pitchFamily="34" charset="-122"/>
                </a:rPr>
                <a:t>20</a:t>
              </a:r>
              <a:r>
                <a:rPr lang="zh-CN" altLang="en-US" sz="1100" dirty="0">
                  <a:solidFill>
                    <a:schemeClr val="tx1">
                      <a:lumMod val="65000"/>
                      <a:lumOff val="35000"/>
                    </a:schemeClr>
                  </a:solidFill>
                  <a:latin typeface="微软雅黑" pitchFamily="34" charset="-122"/>
                  <a:ea typeface="微软雅黑" pitchFamily="34" charset="-122"/>
                </a:rPr>
                <a:t>添加适当的文字</a:t>
              </a:r>
              <a:endParaRPr lang="en-US" altLang="zh-CN" sz="11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1" name="组合 19"/>
          <p:cNvGrpSpPr>
            <a:grpSpLocks/>
          </p:cNvGrpSpPr>
          <p:nvPr/>
        </p:nvGrpSpPr>
        <p:grpSpPr bwMode="auto">
          <a:xfrm>
            <a:off x="5803109" y="3558946"/>
            <a:ext cx="2865435" cy="803775"/>
            <a:chOff x="6894243" y="1859165"/>
            <a:chExt cx="4024691" cy="1071787"/>
          </a:xfrm>
        </p:grpSpPr>
        <p:grpSp>
          <p:nvGrpSpPr>
            <p:cNvPr id="22" name="组合 20"/>
            <p:cNvGrpSpPr>
              <a:grpSpLocks/>
            </p:cNvGrpSpPr>
            <p:nvPr/>
          </p:nvGrpSpPr>
          <p:grpSpPr bwMode="auto">
            <a:xfrm>
              <a:off x="7010093" y="1859165"/>
              <a:ext cx="3908841" cy="430922"/>
              <a:chOff x="383197" y="1506639"/>
              <a:chExt cx="3908841" cy="430922"/>
            </a:xfrm>
          </p:grpSpPr>
          <p:sp>
            <p:nvSpPr>
              <p:cNvPr id="24" name="文本框 22"/>
              <p:cNvSpPr txBox="1">
                <a:spLocks noChangeArrowheads="1"/>
              </p:cNvSpPr>
              <p:nvPr/>
            </p:nvSpPr>
            <p:spPr bwMode="auto">
              <a:xfrm>
                <a:off x="472206" y="1506639"/>
                <a:ext cx="3819832" cy="430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添加文本标题</a:t>
                </a:r>
              </a:p>
            </p:txBody>
          </p:sp>
          <p:cxnSp>
            <p:nvCxnSpPr>
              <p:cNvPr id="25" name="直接连接符 24"/>
              <p:cNvCxnSpPr/>
              <p:nvPr/>
            </p:nvCxnSpPr>
            <p:spPr>
              <a:xfrm>
                <a:off x="383197" y="1561676"/>
                <a:ext cx="0" cy="28418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23" name="矩形 21"/>
            <p:cNvSpPr>
              <a:spLocks noChangeArrowheads="1"/>
            </p:cNvSpPr>
            <p:nvPr/>
          </p:nvSpPr>
          <p:spPr bwMode="auto">
            <a:xfrm>
              <a:off x="6894243" y="2249514"/>
              <a:ext cx="3572450" cy="68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a:lnSpc>
                  <a:spcPct val="130000"/>
                </a:lnSpc>
                <a:defRPr/>
              </a:pPr>
              <a:r>
                <a:rPr lang="zh-CN" altLang="en-US" sz="11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100" dirty="0">
                  <a:solidFill>
                    <a:schemeClr val="tx1">
                      <a:lumMod val="65000"/>
                      <a:lumOff val="35000"/>
                    </a:schemeClr>
                  </a:solidFill>
                  <a:latin typeface="微软雅黑" pitchFamily="34" charset="-122"/>
                  <a:ea typeface="微软雅黑" pitchFamily="34" charset="-122"/>
                </a:rPr>
                <a:t>20</a:t>
              </a:r>
              <a:r>
                <a:rPr lang="zh-CN" altLang="en-US" sz="1100" dirty="0">
                  <a:solidFill>
                    <a:schemeClr val="tx1">
                      <a:lumMod val="65000"/>
                      <a:lumOff val="35000"/>
                    </a:schemeClr>
                  </a:solidFill>
                  <a:latin typeface="微软雅黑" pitchFamily="34" charset="-122"/>
                  <a:ea typeface="微软雅黑" pitchFamily="34" charset="-122"/>
                </a:rPr>
                <a:t>添加适当的文字</a:t>
              </a:r>
              <a:endParaRPr lang="en-US" altLang="zh-CN" sz="11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6" name="组合 19"/>
          <p:cNvGrpSpPr>
            <a:grpSpLocks/>
          </p:cNvGrpSpPr>
          <p:nvPr/>
        </p:nvGrpSpPr>
        <p:grpSpPr bwMode="auto">
          <a:xfrm>
            <a:off x="515854" y="2730539"/>
            <a:ext cx="2712593" cy="803775"/>
            <a:chOff x="6894243" y="1859165"/>
            <a:chExt cx="4024691" cy="1071787"/>
          </a:xfrm>
        </p:grpSpPr>
        <p:grpSp>
          <p:nvGrpSpPr>
            <p:cNvPr id="27" name="组合 20"/>
            <p:cNvGrpSpPr>
              <a:grpSpLocks/>
            </p:cNvGrpSpPr>
            <p:nvPr/>
          </p:nvGrpSpPr>
          <p:grpSpPr bwMode="auto">
            <a:xfrm>
              <a:off x="7010093" y="1859165"/>
              <a:ext cx="3908841" cy="430922"/>
              <a:chOff x="383197" y="1506639"/>
              <a:chExt cx="3908841" cy="430922"/>
            </a:xfrm>
          </p:grpSpPr>
          <p:sp>
            <p:nvSpPr>
              <p:cNvPr id="29" name="文本框 22"/>
              <p:cNvSpPr txBox="1">
                <a:spLocks noChangeArrowheads="1"/>
              </p:cNvSpPr>
              <p:nvPr/>
            </p:nvSpPr>
            <p:spPr bwMode="auto">
              <a:xfrm>
                <a:off x="472206" y="1506639"/>
                <a:ext cx="3819832" cy="430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添加文本标题</a:t>
                </a:r>
              </a:p>
            </p:txBody>
          </p:sp>
          <p:cxnSp>
            <p:nvCxnSpPr>
              <p:cNvPr id="30" name="直接连接符 29"/>
              <p:cNvCxnSpPr/>
              <p:nvPr/>
            </p:nvCxnSpPr>
            <p:spPr>
              <a:xfrm>
                <a:off x="383197" y="1561676"/>
                <a:ext cx="0" cy="28418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28" name="矩形 21"/>
            <p:cNvSpPr>
              <a:spLocks noChangeArrowheads="1"/>
            </p:cNvSpPr>
            <p:nvPr/>
          </p:nvSpPr>
          <p:spPr bwMode="auto">
            <a:xfrm>
              <a:off x="6894243" y="2249514"/>
              <a:ext cx="3572451" cy="68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a:lnSpc>
                  <a:spcPct val="130000"/>
                </a:lnSpc>
                <a:defRPr/>
              </a:pPr>
              <a:r>
                <a:rPr lang="zh-CN" altLang="en-US" sz="11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100" dirty="0">
                  <a:solidFill>
                    <a:schemeClr val="tx1">
                      <a:lumMod val="65000"/>
                      <a:lumOff val="35000"/>
                    </a:schemeClr>
                  </a:solidFill>
                  <a:latin typeface="微软雅黑" pitchFamily="34" charset="-122"/>
                  <a:ea typeface="微软雅黑" pitchFamily="34" charset="-122"/>
                </a:rPr>
                <a:t>20</a:t>
              </a:r>
              <a:r>
                <a:rPr lang="zh-CN" altLang="en-US" sz="1100" dirty="0">
                  <a:solidFill>
                    <a:schemeClr val="tx1">
                      <a:lumMod val="65000"/>
                      <a:lumOff val="35000"/>
                    </a:schemeClr>
                  </a:solidFill>
                  <a:latin typeface="微软雅黑" pitchFamily="34" charset="-122"/>
                  <a:ea typeface="微软雅黑" pitchFamily="34" charset="-122"/>
                </a:rPr>
                <a:t>添加适当的文字</a:t>
              </a:r>
              <a:endParaRPr lang="en-US" altLang="zh-CN" sz="11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98883245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625"/>
                            </p:stCondLst>
                            <p:childTnLst>
                              <p:par>
                                <p:cTn id="22" presetID="2" presetClass="entr" presetSubtype="12" decel="53333"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750" fill="hold"/>
                                        <p:tgtEl>
                                          <p:spTgt spid="7"/>
                                        </p:tgtEl>
                                        <p:attrNameLst>
                                          <p:attrName>ppt_x</p:attrName>
                                        </p:attrNameLst>
                                      </p:cBhvr>
                                      <p:tavLst>
                                        <p:tav tm="0">
                                          <p:val>
                                            <p:strVal val="0-#ppt_w/2"/>
                                          </p:val>
                                        </p:tav>
                                        <p:tav tm="100000">
                                          <p:val>
                                            <p:strVal val="#ppt_x"/>
                                          </p:val>
                                        </p:tav>
                                      </p:tavLst>
                                    </p:anim>
                                    <p:anim calcmode="lin" valueType="num">
                                      <p:cBhvr additive="base">
                                        <p:cTn id="25" dur="75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6" decel="53333"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750" fill="hold"/>
                                        <p:tgtEl>
                                          <p:spTgt spid="11"/>
                                        </p:tgtEl>
                                        <p:attrNameLst>
                                          <p:attrName>ppt_x</p:attrName>
                                        </p:attrNameLst>
                                      </p:cBhvr>
                                      <p:tavLst>
                                        <p:tav tm="0">
                                          <p:val>
                                            <p:strVal val="1+#ppt_w/2"/>
                                          </p:val>
                                        </p:tav>
                                        <p:tav tm="100000">
                                          <p:val>
                                            <p:strVal val="#ppt_x"/>
                                          </p:val>
                                        </p:tav>
                                      </p:tavLst>
                                    </p:anim>
                                    <p:anim calcmode="lin" valueType="num">
                                      <p:cBhvr additive="base">
                                        <p:cTn id="29" dur="75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12" decel="53333"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750" fill="hold"/>
                                        <p:tgtEl>
                                          <p:spTgt spid="12"/>
                                        </p:tgtEl>
                                        <p:attrNameLst>
                                          <p:attrName>ppt_x</p:attrName>
                                        </p:attrNameLst>
                                      </p:cBhvr>
                                      <p:tavLst>
                                        <p:tav tm="0">
                                          <p:val>
                                            <p:strVal val="0-#ppt_w/2"/>
                                          </p:val>
                                        </p:tav>
                                        <p:tav tm="100000">
                                          <p:val>
                                            <p:strVal val="#ppt_x"/>
                                          </p:val>
                                        </p:tav>
                                      </p:tavLst>
                                    </p:anim>
                                    <p:anim calcmode="lin" valueType="num">
                                      <p:cBhvr additive="base">
                                        <p:cTn id="33" dur="750" fill="hold"/>
                                        <p:tgtEl>
                                          <p:spTgt spid="12"/>
                                        </p:tgtEl>
                                        <p:attrNameLst>
                                          <p:attrName>ppt_y</p:attrName>
                                        </p:attrNameLst>
                                      </p:cBhvr>
                                      <p:tavLst>
                                        <p:tav tm="0">
                                          <p:val>
                                            <p:strVal val="1+#ppt_h/2"/>
                                          </p:val>
                                        </p:tav>
                                        <p:tav tm="100000">
                                          <p:val>
                                            <p:strVal val="#ppt_y"/>
                                          </p:val>
                                        </p:tav>
                                      </p:tavLst>
                                    </p:anim>
                                  </p:childTnLst>
                                </p:cTn>
                              </p:par>
                            </p:childTnLst>
                          </p:cTn>
                        </p:par>
                        <p:par>
                          <p:cTn id="34" fill="hold">
                            <p:stCondLst>
                              <p:cond delay="2375"/>
                            </p:stCondLst>
                            <p:childTnLst>
                              <p:par>
                                <p:cTn id="35" presetID="53" presetClass="entr" presetSubtype="16"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25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53" presetClass="entr" presetSubtype="16" fill="hold" grpId="0" nodeType="withEffect">
                                  <p:stCondLst>
                                    <p:cond delay="50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par>
                          <p:cTn id="50" fill="hold">
                            <p:stCondLst>
                              <p:cond delay="3375"/>
                            </p:stCondLst>
                            <p:childTnLst>
                              <p:par>
                                <p:cTn id="51" presetID="2" presetClass="entr" presetSubtype="2" decel="53333"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750" fill="hold"/>
                                        <p:tgtEl>
                                          <p:spTgt spid="16"/>
                                        </p:tgtEl>
                                        <p:attrNameLst>
                                          <p:attrName>ppt_x</p:attrName>
                                        </p:attrNameLst>
                                      </p:cBhvr>
                                      <p:tavLst>
                                        <p:tav tm="0">
                                          <p:val>
                                            <p:strVal val="1+#ppt_w/2"/>
                                          </p:val>
                                        </p:tav>
                                        <p:tav tm="100000">
                                          <p:val>
                                            <p:strVal val="#ppt_x"/>
                                          </p:val>
                                        </p:tav>
                                      </p:tavLst>
                                    </p:anim>
                                    <p:anim calcmode="lin" valueType="num">
                                      <p:cBhvr additive="base">
                                        <p:cTn id="54" dur="75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2" decel="53333"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750" fill="hold"/>
                                        <p:tgtEl>
                                          <p:spTgt spid="21"/>
                                        </p:tgtEl>
                                        <p:attrNameLst>
                                          <p:attrName>ppt_x</p:attrName>
                                        </p:attrNameLst>
                                      </p:cBhvr>
                                      <p:tavLst>
                                        <p:tav tm="0">
                                          <p:val>
                                            <p:strVal val="1+#ppt_w/2"/>
                                          </p:val>
                                        </p:tav>
                                        <p:tav tm="100000">
                                          <p:val>
                                            <p:strVal val="#ppt_x"/>
                                          </p:val>
                                        </p:tav>
                                      </p:tavLst>
                                    </p:anim>
                                    <p:anim calcmode="lin" valueType="num">
                                      <p:cBhvr additive="base">
                                        <p:cTn id="58" dur="750" fill="hold"/>
                                        <p:tgtEl>
                                          <p:spTgt spid="21"/>
                                        </p:tgtEl>
                                        <p:attrNameLst>
                                          <p:attrName>ppt_y</p:attrName>
                                        </p:attrNameLst>
                                      </p:cBhvr>
                                      <p:tavLst>
                                        <p:tav tm="0">
                                          <p:val>
                                            <p:strVal val="#ppt_y"/>
                                          </p:val>
                                        </p:tav>
                                        <p:tav tm="100000">
                                          <p:val>
                                            <p:strVal val="#ppt_y"/>
                                          </p:val>
                                        </p:tav>
                                      </p:tavLst>
                                    </p:anim>
                                  </p:childTnLst>
                                </p:cTn>
                              </p:par>
                              <p:par>
                                <p:cTn id="59" presetID="2" presetClass="entr" presetSubtype="8" decel="53333"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750" fill="hold"/>
                                        <p:tgtEl>
                                          <p:spTgt spid="26"/>
                                        </p:tgtEl>
                                        <p:attrNameLst>
                                          <p:attrName>ppt_x</p:attrName>
                                        </p:attrNameLst>
                                      </p:cBhvr>
                                      <p:tavLst>
                                        <p:tav tm="0">
                                          <p:val>
                                            <p:strVal val="0-#ppt_w/2"/>
                                          </p:val>
                                        </p:tav>
                                        <p:tav tm="100000">
                                          <p:val>
                                            <p:strVal val="#ppt_x"/>
                                          </p:val>
                                        </p:tav>
                                      </p:tavLst>
                                    </p:anim>
                                    <p:anim calcmode="lin" valueType="num">
                                      <p:cBhvr additive="base">
                                        <p:cTn id="62" dur="75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部门活动情况</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10</a:t>
            </a:fld>
            <a:endParaRPr lang="zh-CN" altLang="en-US" sz="1800" dirty="0">
              <a:solidFill>
                <a:schemeClr val="bg1"/>
              </a:solidFill>
            </a:endParaRPr>
          </a:p>
        </p:txBody>
      </p:sp>
      <p:sp>
        <p:nvSpPr>
          <p:cNvPr id="7" name="矩形 6"/>
          <p:cNvSpPr/>
          <p:nvPr/>
        </p:nvSpPr>
        <p:spPr>
          <a:xfrm>
            <a:off x="2675156" y="2715766"/>
            <a:ext cx="1890000" cy="1368152"/>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1" name="矩形 10"/>
          <p:cNvSpPr/>
          <p:nvPr/>
        </p:nvSpPr>
        <p:spPr>
          <a:xfrm>
            <a:off x="785585" y="1347614"/>
            <a:ext cx="1890000" cy="1368152"/>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2" name="矩形 11"/>
          <p:cNvSpPr/>
          <p:nvPr/>
        </p:nvSpPr>
        <p:spPr>
          <a:xfrm>
            <a:off x="6446259" y="2715766"/>
            <a:ext cx="1902957" cy="1368152"/>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3" name="矩形 12"/>
          <p:cNvSpPr/>
          <p:nvPr/>
        </p:nvSpPr>
        <p:spPr>
          <a:xfrm>
            <a:off x="4565584" y="1347614"/>
            <a:ext cx="1880675" cy="1368152"/>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4" name="TextBox 9"/>
          <p:cNvSpPr txBox="1"/>
          <p:nvPr/>
        </p:nvSpPr>
        <p:spPr>
          <a:xfrm>
            <a:off x="797576" y="1596737"/>
            <a:ext cx="1872208" cy="923330"/>
          </a:xfrm>
          <a:prstGeom prst="rect">
            <a:avLst/>
          </a:prstGeom>
          <a:noFill/>
        </p:spPr>
        <p:txBody>
          <a:bodyPr wrap="square" rtlCol="0">
            <a:spAutoFit/>
          </a:bodyPr>
          <a:lstStyle/>
          <a:p>
            <a:pPr lvl="0" algn="ctr">
              <a:lnSpc>
                <a:spcPct val="150000"/>
              </a:lnSpc>
              <a:defRPr/>
            </a:pPr>
            <a:r>
              <a:rPr lang="zh-CN" altLang="en-US" sz="1200" dirty="0">
                <a:solidFill>
                  <a:schemeClr val="bg1"/>
                </a:solidFill>
                <a:latin typeface="微软雅黑" pitchFamily="34" charset="-122"/>
                <a:ea typeface="微软雅黑" pitchFamily="34" charset="-122"/>
              </a:rPr>
              <a:t>根据需要添加适当的文字，一页的文字最好不要超过</a:t>
            </a:r>
            <a:r>
              <a:rPr lang="en-US" altLang="zh-CN" sz="1200" dirty="0">
                <a:solidFill>
                  <a:schemeClr val="bg1"/>
                </a:solidFill>
                <a:latin typeface="微软雅黑" pitchFamily="34" charset="-122"/>
                <a:ea typeface="微软雅黑" pitchFamily="34" charset="-122"/>
              </a:rPr>
              <a:t>200</a:t>
            </a:r>
            <a:r>
              <a:rPr lang="zh-CN" altLang="en-US" sz="1200" dirty="0">
                <a:solidFill>
                  <a:schemeClr val="bg1"/>
                </a:solidFill>
                <a:latin typeface="微软雅黑" pitchFamily="34" charset="-122"/>
                <a:ea typeface="微软雅黑" pitchFamily="34" charset="-122"/>
              </a:rPr>
              <a:t>字</a:t>
            </a:r>
          </a:p>
        </p:txBody>
      </p:sp>
      <p:sp>
        <p:nvSpPr>
          <p:cNvPr id="15" name="TextBox 10"/>
          <p:cNvSpPr txBox="1"/>
          <p:nvPr/>
        </p:nvSpPr>
        <p:spPr>
          <a:xfrm>
            <a:off x="2669784" y="3003798"/>
            <a:ext cx="1872208" cy="890693"/>
          </a:xfrm>
          <a:prstGeom prst="rect">
            <a:avLst/>
          </a:prstGeom>
          <a:noFill/>
        </p:spPr>
        <p:txBody>
          <a:bodyPr wrap="square" rtlCol="0">
            <a:spAutoFit/>
          </a:bodyPr>
          <a:lstStyle/>
          <a:p>
            <a:pPr lvl="0" algn="ctr">
              <a:lnSpc>
                <a:spcPct val="150000"/>
              </a:lnSpc>
              <a:defRPr/>
            </a:pPr>
            <a:r>
              <a:rPr lang="zh-CN" altLang="en-US" sz="1200" dirty="0">
                <a:solidFill>
                  <a:prstClr val="white"/>
                </a:solidFill>
                <a:latin typeface="微软雅黑" pitchFamily="34" charset="-122"/>
                <a:ea typeface="微软雅黑" pitchFamily="34" charset="-122"/>
              </a:rPr>
              <a:t>根据需要添加适当的文字，一页的文字最好不要超过</a:t>
            </a:r>
            <a:r>
              <a:rPr lang="en-US" altLang="zh-CN" sz="1200" dirty="0">
                <a:solidFill>
                  <a:prstClr val="white"/>
                </a:solidFill>
                <a:latin typeface="微软雅黑" pitchFamily="34" charset="-122"/>
                <a:ea typeface="微软雅黑" pitchFamily="34" charset="-122"/>
              </a:rPr>
              <a:t>200</a:t>
            </a:r>
            <a:r>
              <a:rPr lang="zh-CN" altLang="en-US" sz="1200" dirty="0">
                <a:solidFill>
                  <a:prstClr val="white"/>
                </a:solidFill>
                <a:latin typeface="微软雅黑" pitchFamily="34" charset="-122"/>
                <a:ea typeface="微软雅黑" pitchFamily="34" charset="-122"/>
              </a:rPr>
              <a:t>字</a:t>
            </a:r>
          </a:p>
        </p:txBody>
      </p:sp>
      <p:sp>
        <p:nvSpPr>
          <p:cNvPr id="16" name="TextBox 11"/>
          <p:cNvSpPr txBox="1"/>
          <p:nvPr/>
        </p:nvSpPr>
        <p:spPr>
          <a:xfrm>
            <a:off x="4614000" y="1635646"/>
            <a:ext cx="1872208" cy="890693"/>
          </a:xfrm>
          <a:prstGeom prst="rect">
            <a:avLst/>
          </a:prstGeom>
          <a:noFill/>
        </p:spPr>
        <p:txBody>
          <a:bodyPr wrap="square" rtlCol="0">
            <a:spAutoFit/>
          </a:bodyPr>
          <a:lstStyle/>
          <a:p>
            <a:pPr lvl="0" algn="ctr">
              <a:lnSpc>
                <a:spcPct val="150000"/>
              </a:lnSpc>
              <a:defRPr/>
            </a:pPr>
            <a:r>
              <a:rPr lang="zh-CN" altLang="en-US" sz="1200" dirty="0">
                <a:solidFill>
                  <a:prstClr val="white"/>
                </a:solidFill>
                <a:latin typeface="微软雅黑" pitchFamily="34" charset="-122"/>
                <a:ea typeface="微软雅黑" pitchFamily="34" charset="-122"/>
              </a:rPr>
              <a:t>根据需要添加适当的文字，一页的文字最好不要超过</a:t>
            </a:r>
            <a:r>
              <a:rPr lang="en-US" altLang="zh-CN" sz="1200" dirty="0">
                <a:solidFill>
                  <a:prstClr val="white"/>
                </a:solidFill>
                <a:latin typeface="微软雅黑" pitchFamily="34" charset="-122"/>
                <a:ea typeface="微软雅黑" pitchFamily="34" charset="-122"/>
              </a:rPr>
              <a:t>200</a:t>
            </a:r>
            <a:r>
              <a:rPr lang="zh-CN" altLang="en-US" sz="1200" dirty="0">
                <a:solidFill>
                  <a:prstClr val="white"/>
                </a:solidFill>
                <a:latin typeface="微软雅黑" pitchFamily="34" charset="-122"/>
                <a:ea typeface="微软雅黑" pitchFamily="34" charset="-122"/>
              </a:rPr>
              <a:t>字</a:t>
            </a:r>
          </a:p>
        </p:txBody>
      </p:sp>
      <p:sp>
        <p:nvSpPr>
          <p:cNvPr id="17" name="TextBox 12"/>
          <p:cNvSpPr txBox="1"/>
          <p:nvPr/>
        </p:nvSpPr>
        <p:spPr>
          <a:xfrm>
            <a:off x="6486208" y="2931790"/>
            <a:ext cx="1872208" cy="890693"/>
          </a:xfrm>
          <a:prstGeom prst="rect">
            <a:avLst/>
          </a:prstGeom>
          <a:noFill/>
        </p:spPr>
        <p:txBody>
          <a:bodyPr wrap="square" rtlCol="0">
            <a:spAutoFit/>
          </a:bodyPr>
          <a:lstStyle/>
          <a:p>
            <a:pPr lvl="0" algn="ctr">
              <a:lnSpc>
                <a:spcPct val="150000"/>
              </a:lnSpc>
              <a:defRPr/>
            </a:pPr>
            <a:r>
              <a:rPr lang="zh-CN" altLang="en-US" sz="1200" dirty="0">
                <a:solidFill>
                  <a:prstClr val="white"/>
                </a:solidFill>
                <a:latin typeface="微软雅黑" pitchFamily="34" charset="-122"/>
                <a:ea typeface="微软雅黑" pitchFamily="34" charset="-122"/>
              </a:rPr>
              <a:t>根据需要添加适当的文字，一页的文字最好不要超过</a:t>
            </a:r>
            <a:r>
              <a:rPr lang="en-US" altLang="zh-CN" sz="1200" dirty="0">
                <a:solidFill>
                  <a:prstClr val="white"/>
                </a:solidFill>
                <a:latin typeface="微软雅黑" pitchFamily="34" charset="-122"/>
                <a:ea typeface="微软雅黑" pitchFamily="34" charset="-122"/>
              </a:rPr>
              <a:t>200</a:t>
            </a:r>
            <a:r>
              <a:rPr lang="zh-CN" altLang="en-US" sz="1200" dirty="0">
                <a:solidFill>
                  <a:prstClr val="white"/>
                </a:solidFill>
                <a:latin typeface="微软雅黑" pitchFamily="34" charset="-122"/>
                <a:ea typeface="微软雅黑" pitchFamily="34" charset="-122"/>
              </a:rPr>
              <a:t>字</a:t>
            </a:r>
          </a:p>
        </p:txBody>
      </p:sp>
      <p:sp>
        <p:nvSpPr>
          <p:cNvPr id="18" name="矩形 17"/>
          <p:cNvSpPr/>
          <p:nvPr/>
        </p:nvSpPr>
        <p:spPr>
          <a:xfrm>
            <a:off x="785585" y="2715766"/>
            <a:ext cx="1890000" cy="136815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 name="矩形 18"/>
          <p:cNvSpPr/>
          <p:nvPr/>
        </p:nvSpPr>
        <p:spPr>
          <a:xfrm>
            <a:off x="4565584" y="2715766"/>
            <a:ext cx="1880675" cy="136815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0" name="矩形 19"/>
          <p:cNvSpPr/>
          <p:nvPr/>
        </p:nvSpPr>
        <p:spPr>
          <a:xfrm>
            <a:off x="6446260" y="1347614"/>
            <a:ext cx="1890000" cy="1368152"/>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1" name="矩形 20"/>
          <p:cNvSpPr/>
          <p:nvPr/>
        </p:nvSpPr>
        <p:spPr>
          <a:xfrm>
            <a:off x="2675585" y="1347614"/>
            <a:ext cx="1890000" cy="136815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71165104"/>
      </p:ext>
    </p:extLst>
  </p:cSld>
  <p:clrMapOvr>
    <a:masterClrMapping/>
  </p:clrMapOvr>
  <mc:AlternateContent xmlns:mc="http://schemas.openxmlformats.org/markup-compatibility/2006" xmlns:p14="http://schemas.microsoft.com/office/powerpoint/2010/main">
    <mc:Choice Requires="p14">
      <p:transition spd="slow" p14:dur="2500" advClick="0" advTm="0">
        <p:checker/>
      </p:transition>
    </mc:Choice>
    <mc:Fallback xmlns="">
      <p:transition spd="slow" advClick="0"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625"/>
                            </p:stCondLst>
                            <p:childTnLst>
                              <p:par>
                                <p:cTn id="22" presetID="31" presetClass="entr" presetSubtype="0"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1000" fill="hold"/>
                                        <p:tgtEl>
                                          <p:spTgt spid="18"/>
                                        </p:tgtEl>
                                        <p:attrNameLst>
                                          <p:attrName>ppt_w</p:attrName>
                                        </p:attrNameLst>
                                      </p:cBhvr>
                                      <p:tavLst>
                                        <p:tav tm="0">
                                          <p:val>
                                            <p:fltVal val="0"/>
                                          </p:val>
                                        </p:tav>
                                        <p:tav tm="100000">
                                          <p:val>
                                            <p:strVal val="#ppt_w"/>
                                          </p:val>
                                        </p:tav>
                                      </p:tavLst>
                                    </p:anim>
                                    <p:anim calcmode="lin" valueType="num">
                                      <p:cBhvr>
                                        <p:cTn id="25" dur="1000" fill="hold"/>
                                        <p:tgtEl>
                                          <p:spTgt spid="18"/>
                                        </p:tgtEl>
                                        <p:attrNameLst>
                                          <p:attrName>ppt_h</p:attrName>
                                        </p:attrNameLst>
                                      </p:cBhvr>
                                      <p:tavLst>
                                        <p:tav tm="0">
                                          <p:val>
                                            <p:fltVal val="0"/>
                                          </p:val>
                                        </p:tav>
                                        <p:tav tm="100000">
                                          <p:val>
                                            <p:strVal val="#ppt_h"/>
                                          </p:val>
                                        </p:tav>
                                      </p:tavLst>
                                    </p:anim>
                                    <p:anim calcmode="lin" valueType="num">
                                      <p:cBhvr>
                                        <p:cTn id="26" dur="1000" fill="hold"/>
                                        <p:tgtEl>
                                          <p:spTgt spid="18"/>
                                        </p:tgtEl>
                                        <p:attrNameLst>
                                          <p:attrName>style.rotation</p:attrName>
                                        </p:attrNameLst>
                                      </p:cBhvr>
                                      <p:tavLst>
                                        <p:tav tm="0">
                                          <p:val>
                                            <p:fltVal val="90"/>
                                          </p:val>
                                        </p:tav>
                                        <p:tav tm="100000">
                                          <p:val>
                                            <p:fltVal val="0"/>
                                          </p:val>
                                        </p:tav>
                                      </p:tavLst>
                                    </p:anim>
                                    <p:animEffect transition="in" filter="fade">
                                      <p:cBhvr>
                                        <p:cTn id="27" dur="1000"/>
                                        <p:tgtEl>
                                          <p:spTgt spid="18"/>
                                        </p:tgtEl>
                                      </p:cBhvr>
                                    </p:animEffect>
                                  </p:childTnLst>
                                </p:cTn>
                              </p:par>
                              <p:par>
                                <p:cTn id="28" presetID="31" presetClass="entr" presetSubtype="0" fill="hold" grpId="0" nodeType="withEffect">
                                  <p:stCondLst>
                                    <p:cond delay="250"/>
                                  </p:stCondLst>
                                  <p:childTnLst>
                                    <p:set>
                                      <p:cBhvr>
                                        <p:cTn id="29" dur="1" fill="hold">
                                          <p:stCondLst>
                                            <p:cond delay="0"/>
                                          </p:stCondLst>
                                        </p:cTn>
                                        <p:tgtEl>
                                          <p:spTgt spid="11"/>
                                        </p:tgtEl>
                                        <p:attrNameLst>
                                          <p:attrName>style.visibility</p:attrName>
                                        </p:attrNameLst>
                                      </p:cBhvr>
                                      <p:to>
                                        <p:strVal val="visible"/>
                                      </p:to>
                                    </p:set>
                                    <p:anim calcmode="lin" valueType="num">
                                      <p:cBhvr>
                                        <p:cTn id="30" dur="1000" fill="hold"/>
                                        <p:tgtEl>
                                          <p:spTgt spid="11"/>
                                        </p:tgtEl>
                                        <p:attrNameLst>
                                          <p:attrName>ppt_w</p:attrName>
                                        </p:attrNameLst>
                                      </p:cBhvr>
                                      <p:tavLst>
                                        <p:tav tm="0">
                                          <p:val>
                                            <p:fltVal val="0"/>
                                          </p:val>
                                        </p:tav>
                                        <p:tav tm="100000">
                                          <p:val>
                                            <p:strVal val="#ppt_w"/>
                                          </p:val>
                                        </p:tav>
                                      </p:tavLst>
                                    </p:anim>
                                    <p:anim calcmode="lin" valueType="num">
                                      <p:cBhvr>
                                        <p:cTn id="31" dur="1000" fill="hold"/>
                                        <p:tgtEl>
                                          <p:spTgt spid="11"/>
                                        </p:tgtEl>
                                        <p:attrNameLst>
                                          <p:attrName>ppt_h</p:attrName>
                                        </p:attrNameLst>
                                      </p:cBhvr>
                                      <p:tavLst>
                                        <p:tav tm="0">
                                          <p:val>
                                            <p:fltVal val="0"/>
                                          </p:val>
                                        </p:tav>
                                        <p:tav tm="100000">
                                          <p:val>
                                            <p:strVal val="#ppt_h"/>
                                          </p:val>
                                        </p:tav>
                                      </p:tavLst>
                                    </p:anim>
                                    <p:anim calcmode="lin" valueType="num">
                                      <p:cBhvr>
                                        <p:cTn id="32" dur="1000" fill="hold"/>
                                        <p:tgtEl>
                                          <p:spTgt spid="11"/>
                                        </p:tgtEl>
                                        <p:attrNameLst>
                                          <p:attrName>style.rotation</p:attrName>
                                        </p:attrNameLst>
                                      </p:cBhvr>
                                      <p:tavLst>
                                        <p:tav tm="0">
                                          <p:val>
                                            <p:fltVal val="90"/>
                                          </p:val>
                                        </p:tav>
                                        <p:tav tm="100000">
                                          <p:val>
                                            <p:fltVal val="0"/>
                                          </p:val>
                                        </p:tav>
                                      </p:tavLst>
                                    </p:anim>
                                    <p:animEffect transition="in" filter="fade">
                                      <p:cBhvr>
                                        <p:cTn id="33" dur="1000"/>
                                        <p:tgtEl>
                                          <p:spTgt spid="11"/>
                                        </p:tgtEl>
                                      </p:cBhvr>
                                    </p:animEffect>
                                  </p:childTnLst>
                                </p:cTn>
                              </p:par>
                              <p:par>
                                <p:cTn id="34" presetID="31" presetClass="entr" presetSubtype="0" fill="hold" grpId="0" nodeType="withEffect">
                                  <p:stCondLst>
                                    <p:cond delay="50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fltVal val="0"/>
                                          </p:val>
                                        </p:tav>
                                        <p:tav tm="100000">
                                          <p:val>
                                            <p:strVal val="#ppt_w"/>
                                          </p:val>
                                        </p:tav>
                                      </p:tavLst>
                                    </p:anim>
                                    <p:anim calcmode="lin" valueType="num">
                                      <p:cBhvr>
                                        <p:cTn id="37" dur="1000" fill="hold"/>
                                        <p:tgtEl>
                                          <p:spTgt spid="21"/>
                                        </p:tgtEl>
                                        <p:attrNameLst>
                                          <p:attrName>ppt_h</p:attrName>
                                        </p:attrNameLst>
                                      </p:cBhvr>
                                      <p:tavLst>
                                        <p:tav tm="0">
                                          <p:val>
                                            <p:fltVal val="0"/>
                                          </p:val>
                                        </p:tav>
                                        <p:tav tm="100000">
                                          <p:val>
                                            <p:strVal val="#ppt_h"/>
                                          </p:val>
                                        </p:tav>
                                      </p:tavLst>
                                    </p:anim>
                                    <p:anim calcmode="lin" valueType="num">
                                      <p:cBhvr>
                                        <p:cTn id="38" dur="1000" fill="hold"/>
                                        <p:tgtEl>
                                          <p:spTgt spid="21"/>
                                        </p:tgtEl>
                                        <p:attrNameLst>
                                          <p:attrName>style.rotation</p:attrName>
                                        </p:attrNameLst>
                                      </p:cBhvr>
                                      <p:tavLst>
                                        <p:tav tm="0">
                                          <p:val>
                                            <p:fltVal val="90"/>
                                          </p:val>
                                        </p:tav>
                                        <p:tav tm="100000">
                                          <p:val>
                                            <p:fltVal val="0"/>
                                          </p:val>
                                        </p:tav>
                                      </p:tavLst>
                                    </p:anim>
                                    <p:animEffect transition="in" filter="fade">
                                      <p:cBhvr>
                                        <p:cTn id="39" dur="1000"/>
                                        <p:tgtEl>
                                          <p:spTgt spid="21"/>
                                        </p:tgtEl>
                                      </p:cBhvr>
                                    </p:animEffect>
                                  </p:childTnLst>
                                </p:cTn>
                              </p:par>
                              <p:par>
                                <p:cTn id="40" presetID="31" presetClass="entr" presetSubtype="0" fill="hold" grpId="0" nodeType="withEffect">
                                  <p:stCondLst>
                                    <p:cond delay="75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ppt_w</p:attrName>
                                        </p:attrNameLst>
                                      </p:cBhvr>
                                      <p:tavLst>
                                        <p:tav tm="0">
                                          <p:val>
                                            <p:fltVal val="0"/>
                                          </p:val>
                                        </p:tav>
                                        <p:tav tm="100000">
                                          <p:val>
                                            <p:strVal val="#ppt_w"/>
                                          </p:val>
                                        </p:tav>
                                      </p:tavLst>
                                    </p:anim>
                                    <p:anim calcmode="lin" valueType="num">
                                      <p:cBhvr>
                                        <p:cTn id="43" dur="1000" fill="hold"/>
                                        <p:tgtEl>
                                          <p:spTgt spid="7"/>
                                        </p:tgtEl>
                                        <p:attrNameLst>
                                          <p:attrName>ppt_h</p:attrName>
                                        </p:attrNameLst>
                                      </p:cBhvr>
                                      <p:tavLst>
                                        <p:tav tm="0">
                                          <p:val>
                                            <p:fltVal val="0"/>
                                          </p:val>
                                        </p:tav>
                                        <p:tav tm="100000">
                                          <p:val>
                                            <p:strVal val="#ppt_h"/>
                                          </p:val>
                                        </p:tav>
                                      </p:tavLst>
                                    </p:anim>
                                    <p:anim calcmode="lin" valueType="num">
                                      <p:cBhvr>
                                        <p:cTn id="44" dur="1000" fill="hold"/>
                                        <p:tgtEl>
                                          <p:spTgt spid="7"/>
                                        </p:tgtEl>
                                        <p:attrNameLst>
                                          <p:attrName>style.rotation</p:attrName>
                                        </p:attrNameLst>
                                      </p:cBhvr>
                                      <p:tavLst>
                                        <p:tav tm="0">
                                          <p:val>
                                            <p:fltVal val="90"/>
                                          </p:val>
                                        </p:tav>
                                        <p:tav tm="100000">
                                          <p:val>
                                            <p:fltVal val="0"/>
                                          </p:val>
                                        </p:tav>
                                      </p:tavLst>
                                    </p:anim>
                                    <p:animEffect transition="in" filter="fade">
                                      <p:cBhvr>
                                        <p:cTn id="45" dur="1000"/>
                                        <p:tgtEl>
                                          <p:spTgt spid="7"/>
                                        </p:tgtEl>
                                      </p:cBhvr>
                                    </p:animEffect>
                                  </p:childTnLst>
                                </p:cTn>
                              </p:par>
                              <p:par>
                                <p:cTn id="46" presetID="31" presetClass="entr" presetSubtype="0" fill="hold" grpId="0" nodeType="withEffect">
                                  <p:stCondLst>
                                    <p:cond delay="1000"/>
                                  </p:stCondLst>
                                  <p:childTnLst>
                                    <p:set>
                                      <p:cBhvr>
                                        <p:cTn id="47" dur="1" fill="hold">
                                          <p:stCondLst>
                                            <p:cond delay="0"/>
                                          </p:stCondLst>
                                        </p:cTn>
                                        <p:tgtEl>
                                          <p:spTgt spid="19"/>
                                        </p:tgtEl>
                                        <p:attrNameLst>
                                          <p:attrName>style.visibility</p:attrName>
                                        </p:attrNameLst>
                                      </p:cBhvr>
                                      <p:to>
                                        <p:strVal val="visible"/>
                                      </p:to>
                                    </p:set>
                                    <p:anim calcmode="lin" valueType="num">
                                      <p:cBhvr>
                                        <p:cTn id="48" dur="1000" fill="hold"/>
                                        <p:tgtEl>
                                          <p:spTgt spid="19"/>
                                        </p:tgtEl>
                                        <p:attrNameLst>
                                          <p:attrName>ppt_w</p:attrName>
                                        </p:attrNameLst>
                                      </p:cBhvr>
                                      <p:tavLst>
                                        <p:tav tm="0">
                                          <p:val>
                                            <p:fltVal val="0"/>
                                          </p:val>
                                        </p:tav>
                                        <p:tav tm="100000">
                                          <p:val>
                                            <p:strVal val="#ppt_w"/>
                                          </p:val>
                                        </p:tav>
                                      </p:tavLst>
                                    </p:anim>
                                    <p:anim calcmode="lin" valueType="num">
                                      <p:cBhvr>
                                        <p:cTn id="49" dur="1000" fill="hold"/>
                                        <p:tgtEl>
                                          <p:spTgt spid="19"/>
                                        </p:tgtEl>
                                        <p:attrNameLst>
                                          <p:attrName>ppt_h</p:attrName>
                                        </p:attrNameLst>
                                      </p:cBhvr>
                                      <p:tavLst>
                                        <p:tav tm="0">
                                          <p:val>
                                            <p:fltVal val="0"/>
                                          </p:val>
                                        </p:tav>
                                        <p:tav tm="100000">
                                          <p:val>
                                            <p:strVal val="#ppt_h"/>
                                          </p:val>
                                        </p:tav>
                                      </p:tavLst>
                                    </p:anim>
                                    <p:anim calcmode="lin" valueType="num">
                                      <p:cBhvr>
                                        <p:cTn id="50" dur="1000" fill="hold"/>
                                        <p:tgtEl>
                                          <p:spTgt spid="19"/>
                                        </p:tgtEl>
                                        <p:attrNameLst>
                                          <p:attrName>style.rotation</p:attrName>
                                        </p:attrNameLst>
                                      </p:cBhvr>
                                      <p:tavLst>
                                        <p:tav tm="0">
                                          <p:val>
                                            <p:fltVal val="90"/>
                                          </p:val>
                                        </p:tav>
                                        <p:tav tm="100000">
                                          <p:val>
                                            <p:fltVal val="0"/>
                                          </p:val>
                                        </p:tav>
                                      </p:tavLst>
                                    </p:anim>
                                    <p:animEffect transition="in" filter="fade">
                                      <p:cBhvr>
                                        <p:cTn id="51" dur="1000"/>
                                        <p:tgtEl>
                                          <p:spTgt spid="19"/>
                                        </p:tgtEl>
                                      </p:cBhvr>
                                    </p:animEffect>
                                  </p:childTnLst>
                                </p:cTn>
                              </p:par>
                              <p:par>
                                <p:cTn id="52" presetID="31" presetClass="entr" presetSubtype="0" fill="hold" grpId="0" nodeType="withEffect">
                                  <p:stCondLst>
                                    <p:cond delay="1250"/>
                                  </p:stCondLst>
                                  <p:childTnLst>
                                    <p:set>
                                      <p:cBhvr>
                                        <p:cTn id="53" dur="1" fill="hold">
                                          <p:stCondLst>
                                            <p:cond delay="0"/>
                                          </p:stCondLst>
                                        </p:cTn>
                                        <p:tgtEl>
                                          <p:spTgt spid="13"/>
                                        </p:tgtEl>
                                        <p:attrNameLst>
                                          <p:attrName>style.visibility</p:attrName>
                                        </p:attrNameLst>
                                      </p:cBhvr>
                                      <p:to>
                                        <p:strVal val="visible"/>
                                      </p:to>
                                    </p:set>
                                    <p:anim calcmode="lin" valueType="num">
                                      <p:cBhvr>
                                        <p:cTn id="54" dur="1000" fill="hold"/>
                                        <p:tgtEl>
                                          <p:spTgt spid="13"/>
                                        </p:tgtEl>
                                        <p:attrNameLst>
                                          <p:attrName>ppt_w</p:attrName>
                                        </p:attrNameLst>
                                      </p:cBhvr>
                                      <p:tavLst>
                                        <p:tav tm="0">
                                          <p:val>
                                            <p:fltVal val="0"/>
                                          </p:val>
                                        </p:tav>
                                        <p:tav tm="100000">
                                          <p:val>
                                            <p:strVal val="#ppt_w"/>
                                          </p:val>
                                        </p:tav>
                                      </p:tavLst>
                                    </p:anim>
                                    <p:anim calcmode="lin" valueType="num">
                                      <p:cBhvr>
                                        <p:cTn id="55" dur="1000" fill="hold"/>
                                        <p:tgtEl>
                                          <p:spTgt spid="13"/>
                                        </p:tgtEl>
                                        <p:attrNameLst>
                                          <p:attrName>ppt_h</p:attrName>
                                        </p:attrNameLst>
                                      </p:cBhvr>
                                      <p:tavLst>
                                        <p:tav tm="0">
                                          <p:val>
                                            <p:fltVal val="0"/>
                                          </p:val>
                                        </p:tav>
                                        <p:tav tm="100000">
                                          <p:val>
                                            <p:strVal val="#ppt_h"/>
                                          </p:val>
                                        </p:tav>
                                      </p:tavLst>
                                    </p:anim>
                                    <p:anim calcmode="lin" valueType="num">
                                      <p:cBhvr>
                                        <p:cTn id="56" dur="1000" fill="hold"/>
                                        <p:tgtEl>
                                          <p:spTgt spid="13"/>
                                        </p:tgtEl>
                                        <p:attrNameLst>
                                          <p:attrName>style.rotation</p:attrName>
                                        </p:attrNameLst>
                                      </p:cBhvr>
                                      <p:tavLst>
                                        <p:tav tm="0">
                                          <p:val>
                                            <p:fltVal val="90"/>
                                          </p:val>
                                        </p:tav>
                                        <p:tav tm="100000">
                                          <p:val>
                                            <p:fltVal val="0"/>
                                          </p:val>
                                        </p:tav>
                                      </p:tavLst>
                                    </p:anim>
                                    <p:animEffect transition="in" filter="fade">
                                      <p:cBhvr>
                                        <p:cTn id="57" dur="1000"/>
                                        <p:tgtEl>
                                          <p:spTgt spid="13"/>
                                        </p:tgtEl>
                                      </p:cBhvr>
                                    </p:animEffect>
                                  </p:childTnLst>
                                </p:cTn>
                              </p:par>
                              <p:par>
                                <p:cTn id="58" presetID="31" presetClass="entr" presetSubtype="0" fill="hold" grpId="0" nodeType="withEffect">
                                  <p:stCondLst>
                                    <p:cond delay="1500"/>
                                  </p:stCondLst>
                                  <p:childTnLst>
                                    <p:set>
                                      <p:cBhvr>
                                        <p:cTn id="59" dur="1" fill="hold">
                                          <p:stCondLst>
                                            <p:cond delay="0"/>
                                          </p:stCondLst>
                                        </p:cTn>
                                        <p:tgtEl>
                                          <p:spTgt spid="20"/>
                                        </p:tgtEl>
                                        <p:attrNameLst>
                                          <p:attrName>style.visibility</p:attrName>
                                        </p:attrNameLst>
                                      </p:cBhvr>
                                      <p:to>
                                        <p:strVal val="visible"/>
                                      </p:to>
                                    </p:set>
                                    <p:anim calcmode="lin" valueType="num">
                                      <p:cBhvr>
                                        <p:cTn id="60" dur="1000" fill="hold"/>
                                        <p:tgtEl>
                                          <p:spTgt spid="20"/>
                                        </p:tgtEl>
                                        <p:attrNameLst>
                                          <p:attrName>ppt_w</p:attrName>
                                        </p:attrNameLst>
                                      </p:cBhvr>
                                      <p:tavLst>
                                        <p:tav tm="0">
                                          <p:val>
                                            <p:fltVal val="0"/>
                                          </p:val>
                                        </p:tav>
                                        <p:tav tm="100000">
                                          <p:val>
                                            <p:strVal val="#ppt_w"/>
                                          </p:val>
                                        </p:tav>
                                      </p:tavLst>
                                    </p:anim>
                                    <p:anim calcmode="lin" valueType="num">
                                      <p:cBhvr>
                                        <p:cTn id="61" dur="1000" fill="hold"/>
                                        <p:tgtEl>
                                          <p:spTgt spid="20"/>
                                        </p:tgtEl>
                                        <p:attrNameLst>
                                          <p:attrName>ppt_h</p:attrName>
                                        </p:attrNameLst>
                                      </p:cBhvr>
                                      <p:tavLst>
                                        <p:tav tm="0">
                                          <p:val>
                                            <p:fltVal val="0"/>
                                          </p:val>
                                        </p:tav>
                                        <p:tav tm="100000">
                                          <p:val>
                                            <p:strVal val="#ppt_h"/>
                                          </p:val>
                                        </p:tav>
                                      </p:tavLst>
                                    </p:anim>
                                    <p:anim calcmode="lin" valueType="num">
                                      <p:cBhvr>
                                        <p:cTn id="62" dur="1000" fill="hold"/>
                                        <p:tgtEl>
                                          <p:spTgt spid="20"/>
                                        </p:tgtEl>
                                        <p:attrNameLst>
                                          <p:attrName>style.rotation</p:attrName>
                                        </p:attrNameLst>
                                      </p:cBhvr>
                                      <p:tavLst>
                                        <p:tav tm="0">
                                          <p:val>
                                            <p:fltVal val="90"/>
                                          </p:val>
                                        </p:tav>
                                        <p:tav tm="100000">
                                          <p:val>
                                            <p:fltVal val="0"/>
                                          </p:val>
                                        </p:tav>
                                      </p:tavLst>
                                    </p:anim>
                                    <p:animEffect transition="in" filter="fade">
                                      <p:cBhvr>
                                        <p:cTn id="63" dur="1000"/>
                                        <p:tgtEl>
                                          <p:spTgt spid="20"/>
                                        </p:tgtEl>
                                      </p:cBhvr>
                                    </p:animEffect>
                                  </p:childTnLst>
                                </p:cTn>
                              </p:par>
                              <p:par>
                                <p:cTn id="64" presetID="31" presetClass="entr" presetSubtype="0" fill="hold" grpId="0" nodeType="withEffect">
                                  <p:stCondLst>
                                    <p:cond delay="1750"/>
                                  </p:stCondLst>
                                  <p:childTnLst>
                                    <p:set>
                                      <p:cBhvr>
                                        <p:cTn id="65" dur="1" fill="hold">
                                          <p:stCondLst>
                                            <p:cond delay="0"/>
                                          </p:stCondLst>
                                        </p:cTn>
                                        <p:tgtEl>
                                          <p:spTgt spid="12"/>
                                        </p:tgtEl>
                                        <p:attrNameLst>
                                          <p:attrName>style.visibility</p:attrName>
                                        </p:attrNameLst>
                                      </p:cBhvr>
                                      <p:to>
                                        <p:strVal val="visible"/>
                                      </p:to>
                                    </p:set>
                                    <p:anim calcmode="lin" valueType="num">
                                      <p:cBhvr>
                                        <p:cTn id="66" dur="1000" fill="hold"/>
                                        <p:tgtEl>
                                          <p:spTgt spid="12"/>
                                        </p:tgtEl>
                                        <p:attrNameLst>
                                          <p:attrName>ppt_w</p:attrName>
                                        </p:attrNameLst>
                                      </p:cBhvr>
                                      <p:tavLst>
                                        <p:tav tm="0">
                                          <p:val>
                                            <p:fltVal val="0"/>
                                          </p:val>
                                        </p:tav>
                                        <p:tav tm="100000">
                                          <p:val>
                                            <p:strVal val="#ppt_w"/>
                                          </p:val>
                                        </p:tav>
                                      </p:tavLst>
                                    </p:anim>
                                    <p:anim calcmode="lin" valueType="num">
                                      <p:cBhvr>
                                        <p:cTn id="67" dur="1000" fill="hold"/>
                                        <p:tgtEl>
                                          <p:spTgt spid="12"/>
                                        </p:tgtEl>
                                        <p:attrNameLst>
                                          <p:attrName>ppt_h</p:attrName>
                                        </p:attrNameLst>
                                      </p:cBhvr>
                                      <p:tavLst>
                                        <p:tav tm="0">
                                          <p:val>
                                            <p:fltVal val="0"/>
                                          </p:val>
                                        </p:tav>
                                        <p:tav tm="100000">
                                          <p:val>
                                            <p:strVal val="#ppt_h"/>
                                          </p:val>
                                        </p:tav>
                                      </p:tavLst>
                                    </p:anim>
                                    <p:anim calcmode="lin" valueType="num">
                                      <p:cBhvr>
                                        <p:cTn id="68" dur="1000" fill="hold"/>
                                        <p:tgtEl>
                                          <p:spTgt spid="12"/>
                                        </p:tgtEl>
                                        <p:attrNameLst>
                                          <p:attrName>style.rotation</p:attrName>
                                        </p:attrNameLst>
                                      </p:cBhvr>
                                      <p:tavLst>
                                        <p:tav tm="0">
                                          <p:val>
                                            <p:fltVal val="90"/>
                                          </p:val>
                                        </p:tav>
                                        <p:tav tm="100000">
                                          <p:val>
                                            <p:fltVal val="0"/>
                                          </p:val>
                                        </p:tav>
                                      </p:tavLst>
                                    </p:anim>
                                    <p:animEffect transition="in" filter="fade">
                                      <p:cBhvr>
                                        <p:cTn id="69" dur="1000"/>
                                        <p:tgtEl>
                                          <p:spTgt spid="12"/>
                                        </p:tgtEl>
                                      </p:cBhvr>
                                    </p:animEffect>
                                  </p:childTnLst>
                                </p:cTn>
                              </p:par>
                            </p:childTnLst>
                          </p:cTn>
                        </p:par>
                        <p:par>
                          <p:cTn id="70" fill="hold">
                            <p:stCondLst>
                              <p:cond delay="4375"/>
                            </p:stCondLst>
                            <p:childTnLst>
                              <p:par>
                                <p:cTn id="71" presetID="22" presetClass="entr" presetSubtype="4"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down)">
                                      <p:cBhvr>
                                        <p:cTn id="73" dur="500"/>
                                        <p:tgtEl>
                                          <p:spTgt spid="14"/>
                                        </p:tgtEl>
                                      </p:cBhvr>
                                    </p:animEffect>
                                  </p:childTnLst>
                                </p:cTn>
                              </p:par>
                            </p:childTnLst>
                          </p:cTn>
                        </p:par>
                        <p:par>
                          <p:cTn id="74" fill="hold">
                            <p:stCondLst>
                              <p:cond delay="4875"/>
                            </p:stCondLst>
                            <p:childTnLst>
                              <p:par>
                                <p:cTn id="75" presetID="22" presetClass="entr" presetSubtype="1"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wipe(up)">
                                      <p:cBhvr>
                                        <p:cTn id="77" dur="500"/>
                                        <p:tgtEl>
                                          <p:spTgt spid="15"/>
                                        </p:tgtEl>
                                      </p:cBhvr>
                                    </p:animEffect>
                                  </p:childTnLst>
                                </p:cTn>
                              </p:par>
                            </p:childTnLst>
                          </p:cTn>
                        </p:par>
                        <p:par>
                          <p:cTn id="78" fill="hold">
                            <p:stCondLst>
                              <p:cond delay="5375"/>
                            </p:stCondLst>
                            <p:childTnLst>
                              <p:par>
                                <p:cTn id="79" presetID="22" presetClass="entr" presetSubtype="4"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wipe(down)">
                                      <p:cBhvr>
                                        <p:cTn id="81" dur="500"/>
                                        <p:tgtEl>
                                          <p:spTgt spid="16"/>
                                        </p:tgtEl>
                                      </p:cBhvr>
                                    </p:animEffect>
                                  </p:childTnLst>
                                </p:cTn>
                              </p:par>
                            </p:childTnLst>
                          </p:cTn>
                        </p:par>
                        <p:par>
                          <p:cTn id="82" fill="hold">
                            <p:stCondLst>
                              <p:cond delay="5875"/>
                            </p:stCondLst>
                            <p:childTnLst>
                              <p:par>
                                <p:cTn id="83" presetID="22" presetClass="entr" presetSubtype="1" fill="hold" grpId="0" nodeType="after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wipe(up)">
                                      <p:cBhvr>
                                        <p:cTn id="8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3" grpId="0" animBg="1"/>
      <p:bldP spid="14" grpId="0"/>
      <p:bldP spid="15" grpId="0"/>
      <p:bldP spid="16" grpId="0"/>
      <p:bldP spid="17" grpId="0"/>
      <p:bldP spid="18" grpId="0" animBg="1"/>
      <p:bldP spid="19" grpId="0" animBg="1"/>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部门活动情况</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600" smtClean="0">
                <a:solidFill>
                  <a:schemeClr val="bg1"/>
                </a:solidFill>
              </a:rPr>
              <a:t>11</a:t>
            </a:fld>
            <a:endParaRPr lang="zh-CN" altLang="en-US" sz="1600" dirty="0">
              <a:solidFill>
                <a:schemeClr val="bg1"/>
              </a:solidFill>
            </a:endParaRPr>
          </a:p>
        </p:txBody>
      </p:sp>
      <p:sp>
        <p:nvSpPr>
          <p:cNvPr id="22" name="MH_Picture_1"/>
          <p:cNvSpPr>
            <a:spLocks noChangeArrowheads="1"/>
          </p:cNvSpPr>
          <p:nvPr>
            <p:custDataLst>
              <p:tags r:id="rId1"/>
            </p:custDataLst>
          </p:nvPr>
        </p:nvSpPr>
        <p:spPr bwMode="auto">
          <a:xfrm>
            <a:off x="157637" y="1819375"/>
            <a:ext cx="2880000" cy="2880000"/>
          </a:xfrm>
          <a:prstGeom prst="diamond">
            <a:avLst/>
          </a:prstGeom>
          <a:blipFill dpi="0" rotWithShape="1">
            <a:blip r:embed="rId10"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3" name="MH_Picture_4"/>
          <p:cNvSpPr>
            <a:spLocks noChangeArrowheads="1"/>
          </p:cNvSpPr>
          <p:nvPr>
            <p:custDataLst>
              <p:tags r:id="rId2"/>
            </p:custDataLst>
          </p:nvPr>
        </p:nvSpPr>
        <p:spPr bwMode="auto">
          <a:xfrm>
            <a:off x="3118877" y="1819375"/>
            <a:ext cx="2880000" cy="2880000"/>
          </a:xfrm>
          <a:prstGeom prst="diamond">
            <a:avLst/>
          </a:prstGeom>
          <a:blipFill dpi="0" rotWithShape="1">
            <a:blip r:embed="rId11"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4" name="MH_Picture_2"/>
          <p:cNvSpPr>
            <a:spLocks noChangeArrowheads="1"/>
          </p:cNvSpPr>
          <p:nvPr>
            <p:custDataLst>
              <p:tags r:id="rId3"/>
            </p:custDataLst>
          </p:nvPr>
        </p:nvSpPr>
        <p:spPr bwMode="auto">
          <a:xfrm>
            <a:off x="2358257" y="1814479"/>
            <a:ext cx="1440000" cy="1440000"/>
          </a:xfrm>
          <a:prstGeom prst="diamond">
            <a:avLst/>
          </a:prstGeom>
          <a:blipFill dpi="0" rotWithShape="1">
            <a:blip r:embed="rId12"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5" name="MH_Picture_3"/>
          <p:cNvSpPr>
            <a:spLocks noChangeArrowheads="1"/>
          </p:cNvSpPr>
          <p:nvPr>
            <p:custDataLst>
              <p:tags r:id="rId4"/>
            </p:custDataLst>
          </p:nvPr>
        </p:nvSpPr>
        <p:spPr bwMode="auto">
          <a:xfrm>
            <a:off x="2358257" y="3291990"/>
            <a:ext cx="1440000" cy="1440000"/>
          </a:xfrm>
          <a:prstGeom prst="diamond">
            <a:avLst/>
          </a:prstGeom>
          <a:blipFill dpi="0" rotWithShape="1">
            <a:blip r:embed="rId13"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6" name="MH_Picture_4"/>
          <p:cNvSpPr>
            <a:spLocks noChangeArrowheads="1"/>
          </p:cNvSpPr>
          <p:nvPr>
            <p:custDataLst>
              <p:tags r:id="rId5"/>
            </p:custDataLst>
          </p:nvPr>
        </p:nvSpPr>
        <p:spPr bwMode="auto">
          <a:xfrm>
            <a:off x="6080116" y="1819375"/>
            <a:ext cx="2880000" cy="2880000"/>
          </a:xfrm>
          <a:prstGeom prst="diamond">
            <a:avLst/>
          </a:prstGeom>
          <a:blipFill dpi="0" rotWithShape="1">
            <a:blip r:embed="rId14"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7" name="MH_Picture_2"/>
          <p:cNvSpPr>
            <a:spLocks noChangeArrowheads="1"/>
          </p:cNvSpPr>
          <p:nvPr>
            <p:custDataLst>
              <p:tags r:id="rId6"/>
            </p:custDataLst>
          </p:nvPr>
        </p:nvSpPr>
        <p:spPr bwMode="auto">
          <a:xfrm>
            <a:off x="5319497" y="1814479"/>
            <a:ext cx="1440000" cy="1440000"/>
          </a:xfrm>
          <a:prstGeom prst="diamond">
            <a:avLst/>
          </a:prstGeom>
          <a:blipFill dpi="0" rotWithShape="1">
            <a:blip r:embed="rId15"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8" name="MH_Picture_3"/>
          <p:cNvSpPr>
            <a:spLocks noChangeArrowheads="1"/>
          </p:cNvSpPr>
          <p:nvPr>
            <p:custDataLst>
              <p:tags r:id="rId7"/>
            </p:custDataLst>
          </p:nvPr>
        </p:nvSpPr>
        <p:spPr bwMode="auto">
          <a:xfrm>
            <a:off x="5319497" y="3291990"/>
            <a:ext cx="1440000" cy="1440000"/>
          </a:xfrm>
          <a:prstGeom prst="diamond">
            <a:avLst/>
          </a:prstGeom>
          <a:blipFill dpi="0" rotWithShape="1">
            <a:blip r:embed="rId16"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9" name="TextBox 11"/>
          <p:cNvSpPr txBox="1"/>
          <p:nvPr/>
        </p:nvSpPr>
        <p:spPr>
          <a:xfrm>
            <a:off x="971600" y="985787"/>
            <a:ext cx="7200800" cy="613694"/>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字</a:t>
            </a:r>
          </a:p>
        </p:txBody>
      </p:sp>
    </p:spTree>
    <p:extLst>
      <p:ext uri="{BB962C8B-B14F-4D97-AF65-F5344CB8AC3E}">
        <p14:creationId xmlns:p14="http://schemas.microsoft.com/office/powerpoint/2010/main" val="1096685401"/>
      </p:ext>
    </p:extLst>
  </p:cSld>
  <p:clrMapOvr>
    <a:masterClrMapping/>
  </p:clrMapOvr>
  <mc:AlternateContent xmlns:mc="http://schemas.openxmlformats.org/markup-compatibility/2006" xmlns:p14="http://schemas.microsoft.com/office/powerpoint/2010/main">
    <mc:Choice Requires="p14">
      <p:transition spd="slow" p14:dur="2500" advClick="0" advTm="0">
        <p:checker/>
      </p:transition>
    </mc:Choice>
    <mc:Fallback xmlns="">
      <p:transition spd="slow" advClick="0"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625"/>
                            </p:stCondLst>
                            <p:childTnLst>
                              <p:par>
                                <p:cTn id="22" presetID="42" presetClass="entr" presetSubtype="0" fill="hold" grpId="0" nodeType="afterEffect">
                                  <p:stCondLst>
                                    <p:cond delay="0"/>
                                  </p:stCondLst>
                                  <p:iterate type="lt">
                                    <p:tmPct val="10000"/>
                                  </p:iterate>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anim calcmode="lin" valueType="num">
                                      <p:cBhvr>
                                        <p:cTn id="25" dur="500" fill="hold"/>
                                        <p:tgtEl>
                                          <p:spTgt spid="29"/>
                                        </p:tgtEl>
                                        <p:attrNameLst>
                                          <p:attrName>ppt_x</p:attrName>
                                        </p:attrNameLst>
                                      </p:cBhvr>
                                      <p:tavLst>
                                        <p:tav tm="0">
                                          <p:val>
                                            <p:strVal val="#ppt_x"/>
                                          </p:val>
                                        </p:tav>
                                        <p:tav tm="100000">
                                          <p:val>
                                            <p:strVal val="#ppt_x"/>
                                          </p:val>
                                        </p:tav>
                                      </p:tavLst>
                                    </p:anim>
                                    <p:anim calcmode="lin" valueType="num">
                                      <p:cBhvr>
                                        <p:cTn id="26" dur="500" fill="hold"/>
                                        <p:tgtEl>
                                          <p:spTgt spid="29"/>
                                        </p:tgtEl>
                                        <p:attrNameLst>
                                          <p:attrName>ppt_y</p:attrName>
                                        </p:attrNameLst>
                                      </p:cBhvr>
                                      <p:tavLst>
                                        <p:tav tm="0">
                                          <p:val>
                                            <p:strVal val="#ppt_y+.1"/>
                                          </p:val>
                                        </p:tav>
                                        <p:tav tm="100000">
                                          <p:val>
                                            <p:strVal val="#ppt_y"/>
                                          </p:val>
                                        </p:tav>
                                      </p:tavLst>
                                    </p:anim>
                                  </p:childTnLst>
                                </p:cTn>
                              </p:par>
                            </p:childTnLst>
                          </p:cTn>
                        </p:par>
                        <p:par>
                          <p:cTn id="27" fill="hold">
                            <p:stCondLst>
                              <p:cond delay="6125"/>
                            </p:stCondLst>
                            <p:childTnLst>
                              <p:par>
                                <p:cTn id="28" presetID="31" presetClass="entr" presetSubtype="0"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750" fill="hold"/>
                                        <p:tgtEl>
                                          <p:spTgt spid="22"/>
                                        </p:tgtEl>
                                        <p:attrNameLst>
                                          <p:attrName>ppt_w</p:attrName>
                                        </p:attrNameLst>
                                      </p:cBhvr>
                                      <p:tavLst>
                                        <p:tav tm="0">
                                          <p:val>
                                            <p:fltVal val="0"/>
                                          </p:val>
                                        </p:tav>
                                        <p:tav tm="100000">
                                          <p:val>
                                            <p:strVal val="#ppt_w"/>
                                          </p:val>
                                        </p:tav>
                                      </p:tavLst>
                                    </p:anim>
                                    <p:anim calcmode="lin" valueType="num">
                                      <p:cBhvr>
                                        <p:cTn id="31" dur="750" fill="hold"/>
                                        <p:tgtEl>
                                          <p:spTgt spid="22"/>
                                        </p:tgtEl>
                                        <p:attrNameLst>
                                          <p:attrName>ppt_h</p:attrName>
                                        </p:attrNameLst>
                                      </p:cBhvr>
                                      <p:tavLst>
                                        <p:tav tm="0">
                                          <p:val>
                                            <p:fltVal val="0"/>
                                          </p:val>
                                        </p:tav>
                                        <p:tav tm="100000">
                                          <p:val>
                                            <p:strVal val="#ppt_h"/>
                                          </p:val>
                                        </p:tav>
                                      </p:tavLst>
                                    </p:anim>
                                    <p:anim calcmode="lin" valueType="num">
                                      <p:cBhvr>
                                        <p:cTn id="32" dur="750" fill="hold"/>
                                        <p:tgtEl>
                                          <p:spTgt spid="22"/>
                                        </p:tgtEl>
                                        <p:attrNameLst>
                                          <p:attrName>style.rotation</p:attrName>
                                        </p:attrNameLst>
                                      </p:cBhvr>
                                      <p:tavLst>
                                        <p:tav tm="0">
                                          <p:val>
                                            <p:fltVal val="90"/>
                                          </p:val>
                                        </p:tav>
                                        <p:tav tm="100000">
                                          <p:val>
                                            <p:fltVal val="0"/>
                                          </p:val>
                                        </p:tav>
                                      </p:tavLst>
                                    </p:anim>
                                    <p:animEffect transition="in" filter="fade">
                                      <p:cBhvr>
                                        <p:cTn id="33" dur="750"/>
                                        <p:tgtEl>
                                          <p:spTgt spid="22"/>
                                        </p:tgtEl>
                                      </p:cBhvr>
                                    </p:animEffect>
                                  </p:childTnLst>
                                </p:cTn>
                              </p:par>
                              <p:par>
                                <p:cTn id="34" presetID="31" presetClass="entr" presetSubtype="0" fill="hold" grpId="0" nodeType="withEffect">
                                  <p:stCondLst>
                                    <p:cond delay="500"/>
                                  </p:stCondLst>
                                  <p:childTnLst>
                                    <p:set>
                                      <p:cBhvr>
                                        <p:cTn id="35" dur="1" fill="hold">
                                          <p:stCondLst>
                                            <p:cond delay="0"/>
                                          </p:stCondLst>
                                        </p:cTn>
                                        <p:tgtEl>
                                          <p:spTgt spid="23"/>
                                        </p:tgtEl>
                                        <p:attrNameLst>
                                          <p:attrName>style.visibility</p:attrName>
                                        </p:attrNameLst>
                                      </p:cBhvr>
                                      <p:to>
                                        <p:strVal val="visible"/>
                                      </p:to>
                                    </p:set>
                                    <p:anim calcmode="lin" valueType="num">
                                      <p:cBhvr>
                                        <p:cTn id="36" dur="750" fill="hold"/>
                                        <p:tgtEl>
                                          <p:spTgt spid="23"/>
                                        </p:tgtEl>
                                        <p:attrNameLst>
                                          <p:attrName>ppt_w</p:attrName>
                                        </p:attrNameLst>
                                      </p:cBhvr>
                                      <p:tavLst>
                                        <p:tav tm="0">
                                          <p:val>
                                            <p:fltVal val="0"/>
                                          </p:val>
                                        </p:tav>
                                        <p:tav tm="100000">
                                          <p:val>
                                            <p:strVal val="#ppt_w"/>
                                          </p:val>
                                        </p:tav>
                                      </p:tavLst>
                                    </p:anim>
                                    <p:anim calcmode="lin" valueType="num">
                                      <p:cBhvr>
                                        <p:cTn id="37" dur="750" fill="hold"/>
                                        <p:tgtEl>
                                          <p:spTgt spid="23"/>
                                        </p:tgtEl>
                                        <p:attrNameLst>
                                          <p:attrName>ppt_h</p:attrName>
                                        </p:attrNameLst>
                                      </p:cBhvr>
                                      <p:tavLst>
                                        <p:tav tm="0">
                                          <p:val>
                                            <p:fltVal val="0"/>
                                          </p:val>
                                        </p:tav>
                                        <p:tav tm="100000">
                                          <p:val>
                                            <p:strVal val="#ppt_h"/>
                                          </p:val>
                                        </p:tav>
                                      </p:tavLst>
                                    </p:anim>
                                    <p:anim calcmode="lin" valueType="num">
                                      <p:cBhvr>
                                        <p:cTn id="38" dur="750" fill="hold"/>
                                        <p:tgtEl>
                                          <p:spTgt spid="23"/>
                                        </p:tgtEl>
                                        <p:attrNameLst>
                                          <p:attrName>style.rotation</p:attrName>
                                        </p:attrNameLst>
                                      </p:cBhvr>
                                      <p:tavLst>
                                        <p:tav tm="0">
                                          <p:val>
                                            <p:fltVal val="90"/>
                                          </p:val>
                                        </p:tav>
                                        <p:tav tm="100000">
                                          <p:val>
                                            <p:fltVal val="0"/>
                                          </p:val>
                                        </p:tav>
                                      </p:tavLst>
                                    </p:anim>
                                    <p:animEffect transition="in" filter="fade">
                                      <p:cBhvr>
                                        <p:cTn id="39" dur="750"/>
                                        <p:tgtEl>
                                          <p:spTgt spid="23"/>
                                        </p:tgtEl>
                                      </p:cBhvr>
                                    </p:animEffect>
                                  </p:childTnLst>
                                </p:cTn>
                              </p:par>
                              <p:par>
                                <p:cTn id="40" presetID="31" presetClass="entr" presetSubtype="0" fill="hold" grpId="0" nodeType="withEffect">
                                  <p:stCondLst>
                                    <p:cond delay="1000"/>
                                  </p:stCondLst>
                                  <p:childTnLst>
                                    <p:set>
                                      <p:cBhvr>
                                        <p:cTn id="41" dur="1" fill="hold">
                                          <p:stCondLst>
                                            <p:cond delay="0"/>
                                          </p:stCondLst>
                                        </p:cTn>
                                        <p:tgtEl>
                                          <p:spTgt spid="26"/>
                                        </p:tgtEl>
                                        <p:attrNameLst>
                                          <p:attrName>style.visibility</p:attrName>
                                        </p:attrNameLst>
                                      </p:cBhvr>
                                      <p:to>
                                        <p:strVal val="visible"/>
                                      </p:to>
                                    </p:set>
                                    <p:anim calcmode="lin" valueType="num">
                                      <p:cBhvr>
                                        <p:cTn id="42" dur="750" fill="hold"/>
                                        <p:tgtEl>
                                          <p:spTgt spid="26"/>
                                        </p:tgtEl>
                                        <p:attrNameLst>
                                          <p:attrName>ppt_w</p:attrName>
                                        </p:attrNameLst>
                                      </p:cBhvr>
                                      <p:tavLst>
                                        <p:tav tm="0">
                                          <p:val>
                                            <p:fltVal val="0"/>
                                          </p:val>
                                        </p:tav>
                                        <p:tav tm="100000">
                                          <p:val>
                                            <p:strVal val="#ppt_w"/>
                                          </p:val>
                                        </p:tav>
                                      </p:tavLst>
                                    </p:anim>
                                    <p:anim calcmode="lin" valueType="num">
                                      <p:cBhvr>
                                        <p:cTn id="43" dur="750" fill="hold"/>
                                        <p:tgtEl>
                                          <p:spTgt spid="26"/>
                                        </p:tgtEl>
                                        <p:attrNameLst>
                                          <p:attrName>ppt_h</p:attrName>
                                        </p:attrNameLst>
                                      </p:cBhvr>
                                      <p:tavLst>
                                        <p:tav tm="0">
                                          <p:val>
                                            <p:fltVal val="0"/>
                                          </p:val>
                                        </p:tav>
                                        <p:tav tm="100000">
                                          <p:val>
                                            <p:strVal val="#ppt_h"/>
                                          </p:val>
                                        </p:tav>
                                      </p:tavLst>
                                    </p:anim>
                                    <p:anim calcmode="lin" valueType="num">
                                      <p:cBhvr>
                                        <p:cTn id="44" dur="750" fill="hold"/>
                                        <p:tgtEl>
                                          <p:spTgt spid="26"/>
                                        </p:tgtEl>
                                        <p:attrNameLst>
                                          <p:attrName>style.rotation</p:attrName>
                                        </p:attrNameLst>
                                      </p:cBhvr>
                                      <p:tavLst>
                                        <p:tav tm="0">
                                          <p:val>
                                            <p:fltVal val="90"/>
                                          </p:val>
                                        </p:tav>
                                        <p:tav tm="100000">
                                          <p:val>
                                            <p:fltVal val="0"/>
                                          </p:val>
                                        </p:tav>
                                      </p:tavLst>
                                    </p:anim>
                                    <p:animEffect transition="in" filter="fade">
                                      <p:cBhvr>
                                        <p:cTn id="45" dur="750"/>
                                        <p:tgtEl>
                                          <p:spTgt spid="26"/>
                                        </p:tgtEl>
                                      </p:cBhvr>
                                    </p:animEffect>
                                  </p:childTnLst>
                                </p:cTn>
                              </p:par>
                            </p:childTnLst>
                          </p:cTn>
                        </p:par>
                        <p:par>
                          <p:cTn id="46" fill="hold">
                            <p:stCondLst>
                              <p:cond delay="7875"/>
                            </p:stCondLst>
                            <p:childTnLst>
                              <p:par>
                                <p:cTn id="47" presetID="53" presetClass="entr" presetSubtype="16"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ppt_w</p:attrName>
                                        </p:attrNameLst>
                                      </p:cBhvr>
                                      <p:tavLst>
                                        <p:tav tm="0">
                                          <p:val>
                                            <p:fltVal val="0"/>
                                          </p:val>
                                        </p:tav>
                                        <p:tav tm="100000">
                                          <p:val>
                                            <p:strVal val="#ppt_w"/>
                                          </p:val>
                                        </p:tav>
                                      </p:tavLst>
                                    </p:anim>
                                    <p:anim calcmode="lin" valueType="num">
                                      <p:cBhvr>
                                        <p:cTn id="50" dur="500" fill="hold"/>
                                        <p:tgtEl>
                                          <p:spTgt spid="24"/>
                                        </p:tgtEl>
                                        <p:attrNameLst>
                                          <p:attrName>ppt_h</p:attrName>
                                        </p:attrNameLst>
                                      </p:cBhvr>
                                      <p:tavLst>
                                        <p:tav tm="0">
                                          <p:val>
                                            <p:fltVal val="0"/>
                                          </p:val>
                                        </p:tav>
                                        <p:tav tm="100000">
                                          <p:val>
                                            <p:strVal val="#ppt_h"/>
                                          </p:val>
                                        </p:tav>
                                      </p:tavLst>
                                    </p:anim>
                                    <p:animEffect transition="in" filter="fade">
                                      <p:cBhvr>
                                        <p:cTn id="51" dur="500"/>
                                        <p:tgtEl>
                                          <p:spTgt spid="24"/>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par>
                                <p:cTn id="57" presetID="53" presetClass="entr" presetSubtype="16" fill="hold" grpId="0" nodeType="withEffect">
                                  <p:stCondLst>
                                    <p:cond delay="50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par>
                                <p:cTn id="62" presetID="53" presetClass="entr" presetSubtype="16" fill="hold" grpId="0" nodeType="withEffect">
                                  <p:stCondLst>
                                    <p:cond delay="750"/>
                                  </p:stCondLst>
                                  <p:childTnLst>
                                    <p:set>
                                      <p:cBhvr>
                                        <p:cTn id="63" dur="1" fill="hold">
                                          <p:stCondLst>
                                            <p:cond delay="0"/>
                                          </p:stCondLst>
                                        </p:cTn>
                                        <p:tgtEl>
                                          <p:spTgt spid="27"/>
                                        </p:tgtEl>
                                        <p:attrNameLst>
                                          <p:attrName>style.visibility</p:attrName>
                                        </p:attrNameLst>
                                      </p:cBhvr>
                                      <p:to>
                                        <p:strVal val="visible"/>
                                      </p:to>
                                    </p:set>
                                    <p:anim calcmode="lin" valueType="num">
                                      <p:cBhvr>
                                        <p:cTn id="64" dur="500" fill="hold"/>
                                        <p:tgtEl>
                                          <p:spTgt spid="27"/>
                                        </p:tgtEl>
                                        <p:attrNameLst>
                                          <p:attrName>ppt_w</p:attrName>
                                        </p:attrNameLst>
                                      </p:cBhvr>
                                      <p:tavLst>
                                        <p:tav tm="0">
                                          <p:val>
                                            <p:fltVal val="0"/>
                                          </p:val>
                                        </p:tav>
                                        <p:tav tm="100000">
                                          <p:val>
                                            <p:strVal val="#ppt_w"/>
                                          </p:val>
                                        </p:tav>
                                      </p:tavLst>
                                    </p:anim>
                                    <p:anim calcmode="lin" valueType="num">
                                      <p:cBhvr>
                                        <p:cTn id="65" dur="500" fill="hold"/>
                                        <p:tgtEl>
                                          <p:spTgt spid="27"/>
                                        </p:tgtEl>
                                        <p:attrNameLst>
                                          <p:attrName>ppt_h</p:attrName>
                                        </p:attrNameLst>
                                      </p:cBhvr>
                                      <p:tavLst>
                                        <p:tav tm="0">
                                          <p:val>
                                            <p:fltVal val="0"/>
                                          </p:val>
                                        </p:tav>
                                        <p:tav tm="100000">
                                          <p:val>
                                            <p:strVal val="#ppt_h"/>
                                          </p:val>
                                        </p:tav>
                                      </p:tavLst>
                                    </p:anim>
                                    <p:animEffect transition="in" filter="fade">
                                      <p:cBhvr>
                                        <p:cTn id="6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22" grpId="0" animBg="1"/>
      <p:bldP spid="23" grpId="0" animBg="1"/>
      <p:bldP spid="24" grpId="0" animBg="1"/>
      <p:bldP spid="25" grpId="0" animBg="1"/>
      <p:bldP spid="26" grpId="0" animBg="1"/>
      <p:bldP spid="27" grpId="0" animBg="1"/>
      <p:bldP spid="28" grpId="0" animBg="1"/>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flip="none" rotWithShape="1">
            <a:gsLst>
              <a:gs pos="0">
                <a:schemeClr val="accent1"/>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其他工作情况</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12</a:t>
            </a:fld>
            <a:endParaRPr lang="zh-CN" altLang="en-US" sz="1800" dirty="0">
              <a:solidFill>
                <a:schemeClr val="bg1"/>
              </a:solidFill>
            </a:endParaRPr>
          </a:p>
        </p:txBody>
      </p:sp>
      <p:sp>
        <p:nvSpPr>
          <p:cNvPr id="20" name="TextBox 54"/>
          <p:cNvSpPr txBox="1"/>
          <p:nvPr/>
        </p:nvSpPr>
        <p:spPr>
          <a:xfrm>
            <a:off x="4357852" y="1410722"/>
            <a:ext cx="3384377" cy="665310"/>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lnSpc>
                <a:spcPct val="150000"/>
              </a:lnSpc>
              <a:spcBef>
                <a:spcPts val="0"/>
              </a:spcBef>
              <a:spcAft>
                <a:spcPts val="0"/>
              </a:spcAft>
              <a:defRPr/>
            </a:pPr>
            <a:r>
              <a:rPr lang="zh-CN" altLang="en-US" dirty="0">
                <a:solidFill>
                  <a:prstClr val="black">
                    <a:lumMod val="65000"/>
                    <a:lumOff val="35000"/>
                  </a:prstClr>
                </a:solidFill>
              </a:rPr>
              <a:t>添加适当的文字，一页的文字最好不要超过</a:t>
            </a:r>
            <a:r>
              <a:rPr lang="en-US" altLang="zh-CN" dirty="0">
                <a:solidFill>
                  <a:prstClr val="black">
                    <a:lumMod val="65000"/>
                    <a:lumOff val="35000"/>
                  </a:prstClr>
                </a:solidFill>
              </a:rPr>
              <a:t>200,</a:t>
            </a:r>
            <a:r>
              <a:rPr lang="zh-CN" altLang="en-US" dirty="0">
                <a:solidFill>
                  <a:prstClr val="black">
                    <a:lumMod val="65000"/>
                    <a:lumOff val="35000"/>
                  </a:prstClr>
                </a:solidFill>
              </a:rPr>
              <a:t>添加适当的文字，添加适当的文字添加适当的文字，一页的文字最好不要超过</a:t>
            </a:r>
            <a:r>
              <a:rPr lang="en-US" altLang="zh-CN" dirty="0">
                <a:solidFill>
                  <a:prstClr val="black">
                    <a:lumMod val="65000"/>
                    <a:lumOff val="35000"/>
                  </a:prstClr>
                </a:solidFill>
              </a:rPr>
              <a:t>200,</a:t>
            </a:r>
            <a:r>
              <a:rPr lang="zh-CN" altLang="en-US" dirty="0">
                <a:solidFill>
                  <a:prstClr val="black">
                    <a:lumMod val="65000"/>
                    <a:lumOff val="35000"/>
                  </a:prstClr>
                </a:solidFill>
              </a:rPr>
              <a:t>添加适当的文字</a:t>
            </a:r>
            <a:endParaRPr kumimoji="0" lang="en-US" altLang="zh-CN" sz="1000" b="0" i="0" u="none" strike="noStrike" kern="0" cap="none" spc="0" normalizeH="0" baseline="0" noProof="0" dirty="0">
              <a:ln>
                <a:noFill/>
              </a:ln>
              <a:solidFill>
                <a:srgbClr val="000000">
                  <a:lumMod val="65000"/>
                  <a:lumOff val="35000"/>
                </a:srgbClr>
              </a:solidFill>
              <a:effectLst/>
              <a:uLnTx/>
              <a:uFillTx/>
              <a:latin typeface="微软雅黑" pitchFamily="34" charset="-122"/>
              <a:ea typeface="微软雅黑" pitchFamily="34" charset="-122"/>
            </a:endParaRPr>
          </a:p>
        </p:txBody>
      </p:sp>
      <p:sp>
        <p:nvSpPr>
          <p:cNvPr id="21" name="Freeform 5"/>
          <p:cNvSpPr>
            <a:spLocks/>
          </p:cNvSpPr>
          <p:nvPr/>
        </p:nvSpPr>
        <p:spPr bwMode="auto">
          <a:xfrm rot="5400000">
            <a:off x="1119563" y="1740659"/>
            <a:ext cx="2300880" cy="207450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chemeClr val="accent1"/>
              </a:gs>
              <a:gs pos="100000">
                <a:schemeClr val="accent2"/>
              </a:gs>
            </a:gsLst>
            <a:lin ang="8100000" scaled="1"/>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22" name="TextBox 56"/>
          <p:cNvSpPr txBox="1"/>
          <p:nvPr/>
        </p:nvSpPr>
        <p:spPr>
          <a:xfrm>
            <a:off x="1745581" y="2335556"/>
            <a:ext cx="1048845"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重点项目</a:t>
            </a:r>
          </a:p>
        </p:txBody>
      </p:sp>
      <p:sp>
        <p:nvSpPr>
          <p:cNvPr id="23" name="Freeform 5"/>
          <p:cNvSpPr>
            <a:spLocks/>
          </p:cNvSpPr>
          <p:nvPr/>
        </p:nvSpPr>
        <p:spPr bwMode="auto">
          <a:xfrm rot="5400000">
            <a:off x="1007834" y="1651700"/>
            <a:ext cx="2524338" cy="225241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75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4" name="椭圆 23"/>
          <p:cNvSpPr/>
          <p:nvPr/>
        </p:nvSpPr>
        <p:spPr>
          <a:xfrm>
            <a:off x="2701698" y="1547124"/>
            <a:ext cx="427814" cy="427814"/>
          </a:xfrm>
          <a:prstGeom prst="ellipse">
            <a:avLst/>
          </a:prstGeom>
          <a:gradFill flip="none" rotWithShape="1">
            <a:gsLst>
              <a:gs pos="0">
                <a:schemeClr val="accent1"/>
              </a:gs>
              <a:gs pos="100000">
                <a:schemeClr val="accent2"/>
              </a:gs>
            </a:gsLst>
            <a:lin ang="10800000" scaled="1"/>
            <a:tileRect/>
          </a:gra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1</a:t>
            </a:r>
            <a:endParaRPr kumimoji="0" lang="zh-CN" altLang="en-US"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25" name="椭圆 24"/>
          <p:cNvSpPr/>
          <p:nvPr/>
        </p:nvSpPr>
        <p:spPr>
          <a:xfrm>
            <a:off x="3246294" y="2564002"/>
            <a:ext cx="427814" cy="427814"/>
          </a:xfrm>
          <a:prstGeom prst="ellipse">
            <a:avLst/>
          </a:prstGeom>
          <a:gradFill flip="none" rotWithShape="1">
            <a:gsLst>
              <a:gs pos="0">
                <a:schemeClr val="accent1"/>
              </a:gs>
              <a:gs pos="100000">
                <a:schemeClr val="accent2"/>
              </a:gs>
            </a:gsLst>
            <a:lin ang="10800000" scaled="1"/>
            <a:tileRect/>
          </a:gra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2</a:t>
            </a:r>
            <a:endParaRPr kumimoji="0" lang="zh-CN" altLang="en-US"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26" name="椭圆 25"/>
          <p:cNvSpPr/>
          <p:nvPr/>
        </p:nvSpPr>
        <p:spPr>
          <a:xfrm>
            <a:off x="2701698" y="3574861"/>
            <a:ext cx="427814" cy="427814"/>
          </a:xfrm>
          <a:prstGeom prst="ellipse">
            <a:avLst/>
          </a:prstGeom>
          <a:gradFill flip="none" rotWithShape="1">
            <a:gsLst>
              <a:gs pos="0">
                <a:schemeClr val="accent1"/>
              </a:gs>
              <a:gs pos="100000">
                <a:schemeClr val="accent2"/>
              </a:gs>
            </a:gsLst>
            <a:lin ang="10800000" scaled="1"/>
            <a:tileRect/>
          </a:gra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3</a:t>
            </a:r>
            <a:endParaRPr kumimoji="0" lang="zh-CN" altLang="en-US"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grpSp>
        <p:nvGrpSpPr>
          <p:cNvPr id="27" name="组合 26"/>
          <p:cNvGrpSpPr/>
          <p:nvPr/>
        </p:nvGrpSpPr>
        <p:grpSpPr>
          <a:xfrm>
            <a:off x="3129512" y="1583722"/>
            <a:ext cx="1051729" cy="354618"/>
            <a:chOff x="3513818" y="1963801"/>
            <a:chExt cx="1051729" cy="354618"/>
          </a:xfrm>
        </p:grpSpPr>
        <p:cxnSp>
          <p:nvCxnSpPr>
            <p:cNvPr id="28" name="直接连接符 27"/>
            <p:cNvCxnSpPr/>
            <p:nvPr/>
          </p:nvCxnSpPr>
          <p:spPr>
            <a:xfrm>
              <a:off x="3513818" y="2141110"/>
              <a:ext cx="1051729" cy="0"/>
            </a:xfrm>
            <a:prstGeom prst="line">
              <a:avLst/>
            </a:prstGeom>
            <a:noFill/>
            <a:ln w="9525" cap="flat" cmpd="sng" algn="ctr">
              <a:solidFill>
                <a:schemeClr val="bg1">
                  <a:lumMod val="75000"/>
                </a:schemeClr>
              </a:solidFill>
              <a:prstDash val="sysDot"/>
              <a:headEnd type="none" w="med" len="med"/>
              <a:tailEnd type="none" w="med" len="med"/>
            </a:ln>
            <a:effectLst/>
          </p:spPr>
        </p:cxnSp>
        <p:cxnSp>
          <p:nvCxnSpPr>
            <p:cNvPr id="29" name="直接连接符 28"/>
            <p:cNvCxnSpPr/>
            <p:nvPr/>
          </p:nvCxnSpPr>
          <p:spPr>
            <a:xfrm>
              <a:off x="4565547" y="1963801"/>
              <a:ext cx="0" cy="354618"/>
            </a:xfrm>
            <a:prstGeom prst="line">
              <a:avLst/>
            </a:prstGeom>
            <a:noFill/>
            <a:ln w="9525" cap="flat" cmpd="sng" algn="ctr">
              <a:solidFill>
                <a:schemeClr val="bg1">
                  <a:lumMod val="75000"/>
                </a:schemeClr>
              </a:solidFill>
              <a:prstDash val="sysDot"/>
              <a:headEnd type="none" w="med" len="med"/>
              <a:tailEnd type="none" w="med" len="med"/>
            </a:ln>
            <a:effectLst/>
          </p:spPr>
        </p:cxnSp>
      </p:grpSp>
      <p:sp>
        <p:nvSpPr>
          <p:cNvPr id="30" name="TextBox 64"/>
          <p:cNvSpPr txBox="1"/>
          <p:nvPr/>
        </p:nvSpPr>
        <p:spPr>
          <a:xfrm>
            <a:off x="4886441" y="2448866"/>
            <a:ext cx="3384377" cy="665310"/>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lnSpc>
                <a:spcPct val="150000"/>
              </a:lnSpc>
              <a:spcBef>
                <a:spcPts val="0"/>
              </a:spcBef>
              <a:spcAft>
                <a:spcPts val="0"/>
              </a:spcAft>
              <a:defRPr/>
            </a:pPr>
            <a:r>
              <a:rPr lang="zh-CN" altLang="en-US" dirty="0">
                <a:solidFill>
                  <a:prstClr val="black">
                    <a:lumMod val="65000"/>
                    <a:lumOff val="35000"/>
                  </a:prstClr>
                </a:solidFill>
              </a:rPr>
              <a:t>添加适当的文字，一页的文字最好不要超过</a:t>
            </a:r>
            <a:r>
              <a:rPr lang="en-US" altLang="zh-CN" dirty="0">
                <a:solidFill>
                  <a:prstClr val="black">
                    <a:lumMod val="65000"/>
                    <a:lumOff val="35000"/>
                  </a:prstClr>
                </a:solidFill>
              </a:rPr>
              <a:t>200,</a:t>
            </a:r>
            <a:r>
              <a:rPr lang="zh-CN" altLang="en-US" dirty="0">
                <a:solidFill>
                  <a:prstClr val="black">
                    <a:lumMod val="65000"/>
                    <a:lumOff val="35000"/>
                  </a:prstClr>
                </a:solidFill>
              </a:rPr>
              <a:t>添加适当的文字，添加适当的文字添加适当的文字，一页的文字最好不要超过</a:t>
            </a:r>
            <a:r>
              <a:rPr lang="en-US" altLang="zh-CN" dirty="0">
                <a:solidFill>
                  <a:prstClr val="black">
                    <a:lumMod val="65000"/>
                    <a:lumOff val="35000"/>
                  </a:prstClr>
                </a:solidFill>
              </a:rPr>
              <a:t>200,</a:t>
            </a:r>
            <a:r>
              <a:rPr lang="zh-CN" altLang="en-US" dirty="0">
                <a:solidFill>
                  <a:prstClr val="black">
                    <a:lumMod val="65000"/>
                    <a:lumOff val="35000"/>
                  </a:prstClr>
                </a:solidFill>
              </a:rPr>
              <a:t>添加适当的文字</a:t>
            </a:r>
            <a:endParaRPr lang="zh-CN" altLang="en-US" b="0" kern="0" dirty="0">
              <a:solidFill>
                <a:schemeClr val="accent3">
                  <a:lumMod val="50000"/>
                </a:schemeClr>
              </a:solidFill>
            </a:endParaRPr>
          </a:p>
        </p:txBody>
      </p:sp>
      <p:sp>
        <p:nvSpPr>
          <p:cNvPr id="31" name="TextBox 65"/>
          <p:cNvSpPr txBox="1"/>
          <p:nvPr/>
        </p:nvSpPr>
        <p:spPr>
          <a:xfrm>
            <a:off x="4380672" y="3502257"/>
            <a:ext cx="3384377" cy="665310"/>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lnSpc>
                <a:spcPct val="150000"/>
              </a:lnSpc>
              <a:spcBef>
                <a:spcPts val="0"/>
              </a:spcBef>
              <a:spcAft>
                <a:spcPts val="0"/>
              </a:spcAft>
              <a:defRPr/>
            </a:pPr>
            <a:r>
              <a:rPr lang="zh-CN" altLang="en-US" dirty="0">
                <a:solidFill>
                  <a:prstClr val="black">
                    <a:lumMod val="65000"/>
                    <a:lumOff val="35000"/>
                  </a:prstClr>
                </a:solidFill>
              </a:rPr>
              <a:t>添加适当的文字，一页的文字最好不要超过</a:t>
            </a:r>
            <a:r>
              <a:rPr lang="en-US" altLang="zh-CN" dirty="0">
                <a:solidFill>
                  <a:prstClr val="black">
                    <a:lumMod val="65000"/>
                    <a:lumOff val="35000"/>
                  </a:prstClr>
                </a:solidFill>
              </a:rPr>
              <a:t>200,</a:t>
            </a:r>
            <a:r>
              <a:rPr lang="zh-CN" altLang="en-US" dirty="0">
                <a:solidFill>
                  <a:prstClr val="black">
                    <a:lumMod val="65000"/>
                    <a:lumOff val="35000"/>
                  </a:prstClr>
                </a:solidFill>
              </a:rPr>
              <a:t>添加适当的文字，添加适当的文字添加适当的文字，一页的文字最好不要超过</a:t>
            </a:r>
            <a:r>
              <a:rPr lang="en-US" altLang="zh-CN" dirty="0">
                <a:solidFill>
                  <a:prstClr val="black">
                    <a:lumMod val="65000"/>
                    <a:lumOff val="35000"/>
                  </a:prstClr>
                </a:solidFill>
              </a:rPr>
              <a:t>200,</a:t>
            </a:r>
            <a:r>
              <a:rPr lang="zh-CN" altLang="en-US" dirty="0">
                <a:solidFill>
                  <a:prstClr val="black">
                    <a:lumMod val="65000"/>
                    <a:lumOff val="35000"/>
                  </a:prstClr>
                </a:solidFill>
              </a:rPr>
              <a:t>添加适当的文字</a:t>
            </a:r>
            <a:endParaRPr lang="zh-CN" altLang="en-US" b="0" kern="0" dirty="0">
              <a:solidFill>
                <a:schemeClr val="accent3">
                  <a:lumMod val="50000"/>
                </a:schemeClr>
              </a:solidFill>
            </a:endParaRPr>
          </a:p>
        </p:txBody>
      </p:sp>
      <p:grpSp>
        <p:nvGrpSpPr>
          <p:cNvPr id="32" name="组合 31"/>
          <p:cNvGrpSpPr/>
          <p:nvPr/>
        </p:nvGrpSpPr>
        <p:grpSpPr>
          <a:xfrm>
            <a:off x="3678682" y="2600599"/>
            <a:ext cx="1051729" cy="354618"/>
            <a:chOff x="3513818" y="1963801"/>
            <a:chExt cx="1051729" cy="354618"/>
          </a:xfrm>
        </p:grpSpPr>
        <p:cxnSp>
          <p:nvCxnSpPr>
            <p:cNvPr id="33" name="直接连接符 32"/>
            <p:cNvCxnSpPr/>
            <p:nvPr/>
          </p:nvCxnSpPr>
          <p:spPr>
            <a:xfrm>
              <a:off x="3513818" y="2141110"/>
              <a:ext cx="1051729" cy="0"/>
            </a:xfrm>
            <a:prstGeom prst="line">
              <a:avLst/>
            </a:prstGeom>
            <a:noFill/>
            <a:ln w="6350" cap="flat" cmpd="sng" algn="ctr">
              <a:solidFill>
                <a:schemeClr val="bg1">
                  <a:lumMod val="75000"/>
                </a:schemeClr>
              </a:solidFill>
              <a:prstDash val="sysDot"/>
              <a:headEnd type="none" w="med" len="med"/>
              <a:tailEnd type="none" w="med" len="med"/>
            </a:ln>
            <a:effectLst/>
          </p:spPr>
        </p:cxnSp>
        <p:cxnSp>
          <p:nvCxnSpPr>
            <p:cNvPr id="34" name="直接连接符 33"/>
            <p:cNvCxnSpPr/>
            <p:nvPr/>
          </p:nvCxnSpPr>
          <p:spPr>
            <a:xfrm>
              <a:off x="4565547" y="1963801"/>
              <a:ext cx="0" cy="354618"/>
            </a:xfrm>
            <a:prstGeom prst="line">
              <a:avLst/>
            </a:prstGeom>
            <a:noFill/>
            <a:ln w="6350" cap="flat" cmpd="sng" algn="ctr">
              <a:solidFill>
                <a:schemeClr val="bg1">
                  <a:lumMod val="75000"/>
                </a:schemeClr>
              </a:solidFill>
              <a:prstDash val="sysDot"/>
              <a:headEnd type="none" w="med" len="med"/>
              <a:tailEnd type="none" w="med" len="med"/>
            </a:ln>
            <a:effectLst/>
          </p:spPr>
        </p:cxnSp>
      </p:grpSp>
      <p:grpSp>
        <p:nvGrpSpPr>
          <p:cNvPr id="35" name="组合 34"/>
          <p:cNvGrpSpPr/>
          <p:nvPr/>
        </p:nvGrpSpPr>
        <p:grpSpPr>
          <a:xfrm>
            <a:off x="3129512" y="3611458"/>
            <a:ext cx="1051729" cy="354618"/>
            <a:chOff x="3513818" y="1963801"/>
            <a:chExt cx="1051729" cy="354618"/>
          </a:xfrm>
        </p:grpSpPr>
        <p:cxnSp>
          <p:nvCxnSpPr>
            <p:cNvPr id="36" name="直接连接符 35"/>
            <p:cNvCxnSpPr/>
            <p:nvPr/>
          </p:nvCxnSpPr>
          <p:spPr>
            <a:xfrm>
              <a:off x="3513818" y="2141110"/>
              <a:ext cx="1051729" cy="0"/>
            </a:xfrm>
            <a:prstGeom prst="line">
              <a:avLst/>
            </a:prstGeom>
            <a:noFill/>
            <a:ln w="9525" cap="flat" cmpd="sng" algn="ctr">
              <a:solidFill>
                <a:schemeClr val="bg1">
                  <a:lumMod val="75000"/>
                </a:schemeClr>
              </a:solidFill>
              <a:prstDash val="sysDot"/>
              <a:headEnd type="none" w="med" len="med"/>
              <a:tailEnd type="none" w="med" len="med"/>
            </a:ln>
            <a:effectLst/>
          </p:spPr>
        </p:cxnSp>
        <p:cxnSp>
          <p:nvCxnSpPr>
            <p:cNvPr id="37" name="直接连接符 36"/>
            <p:cNvCxnSpPr/>
            <p:nvPr/>
          </p:nvCxnSpPr>
          <p:spPr>
            <a:xfrm>
              <a:off x="4565547" y="1963801"/>
              <a:ext cx="0" cy="354618"/>
            </a:xfrm>
            <a:prstGeom prst="line">
              <a:avLst/>
            </a:prstGeom>
            <a:noFill/>
            <a:ln w="9525" cap="flat" cmpd="sng" algn="ctr">
              <a:solidFill>
                <a:schemeClr val="bg1">
                  <a:lumMod val="75000"/>
                </a:schemeClr>
              </a:solidFill>
              <a:prstDash val="sysDot"/>
              <a:headEnd type="none" w="med" len="med"/>
              <a:tailEnd type="none" w="med" len="med"/>
            </a:ln>
            <a:effectLst/>
          </p:spPr>
        </p:cxnSp>
      </p:grpSp>
    </p:spTree>
    <p:extLst>
      <p:ext uri="{BB962C8B-B14F-4D97-AF65-F5344CB8AC3E}">
        <p14:creationId xmlns:p14="http://schemas.microsoft.com/office/powerpoint/2010/main" val="128812989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3250" advClick="0" advTm="0">
        <p15:prstTrans prst="origami"/>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625"/>
                            </p:stCondLst>
                            <p:childTnLst>
                              <p:par>
                                <p:cTn id="22" presetID="53" presetClass="entr" presetSubtype="528"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ppt_w</p:attrName>
                                        </p:attrNameLst>
                                      </p:cBhvr>
                                      <p:tavLst>
                                        <p:tav tm="0">
                                          <p:val>
                                            <p:fltVal val="0"/>
                                          </p:val>
                                        </p:tav>
                                        <p:tav tm="100000">
                                          <p:val>
                                            <p:strVal val="#ppt_w"/>
                                          </p:val>
                                        </p:tav>
                                      </p:tavLst>
                                    </p:anim>
                                    <p:anim calcmode="lin" valueType="num">
                                      <p:cBhvr>
                                        <p:cTn id="25" dur="500" fill="hold"/>
                                        <p:tgtEl>
                                          <p:spTgt spid="23"/>
                                        </p:tgtEl>
                                        <p:attrNameLst>
                                          <p:attrName>ppt_h</p:attrName>
                                        </p:attrNameLst>
                                      </p:cBhvr>
                                      <p:tavLst>
                                        <p:tav tm="0">
                                          <p:val>
                                            <p:fltVal val="0"/>
                                          </p:val>
                                        </p:tav>
                                        <p:tav tm="100000">
                                          <p:val>
                                            <p:strVal val="#ppt_h"/>
                                          </p:val>
                                        </p:tav>
                                      </p:tavLst>
                                    </p:anim>
                                    <p:animEffect transition="in" filter="fade">
                                      <p:cBhvr>
                                        <p:cTn id="26" dur="500"/>
                                        <p:tgtEl>
                                          <p:spTgt spid="23"/>
                                        </p:tgtEl>
                                      </p:cBhvr>
                                    </p:animEffect>
                                    <p:anim calcmode="lin" valueType="num">
                                      <p:cBhvr>
                                        <p:cTn id="27" dur="500" fill="hold"/>
                                        <p:tgtEl>
                                          <p:spTgt spid="23"/>
                                        </p:tgtEl>
                                        <p:attrNameLst>
                                          <p:attrName>ppt_x</p:attrName>
                                        </p:attrNameLst>
                                      </p:cBhvr>
                                      <p:tavLst>
                                        <p:tav tm="0">
                                          <p:val>
                                            <p:fltVal val="0.5"/>
                                          </p:val>
                                        </p:tav>
                                        <p:tav tm="100000">
                                          <p:val>
                                            <p:strVal val="#ppt_x"/>
                                          </p:val>
                                        </p:tav>
                                      </p:tavLst>
                                    </p:anim>
                                    <p:anim calcmode="lin" valueType="num">
                                      <p:cBhvr>
                                        <p:cTn id="28" dur="500" fill="hold"/>
                                        <p:tgtEl>
                                          <p:spTgt spid="23"/>
                                        </p:tgtEl>
                                        <p:attrNameLst>
                                          <p:attrName>ppt_y</p:attrName>
                                        </p:attrNameLst>
                                      </p:cBhvr>
                                      <p:tavLst>
                                        <p:tav tm="0">
                                          <p:val>
                                            <p:fltVal val="0.5"/>
                                          </p:val>
                                        </p:tav>
                                        <p:tav tm="100000">
                                          <p:val>
                                            <p:strVal val="#ppt_y"/>
                                          </p:val>
                                        </p:tav>
                                      </p:tavLst>
                                    </p:anim>
                                  </p:childTnLst>
                                </p:cTn>
                              </p:par>
                              <p:par>
                                <p:cTn id="29" presetID="53" presetClass="entr" presetSubtype="528"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anim calcmode="lin" valueType="num">
                                      <p:cBhvr>
                                        <p:cTn id="34" dur="500" fill="hold"/>
                                        <p:tgtEl>
                                          <p:spTgt spid="21"/>
                                        </p:tgtEl>
                                        <p:attrNameLst>
                                          <p:attrName>ppt_x</p:attrName>
                                        </p:attrNameLst>
                                      </p:cBhvr>
                                      <p:tavLst>
                                        <p:tav tm="0">
                                          <p:val>
                                            <p:fltVal val="0.5"/>
                                          </p:val>
                                        </p:tav>
                                        <p:tav tm="100000">
                                          <p:val>
                                            <p:strVal val="#ppt_x"/>
                                          </p:val>
                                        </p:tav>
                                      </p:tavLst>
                                    </p:anim>
                                    <p:anim calcmode="lin" valueType="num">
                                      <p:cBhvr>
                                        <p:cTn id="35" dur="500" fill="hold"/>
                                        <p:tgtEl>
                                          <p:spTgt spid="21"/>
                                        </p:tgtEl>
                                        <p:attrNameLst>
                                          <p:attrName>ppt_y</p:attrName>
                                        </p:attrNameLst>
                                      </p:cBhvr>
                                      <p:tavLst>
                                        <p:tav tm="0">
                                          <p:val>
                                            <p:fltVal val="0.5"/>
                                          </p:val>
                                        </p:tav>
                                        <p:tav tm="100000">
                                          <p:val>
                                            <p:strVal val="#ppt_y"/>
                                          </p:val>
                                        </p:tav>
                                      </p:tavLst>
                                    </p:anim>
                                  </p:childTnLst>
                                </p:cTn>
                              </p:par>
                            </p:childTnLst>
                          </p:cTn>
                        </p:par>
                        <p:par>
                          <p:cTn id="36" fill="hold">
                            <p:stCondLst>
                              <p:cond delay="2125"/>
                            </p:stCondLst>
                            <p:childTnLst>
                              <p:par>
                                <p:cTn id="37" presetID="53" presetClass="entr" presetSubtype="16"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500" fill="hold"/>
                                        <p:tgtEl>
                                          <p:spTgt spid="22"/>
                                        </p:tgtEl>
                                        <p:attrNameLst>
                                          <p:attrName>ppt_w</p:attrName>
                                        </p:attrNameLst>
                                      </p:cBhvr>
                                      <p:tavLst>
                                        <p:tav tm="0">
                                          <p:val>
                                            <p:fltVal val="0"/>
                                          </p:val>
                                        </p:tav>
                                        <p:tav tm="100000">
                                          <p:val>
                                            <p:strVal val="#ppt_w"/>
                                          </p:val>
                                        </p:tav>
                                      </p:tavLst>
                                    </p:anim>
                                    <p:anim calcmode="lin" valueType="num">
                                      <p:cBhvr>
                                        <p:cTn id="40" dur="500" fill="hold"/>
                                        <p:tgtEl>
                                          <p:spTgt spid="22"/>
                                        </p:tgtEl>
                                        <p:attrNameLst>
                                          <p:attrName>ppt_h</p:attrName>
                                        </p:attrNameLst>
                                      </p:cBhvr>
                                      <p:tavLst>
                                        <p:tav tm="0">
                                          <p:val>
                                            <p:fltVal val="0"/>
                                          </p:val>
                                        </p:tav>
                                        <p:tav tm="100000">
                                          <p:val>
                                            <p:strVal val="#ppt_h"/>
                                          </p:val>
                                        </p:tav>
                                      </p:tavLst>
                                    </p:anim>
                                    <p:animEffect transition="in" filter="fade">
                                      <p:cBhvr>
                                        <p:cTn id="41" dur="500"/>
                                        <p:tgtEl>
                                          <p:spTgt spid="22"/>
                                        </p:tgtEl>
                                      </p:cBhvr>
                                    </p:animEffect>
                                  </p:childTnLst>
                                </p:cTn>
                              </p:par>
                            </p:childTnLst>
                          </p:cTn>
                        </p:par>
                        <p:par>
                          <p:cTn id="42" fill="hold">
                            <p:stCondLst>
                              <p:cond delay="2625"/>
                            </p:stCondLst>
                            <p:childTnLst>
                              <p:par>
                                <p:cTn id="43" presetID="53" presetClass="entr" presetSubtype="16"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p:cTn id="45" dur="500" fill="hold"/>
                                        <p:tgtEl>
                                          <p:spTgt spid="24"/>
                                        </p:tgtEl>
                                        <p:attrNameLst>
                                          <p:attrName>ppt_w</p:attrName>
                                        </p:attrNameLst>
                                      </p:cBhvr>
                                      <p:tavLst>
                                        <p:tav tm="0">
                                          <p:val>
                                            <p:fltVal val="0"/>
                                          </p:val>
                                        </p:tav>
                                        <p:tav tm="100000">
                                          <p:val>
                                            <p:strVal val="#ppt_w"/>
                                          </p:val>
                                        </p:tav>
                                      </p:tavLst>
                                    </p:anim>
                                    <p:anim calcmode="lin" valueType="num">
                                      <p:cBhvr>
                                        <p:cTn id="46" dur="500" fill="hold"/>
                                        <p:tgtEl>
                                          <p:spTgt spid="24"/>
                                        </p:tgtEl>
                                        <p:attrNameLst>
                                          <p:attrName>ppt_h</p:attrName>
                                        </p:attrNameLst>
                                      </p:cBhvr>
                                      <p:tavLst>
                                        <p:tav tm="0">
                                          <p:val>
                                            <p:fltVal val="0"/>
                                          </p:val>
                                        </p:tav>
                                        <p:tav tm="100000">
                                          <p:val>
                                            <p:strVal val="#ppt_h"/>
                                          </p:val>
                                        </p:tav>
                                      </p:tavLst>
                                    </p:anim>
                                    <p:animEffect transition="in" filter="fade">
                                      <p:cBhvr>
                                        <p:cTn id="47" dur="500"/>
                                        <p:tgtEl>
                                          <p:spTgt spid="24"/>
                                        </p:tgtEl>
                                      </p:cBhvr>
                                    </p:animEffect>
                                  </p:childTnLst>
                                </p:cTn>
                              </p:par>
                              <p:par>
                                <p:cTn id="48" presetID="53" presetClass="entr" presetSubtype="16" fill="hold" grpId="0" nodeType="withEffect">
                                  <p:stCondLst>
                                    <p:cond delay="200"/>
                                  </p:stCondLst>
                                  <p:childTnLst>
                                    <p:set>
                                      <p:cBhvr>
                                        <p:cTn id="49" dur="1" fill="hold">
                                          <p:stCondLst>
                                            <p:cond delay="0"/>
                                          </p:stCondLst>
                                        </p:cTn>
                                        <p:tgtEl>
                                          <p:spTgt spid="25"/>
                                        </p:tgtEl>
                                        <p:attrNameLst>
                                          <p:attrName>style.visibility</p:attrName>
                                        </p:attrNameLst>
                                      </p:cBhvr>
                                      <p:to>
                                        <p:strVal val="visible"/>
                                      </p:to>
                                    </p:set>
                                    <p:anim calcmode="lin" valueType="num">
                                      <p:cBhvr>
                                        <p:cTn id="50" dur="500" fill="hold"/>
                                        <p:tgtEl>
                                          <p:spTgt spid="25"/>
                                        </p:tgtEl>
                                        <p:attrNameLst>
                                          <p:attrName>ppt_w</p:attrName>
                                        </p:attrNameLst>
                                      </p:cBhvr>
                                      <p:tavLst>
                                        <p:tav tm="0">
                                          <p:val>
                                            <p:fltVal val="0"/>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animEffect transition="in" filter="fade">
                                      <p:cBhvr>
                                        <p:cTn id="52" dur="500"/>
                                        <p:tgtEl>
                                          <p:spTgt spid="25"/>
                                        </p:tgtEl>
                                      </p:cBhvr>
                                    </p:animEffect>
                                  </p:childTnLst>
                                </p:cTn>
                              </p:par>
                              <p:par>
                                <p:cTn id="53" presetID="53" presetClass="entr" presetSubtype="16" fill="hold" grpId="0" nodeType="withEffect">
                                  <p:stCondLst>
                                    <p:cond delay="40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Effect transition="in" filter="fade">
                                      <p:cBhvr>
                                        <p:cTn id="57" dur="500"/>
                                        <p:tgtEl>
                                          <p:spTgt spid="26"/>
                                        </p:tgtEl>
                                      </p:cBhvr>
                                    </p:animEffect>
                                  </p:childTnLst>
                                </p:cTn>
                              </p:par>
                            </p:childTnLst>
                          </p:cTn>
                        </p:par>
                        <p:par>
                          <p:cTn id="58" fill="hold">
                            <p:stCondLst>
                              <p:cond delay="3525"/>
                            </p:stCondLst>
                            <p:childTnLst>
                              <p:par>
                                <p:cTn id="59" presetID="22" presetClass="entr" presetSubtype="8" fill="hold"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wipe(left)">
                                      <p:cBhvr>
                                        <p:cTn id="61" dur="500"/>
                                        <p:tgtEl>
                                          <p:spTgt spid="27"/>
                                        </p:tgtEl>
                                      </p:cBhvr>
                                    </p:animEffect>
                                  </p:childTnLst>
                                </p:cTn>
                              </p:par>
                              <p:par>
                                <p:cTn id="62" presetID="2" presetClass="entr" presetSubtype="2" decel="53333"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750" fill="hold"/>
                                        <p:tgtEl>
                                          <p:spTgt spid="20"/>
                                        </p:tgtEl>
                                        <p:attrNameLst>
                                          <p:attrName>ppt_x</p:attrName>
                                        </p:attrNameLst>
                                      </p:cBhvr>
                                      <p:tavLst>
                                        <p:tav tm="0">
                                          <p:val>
                                            <p:strVal val="1+#ppt_w/2"/>
                                          </p:val>
                                        </p:tav>
                                        <p:tav tm="100000">
                                          <p:val>
                                            <p:strVal val="#ppt_x"/>
                                          </p:val>
                                        </p:tav>
                                      </p:tavLst>
                                    </p:anim>
                                    <p:anim calcmode="lin" valueType="num">
                                      <p:cBhvr additive="base">
                                        <p:cTn id="65" dur="750" fill="hold"/>
                                        <p:tgtEl>
                                          <p:spTgt spid="20"/>
                                        </p:tgtEl>
                                        <p:attrNameLst>
                                          <p:attrName>ppt_y</p:attrName>
                                        </p:attrNameLst>
                                      </p:cBhvr>
                                      <p:tavLst>
                                        <p:tav tm="0">
                                          <p:val>
                                            <p:strVal val="#ppt_y"/>
                                          </p:val>
                                        </p:tav>
                                        <p:tav tm="100000">
                                          <p:val>
                                            <p:strVal val="#ppt_y"/>
                                          </p:val>
                                        </p:tav>
                                      </p:tavLst>
                                    </p:anim>
                                  </p:childTnLst>
                                </p:cTn>
                              </p:par>
                            </p:childTnLst>
                          </p:cTn>
                        </p:par>
                        <p:par>
                          <p:cTn id="66" fill="hold">
                            <p:stCondLst>
                              <p:cond delay="4275"/>
                            </p:stCondLst>
                            <p:childTnLst>
                              <p:par>
                                <p:cTn id="67" presetID="22" presetClass="entr" presetSubtype="8" fill="hold" nodeType="after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wipe(left)">
                                      <p:cBhvr>
                                        <p:cTn id="69" dur="500"/>
                                        <p:tgtEl>
                                          <p:spTgt spid="32"/>
                                        </p:tgtEl>
                                      </p:cBhvr>
                                    </p:animEffect>
                                  </p:childTnLst>
                                </p:cTn>
                              </p:par>
                              <p:par>
                                <p:cTn id="70" presetID="2" presetClass="entr" presetSubtype="2" decel="53333" fill="hold" grpId="0" nodeType="withEffect">
                                  <p:stCondLst>
                                    <p:cond delay="0"/>
                                  </p:stCondLst>
                                  <p:childTnLst>
                                    <p:set>
                                      <p:cBhvr>
                                        <p:cTn id="71" dur="1" fill="hold">
                                          <p:stCondLst>
                                            <p:cond delay="0"/>
                                          </p:stCondLst>
                                        </p:cTn>
                                        <p:tgtEl>
                                          <p:spTgt spid="30"/>
                                        </p:tgtEl>
                                        <p:attrNameLst>
                                          <p:attrName>style.visibility</p:attrName>
                                        </p:attrNameLst>
                                      </p:cBhvr>
                                      <p:to>
                                        <p:strVal val="visible"/>
                                      </p:to>
                                    </p:set>
                                    <p:anim calcmode="lin" valueType="num">
                                      <p:cBhvr additive="base">
                                        <p:cTn id="72" dur="750" fill="hold"/>
                                        <p:tgtEl>
                                          <p:spTgt spid="30"/>
                                        </p:tgtEl>
                                        <p:attrNameLst>
                                          <p:attrName>ppt_x</p:attrName>
                                        </p:attrNameLst>
                                      </p:cBhvr>
                                      <p:tavLst>
                                        <p:tav tm="0">
                                          <p:val>
                                            <p:strVal val="1+#ppt_w/2"/>
                                          </p:val>
                                        </p:tav>
                                        <p:tav tm="100000">
                                          <p:val>
                                            <p:strVal val="#ppt_x"/>
                                          </p:val>
                                        </p:tav>
                                      </p:tavLst>
                                    </p:anim>
                                    <p:anim calcmode="lin" valueType="num">
                                      <p:cBhvr additive="base">
                                        <p:cTn id="73" dur="750" fill="hold"/>
                                        <p:tgtEl>
                                          <p:spTgt spid="30"/>
                                        </p:tgtEl>
                                        <p:attrNameLst>
                                          <p:attrName>ppt_y</p:attrName>
                                        </p:attrNameLst>
                                      </p:cBhvr>
                                      <p:tavLst>
                                        <p:tav tm="0">
                                          <p:val>
                                            <p:strVal val="#ppt_y"/>
                                          </p:val>
                                        </p:tav>
                                        <p:tav tm="100000">
                                          <p:val>
                                            <p:strVal val="#ppt_y"/>
                                          </p:val>
                                        </p:tav>
                                      </p:tavLst>
                                    </p:anim>
                                  </p:childTnLst>
                                </p:cTn>
                              </p:par>
                            </p:childTnLst>
                          </p:cTn>
                        </p:par>
                        <p:par>
                          <p:cTn id="74" fill="hold">
                            <p:stCondLst>
                              <p:cond delay="5025"/>
                            </p:stCondLst>
                            <p:childTnLst>
                              <p:par>
                                <p:cTn id="75" presetID="22" presetClass="entr" presetSubtype="8" fill="hold" nodeType="after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wipe(left)">
                                      <p:cBhvr>
                                        <p:cTn id="77" dur="500"/>
                                        <p:tgtEl>
                                          <p:spTgt spid="35"/>
                                        </p:tgtEl>
                                      </p:cBhvr>
                                    </p:animEffect>
                                  </p:childTnLst>
                                </p:cTn>
                              </p:par>
                              <p:par>
                                <p:cTn id="78" presetID="2" presetClass="entr" presetSubtype="2" decel="53333" fill="hold" grpId="0" nodeType="withEffect">
                                  <p:stCondLst>
                                    <p:cond delay="0"/>
                                  </p:stCondLst>
                                  <p:childTnLst>
                                    <p:set>
                                      <p:cBhvr>
                                        <p:cTn id="79" dur="1" fill="hold">
                                          <p:stCondLst>
                                            <p:cond delay="0"/>
                                          </p:stCondLst>
                                        </p:cTn>
                                        <p:tgtEl>
                                          <p:spTgt spid="31"/>
                                        </p:tgtEl>
                                        <p:attrNameLst>
                                          <p:attrName>style.visibility</p:attrName>
                                        </p:attrNameLst>
                                      </p:cBhvr>
                                      <p:to>
                                        <p:strVal val="visible"/>
                                      </p:to>
                                    </p:set>
                                    <p:anim calcmode="lin" valueType="num">
                                      <p:cBhvr additive="base">
                                        <p:cTn id="80" dur="750" fill="hold"/>
                                        <p:tgtEl>
                                          <p:spTgt spid="31"/>
                                        </p:tgtEl>
                                        <p:attrNameLst>
                                          <p:attrName>ppt_x</p:attrName>
                                        </p:attrNameLst>
                                      </p:cBhvr>
                                      <p:tavLst>
                                        <p:tav tm="0">
                                          <p:val>
                                            <p:strVal val="1+#ppt_w/2"/>
                                          </p:val>
                                        </p:tav>
                                        <p:tav tm="100000">
                                          <p:val>
                                            <p:strVal val="#ppt_x"/>
                                          </p:val>
                                        </p:tav>
                                      </p:tavLst>
                                    </p:anim>
                                    <p:anim calcmode="lin" valueType="num">
                                      <p:cBhvr additive="base">
                                        <p:cTn id="81" dur="75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20" grpId="0"/>
      <p:bldP spid="21" grpId="0" animBg="1"/>
      <p:bldP spid="22" grpId="0"/>
      <p:bldP spid="23" grpId="0" animBg="1"/>
      <p:bldP spid="24" grpId="0" animBg="1"/>
      <p:bldP spid="25" grpId="0" animBg="1"/>
      <p:bldP spid="26" grpId="0" animBg="1"/>
      <p:bldP spid="30" grpId="0"/>
      <p:bldP spid="3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043172" y="1981200"/>
            <a:ext cx="5057656" cy="2032000"/>
          </a:xfrm>
          <a:prstGeom prst="roundRect">
            <a:avLst>
              <a:gd name="adj" fmla="val 41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8" name="Freeform 5"/>
          <p:cNvSpPr>
            <a:spLocks/>
          </p:cNvSpPr>
          <p:nvPr/>
        </p:nvSpPr>
        <p:spPr bwMode="auto">
          <a:xfrm rot="10800000">
            <a:off x="3543301" y="999624"/>
            <a:ext cx="2057398" cy="182345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6F6F6"/>
          </a:solidFill>
          <a:ln w="19050">
            <a:noFill/>
          </a:ln>
          <a:effectLst/>
        </p:spPr>
        <p:txBody>
          <a:bodyPr vert="horz" wrap="square" lIns="91440" tIns="45720" rIns="91440" bIns="45720" numCol="1" anchor="t" anchorCtr="0" compatLnSpc="1">
            <a:prstTxWarp prst="textNoShape">
              <a:avLst/>
            </a:prstTxWarp>
          </a:bodyPr>
          <a:lstStyle/>
          <a:p>
            <a:endParaRPr lang="zh-CN" altLang="en-US"/>
          </a:p>
        </p:txBody>
      </p:sp>
      <p:grpSp>
        <p:nvGrpSpPr>
          <p:cNvPr id="19" name="组合 18"/>
          <p:cNvGrpSpPr/>
          <p:nvPr/>
        </p:nvGrpSpPr>
        <p:grpSpPr>
          <a:xfrm>
            <a:off x="3716867" y="1153454"/>
            <a:ext cx="1710267" cy="1515795"/>
            <a:chOff x="3716867" y="1153454"/>
            <a:chExt cx="1710267" cy="1515795"/>
          </a:xfrm>
        </p:grpSpPr>
        <p:sp>
          <p:nvSpPr>
            <p:cNvPr id="6" name="Freeform 5"/>
            <p:cNvSpPr>
              <a:spLocks/>
            </p:cNvSpPr>
            <p:nvPr/>
          </p:nvSpPr>
          <p:spPr bwMode="auto">
            <a:xfrm rot="10800000">
              <a:off x="3716867" y="1153454"/>
              <a:ext cx="1710267" cy="151579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10800000">
              <a:off x="3948829" y="1359038"/>
              <a:ext cx="1246344" cy="110462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grpSp>
      <p:sp>
        <p:nvSpPr>
          <p:cNvPr id="8" name="文本框 32"/>
          <p:cNvSpPr txBox="1"/>
          <p:nvPr/>
        </p:nvSpPr>
        <p:spPr>
          <a:xfrm>
            <a:off x="2874224" y="3194013"/>
            <a:ext cx="610666" cy="430887"/>
          </a:xfrm>
          <a:prstGeom prst="rect">
            <a:avLst/>
          </a:prstGeom>
          <a:noFill/>
        </p:spPr>
        <p:txBody>
          <a:bodyPr wrap="square" lIns="0" tIns="0" rIns="0" bIns="0" rtlCol="0">
            <a:spAutoFit/>
          </a:bodyPr>
          <a:lstStyle/>
          <a:p>
            <a:pPr algn="ctr"/>
            <a:r>
              <a:rPr lang="en-US" altLang="zh-CN" sz="2800" dirty="0">
                <a:solidFill>
                  <a:schemeClr val="bg1"/>
                </a:solidFill>
              </a:rPr>
              <a:t>02.</a:t>
            </a:r>
            <a:endParaRPr lang="zh-CN" altLang="en-US" sz="2800" dirty="0">
              <a:solidFill>
                <a:schemeClr val="bg1"/>
              </a:solidFill>
            </a:endParaRPr>
          </a:p>
        </p:txBody>
      </p:sp>
      <p:sp>
        <p:nvSpPr>
          <p:cNvPr id="15" name="TextBox 42"/>
          <p:cNvSpPr txBox="1"/>
          <p:nvPr/>
        </p:nvSpPr>
        <p:spPr>
          <a:xfrm>
            <a:off x="3283496" y="3048191"/>
            <a:ext cx="2545804" cy="646331"/>
          </a:xfrm>
          <a:prstGeom prst="rect">
            <a:avLst/>
          </a:prstGeom>
          <a:noFill/>
        </p:spPr>
        <p:txBody>
          <a:bodyPr wrap="square" rtlCol="0">
            <a:spAutoFit/>
          </a:bodyPr>
          <a:lstStyle/>
          <a:p>
            <a:pPr algn="ctr" defTabSz="914400" fontAlgn="base">
              <a:spcBef>
                <a:spcPct val="0"/>
              </a:spcBef>
              <a:spcAft>
                <a:spcPct val="0"/>
              </a:spcAft>
              <a:buFont typeface="Arial" pitchFamily="34" charset="0"/>
              <a:buNone/>
            </a:pPr>
            <a:r>
              <a:rPr lang="zh-CN" altLang="en-US" sz="3600" b="1" spc="300" dirty="0">
                <a:solidFill>
                  <a:schemeClr val="bg1"/>
                </a:solidFill>
                <a:latin typeface="微软雅黑"/>
                <a:ea typeface="微软雅黑"/>
              </a:rPr>
              <a:t>自我评价</a:t>
            </a:r>
          </a:p>
        </p:txBody>
      </p:sp>
      <p:sp>
        <p:nvSpPr>
          <p:cNvPr id="10" name="Freeform 9"/>
          <p:cNvSpPr>
            <a:spLocks noEditPoints="1"/>
          </p:cNvSpPr>
          <p:nvPr/>
        </p:nvSpPr>
        <p:spPr bwMode="auto">
          <a:xfrm>
            <a:off x="4316650" y="1621627"/>
            <a:ext cx="510700" cy="579448"/>
          </a:xfrm>
          <a:custGeom>
            <a:avLst/>
            <a:gdLst>
              <a:gd name="T0" fmla="*/ 402 w 630"/>
              <a:gd name="T1" fmla="*/ 89 h 711"/>
              <a:gd name="T2" fmla="*/ 313 w 630"/>
              <a:gd name="T3" fmla="*/ 178 h 711"/>
              <a:gd name="T4" fmla="*/ 223 w 630"/>
              <a:gd name="T5" fmla="*/ 178 h 711"/>
              <a:gd name="T6" fmla="*/ 134 w 630"/>
              <a:gd name="T7" fmla="*/ 89 h 711"/>
              <a:gd name="T8" fmla="*/ 223 w 630"/>
              <a:gd name="T9" fmla="*/ 0 h 711"/>
              <a:gd name="T10" fmla="*/ 313 w 630"/>
              <a:gd name="T11" fmla="*/ 0 h 711"/>
              <a:gd name="T12" fmla="*/ 402 w 630"/>
              <a:gd name="T13" fmla="*/ 89 h 711"/>
              <a:gd name="T14" fmla="*/ 445 w 630"/>
              <a:gd name="T15" fmla="*/ 89 h 711"/>
              <a:gd name="T16" fmla="*/ 446 w 630"/>
              <a:gd name="T17" fmla="*/ 109 h 711"/>
              <a:gd name="T18" fmla="*/ 335 w 630"/>
              <a:gd name="T19" fmla="*/ 221 h 711"/>
              <a:gd name="T20" fmla="*/ 201 w 630"/>
              <a:gd name="T21" fmla="*/ 221 h 711"/>
              <a:gd name="T22" fmla="*/ 90 w 630"/>
              <a:gd name="T23" fmla="*/ 109 h 711"/>
              <a:gd name="T24" fmla="*/ 92 w 630"/>
              <a:gd name="T25" fmla="*/ 89 h 711"/>
              <a:gd name="T26" fmla="*/ 0 w 630"/>
              <a:gd name="T27" fmla="*/ 198 h 711"/>
              <a:gd name="T28" fmla="*/ 0 w 630"/>
              <a:gd name="T29" fmla="*/ 600 h 711"/>
              <a:gd name="T30" fmla="*/ 112 w 630"/>
              <a:gd name="T31" fmla="*/ 711 h 711"/>
              <a:gd name="T32" fmla="*/ 409 w 630"/>
              <a:gd name="T33" fmla="*/ 711 h 711"/>
              <a:gd name="T34" fmla="*/ 288 w 630"/>
              <a:gd name="T35" fmla="*/ 528 h 711"/>
              <a:gd name="T36" fmla="*/ 487 w 630"/>
              <a:gd name="T37" fmla="*/ 328 h 711"/>
              <a:gd name="T38" fmla="*/ 536 w 630"/>
              <a:gd name="T39" fmla="*/ 335 h 711"/>
              <a:gd name="T40" fmla="*/ 536 w 630"/>
              <a:gd name="T41" fmla="*/ 198 h 711"/>
              <a:gd name="T42" fmla="*/ 445 w 630"/>
              <a:gd name="T43" fmla="*/ 89 h 711"/>
              <a:gd name="T44" fmla="*/ 251 w 630"/>
              <a:gd name="T45" fmla="*/ 446 h 711"/>
              <a:gd name="T46" fmla="*/ 251 w 630"/>
              <a:gd name="T47" fmla="*/ 446 h 711"/>
              <a:gd name="T48" fmla="*/ 112 w 630"/>
              <a:gd name="T49" fmla="*/ 446 h 711"/>
              <a:gd name="T50" fmla="*/ 90 w 630"/>
              <a:gd name="T51" fmla="*/ 423 h 711"/>
              <a:gd name="T52" fmla="*/ 112 w 630"/>
              <a:gd name="T53" fmla="*/ 401 h 711"/>
              <a:gd name="T54" fmla="*/ 251 w 630"/>
              <a:gd name="T55" fmla="*/ 401 h 711"/>
              <a:gd name="T56" fmla="*/ 274 w 630"/>
              <a:gd name="T57" fmla="*/ 423 h 711"/>
              <a:gd name="T58" fmla="*/ 251 w 630"/>
              <a:gd name="T59" fmla="*/ 446 h 711"/>
              <a:gd name="T60" fmla="*/ 296 w 630"/>
              <a:gd name="T61" fmla="*/ 356 h 711"/>
              <a:gd name="T62" fmla="*/ 296 w 630"/>
              <a:gd name="T63" fmla="*/ 356 h 711"/>
              <a:gd name="T64" fmla="*/ 112 w 630"/>
              <a:gd name="T65" fmla="*/ 356 h 711"/>
              <a:gd name="T66" fmla="*/ 90 w 630"/>
              <a:gd name="T67" fmla="*/ 334 h 711"/>
              <a:gd name="T68" fmla="*/ 112 w 630"/>
              <a:gd name="T69" fmla="*/ 312 h 711"/>
              <a:gd name="T70" fmla="*/ 296 w 630"/>
              <a:gd name="T71" fmla="*/ 312 h 711"/>
              <a:gd name="T72" fmla="*/ 318 w 630"/>
              <a:gd name="T73" fmla="*/ 334 h 711"/>
              <a:gd name="T74" fmla="*/ 296 w 630"/>
              <a:gd name="T75" fmla="*/ 356 h 711"/>
              <a:gd name="T76" fmla="*/ 524 w 630"/>
              <a:gd name="T77" fmla="*/ 390 h 711"/>
              <a:gd name="T78" fmla="*/ 488 w 630"/>
              <a:gd name="T79" fmla="*/ 385 h 711"/>
              <a:gd name="T80" fmla="*/ 346 w 630"/>
              <a:gd name="T81" fmla="*/ 527 h 711"/>
              <a:gd name="T82" fmla="*/ 458 w 630"/>
              <a:gd name="T83" fmla="*/ 666 h 711"/>
              <a:gd name="T84" fmla="*/ 488 w 630"/>
              <a:gd name="T85" fmla="*/ 669 h 711"/>
              <a:gd name="T86" fmla="*/ 630 w 630"/>
              <a:gd name="T87" fmla="*/ 527 h 711"/>
              <a:gd name="T88" fmla="*/ 524 w 630"/>
              <a:gd name="T89" fmla="*/ 390 h 711"/>
              <a:gd name="T90" fmla="*/ 569 w 630"/>
              <a:gd name="T91" fmla="*/ 507 h 711"/>
              <a:gd name="T92" fmla="*/ 569 w 630"/>
              <a:gd name="T93" fmla="*/ 507 h 711"/>
              <a:gd name="T94" fmla="*/ 524 w 630"/>
              <a:gd name="T95" fmla="*/ 552 h 711"/>
              <a:gd name="T96" fmla="*/ 488 w 630"/>
              <a:gd name="T97" fmla="*/ 588 h 711"/>
              <a:gd name="T98" fmla="*/ 448 w 630"/>
              <a:gd name="T99" fmla="*/ 588 h 711"/>
              <a:gd name="T100" fmla="*/ 408 w 630"/>
              <a:gd name="T101" fmla="*/ 547 h 711"/>
              <a:gd name="T102" fmla="*/ 408 w 630"/>
              <a:gd name="T103" fmla="*/ 507 h 711"/>
              <a:gd name="T104" fmla="*/ 448 w 630"/>
              <a:gd name="T105" fmla="*/ 507 h 711"/>
              <a:gd name="T106" fmla="*/ 468 w 630"/>
              <a:gd name="T107" fmla="*/ 527 h 711"/>
              <a:gd name="T108" fmla="*/ 524 w 630"/>
              <a:gd name="T109" fmla="*/ 472 h 711"/>
              <a:gd name="T110" fmla="*/ 528 w 630"/>
              <a:gd name="T111" fmla="*/ 467 h 711"/>
              <a:gd name="T112" fmla="*/ 569 w 630"/>
              <a:gd name="T113" fmla="*/ 467 h 711"/>
              <a:gd name="T114" fmla="*/ 569 w 630"/>
              <a:gd name="T115" fmla="*/ 507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30" h="711">
                <a:moveTo>
                  <a:pt x="402" y="89"/>
                </a:moveTo>
                <a:cubicBezTo>
                  <a:pt x="402" y="138"/>
                  <a:pt x="362" y="178"/>
                  <a:pt x="313" y="178"/>
                </a:cubicBezTo>
                <a:lnTo>
                  <a:pt x="223" y="178"/>
                </a:lnTo>
                <a:cubicBezTo>
                  <a:pt x="174" y="178"/>
                  <a:pt x="134" y="138"/>
                  <a:pt x="134" y="89"/>
                </a:cubicBezTo>
                <a:cubicBezTo>
                  <a:pt x="134" y="39"/>
                  <a:pt x="174" y="0"/>
                  <a:pt x="223" y="0"/>
                </a:cubicBezTo>
                <a:lnTo>
                  <a:pt x="313" y="0"/>
                </a:lnTo>
                <a:cubicBezTo>
                  <a:pt x="362" y="0"/>
                  <a:pt x="402" y="39"/>
                  <a:pt x="402" y="89"/>
                </a:cubicBezTo>
                <a:close/>
                <a:moveTo>
                  <a:pt x="445" y="89"/>
                </a:moveTo>
                <a:cubicBezTo>
                  <a:pt x="446" y="95"/>
                  <a:pt x="446" y="102"/>
                  <a:pt x="446" y="109"/>
                </a:cubicBezTo>
                <a:cubicBezTo>
                  <a:pt x="446" y="171"/>
                  <a:pt x="397" y="221"/>
                  <a:pt x="335" y="221"/>
                </a:cubicBezTo>
                <a:lnTo>
                  <a:pt x="201" y="221"/>
                </a:lnTo>
                <a:cubicBezTo>
                  <a:pt x="140" y="221"/>
                  <a:pt x="90" y="171"/>
                  <a:pt x="90" y="109"/>
                </a:cubicBezTo>
                <a:cubicBezTo>
                  <a:pt x="90" y="102"/>
                  <a:pt x="90" y="95"/>
                  <a:pt x="92" y="89"/>
                </a:cubicBezTo>
                <a:cubicBezTo>
                  <a:pt x="40" y="98"/>
                  <a:pt x="0" y="144"/>
                  <a:pt x="0" y="198"/>
                </a:cubicBezTo>
                <a:lnTo>
                  <a:pt x="0" y="600"/>
                </a:lnTo>
                <a:cubicBezTo>
                  <a:pt x="0" y="661"/>
                  <a:pt x="50" y="711"/>
                  <a:pt x="112" y="711"/>
                </a:cubicBezTo>
                <a:lnTo>
                  <a:pt x="409" y="711"/>
                </a:lnTo>
                <a:cubicBezTo>
                  <a:pt x="338" y="681"/>
                  <a:pt x="288" y="610"/>
                  <a:pt x="288" y="528"/>
                </a:cubicBezTo>
                <a:cubicBezTo>
                  <a:pt x="288" y="418"/>
                  <a:pt x="377" y="328"/>
                  <a:pt x="487" y="328"/>
                </a:cubicBezTo>
                <a:cubicBezTo>
                  <a:pt x="504" y="328"/>
                  <a:pt x="520" y="331"/>
                  <a:pt x="536" y="335"/>
                </a:cubicBezTo>
                <a:lnTo>
                  <a:pt x="536" y="198"/>
                </a:lnTo>
                <a:cubicBezTo>
                  <a:pt x="536" y="144"/>
                  <a:pt x="496" y="98"/>
                  <a:pt x="445" y="89"/>
                </a:cubicBezTo>
                <a:close/>
                <a:moveTo>
                  <a:pt x="251" y="446"/>
                </a:moveTo>
                <a:lnTo>
                  <a:pt x="251" y="446"/>
                </a:lnTo>
                <a:lnTo>
                  <a:pt x="112" y="446"/>
                </a:lnTo>
                <a:cubicBezTo>
                  <a:pt x="100" y="446"/>
                  <a:pt x="90" y="436"/>
                  <a:pt x="90" y="423"/>
                </a:cubicBezTo>
                <a:cubicBezTo>
                  <a:pt x="90" y="411"/>
                  <a:pt x="100" y="401"/>
                  <a:pt x="112" y="401"/>
                </a:cubicBezTo>
                <a:lnTo>
                  <a:pt x="251" y="401"/>
                </a:lnTo>
                <a:cubicBezTo>
                  <a:pt x="264" y="401"/>
                  <a:pt x="274" y="411"/>
                  <a:pt x="274" y="423"/>
                </a:cubicBezTo>
                <a:cubicBezTo>
                  <a:pt x="274" y="436"/>
                  <a:pt x="264" y="446"/>
                  <a:pt x="251" y="446"/>
                </a:cubicBezTo>
                <a:close/>
                <a:moveTo>
                  <a:pt x="296" y="356"/>
                </a:moveTo>
                <a:lnTo>
                  <a:pt x="296" y="356"/>
                </a:lnTo>
                <a:lnTo>
                  <a:pt x="112" y="356"/>
                </a:lnTo>
                <a:cubicBezTo>
                  <a:pt x="100" y="356"/>
                  <a:pt x="90" y="346"/>
                  <a:pt x="90" y="334"/>
                </a:cubicBezTo>
                <a:cubicBezTo>
                  <a:pt x="90" y="322"/>
                  <a:pt x="100" y="312"/>
                  <a:pt x="112" y="312"/>
                </a:cubicBezTo>
                <a:lnTo>
                  <a:pt x="296" y="312"/>
                </a:lnTo>
                <a:cubicBezTo>
                  <a:pt x="308" y="312"/>
                  <a:pt x="318" y="322"/>
                  <a:pt x="318" y="334"/>
                </a:cubicBezTo>
                <a:cubicBezTo>
                  <a:pt x="318" y="346"/>
                  <a:pt x="308" y="356"/>
                  <a:pt x="296" y="356"/>
                </a:cubicBezTo>
                <a:close/>
                <a:moveTo>
                  <a:pt x="524" y="390"/>
                </a:moveTo>
                <a:cubicBezTo>
                  <a:pt x="512" y="387"/>
                  <a:pt x="501" y="385"/>
                  <a:pt x="488" y="385"/>
                </a:cubicBezTo>
                <a:cubicBezTo>
                  <a:pt x="410" y="385"/>
                  <a:pt x="346" y="449"/>
                  <a:pt x="346" y="527"/>
                </a:cubicBezTo>
                <a:cubicBezTo>
                  <a:pt x="346" y="596"/>
                  <a:pt x="394" y="652"/>
                  <a:pt x="458" y="666"/>
                </a:cubicBezTo>
                <a:cubicBezTo>
                  <a:pt x="468" y="668"/>
                  <a:pt x="478" y="669"/>
                  <a:pt x="488" y="669"/>
                </a:cubicBezTo>
                <a:cubicBezTo>
                  <a:pt x="567" y="669"/>
                  <a:pt x="630" y="606"/>
                  <a:pt x="630" y="527"/>
                </a:cubicBezTo>
                <a:cubicBezTo>
                  <a:pt x="630" y="461"/>
                  <a:pt x="585" y="405"/>
                  <a:pt x="524" y="390"/>
                </a:cubicBezTo>
                <a:close/>
                <a:moveTo>
                  <a:pt x="569" y="507"/>
                </a:moveTo>
                <a:lnTo>
                  <a:pt x="569" y="507"/>
                </a:lnTo>
                <a:lnTo>
                  <a:pt x="524" y="552"/>
                </a:lnTo>
                <a:lnTo>
                  <a:pt x="488" y="588"/>
                </a:lnTo>
                <a:cubicBezTo>
                  <a:pt x="477" y="599"/>
                  <a:pt x="459" y="599"/>
                  <a:pt x="448" y="588"/>
                </a:cubicBezTo>
                <a:lnTo>
                  <a:pt x="408" y="547"/>
                </a:lnTo>
                <a:cubicBezTo>
                  <a:pt x="397" y="536"/>
                  <a:pt x="397" y="518"/>
                  <a:pt x="408" y="507"/>
                </a:cubicBezTo>
                <a:cubicBezTo>
                  <a:pt x="419" y="496"/>
                  <a:pt x="437" y="496"/>
                  <a:pt x="448" y="507"/>
                </a:cubicBezTo>
                <a:lnTo>
                  <a:pt x="468" y="527"/>
                </a:lnTo>
                <a:lnTo>
                  <a:pt x="524" y="472"/>
                </a:lnTo>
                <a:lnTo>
                  <a:pt x="528" y="467"/>
                </a:lnTo>
                <a:cubicBezTo>
                  <a:pt x="540" y="456"/>
                  <a:pt x="558" y="456"/>
                  <a:pt x="569" y="467"/>
                </a:cubicBezTo>
                <a:cubicBezTo>
                  <a:pt x="580" y="478"/>
                  <a:pt x="580" y="496"/>
                  <a:pt x="569" y="507"/>
                </a:cubicBezTo>
                <a:close/>
              </a:path>
            </a:pathLst>
          </a:custGeom>
          <a:solidFill>
            <a:schemeClr val="bg1"/>
          </a:solidFill>
          <a:ln>
            <a:noFill/>
          </a:ln>
          <a:extLst/>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267688890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airplan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3333"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ppt_x"/>
                                          </p:val>
                                        </p:tav>
                                        <p:tav tm="100000">
                                          <p:val>
                                            <p:strVal val="#ppt_x"/>
                                          </p:val>
                                        </p:tav>
                                      </p:tavLst>
                                    </p:anim>
                                    <p:anim calcmode="lin" valueType="num">
                                      <p:cBhvr additive="base">
                                        <p:cTn id="8" dur="75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1" decel="53333"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750" fill="hold"/>
                                        <p:tgtEl>
                                          <p:spTgt spid="18"/>
                                        </p:tgtEl>
                                        <p:attrNameLst>
                                          <p:attrName>ppt_x</p:attrName>
                                        </p:attrNameLst>
                                      </p:cBhvr>
                                      <p:tavLst>
                                        <p:tav tm="0">
                                          <p:val>
                                            <p:strVal val="#ppt_x"/>
                                          </p:val>
                                        </p:tav>
                                        <p:tav tm="100000">
                                          <p:val>
                                            <p:strVal val="#ppt_x"/>
                                          </p:val>
                                        </p:tav>
                                      </p:tavLst>
                                    </p:anim>
                                    <p:anim calcmode="lin" valueType="num">
                                      <p:cBhvr additive="base">
                                        <p:cTn id="12" dur="750" fill="hold"/>
                                        <p:tgtEl>
                                          <p:spTgt spid="18"/>
                                        </p:tgtEl>
                                        <p:attrNameLst>
                                          <p:attrName>ppt_y</p:attrName>
                                        </p:attrNameLst>
                                      </p:cBhvr>
                                      <p:tavLst>
                                        <p:tav tm="0">
                                          <p:val>
                                            <p:strVal val="0-#ppt_h/2"/>
                                          </p:val>
                                        </p:tav>
                                        <p:tav tm="100000">
                                          <p:val>
                                            <p:strVal val="#ppt_y"/>
                                          </p:val>
                                        </p:tav>
                                      </p:tavLst>
                                    </p:anim>
                                  </p:childTnLst>
                                </p:cTn>
                              </p:par>
                            </p:childTnLst>
                          </p:cTn>
                        </p:par>
                        <p:par>
                          <p:cTn id="13" fill="hold">
                            <p:stCondLst>
                              <p:cond delay="750"/>
                            </p:stCondLst>
                            <p:childTnLst>
                              <p:par>
                                <p:cTn id="14" presetID="53" presetClass="entr" presetSubtype="16"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750" fill="hold"/>
                                        <p:tgtEl>
                                          <p:spTgt spid="19"/>
                                        </p:tgtEl>
                                        <p:attrNameLst>
                                          <p:attrName>ppt_w</p:attrName>
                                        </p:attrNameLst>
                                      </p:cBhvr>
                                      <p:tavLst>
                                        <p:tav tm="0">
                                          <p:val>
                                            <p:fltVal val="0"/>
                                          </p:val>
                                        </p:tav>
                                        <p:tav tm="100000">
                                          <p:val>
                                            <p:strVal val="#ppt_w"/>
                                          </p:val>
                                        </p:tav>
                                      </p:tavLst>
                                    </p:anim>
                                    <p:anim calcmode="lin" valueType="num">
                                      <p:cBhvr>
                                        <p:cTn id="17" dur="750" fill="hold"/>
                                        <p:tgtEl>
                                          <p:spTgt spid="19"/>
                                        </p:tgtEl>
                                        <p:attrNameLst>
                                          <p:attrName>ppt_h</p:attrName>
                                        </p:attrNameLst>
                                      </p:cBhvr>
                                      <p:tavLst>
                                        <p:tav tm="0">
                                          <p:val>
                                            <p:fltVal val="0"/>
                                          </p:val>
                                        </p:tav>
                                        <p:tav tm="100000">
                                          <p:val>
                                            <p:strVal val="#ppt_h"/>
                                          </p:val>
                                        </p:tav>
                                      </p:tavLst>
                                    </p:anim>
                                    <p:animEffect transition="in" filter="fade">
                                      <p:cBhvr>
                                        <p:cTn id="18" dur="750"/>
                                        <p:tgtEl>
                                          <p:spTgt spid="19"/>
                                        </p:tgtEl>
                                      </p:cBhvr>
                                    </p:animEffect>
                                  </p:childTnLst>
                                </p:cTn>
                              </p:par>
                            </p:childTnLst>
                          </p:cTn>
                        </p:par>
                        <p:par>
                          <p:cTn id="19" fill="hold">
                            <p:stCondLst>
                              <p:cond delay="1500"/>
                            </p:stCondLst>
                            <p:childTnLst>
                              <p:par>
                                <p:cTn id="20" presetID="31"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 calcmode="lin" valueType="num">
                                      <p:cBhvr>
                                        <p:cTn id="24" dur="500" fill="hold"/>
                                        <p:tgtEl>
                                          <p:spTgt spid="10"/>
                                        </p:tgtEl>
                                        <p:attrNameLst>
                                          <p:attrName>style.rotation</p:attrName>
                                        </p:attrNameLst>
                                      </p:cBhvr>
                                      <p:tavLst>
                                        <p:tav tm="0">
                                          <p:val>
                                            <p:fltVal val="90"/>
                                          </p:val>
                                        </p:tav>
                                        <p:tav tm="100000">
                                          <p:val>
                                            <p:fltVal val="0"/>
                                          </p:val>
                                        </p:tav>
                                      </p:tavLst>
                                    </p:anim>
                                    <p:animEffect transition="in" filter="fade">
                                      <p:cBhvr>
                                        <p:cTn id="25" dur="500"/>
                                        <p:tgtEl>
                                          <p:spTgt spid="10"/>
                                        </p:tgtEl>
                                      </p:cBhvr>
                                    </p:animEffect>
                                  </p:childTnLst>
                                </p:cTn>
                              </p:par>
                              <p:par>
                                <p:cTn id="26" presetID="8" presetClass="emph" presetSubtype="0" fill="hold" grpId="1" nodeType="withEffect">
                                  <p:stCondLst>
                                    <p:cond delay="0"/>
                                  </p:stCondLst>
                                  <p:childTnLst>
                                    <p:animRot by="21600000">
                                      <p:cBhvr>
                                        <p:cTn id="27" dur="500" fill="hold"/>
                                        <p:tgtEl>
                                          <p:spTgt spid="10"/>
                                        </p:tgtEl>
                                        <p:attrNameLst>
                                          <p:attrName>r</p:attrName>
                                        </p:attrNameLst>
                                      </p:cBhvr>
                                    </p:animRo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5"/>
                                        </p:tgtEl>
                                        <p:attrNameLst>
                                          <p:attrName>ppt_y</p:attrName>
                                        </p:attrNameLst>
                                      </p:cBhvr>
                                      <p:tavLst>
                                        <p:tav tm="0">
                                          <p:val>
                                            <p:strVal val="#ppt_y"/>
                                          </p:val>
                                        </p:tav>
                                        <p:tav tm="100000">
                                          <p:val>
                                            <p:strVal val="#ppt_y"/>
                                          </p:val>
                                        </p:tav>
                                      </p:tavLst>
                                    </p:anim>
                                    <p:anim calcmode="lin" valueType="num">
                                      <p:cBhvr>
                                        <p:cTn id="3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8" grpId="0"/>
      <p:bldP spid="15" grpId="0"/>
      <p:bldP spid="10" grpId="0" animBg="1"/>
      <p:bldP spid="10"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3963835"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我的优势（做得较好的地方）</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14</a:t>
            </a:fld>
            <a:endParaRPr lang="zh-CN" altLang="en-US" sz="1800" dirty="0">
              <a:solidFill>
                <a:schemeClr val="bg1"/>
              </a:solidFill>
            </a:endParaRPr>
          </a:p>
        </p:txBody>
      </p:sp>
      <p:sp>
        <p:nvSpPr>
          <p:cNvPr id="7" name="Oval 6"/>
          <p:cNvSpPr>
            <a:spLocks noChangeArrowheads="1"/>
          </p:cNvSpPr>
          <p:nvPr/>
        </p:nvSpPr>
        <p:spPr bwMode="auto">
          <a:xfrm>
            <a:off x="1310736" y="1486048"/>
            <a:ext cx="3114634" cy="3116942"/>
          </a:xfrm>
          <a:prstGeom prst="ellipse">
            <a:avLst/>
          </a:prstGeom>
          <a:noFill/>
          <a:ln w="9">
            <a:solidFill>
              <a:schemeClr val="tx1">
                <a:lumMod val="75000"/>
                <a:lumOff val="25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lIns="68562" tIns="34281" rIns="68562" bIns="34281"/>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11" name="Oval 10"/>
          <p:cNvSpPr>
            <a:spLocks noChangeArrowheads="1"/>
          </p:cNvSpPr>
          <p:nvPr/>
        </p:nvSpPr>
        <p:spPr bwMode="auto">
          <a:xfrm>
            <a:off x="3415748" y="1328517"/>
            <a:ext cx="439189" cy="439375"/>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solidFill>
                  <a:schemeClr val="lt1"/>
                </a:solidFill>
                <a:latin typeface="华文细黑" panose="02010600040101010101" pitchFamily="2" charset="-122"/>
                <a:ea typeface="华文细黑" panose="02010600040101010101" pitchFamily="2" charset="-122"/>
              </a:rPr>
              <a:t>01</a:t>
            </a:r>
            <a:endParaRPr lang="zh-CN" altLang="en-US" sz="900" dirty="0">
              <a:solidFill>
                <a:schemeClr val="lt1"/>
              </a:solidFill>
              <a:latin typeface="华文细黑" panose="02010600040101010101" pitchFamily="2" charset="-122"/>
              <a:ea typeface="华文细黑" panose="02010600040101010101" pitchFamily="2" charset="-122"/>
            </a:endParaRPr>
          </a:p>
        </p:txBody>
      </p:sp>
      <p:sp>
        <p:nvSpPr>
          <p:cNvPr id="12" name="Oval 11"/>
          <p:cNvSpPr>
            <a:spLocks noChangeArrowheads="1"/>
          </p:cNvSpPr>
          <p:nvPr/>
        </p:nvSpPr>
        <p:spPr bwMode="auto">
          <a:xfrm>
            <a:off x="3502832" y="4186591"/>
            <a:ext cx="439189" cy="439375"/>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solidFill>
                  <a:schemeClr val="lt1"/>
                </a:solidFill>
                <a:latin typeface="华文细黑" panose="02010600040101010101" pitchFamily="2" charset="-122"/>
                <a:ea typeface="华文细黑" panose="02010600040101010101" pitchFamily="2" charset="-122"/>
              </a:rPr>
              <a:t>05</a:t>
            </a:r>
            <a:endParaRPr lang="zh-CN" altLang="en-US" sz="900" dirty="0">
              <a:solidFill>
                <a:schemeClr val="lt1"/>
              </a:solidFill>
              <a:latin typeface="华文细黑" panose="02010600040101010101" pitchFamily="2" charset="-122"/>
              <a:ea typeface="华文细黑" panose="02010600040101010101" pitchFamily="2" charset="-122"/>
            </a:endParaRPr>
          </a:p>
        </p:txBody>
      </p:sp>
      <p:sp>
        <p:nvSpPr>
          <p:cNvPr id="13" name="Oval 12"/>
          <p:cNvSpPr>
            <a:spLocks noChangeArrowheads="1"/>
          </p:cNvSpPr>
          <p:nvPr/>
        </p:nvSpPr>
        <p:spPr bwMode="auto">
          <a:xfrm>
            <a:off x="4031287" y="3550461"/>
            <a:ext cx="440378" cy="439374"/>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solidFill>
                  <a:schemeClr val="lt1"/>
                </a:solidFill>
                <a:latin typeface="华文细黑" panose="02010600040101010101" pitchFamily="2" charset="-122"/>
                <a:ea typeface="华文细黑" panose="02010600040101010101" pitchFamily="2" charset="-122"/>
              </a:rPr>
              <a:t>04</a:t>
            </a:r>
            <a:endParaRPr lang="zh-CN" altLang="en-US" sz="900" dirty="0">
              <a:solidFill>
                <a:schemeClr val="lt1"/>
              </a:solidFill>
              <a:latin typeface="华文细黑" panose="02010600040101010101" pitchFamily="2" charset="-122"/>
              <a:ea typeface="华文细黑" panose="02010600040101010101" pitchFamily="2" charset="-122"/>
            </a:endParaRPr>
          </a:p>
        </p:txBody>
      </p:sp>
      <p:sp>
        <p:nvSpPr>
          <p:cNvPr id="14" name="Oval 13"/>
          <p:cNvSpPr>
            <a:spLocks noChangeArrowheads="1"/>
          </p:cNvSpPr>
          <p:nvPr/>
        </p:nvSpPr>
        <p:spPr bwMode="auto">
          <a:xfrm>
            <a:off x="4031287" y="1950138"/>
            <a:ext cx="440378" cy="439374"/>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solidFill>
                  <a:schemeClr val="lt1"/>
                </a:solidFill>
                <a:latin typeface="华文细黑" panose="02010600040101010101" pitchFamily="2" charset="-122"/>
                <a:ea typeface="华文细黑" panose="02010600040101010101" pitchFamily="2" charset="-122"/>
              </a:rPr>
              <a:t>02</a:t>
            </a:r>
            <a:endParaRPr lang="zh-CN" altLang="en-US" sz="900" dirty="0">
              <a:solidFill>
                <a:schemeClr val="lt1"/>
              </a:solidFill>
              <a:latin typeface="华文细黑" panose="02010600040101010101" pitchFamily="2" charset="-122"/>
              <a:ea typeface="华文细黑" panose="02010600040101010101" pitchFamily="2" charset="-122"/>
            </a:endParaRPr>
          </a:p>
        </p:txBody>
      </p:sp>
      <p:sp>
        <p:nvSpPr>
          <p:cNvPr id="15" name="Oval 14"/>
          <p:cNvSpPr>
            <a:spLocks noChangeArrowheads="1"/>
          </p:cNvSpPr>
          <p:nvPr/>
        </p:nvSpPr>
        <p:spPr bwMode="auto">
          <a:xfrm>
            <a:off x="4202677" y="2750300"/>
            <a:ext cx="439189" cy="439374"/>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solidFill>
                  <a:schemeClr val="lt1"/>
                </a:solidFill>
                <a:latin typeface="华文细黑" panose="02010600040101010101" pitchFamily="2" charset="-122"/>
                <a:ea typeface="华文细黑" panose="02010600040101010101" pitchFamily="2" charset="-122"/>
              </a:rPr>
              <a:t>03</a:t>
            </a:r>
            <a:endParaRPr lang="zh-CN" altLang="en-US" sz="900" dirty="0">
              <a:solidFill>
                <a:schemeClr val="lt1"/>
              </a:solidFill>
              <a:latin typeface="华文细黑" panose="02010600040101010101" pitchFamily="2" charset="-122"/>
              <a:ea typeface="华文细黑" panose="02010600040101010101" pitchFamily="2" charset="-122"/>
            </a:endParaRPr>
          </a:p>
        </p:txBody>
      </p:sp>
      <p:pic>
        <p:nvPicPr>
          <p:cNvPr id="16"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296041" y="1747624"/>
            <a:ext cx="2593788" cy="2593788"/>
          </a:xfrm>
          <a:prstGeom prst="ellipse">
            <a:avLst/>
          </a:prstGeom>
          <a:noFill/>
          <a:extLst>
            <a:ext uri="{909E8E84-426E-40DD-AFC4-6F175D3DCCD1}">
              <a14:hiddenFill xmlns:a14="http://schemas.microsoft.com/office/drawing/2010/main">
                <a:solidFill>
                  <a:srgbClr val="FFFFFF"/>
                </a:solidFill>
              </a14:hiddenFill>
            </a:ext>
          </a:extLst>
        </p:spPr>
      </p:pic>
      <p:sp>
        <p:nvSpPr>
          <p:cNvPr id="17" name="Oval 9"/>
          <p:cNvSpPr>
            <a:spLocks noChangeArrowheads="1"/>
          </p:cNvSpPr>
          <p:nvPr/>
        </p:nvSpPr>
        <p:spPr bwMode="auto">
          <a:xfrm>
            <a:off x="797580" y="3180468"/>
            <a:ext cx="1193460" cy="1193967"/>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8" name="TextBox 18"/>
          <p:cNvSpPr txBox="1">
            <a:spLocks noChangeArrowheads="1"/>
          </p:cNvSpPr>
          <p:nvPr/>
        </p:nvSpPr>
        <p:spPr bwMode="auto">
          <a:xfrm>
            <a:off x="1045579" y="3435059"/>
            <a:ext cx="697463" cy="68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b="1" dirty="0">
                <a:solidFill>
                  <a:schemeClr val="bg1"/>
                </a:solidFill>
                <a:latin typeface="微软雅黑" pitchFamily="34" charset="-122"/>
              </a:rPr>
              <a:t>优势优点</a:t>
            </a:r>
            <a:endParaRPr lang="en-US" altLang="zh-CN" b="1" dirty="0">
              <a:solidFill>
                <a:schemeClr val="bg1"/>
              </a:solidFill>
              <a:latin typeface="微软雅黑" pitchFamily="34" charset="-122"/>
            </a:endParaRPr>
          </a:p>
        </p:txBody>
      </p:sp>
      <p:sp>
        <p:nvSpPr>
          <p:cNvPr id="19" name="矩形 1"/>
          <p:cNvSpPr>
            <a:spLocks noChangeArrowheads="1"/>
          </p:cNvSpPr>
          <p:nvPr/>
        </p:nvSpPr>
        <p:spPr bwMode="auto">
          <a:xfrm>
            <a:off x="4078287" y="1185489"/>
            <a:ext cx="310567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0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20" name="矩形 1"/>
          <p:cNvSpPr>
            <a:spLocks noChangeArrowheads="1"/>
          </p:cNvSpPr>
          <p:nvPr/>
        </p:nvSpPr>
        <p:spPr bwMode="auto">
          <a:xfrm>
            <a:off x="4712963" y="1881681"/>
            <a:ext cx="286866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0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21" name="矩形 1"/>
          <p:cNvSpPr>
            <a:spLocks noChangeArrowheads="1"/>
          </p:cNvSpPr>
          <p:nvPr/>
        </p:nvSpPr>
        <p:spPr bwMode="auto">
          <a:xfrm>
            <a:off x="4827767" y="2732581"/>
            <a:ext cx="286866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0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22" name="矩形 1"/>
          <p:cNvSpPr>
            <a:spLocks noChangeArrowheads="1"/>
          </p:cNvSpPr>
          <p:nvPr/>
        </p:nvSpPr>
        <p:spPr bwMode="auto">
          <a:xfrm>
            <a:off x="4712963" y="3527027"/>
            <a:ext cx="286866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0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23" name="矩形 1"/>
          <p:cNvSpPr>
            <a:spLocks noChangeArrowheads="1"/>
          </p:cNvSpPr>
          <p:nvPr/>
        </p:nvSpPr>
        <p:spPr bwMode="auto">
          <a:xfrm>
            <a:off x="4165371" y="4166363"/>
            <a:ext cx="310567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0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Tree>
    <p:extLst>
      <p:ext uri="{BB962C8B-B14F-4D97-AF65-F5344CB8AC3E}">
        <p14:creationId xmlns:p14="http://schemas.microsoft.com/office/powerpoint/2010/main" val="363587606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par>
                                <p:cTn id="21" presetID="21" presetClass="entr" presetSubtype="1"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heel(1)">
                                      <p:cBhvr>
                                        <p:cTn id="23" dur="1000"/>
                                        <p:tgtEl>
                                          <p:spTgt spid="16"/>
                                        </p:tgtEl>
                                      </p:cBhvr>
                                    </p:animEffect>
                                  </p:childTnLst>
                                </p:cTn>
                              </p:par>
                            </p:childTnLst>
                          </p:cTn>
                        </p:par>
                        <p:par>
                          <p:cTn id="24" fill="hold">
                            <p:stCondLst>
                              <p:cond delay="2150"/>
                            </p:stCondLst>
                            <p:childTnLst>
                              <p:par>
                                <p:cTn id="25" presetID="21"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heel(2)">
                                      <p:cBhvr>
                                        <p:cTn id="27" dur="750"/>
                                        <p:tgtEl>
                                          <p:spTgt spid="7"/>
                                        </p:tgtEl>
                                      </p:cBhvr>
                                    </p:animEffect>
                                  </p:childTnLst>
                                </p:cTn>
                              </p:par>
                            </p:childTnLst>
                          </p:cTn>
                        </p:par>
                        <p:par>
                          <p:cTn id="28" fill="hold">
                            <p:stCondLst>
                              <p:cond delay="2900"/>
                            </p:stCondLst>
                            <p:childTnLst>
                              <p:par>
                                <p:cTn id="29" presetID="52"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Scale>
                                      <p:cBhvr>
                                        <p:cTn id="31"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2" dur="1000" decel="50000" fill="hold">
                                          <p:stCondLst>
                                            <p:cond delay="0"/>
                                          </p:stCondLst>
                                        </p:cTn>
                                        <p:tgtEl>
                                          <p:spTgt spid="17"/>
                                        </p:tgtEl>
                                        <p:attrNameLst>
                                          <p:attrName>ppt_x,ppt_y</p:attrName>
                                        </p:attrNameLst>
                                      </p:cBhvr>
                                      <p:rCtr x="0" y="0"/>
                                    </p:animMotion>
                                    <p:animEffect transition="in" filter="fade">
                                      <p:cBhvr>
                                        <p:cTn id="33" dur="1000"/>
                                        <p:tgtEl>
                                          <p:spTgt spid="17"/>
                                        </p:tgtEl>
                                      </p:cBhvr>
                                    </p:animEffect>
                                  </p:childTnLst>
                                </p:cTn>
                              </p:par>
                              <p:par>
                                <p:cTn id="34" presetID="52" presetClass="entr" presetSubtype="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Scale>
                                      <p:cBhvr>
                                        <p:cTn id="36"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7" dur="1000" decel="50000" fill="hold">
                                          <p:stCondLst>
                                            <p:cond delay="0"/>
                                          </p:stCondLst>
                                        </p:cTn>
                                        <p:tgtEl>
                                          <p:spTgt spid="18"/>
                                        </p:tgtEl>
                                        <p:attrNameLst>
                                          <p:attrName>ppt_x,ppt_y</p:attrName>
                                        </p:attrNameLst>
                                      </p:cBhvr>
                                      <p:rCtr x="0" y="0"/>
                                    </p:animMotion>
                                    <p:animEffect transition="in" filter="fade">
                                      <p:cBhvr>
                                        <p:cTn id="38" dur="1000"/>
                                        <p:tgtEl>
                                          <p:spTgt spid="18"/>
                                        </p:tgtEl>
                                      </p:cBhvr>
                                    </p:animEffect>
                                  </p:childTnLst>
                                </p:cTn>
                              </p:par>
                            </p:childTnLst>
                          </p:cTn>
                        </p:par>
                        <p:par>
                          <p:cTn id="39" fill="hold">
                            <p:stCondLst>
                              <p:cond delay="3900"/>
                            </p:stCondLst>
                            <p:childTnLst>
                              <p:par>
                                <p:cTn id="40" presetID="1"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childTnLst>
                                </p:cTn>
                              </p:par>
                              <p:par>
                                <p:cTn id="50" presetID="35" presetClass="path" presetSubtype="0" accel="50000" decel="50000" fill="hold" grpId="1" nodeType="withEffect">
                                  <p:stCondLst>
                                    <p:cond delay="0"/>
                                  </p:stCondLst>
                                  <p:childTnLst>
                                    <p:animMotion origin="layout" path="M 5.55556E-7 4.07407E-6 L -0.17361 0.29043 " pathEditMode="relative" rAng="0" ptsTypes="AA">
                                      <p:cBhvr>
                                        <p:cTn id="51" dur="500" spd="-99900" fill="hold"/>
                                        <p:tgtEl>
                                          <p:spTgt spid="11"/>
                                        </p:tgtEl>
                                        <p:attrNameLst>
                                          <p:attrName>ppt_x,ppt_y</p:attrName>
                                        </p:attrNameLst>
                                      </p:cBhvr>
                                      <p:rCtr x="-8681" y="14506"/>
                                    </p:animMotion>
                                  </p:childTnLst>
                                </p:cTn>
                              </p:par>
                              <p:par>
                                <p:cTn id="52" presetID="35" presetClass="path" presetSubtype="0" accel="50000" decel="50000" fill="hold" grpId="1" nodeType="withEffect">
                                  <p:stCondLst>
                                    <p:cond delay="0"/>
                                  </p:stCondLst>
                                  <p:childTnLst>
                                    <p:animMotion origin="layout" path="M -5.55556E-7 -4.93827E-6 L -0.23142 0.15556 " pathEditMode="relative" rAng="0" ptsTypes="AA">
                                      <p:cBhvr>
                                        <p:cTn id="53" dur="500" spd="-99900" fill="hold"/>
                                        <p:tgtEl>
                                          <p:spTgt spid="14"/>
                                        </p:tgtEl>
                                        <p:attrNameLst>
                                          <p:attrName>ppt_x,ppt_y</p:attrName>
                                        </p:attrNameLst>
                                      </p:cBhvr>
                                      <p:rCtr x="-11580" y="7778"/>
                                    </p:animMotion>
                                  </p:childTnLst>
                                </p:cTn>
                              </p:par>
                              <p:par>
                                <p:cTn id="54" presetID="35" presetClass="path" presetSubtype="0" accel="50000" decel="50000" fill="hold" grpId="1" nodeType="withEffect">
                                  <p:stCondLst>
                                    <p:cond delay="0"/>
                                  </p:stCondLst>
                                  <p:childTnLst>
                                    <p:animMotion origin="layout" path="M 3.05556E-6 -4.93827E-7 L -0.25 -4.93827E-7 " pathEditMode="relative" rAng="0" ptsTypes="AA">
                                      <p:cBhvr>
                                        <p:cTn id="55" dur="500" spd="-99900" fill="hold"/>
                                        <p:tgtEl>
                                          <p:spTgt spid="15"/>
                                        </p:tgtEl>
                                        <p:attrNameLst>
                                          <p:attrName>ppt_x,ppt_y</p:attrName>
                                        </p:attrNameLst>
                                      </p:cBhvr>
                                      <p:rCtr x="-12500" y="0"/>
                                    </p:animMotion>
                                  </p:childTnLst>
                                </p:cTn>
                              </p:par>
                              <p:par>
                                <p:cTn id="56" presetID="35" presetClass="path" presetSubtype="0" accel="50000" decel="50000" fill="hold" grpId="1" nodeType="withEffect">
                                  <p:stCondLst>
                                    <p:cond delay="0"/>
                                  </p:stCondLst>
                                  <p:childTnLst>
                                    <p:animMotion origin="layout" path="M -5.55556E-7 -4.69136E-6 L -0.23142 -0.15555 " pathEditMode="relative" rAng="0" ptsTypes="AA">
                                      <p:cBhvr>
                                        <p:cTn id="57" dur="500" spd="-99900" fill="hold"/>
                                        <p:tgtEl>
                                          <p:spTgt spid="13"/>
                                        </p:tgtEl>
                                        <p:attrNameLst>
                                          <p:attrName>ppt_x,ppt_y</p:attrName>
                                        </p:attrNameLst>
                                      </p:cBhvr>
                                      <p:rCtr x="-11580" y="-7778"/>
                                    </p:animMotion>
                                  </p:childTnLst>
                                </p:cTn>
                              </p:par>
                              <p:par>
                                <p:cTn id="58" presetID="35" presetClass="path" presetSubtype="0" accel="50000" decel="50000" fill="hold" grpId="1" nodeType="withEffect">
                                  <p:stCondLst>
                                    <p:cond delay="0"/>
                                  </p:stCondLst>
                                  <p:childTnLst>
                                    <p:animMotion origin="layout" path="M 1.94444E-6 -1.48148E-6 L -0.17361 -0.29043 " pathEditMode="relative" rAng="0" ptsTypes="AA">
                                      <p:cBhvr>
                                        <p:cTn id="59" dur="500" spd="-99900" fill="hold"/>
                                        <p:tgtEl>
                                          <p:spTgt spid="12"/>
                                        </p:tgtEl>
                                        <p:attrNameLst>
                                          <p:attrName>ppt_x,ppt_y</p:attrName>
                                        </p:attrNameLst>
                                      </p:cBhvr>
                                      <p:rCtr x="-8681" y="-14537"/>
                                    </p:animMotion>
                                  </p:childTnLst>
                                </p:cTn>
                              </p:par>
                            </p:childTnLst>
                          </p:cTn>
                        </p:par>
                        <p:par>
                          <p:cTn id="60" fill="hold">
                            <p:stCondLst>
                              <p:cond delay="4400"/>
                            </p:stCondLst>
                            <p:childTnLst>
                              <p:par>
                                <p:cTn id="61" presetID="2" presetClass="entr" presetSubtype="2" decel="53333"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750" fill="hold"/>
                                        <p:tgtEl>
                                          <p:spTgt spid="19"/>
                                        </p:tgtEl>
                                        <p:attrNameLst>
                                          <p:attrName>ppt_x</p:attrName>
                                        </p:attrNameLst>
                                      </p:cBhvr>
                                      <p:tavLst>
                                        <p:tav tm="0">
                                          <p:val>
                                            <p:strVal val="1+#ppt_w/2"/>
                                          </p:val>
                                        </p:tav>
                                        <p:tav tm="100000">
                                          <p:val>
                                            <p:strVal val="#ppt_x"/>
                                          </p:val>
                                        </p:tav>
                                      </p:tavLst>
                                    </p:anim>
                                    <p:anim calcmode="lin" valueType="num">
                                      <p:cBhvr additive="base">
                                        <p:cTn id="64" dur="75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2" decel="53333" fill="hold" grpId="0" nodeType="withEffect">
                                  <p:stCondLst>
                                    <p:cond delay="25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750" fill="hold"/>
                                        <p:tgtEl>
                                          <p:spTgt spid="20"/>
                                        </p:tgtEl>
                                        <p:attrNameLst>
                                          <p:attrName>ppt_x</p:attrName>
                                        </p:attrNameLst>
                                      </p:cBhvr>
                                      <p:tavLst>
                                        <p:tav tm="0">
                                          <p:val>
                                            <p:strVal val="1+#ppt_w/2"/>
                                          </p:val>
                                        </p:tav>
                                        <p:tav tm="100000">
                                          <p:val>
                                            <p:strVal val="#ppt_x"/>
                                          </p:val>
                                        </p:tav>
                                      </p:tavLst>
                                    </p:anim>
                                    <p:anim calcmode="lin" valueType="num">
                                      <p:cBhvr additive="base">
                                        <p:cTn id="68" dur="75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decel="53333" fill="hold" grpId="0" nodeType="withEffect">
                                  <p:stCondLst>
                                    <p:cond delay="50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750" fill="hold"/>
                                        <p:tgtEl>
                                          <p:spTgt spid="21"/>
                                        </p:tgtEl>
                                        <p:attrNameLst>
                                          <p:attrName>ppt_x</p:attrName>
                                        </p:attrNameLst>
                                      </p:cBhvr>
                                      <p:tavLst>
                                        <p:tav tm="0">
                                          <p:val>
                                            <p:strVal val="1+#ppt_w/2"/>
                                          </p:val>
                                        </p:tav>
                                        <p:tav tm="100000">
                                          <p:val>
                                            <p:strVal val="#ppt_x"/>
                                          </p:val>
                                        </p:tav>
                                      </p:tavLst>
                                    </p:anim>
                                    <p:anim calcmode="lin" valueType="num">
                                      <p:cBhvr additive="base">
                                        <p:cTn id="72" dur="75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2" decel="53333" fill="hold" grpId="0" nodeType="withEffect">
                                  <p:stCondLst>
                                    <p:cond delay="75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750" fill="hold"/>
                                        <p:tgtEl>
                                          <p:spTgt spid="22"/>
                                        </p:tgtEl>
                                        <p:attrNameLst>
                                          <p:attrName>ppt_x</p:attrName>
                                        </p:attrNameLst>
                                      </p:cBhvr>
                                      <p:tavLst>
                                        <p:tav tm="0">
                                          <p:val>
                                            <p:strVal val="1+#ppt_w/2"/>
                                          </p:val>
                                        </p:tav>
                                        <p:tav tm="100000">
                                          <p:val>
                                            <p:strVal val="#ppt_x"/>
                                          </p:val>
                                        </p:tav>
                                      </p:tavLst>
                                    </p:anim>
                                    <p:anim calcmode="lin" valueType="num">
                                      <p:cBhvr additive="base">
                                        <p:cTn id="76" dur="75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decel="53333" fill="hold" grpId="0" nodeType="withEffect">
                                  <p:stCondLst>
                                    <p:cond delay="100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750" fill="hold"/>
                                        <p:tgtEl>
                                          <p:spTgt spid="23"/>
                                        </p:tgtEl>
                                        <p:attrNameLst>
                                          <p:attrName>ppt_x</p:attrName>
                                        </p:attrNameLst>
                                      </p:cBhvr>
                                      <p:tavLst>
                                        <p:tav tm="0">
                                          <p:val>
                                            <p:strVal val="1+#ppt_w/2"/>
                                          </p:val>
                                        </p:tav>
                                        <p:tav tm="100000">
                                          <p:val>
                                            <p:strVal val="#ppt_x"/>
                                          </p:val>
                                        </p:tav>
                                      </p:tavLst>
                                    </p:anim>
                                    <p:anim calcmode="lin" valueType="num">
                                      <p:cBhvr additive="base">
                                        <p:cTn id="80" dur="75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autoUpdateAnimBg="0"/>
      <p:bldP spid="11" grpId="1" animBg="1" autoUpdateAnimBg="0"/>
      <p:bldP spid="12" grpId="0" animBg="1" autoUpdateAnimBg="0"/>
      <p:bldP spid="12" grpId="1" animBg="1" autoUpdateAnimBg="0"/>
      <p:bldP spid="13" grpId="0" animBg="1" autoUpdateAnimBg="0"/>
      <p:bldP spid="13" grpId="1" animBg="1" autoUpdateAnimBg="0"/>
      <p:bldP spid="14" grpId="0" animBg="1" autoUpdateAnimBg="0"/>
      <p:bldP spid="14" grpId="1" animBg="1" autoUpdateAnimBg="0"/>
      <p:bldP spid="15" grpId="0" animBg="1" autoUpdateAnimBg="0"/>
      <p:bldP spid="15" grpId="1" animBg="1" autoUpdateAnimBg="0"/>
      <p:bldP spid="17" grpId="0" animBg="1" autoUpdateAnimBg="0"/>
      <p:bldP spid="18" grpId="0" autoUpdateAnimBg="0"/>
      <p:bldP spid="19" grpId="0"/>
      <p:bldP spid="20" grpId="0"/>
      <p:bldP spid="21" grpId="0"/>
      <p:bldP spid="22" grpId="0"/>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工作准则</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15</a:t>
            </a:fld>
            <a:endParaRPr lang="zh-CN" altLang="en-US" sz="1800" dirty="0">
              <a:solidFill>
                <a:schemeClr val="bg1"/>
              </a:solidFill>
            </a:endParaRPr>
          </a:p>
        </p:txBody>
      </p:sp>
      <p:sp>
        <p:nvSpPr>
          <p:cNvPr id="18" name="Oval 14"/>
          <p:cNvSpPr/>
          <p:nvPr/>
        </p:nvSpPr>
        <p:spPr>
          <a:xfrm>
            <a:off x="1198917" y="1419622"/>
            <a:ext cx="1505649" cy="150564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添加文本</a:t>
            </a:r>
            <a:endParaRPr lang="en-US" dirty="0">
              <a:latin typeface="华文细黑" panose="02010600040101010101" pitchFamily="2" charset="-122"/>
              <a:ea typeface="华文细黑" panose="02010600040101010101" pitchFamily="2" charset="-122"/>
            </a:endParaRPr>
          </a:p>
        </p:txBody>
      </p:sp>
      <p:sp>
        <p:nvSpPr>
          <p:cNvPr id="19" name="Content Placeholder 2"/>
          <p:cNvSpPr txBox="1">
            <a:spLocks/>
          </p:cNvSpPr>
          <p:nvPr/>
        </p:nvSpPr>
        <p:spPr>
          <a:xfrm>
            <a:off x="693571" y="3003798"/>
            <a:ext cx="2372862" cy="144016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defTabSz="1088232">
              <a:lnSpc>
                <a:spcPct val="200000"/>
              </a:lnSpc>
              <a:spcBef>
                <a:spcPts val="0"/>
              </a:spcBef>
              <a:buNone/>
            </a:pPr>
            <a:r>
              <a:rPr lang="zh-CN" altLang="en-US" sz="1200" b="1" dirty="0">
                <a:solidFill>
                  <a:srgbClr val="0067B4"/>
                </a:solidFill>
                <a:latin typeface="微软雅黑" panose="020B0503020204020204" pitchFamily="34" charset="-122"/>
                <a:ea typeface="微软雅黑" panose="020B0503020204020204" pitchFamily="34" charset="-122"/>
                <a:cs typeface="Open Sans" pitchFamily="34" charset="0"/>
              </a:rPr>
              <a:t>添加文本标题</a:t>
            </a:r>
            <a:endParaRPr lang="en-US" altLang="zh-CN" sz="1200" b="1" dirty="0">
              <a:solidFill>
                <a:srgbClr val="0067B4"/>
              </a:solidFill>
              <a:latin typeface="微软雅黑" panose="020B0503020204020204" pitchFamily="34" charset="-122"/>
              <a:ea typeface="微软雅黑" panose="020B0503020204020204" pitchFamily="34" charset="-122"/>
              <a:cs typeface="Open Sans" pitchFamily="34" charset="0"/>
            </a:endParaRPr>
          </a:p>
          <a:p>
            <a:pPr marL="0" lvl="0" indent="0" defTabSz="1088232">
              <a:lnSpc>
                <a:spcPct val="150000"/>
              </a:lnSpc>
              <a:spcBef>
                <a:spcPts val="0"/>
              </a:spcBef>
              <a:buNone/>
            </a:pPr>
            <a:r>
              <a:rPr lang="zh-CN" altLang="en-US" sz="900" kern="0" dirty="0">
                <a:solidFill>
                  <a:prstClr val="black">
                    <a:lumMod val="75000"/>
                    <a:lumOff val="25000"/>
                  </a:prstClr>
                </a:solidFill>
                <a:latin typeface="微软雅黑" panose="020B0503020204020204" pitchFamily="34" charset="-122"/>
                <a:ea typeface="微软雅黑" panose="020B0503020204020204" pitchFamily="34" charset="-122"/>
              </a:rPr>
              <a:t>此处添加或多或少的文字简要分析此处添加或多或少的文字</a:t>
            </a:r>
            <a:r>
              <a:rPr lang="zh-CN" altLang="en-US" sz="1050" kern="0" dirty="0">
                <a:solidFill>
                  <a:prstClr val="black">
                    <a:lumMod val="75000"/>
                    <a:lumOff val="25000"/>
                  </a:prstClr>
                </a:solidFill>
                <a:latin typeface="微软雅黑" panose="020B0503020204020204" pitchFamily="34" charset="-122"/>
                <a:ea typeface="微软雅黑" panose="020B0503020204020204" pitchFamily="34" charset="-122"/>
              </a:rPr>
              <a:t>此处添加或多或少的文字简要分析此处添加或多或少的文字简要分析</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cs typeface="Open Sans" pitchFamily="34" charset="0"/>
            </a:endParaRPr>
          </a:p>
        </p:txBody>
      </p:sp>
      <p:sp>
        <p:nvSpPr>
          <p:cNvPr id="20" name="Content Placeholder 2"/>
          <p:cNvSpPr txBox="1">
            <a:spLocks/>
          </p:cNvSpPr>
          <p:nvPr/>
        </p:nvSpPr>
        <p:spPr>
          <a:xfrm>
            <a:off x="3384211" y="3003798"/>
            <a:ext cx="2372862" cy="144016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defTabSz="1088232">
              <a:lnSpc>
                <a:spcPct val="200000"/>
              </a:lnSpc>
              <a:spcBef>
                <a:spcPts val="0"/>
              </a:spcBef>
              <a:buNone/>
            </a:pPr>
            <a:r>
              <a:rPr lang="zh-CN" altLang="en-US" sz="1200" b="1" dirty="0">
                <a:solidFill>
                  <a:srgbClr val="0067B4"/>
                </a:solidFill>
                <a:latin typeface="微软雅黑" panose="020B0503020204020204" pitchFamily="34" charset="-122"/>
                <a:ea typeface="微软雅黑" panose="020B0503020204020204" pitchFamily="34" charset="-122"/>
                <a:cs typeface="Open Sans" pitchFamily="34" charset="0"/>
              </a:rPr>
              <a:t>添加文本标题</a:t>
            </a:r>
            <a:endParaRPr lang="en-US" altLang="zh-CN" sz="1200" b="1" dirty="0">
              <a:solidFill>
                <a:srgbClr val="0067B4"/>
              </a:solidFill>
              <a:latin typeface="微软雅黑" panose="020B0503020204020204" pitchFamily="34" charset="-122"/>
              <a:ea typeface="微软雅黑" panose="020B0503020204020204" pitchFamily="34" charset="-122"/>
              <a:cs typeface="Open Sans" pitchFamily="34" charset="0"/>
            </a:endParaRPr>
          </a:p>
          <a:p>
            <a:pPr marL="0" lvl="0" indent="0" defTabSz="1088232">
              <a:lnSpc>
                <a:spcPct val="150000"/>
              </a:lnSpc>
              <a:spcBef>
                <a:spcPts val="0"/>
              </a:spcBef>
              <a:buNone/>
            </a:pPr>
            <a:r>
              <a:rPr lang="zh-CN" altLang="en-US" sz="900" kern="0" dirty="0">
                <a:solidFill>
                  <a:prstClr val="black">
                    <a:lumMod val="75000"/>
                    <a:lumOff val="25000"/>
                  </a:prstClr>
                </a:solidFill>
                <a:latin typeface="微软雅黑" panose="020B0503020204020204" pitchFamily="34" charset="-122"/>
                <a:ea typeface="微软雅黑" panose="020B0503020204020204" pitchFamily="34" charset="-122"/>
              </a:rPr>
              <a:t>此处添加或多或少的文字简要分析此处添加或多或少的文字</a:t>
            </a:r>
            <a:r>
              <a:rPr lang="zh-CN" altLang="en-US" sz="1050" kern="0" dirty="0">
                <a:solidFill>
                  <a:prstClr val="black">
                    <a:lumMod val="75000"/>
                    <a:lumOff val="25000"/>
                  </a:prstClr>
                </a:solidFill>
                <a:latin typeface="微软雅黑" panose="020B0503020204020204" pitchFamily="34" charset="-122"/>
                <a:ea typeface="微软雅黑" panose="020B0503020204020204" pitchFamily="34" charset="-122"/>
              </a:rPr>
              <a:t>此处添加或多或少的文字简要分析此处添加或多或少的文字简要分析</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cs typeface="Open Sans" pitchFamily="34" charset="0"/>
            </a:endParaRPr>
          </a:p>
        </p:txBody>
      </p:sp>
      <p:sp>
        <p:nvSpPr>
          <p:cNvPr id="21" name="Content Placeholder 2"/>
          <p:cNvSpPr txBox="1">
            <a:spLocks/>
          </p:cNvSpPr>
          <p:nvPr/>
        </p:nvSpPr>
        <p:spPr>
          <a:xfrm>
            <a:off x="6231586" y="3003798"/>
            <a:ext cx="2372862" cy="144016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defTabSz="1088232">
              <a:lnSpc>
                <a:spcPct val="200000"/>
              </a:lnSpc>
              <a:spcBef>
                <a:spcPts val="0"/>
              </a:spcBef>
              <a:buNone/>
            </a:pPr>
            <a:r>
              <a:rPr lang="zh-CN" altLang="en-US" sz="1200" b="1" dirty="0">
                <a:solidFill>
                  <a:srgbClr val="0067B4"/>
                </a:solidFill>
                <a:latin typeface="微软雅黑" panose="020B0503020204020204" pitchFamily="34" charset="-122"/>
                <a:ea typeface="微软雅黑" panose="020B0503020204020204" pitchFamily="34" charset="-122"/>
                <a:cs typeface="Open Sans" pitchFamily="34" charset="0"/>
              </a:rPr>
              <a:t>添加文本标题</a:t>
            </a:r>
            <a:endParaRPr lang="en-US" altLang="zh-CN" sz="1200" b="1" dirty="0">
              <a:solidFill>
                <a:srgbClr val="0067B4"/>
              </a:solidFill>
              <a:latin typeface="微软雅黑" panose="020B0503020204020204" pitchFamily="34" charset="-122"/>
              <a:ea typeface="微软雅黑" panose="020B0503020204020204" pitchFamily="34" charset="-122"/>
              <a:cs typeface="Open Sans" pitchFamily="34" charset="0"/>
            </a:endParaRPr>
          </a:p>
          <a:p>
            <a:pPr marL="0" lvl="0" indent="0" defTabSz="1088232">
              <a:lnSpc>
                <a:spcPct val="150000"/>
              </a:lnSpc>
              <a:spcBef>
                <a:spcPts val="0"/>
              </a:spcBef>
              <a:buNone/>
            </a:pPr>
            <a:r>
              <a:rPr lang="zh-CN" altLang="en-US" sz="900" kern="0" dirty="0">
                <a:solidFill>
                  <a:prstClr val="black">
                    <a:lumMod val="75000"/>
                    <a:lumOff val="25000"/>
                  </a:prstClr>
                </a:solidFill>
                <a:latin typeface="微软雅黑" panose="020B0503020204020204" pitchFamily="34" charset="-122"/>
                <a:ea typeface="微软雅黑" panose="020B0503020204020204" pitchFamily="34" charset="-122"/>
              </a:rPr>
              <a:t>此处添加或多或少的文字简要分析此处添加或多或少的文字</a:t>
            </a:r>
            <a:r>
              <a:rPr lang="zh-CN" altLang="en-US" sz="1050" kern="0" dirty="0">
                <a:solidFill>
                  <a:prstClr val="black">
                    <a:lumMod val="75000"/>
                    <a:lumOff val="25000"/>
                  </a:prstClr>
                </a:solidFill>
                <a:latin typeface="微软雅黑" panose="020B0503020204020204" pitchFamily="34" charset="-122"/>
                <a:ea typeface="微软雅黑" panose="020B0503020204020204" pitchFamily="34" charset="-122"/>
              </a:rPr>
              <a:t>此处添加或多或少的文字简要分析此处添加或多或少的文字简要分析</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cs typeface="Open Sans" pitchFamily="34" charset="0"/>
            </a:endParaRPr>
          </a:p>
        </p:txBody>
      </p:sp>
      <p:sp>
        <p:nvSpPr>
          <p:cNvPr id="22" name="Oval 66"/>
          <p:cNvSpPr/>
          <p:nvPr/>
        </p:nvSpPr>
        <p:spPr>
          <a:xfrm>
            <a:off x="6736932" y="1419622"/>
            <a:ext cx="1505649" cy="150564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添加文本</a:t>
            </a:r>
            <a:endParaRPr lang="en-US" altLang="zh-CN" dirty="0">
              <a:latin typeface="华文细黑" panose="02010600040101010101" pitchFamily="2" charset="-122"/>
              <a:ea typeface="华文细黑" panose="02010600040101010101" pitchFamily="2" charset="-122"/>
            </a:endParaRPr>
          </a:p>
        </p:txBody>
      </p:sp>
      <p:sp>
        <p:nvSpPr>
          <p:cNvPr id="23" name="Oval 39"/>
          <p:cNvSpPr/>
          <p:nvPr/>
        </p:nvSpPr>
        <p:spPr>
          <a:xfrm>
            <a:off x="3889557" y="1419622"/>
            <a:ext cx="1505649" cy="150564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添加文本</a:t>
            </a:r>
            <a:endParaRPr lang="en-US" altLang="zh-CN" dirty="0">
              <a:latin typeface="华文细黑" panose="02010600040101010101" pitchFamily="2" charset="-122"/>
              <a:ea typeface="华文细黑" panose="02010600040101010101" pitchFamily="2" charset="-122"/>
            </a:endParaRPr>
          </a:p>
        </p:txBody>
      </p:sp>
      <p:sp>
        <p:nvSpPr>
          <p:cNvPr id="24" name="Oval 2"/>
          <p:cNvSpPr/>
          <p:nvPr/>
        </p:nvSpPr>
        <p:spPr>
          <a:xfrm>
            <a:off x="729232" y="1853384"/>
            <a:ext cx="638123" cy="638123"/>
          </a:xfrm>
          <a:prstGeom prst="ellipse">
            <a:avLst/>
          </a:prstGeom>
          <a:gradFill>
            <a:gsLst>
              <a:gs pos="0">
                <a:schemeClr val="accent1"/>
              </a:gs>
              <a:gs pos="100000">
                <a:schemeClr val="accent2"/>
              </a:gs>
            </a:gsLst>
            <a:lin ang="8100000" scaled="1"/>
          </a:gra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华文细黑" panose="02010600040101010101" pitchFamily="2" charset="-122"/>
                <a:ea typeface="华文细黑" panose="02010600040101010101" pitchFamily="2" charset="-122"/>
              </a:rPr>
              <a:t>01</a:t>
            </a:r>
            <a:endParaRPr lang="en-US" dirty="0">
              <a:latin typeface="华文细黑" panose="02010600040101010101" pitchFamily="2" charset="-122"/>
              <a:ea typeface="华文细黑" panose="02010600040101010101" pitchFamily="2" charset="-122"/>
            </a:endParaRPr>
          </a:p>
        </p:txBody>
      </p:sp>
      <p:sp>
        <p:nvSpPr>
          <p:cNvPr id="25" name="Oval 65"/>
          <p:cNvSpPr/>
          <p:nvPr/>
        </p:nvSpPr>
        <p:spPr>
          <a:xfrm>
            <a:off x="6267247" y="1853384"/>
            <a:ext cx="638123" cy="638123"/>
          </a:xfrm>
          <a:prstGeom prst="ellipse">
            <a:avLst/>
          </a:prstGeom>
          <a:gradFill>
            <a:gsLst>
              <a:gs pos="0">
                <a:schemeClr val="accent1"/>
              </a:gs>
              <a:gs pos="100000">
                <a:schemeClr val="accent2"/>
              </a:gs>
            </a:gsLst>
            <a:lin ang="8100000" scaled="1"/>
          </a:gra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华文细黑" panose="02010600040101010101" pitchFamily="2" charset="-122"/>
                <a:ea typeface="华文细黑" panose="02010600040101010101" pitchFamily="2" charset="-122"/>
              </a:rPr>
              <a:t>03</a:t>
            </a:r>
            <a:endParaRPr lang="en-US" dirty="0">
              <a:latin typeface="华文细黑" panose="02010600040101010101" pitchFamily="2" charset="-122"/>
              <a:ea typeface="华文细黑" panose="02010600040101010101" pitchFamily="2" charset="-122"/>
            </a:endParaRPr>
          </a:p>
        </p:txBody>
      </p:sp>
      <p:sp>
        <p:nvSpPr>
          <p:cNvPr id="26" name="Oval 38"/>
          <p:cNvSpPr/>
          <p:nvPr/>
        </p:nvSpPr>
        <p:spPr>
          <a:xfrm>
            <a:off x="3419872" y="1853384"/>
            <a:ext cx="638123" cy="638123"/>
          </a:xfrm>
          <a:prstGeom prst="ellipse">
            <a:avLst/>
          </a:prstGeom>
          <a:gradFill>
            <a:gsLst>
              <a:gs pos="0">
                <a:schemeClr val="accent1"/>
              </a:gs>
              <a:gs pos="100000">
                <a:schemeClr val="accent2"/>
              </a:gs>
            </a:gsLst>
            <a:lin ang="8100000" scaled="1"/>
          </a:gra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华文细黑" panose="02010600040101010101" pitchFamily="2" charset="-122"/>
                <a:ea typeface="华文细黑" panose="02010600040101010101" pitchFamily="2" charset="-122"/>
              </a:rPr>
              <a:t>02</a:t>
            </a:r>
            <a:endParaRPr lang="en-US" dirty="0">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14035354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475"/>
                            </p:stCondLst>
                            <p:childTnLst>
                              <p:par>
                                <p:cTn id="22" presetID="53" presetClass="entr" presetSubtype="16"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childTnLst>
                          </p:cTn>
                        </p:par>
                        <p:par>
                          <p:cTn id="27" fill="hold">
                            <p:stCondLst>
                              <p:cond delay="1975"/>
                            </p:stCondLst>
                            <p:childTnLst>
                              <p:par>
                                <p:cTn id="28" presetID="21" presetClass="entr" presetSubtype="1"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heel(1)">
                                      <p:cBhvr>
                                        <p:cTn id="30" dur="750"/>
                                        <p:tgtEl>
                                          <p:spTgt spid="24"/>
                                        </p:tgtEl>
                                      </p:cBhvr>
                                    </p:animEffect>
                                  </p:childTnLst>
                                </p:cTn>
                              </p:par>
                              <p:par>
                                <p:cTn id="31" presetID="47"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childTnLst>
                          </p:cTn>
                        </p:par>
                        <p:par>
                          <p:cTn id="36" fill="hold">
                            <p:stCondLst>
                              <p:cond delay="2975"/>
                            </p:stCondLst>
                            <p:childTnLst>
                              <p:par>
                                <p:cTn id="37" presetID="53" presetClass="entr" presetSubtype="16"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par>
                          <p:cTn id="42" fill="hold">
                            <p:stCondLst>
                              <p:cond delay="3475"/>
                            </p:stCondLst>
                            <p:childTnLst>
                              <p:par>
                                <p:cTn id="43" presetID="21" presetClass="entr" presetSubtype="1"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heel(1)">
                                      <p:cBhvr>
                                        <p:cTn id="45" dur="750"/>
                                        <p:tgtEl>
                                          <p:spTgt spid="26"/>
                                        </p:tgtEl>
                                      </p:cBhvr>
                                    </p:animEffect>
                                  </p:childTnLst>
                                </p:cTn>
                              </p:par>
                              <p:par>
                                <p:cTn id="46" presetID="47" presetClass="entr" presetSubtype="0"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par>
                          <p:cTn id="51" fill="hold">
                            <p:stCondLst>
                              <p:cond delay="4475"/>
                            </p:stCondLst>
                            <p:childTnLst>
                              <p:par>
                                <p:cTn id="52" presetID="53" presetClass="entr" presetSubtype="16"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p:cTn id="54" dur="500" fill="hold"/>
                                        <p:tgtEl>
                                          <p:spTgt spid="22"/>
                                        </p:tgtEl>
                                        <p:attrNameLst>
                                          <p:attrName>ppt_w</p:attrName>
                                        </p:attrNameLst>
                                      </p:cBhvr>
                                      <p:tavLst>
                                        <p:tav tm="0">
                                          <p:val>
                                            <p:fltVal val="0"/>
                                          </p:val>
                                        </p:tav>
                                        <p:tav tm="100000">
                                          <p:val>
                                            <p:strVal val="#ppt_w"/>
                                          </p:val>
                                        </p:tav>
                                      </p:tavLst>
                                    </p:anim>
                                    <p:anim calcmode="lin" valueType="num">
                                      <p:cBhvr>
                                        <p:cTn id="55" dur="500" fill="hold"/>
                                        <p:tgtEl>
                                          <p:spTgt spid="22"/>
                                        </p:tgtEl>
                                        <p:attrNameLst>
                                          <p:attrName>ppt_h</p:attrName>
                                        </p:attrNameLst>
                                      </p:cBhvr>
                                      <p:tavLst>
                                        <p:tav tm="0">
                                          <p:val>
                                            <p:fltVal val="0"/>
                                          </p:val>
                                        </p:tav>
                                        <p:tav tm="100000">
                                          <p:val>
                                            <p:strVal val="#ppt_h"/>
                                          </p:val>
                                        </p:tav>
                                      </p:tavLst>
                                    </p:anim>
                                    <p:animEffect transition="in" filter="fade">
                                      <p:cBhvr>
                                        <p:cTn id="56" dur="500"/>
                                        <p:tgtEl>
                                          <p:spTgt spid="22"/>
                                        </p:tgtEl>
                                      </p:cBhvr>
                                    </p:animEffect>
                                  </p:childTnLst>
                                </p:cTn>
                              </p:par>
                            </p:childTnLst>
                          </p:cTn>
                        </p:par>
                        <p:par>
                          <p:cTn id="57" fill="hold">
                            <p:stCondLst>
                              <p:cond delay="4975"/>
                            </p:stCondLst>
                            <p:childTnLst>
                              <p:par>
                                <p:cTn id="58" presetID="21" presetClass="entr" presetSubtype="1"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heel(1)">
                                      <p:cBhvr>
                                        <p:cTn id="60" dur="750"/>
                                        <p:tgtEl>
                                          <p:spTgt spid="25"/>
                                        </p:tgtEl>
                                      </p:cBhvr>
                                    </p:animEffect>
                                  </p:childTnLst>
                                </p:cTn>
                              </p:par>
                              <p:par>
                                <p:cTn id="61" presetID="47"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1000"/>
                                        <p:tgtEl>
                                          <p:spTgt spid="21"/>
                                        </p:tgtEl>
                                      </p:cBhvr>
                                    </p:animEffect>
                                    <p:anim calcmode="lin" valueType="num">
                                      <p:cBhvr>
                                        <p:cTn id="64" dur="1000" fill="hold"/>
                                        <p:tgtEl>
                                          <p:spTgt spid="21"/>
                                        </p:tgtEl>
                                        <p:attrNameLst>
                                          <p:attrName>ppt_x</p:attrName>
                                        </p:attrNameLst>
                                      </p:cBhvr>
                                      <p:tavLst>
                                        <p:tav tm="0">
                                          <p:val>
                                            <p:strVal val="#ppt_x"/>
                                          </p:val>
                                        </p:tav>
                                        <p:tav tm="100000">
                                          <p:val>
                                            <p:strVal val="#ppt_x"/>
                                          </p:val>
                                        </p:tav>
                                      </p:tavLst>
                                    </p:anim>
                                    <p:anim calcmode="lin" valueType="num">
                                      <p:cBhvr>
                                        <p:cTn id="6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8" grpId="0" animBg="1"/>
      <p:bldP spid="19" grpId="0"/>
      <p:bldP spid="20" grpId="0"/>
      <p:bldP spid="21" grpId="0"/>
      <p:bldP spid="22" grpId="0" animBg="1"/>
      <p:bldP spid="23" grpId="0" animBg="1"/>
      <p:bldP spid="24" grpId="0" animBg="1"/>
      <p:bldP spid="25"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16</a:t>
            </a:fld>
            <a:endParaRPr lang="zh-CN" altLang="en-US" sz="1800" dirty="0">
              <a:solidFill>
                <a:schemeClr val="bg1"/>
              </a:solidFill>
            </a:endParaRPr>
          </a:p>
        </p:txBody>
      </p:sp>
      <p:sp>
        <p:nvSpPr>
          <p:cNvPr id="46" name="Freeform 5"/>
          <p:cNvSpPr>
            <a:spLocks/>
          </p:cNvSpPr>
          <p:nvPr/>
        </p:nvSpPr>
        <p:spPr bwMode="auto">
          <a:xfrm>
            <a:off x="5492390" y="2128375"/>
            <a:ext cx="1485850" cy="3000611"/>
          </a:xfrm>
          <a:custGeom>
            <a:avLst/>
            <a:gdLst>
              <a:gd name="T0" fmla="*/ 616 w 725"/>
              <a:gd name="T1" fmla="*/ 590 h 1468"/>
              <a:gd name="T2" fmla="*/ 459 w 725"/>
              <a:gd name="T3" fmla="*/ 759 h 1468"/>
              <a:gd name="T4" fmla="*/ 478 w 725"/>
              <a:gd name="T5" fmla="*/ 488 h 1468"/>
              <a:gd name="T6" fmla="*/ 725 w 725"/>
              <a:gd name="T7" fmla="*/ 191 h 1468"/>
              <a:gd name="T8" fmla="*/ 675 w 725"/>
              <a:gd name="T9" fmla="*/ 124 h 1468"/>
              <a:gd name="T10" fmla="*/ 440 w 725"/>
              <a:gd name="T11" fmla="*/ 376 h 1468"/>
              <a:gd name="T12" fmla="*/ 412 w 725"/>
              <a:gd name="T13" fmla="*/ 0 h 1468"/>
              <a:gd name="T14" fmla="*/ 344 w 725"/>
              <a:gd name="T15" fmla="*/ 0 h 1468"/>
              <a:gd name="T16" fmla="*/ 314 w 725"/>
              <a:gd name="T17" fmla="*/ 577 h 1468"/>
              <a:gd name="T18" fmla="*/ 46 w 725"/>
              <a:gd name="T19" fmla="*/ 271 h 1468"/>
              <a:gd name="T20" fmla="*/ 0 w 725"/>
              <a:gd name="T21" fmla="*/ 313 h 1468"/>
              <a:gd name="T22" fmla="*/ 285 w 725"/>
              <a:gd name="T23" fmla="*/ 698 h 1468"/>
              <a:gd name="T24" fmla="*/ 216 w 725"/>
              <a:gd name="T25" fmla="*/ 1468 h 1468"/>
              <a:gd name="T26" fmla="*/ 548 w 725"/>
              <a:gd name="T27" fmla="*/ 1468 h 1468"/>
              <a:gd name="T28" fmla="*/ 471 w 725"/>
              <a:gd name="T29" fmla="*/ 892 h 1468"/>
              <a:gd name="T30" fmla="*/ 667 w 725"/>
              <a:gd name="T31" fmla="*/ 657 h 1468"/>
              <a:gd name="T32" fmla="*/ 616 w 725"/>
              <a:gd name="T33" fmla="*/ 590 h 1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5" h="1468">
                <a:moveTo>
                  <a:pt x="616" y="590"/>
                </a:moveTo>
                <a:cubicBezTo>
                  <a:pt x="459" y="759"/>
                  <a:pt x="459" y="759"/>
                  <a:pt x="459" y="759"/>
                </a:cubicBezTo>
                <a:cubicBezTo>
                  <a:pt x="439" y="488"/>
                  <a:pt x="478" y="488"/>
                  <a:pt x="478" y="488"/>
                </a:cubicBezTo>
                <a:cubicBezTo>
                  <a:pt x="725" y="191"/>
                  <a:pt x="725" y="191"/>
                  <a:pt x="725" y="191"/>
                </a:cubicBezTo>
                <a:cubicBezTo>
                  <a:pt x="675" y="124"/>
                  <a:pt x="675" y="124"/>
                  <a:pt x="675" y="124"/>
                </a:cubicBezTo>
                <a:cubicBezTo>
                  <a:pt x="440" y="376"/>
                  <a:pt x="440" y="376"/>
                  <a:pt x="440" y="376"/>
                </a:cubicBezTo>
                <a:cubicBezTo>
                  <a:pt x="412" y="0"/>
                  <a:pt x="412" y="0"/>
                  <a:pt x="412" y="0"/>
                </a:cubicBezTo>
                <a:cubicBezTo>
                  <a:pt x="344" y="0"/>
                  <a:pt x="344" y="0"/>
                  <a:pt x="344" y="0"/>
                </a:cubicBezTo>
                <a:cubicBezTo>
                  <a:pt x="314" y="577"/>
                  <a:pt x="314" y="577"/>
                  <a:pt x="314" y="577"/>
                </a:cubicBezTo>
                <a:cubicBezTo>
                  <a:pt x="46" y="271"/>
                  <a:pt x="46" y="271"/>
                  <a:pt x="46" y="271"/>
                </a:cubicBezTo>
                <a:cubicBezTo>
                  <a:pt x="0" y="313"/>
                  <a:pt x="0" y="313"/>
                  <a:pt x="0" y="313"/>
                </a:cubicBezTo>
                <a:cubicBezTo>
                  <a:pt x="285" y="698"/>
                  <a:pt x="285" y="698"/>
                  <a:pt x="285" y="698"/>
                </a:cubicBezTo>
                <a:cubicBezTo>
                  <a:pt x="323" y="824"/>
                  <a:pt x="216" y="1468"/>
                  <a:pt x="216" y="1468"/>
                </a:cubicBezTo>
                <a:cubicBezTo>
                  <a:pt x="548" y="1468"/>
                  <a:pt x="548" y="1468"/>
                  <a:pt x="548" y="1468"/>
                </a:cubicBezTo>
                <a:cubicBezTo>
                  <a:pt x="548" y="1468"/>
                  <a:pt x="500" y="1168"/>
                  <a:pt x="471" y="892"/>
                </a:cubicBezTo>
                <a:cubicBezTo>
                  <a:pt x="667" y="657"/>
                  <a:pt x="667" y="657"/>
                  <a:pt x="667" y="657"/>
                </a:cubicBezTo>
                <a:lnTo>
                  <a:pt x="616" y="590"/>
                </a:lnTo>
                <a:close/>
              </a:path>
            </a:pathLst>
          </a:custGeom>
          <a:solidFill>
            <a:srgbClr val="878787"/>
          </a:solidFill>
          <a:ln>
            <a:noFill/>
          </a:ln>
        </p:spPr>
        <p:txBody>
          <a:bodyPr vert="horz" wrap="square" lIns="68576" tIns="34288" rIns="68576" bIns="34288" numCol="1" anchor="t" anchorCtr="0" compatLnSpc="1">
            <a:prstTxWarp prst="textNoShape">
              <a:avLst/>
            </a:prstTxWarp>
          </a:bodyPr>
          <a:lstStyle/>
          <a:p>
            <a:pPr defTabSz="725668">
              <a:defRPr/>
            </a:pPr>
            <a:endParaRPr lang="id-ID" sz="1428" kern="0" dirty="0">
              <a:solidFill>
                <a:sysClr val="windowText" lastClr="000000"/>
              </a:solidFill>
              <a:latin typeface="微软雅黑" pitchFamily="34" charset="-122"/>
            </a:endParaRPr>
          </a:p>
        </p:txBody>
      </p:sp>
      <p:sp>
        <p:nvSpPr>
          <p:cNvPr id="47" name="Oval 15"/>
          <p:cNvSpPr/>
          <p:nvPr/>
        </p:nvSpPr>
        <p:spPr>
          <a:xfrm>
            <a:off x="4374217" y="2921247"/>
            <a:ext cx="508931" cy="508854"/>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48" name="Oval 16"/>
          <p:cNvSpPr/>
          <p:nvPr/>
        </p:nvSpPr>
        <p:spPr>
          <a:xfrm>
            <a:off x="4883147" y="3288533"/>
            <a:ext cx="419958" cy="419894"/>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49" name="Oval 17"/>
          <p:cNvSpPr/>
          <p:nvPr/>
        </p:nvSpPr>
        <p:spPr>
          <a:xfrm>
            <a:off x="7779269" y="3229265"/>
            <a:ext cx="378535" cy="378478"/>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0" name="Oval 18"/>
          <p:cNvSpPr/>
          <p:nvPr/>
        </p:nvSpPr>
        <p:spPr>
          <a:xfrm>
            <a:off x="7919344" y="2921248"/>
            <a:ext cx="291676" cy="291631"/>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1" name="Oval 19"/>
          <p:cNvSpPr/>
          <p:nvPr/>
        </p:nvSpPr>
        <p:spPr>
          <a:xfrm>
            <a:off x="8120237" y="2520859"/>
            <a:ext cx="484482" cy="484408"/>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2" name="Oval 20"/>
          <p:cNvSpPr/>
          <p:nvPr/>
        </p:nvSpPr>
        <p:spPr>
          <a:xfrm>
            <a:off x="5955586" y="2905394"/>
            <a:ext cx="154730" cy="154706"/>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3" name="Oval 21"/>
          <p:cNvSpPr/>
          <p:nvPr/>
        </p:nvSpPr>
        <p:spPr>
          <a:xfrm>
            <a:off x="5497570" y="3276826"/>
            <a:ext cx="272182" cy="272140"/>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4" name="Oval 22"/>
          <p:cNvSpPr/>
          <p:nvPr/>
        </p:nvSpPr>
        <p:spPr>
          <a:xfrm>
            <a:off x="5006431" y="3169347"/>
            <a:ext cx="174783" cy="174756"/>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5" name="Oval 23"/>
          <p:cNvSpPr/>
          <p:nvPr/>
        </p:nvSpPr>
        <p:spPr>
          <a:xfrm>
            <a:off x="7647883" y="2508884"/>
            <a:ext cx="421333" cy="421268"/>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6" name="Oval 24"/>
          <p:cNvSpPr/>
          <p:nvPr/>
        </p:nvSpPr>
        <p:spPr>
          <a:xfrm>
            <a:off x="4396552" y="2562044"/>
            <a:ext cx="327086" cy="327036"/>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7" name="Oval 25"/>
          <p:cNvSpPr/>
          <p:nvPr/>
        </p:nvSpPr>
        <p:spPr>
          <a:xfrm>
            <a:off x="5259460" y="3526521"/>
            <a:ext cx="287327" cy="287283"/>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8" name="Oval 26"/>
          <p:cNvSpPr/>
          <p:nvPr/>
        </p:nvSpPr>
        <p:spPr>
          <a:xfrm>
            <a:off x="4625085" y="2140409"/>
            <a:ext cx="129809" cy="129789"/>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9" name="Oval 27"/>
          <p:cNvSpPr/>
          <p:nvPr/>
        </p:nvSpPr>
        <p:spPr>
          <a:xfrm>
            <a:off x="5862169" y="2633455"/>
            <a:ext cx="213803" cy="213771"/>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0" name="Oval 28"/>
          <p:cNvSpPr/>
          <p:nvPr/>
        </p:nvSpPr>
        <p:spPr>
          <a:xfrm>
            <a:off x="7882329" y="2120337"/>
            <a:ext cx="387732" cy="387672"/>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1" name="Oval 29"/>
          <p:cNvSpPr/>
          <p:nvPr/>
        </p:nvSpPr>
        <p:spPr>
          <a:xfrm>
            <a:off x="5247609" y="3124185"/>
            <a:ext cx="387732" cy="387672"/>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2" name="Oval 30"/>
          <p:cNvSpPr/>
          <p:nvPr/>
        </p:nvSpPr>
        <p:spPr>
          <a:xfrm>
            <a:off x="5052142" y="1645383"/>
            <a:ext cx="342696" cy="342644"/>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3" name="Oval 31"/>
          <p:cNvSpPr/>
          <p:nvPr/>
        </p:nvSpPr>
        <p:spPr>
          <a:xfrm>
            <a:off x="4688425" y="1840336"/>
            <a:ext cx="339516" cy="339464"/>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4" name="Oval 32"/>
          <p:cNvSpPr/>
          <p:nvPr/>
        </p:nvSpPr>
        <p:spPr>
          <a:xfrm>
            <a:off x="7825938" y="1711365"/>
            <a:ext cx="402609" cy="402548"/>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5" name="Oval 33"/>
          <p:cNvSpPr/>
          <p:nvPr/>
        </p:nvSpPr>
        <p:spPr>
          <a:xfrm>
            <a:off x="5067140" y="1258772"/>
            <a:ext cx="339516" cy="339464"/>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6" name="Oval 34"/>
          <p:cNvSpPr/>
          <p:nvPr/>
        </p:nvSpPr>
        <p:spPr>
          <a:xfrm>
            <a:off x="5628210" y="3484900"/>
            <a:ext cx="380733" cy="380675"/>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7" name="Oval 35"/>
          <p:cNvSpPr/>
          <p:nvPr/>
        </p:nvSpPr>
        <p:spPr>
          <a:xfrm>
            <a:off x="6995756" y="1170206"/>
            <a:ext cx="335061" cy="335009"/>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8" name="Oval 36"/>
          <p:cNvSpPr/>
          <p:nvPr/>
        </p:nvSpPr>
        <p:spPr>
          <a:xfrm>
            <a:off x="7313005" y="1435312"/>
            <a:ext cx="232167" cy="232132"/>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9" name="Oval 37"/>
          <p:cNvSpPr/>
          <p:nvPr/>
        </p:nvSpPr>
        <p:spPr>
          <a:xfrm>
            <a:off x="7595897" y="1528874"/>
            <a:ext cx="281060" cy="281017"/>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70" name="Oval 54"/>
          <p:cNvSpPr/>
          <p:nvPr/>
        </p:nvSpPr>
        <p:spPr>
          <a:xfrm>
            <a:off x="4479288" y="2306770"/>
            <a:ext cx="213803" cy="213771"/>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71" name="Oval 44"/>
          <p:cNvSpPr/>
          <p:nvPr/>
        </p:nvSpPr>
        <p:spPr>
          <a:xfrm>
            <a:off x="4798163" y="2018481"/>
            <a:ext cx="1056733" cy="1056571"/>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添加文本</a:t>
            </a:r>
            <a:endParaRPr lang="id-ID" altLang="zh-CN" dirty="0">
              <a:solidFill>
                <a:schemeClr val="lt1"/>
              </a:solidFill>
              <a:latin typeface="华文细黑" panose="02010600040101010101" pitchFamily="2" charset="-122"/>
              <a:ea typeface="华文细黑" panose="02010600040101010101" pitchFamily="2" charset="-122"/>
            </a:endParaRPr>
          </a:p>
        </p:txBody>
      </p:sp>
      <p:sp>
        <p:nvSpPr>
          <p:cNvPr id="72" name="Oval 49"/>
          <p:cNvSpPr/>
          <p:nvPr/>
        </p:nvSpPr>
        <p:spPr>
          <a:xfrm>
            <a:off x="6459895" y="2609465"/>
            <a:ext cx="1300896" cy="1300697"/>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添加文本</a:t>
            </a:r>
            <a:endParaRPr lang="id-ID" altLang="zh-CN" dirty="0">
              <a:solidFill>
                <a:schemeClr val="lt1"/>
              </a:solidFill>
              <a:latin typeface="华文细黑" panose="02010600040101010101" pitchFamily="2" charset="-122"/>
              <a:ea typeface="华文细黑" panose="02010600040101010101" pitchFamily="2" charset="-122"/>
            </a:endParaRPr>
          </a:p>
        </p:txBody>
      </p:sp>
      <p:sp>
        <p:nvSpPr>
          <p:cNvPr id="73" name="Oval 52"/>
          <p:cNvSpPr/>
          <p:nvPr/>
        </p:nvSpPr>
        <p:spPr>
          <a:xfrm>
            <a:off x="5434061" y="971135"/>
            <a:ext cx="1646605" cy="1646354"/>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添加文本</a:t>
            </a:r>
            <a:endParaRPr lang="id-ID" dirty="0">
              <a:solidFill>
                <a:schemeClr val="lt1"/>
              </a:solidFill>
              <a:latin typeface="华文细黑" panose="02010600040101010101" pitchFamily="2" charset="-122"/>
              <a:ea typeface="华文细黑" panose="02010600040101010101" pitchFamily="2" charset="-122"/>
            </a:endParaRPr>
          </a:p>
        </p:txBody>
      </p:sp>
      <p:sp>
        <p:nvSpPr>
          <p:cNvPr id="74" name="Oval 39"/>
          <p:cNvSpPr/>
          <p:nvPr/>
        </p:nvSpPr>
        <p:spPr>
          <a:xfrm>
            <a:off x="6723784" y="1703575"/>
            <a:ext cx="1056733" cy="1056571"/>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添加文本</a:t>
            </a:r>
            <a:endParaRPr lang="id-ID" altLang="zh-CN" dirty="0">
              <a:solidFill>
                <a:schemeClr val="lt1"/>
              </a:solidFill>
              <a:latin typeface="华文细黑" panose="02010600040101010101" pitchFamily="2" charset="-122"/>
              <a:ea typeface="华文细黑" panose="02010600040101010101" pitchFamily="2" charset="-122"/>
            </a:endParaRPr>
          </a:p>
        </p:txBody>
      </p:sp>
      <p:sp>
        <p:nvSpPr>
          <p:cNvPr id="75" name="文本框 34"/>
          <p:cNvSpPr>
            <a:spLocks noChangeArrowheads="1"/>
          </p:cNvSpPr>
          <p:nvPr/>
        </p:nvSpPr>
        <p:spPr bwMode="auto">
          <a:xfrm>
            <a:off x="731197" y="1503445"/>
            <a:ext cx="277413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50000"/>
              </a:lnSpc>
            </a:pPr>
            <a:r>
              <a:rPr lang="zh-CN" altLang="en-US" sz="1100" b="1" dirty="0">
                <a:solidFill>
                  <a:schemeClr val="tx1">
                    <a:lumMod val="65000"/>
                    <a:lumOff val="35000"/>
                  </a:schemeClr>
                </a:solidFill>
                <a:latin typeface="微软雅黑" pitchFamily="34" charset="-122"/>
                <a:ea typeface="微软雅黑" pitchFamily="34" charset="-122"/>
              </a:rPr>
              <a:t>添加文本标题</a:t>
            </a:r>
            <a:endParaRPr lang="en-US" altLang="zh-CN" sz="1100" b="1" dirty="0">
              <a:solidFill>
                <a:schemeClr val="tx1">
                  <a:lumMod val="65000"/>
                  <a:lumOff val="35000"/>
                </a:schemeClr>
              </a:solidFill>
              <a:latin typeface="微软雅黑" pitchFamily="34" charset="-122"/>
              <a:ea typeface="微软雅黑" pitchFamily="34" charset="-122"/>
            </a:endParaRPr>
          </a:p>
          <a:p>
            <a:pPr>
              <a:lnSpc>
                <a:spcPct val="150000"/>
              </a:lnSpc>
            </a:pPr>
            <a:r>
              <a:rPr lang="zh-CN" altLang="en-US" sz="11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100" dirty="0">
                <a:solidFill>
                  <a:schemeClr val="tx1">
                    <a:lumMod val="65000"/>
                    <a:lumOff val="35000"/>
                  </a:schemeClr>
                </a:solidFill>
                <a:latin typeface="微软雅黑" pitchFamily="34" charset="-122"/>
                <a:ea typeface="微软雅黑" pitchFamily="34" charset="-122"/>
              </a:rPr>
              <a:t>200,</a:t>
            </a:r>
            <a:r>
              <a:rPr lang="zh-CN" altLang="en-US" sz="1100" dirty="0">
                <a:solidFill>
                  <a:schemeClr val="tx1">
                    <a:lumMod val="65000"/>
                    <a:lumOff val="35000"/>
                  </a:schemeClr>
                </a:solidFill>
                <a:latin typeface="微软雅黑" pitchFamily="34" charset="-122"/>
                <a:ea typeface="微软雅黑" pitchFamily="34" charset="-122"/>
              </a:rPr>
              <a:t>添加适当的文字</a:t>
            </a:r>
            <a:endParaRPr lang="en-US" altLang="zh-CN" sz="1100" dirty="0">
              <a:solidFill>
                <a:srgbClr val="2F2637"/>
              </a:solidFill>
              <a:latin typeface="华文宋体" pitchFamily="2" charset="-122"/>
              <a:ea typeface="华文宋体" pitchFamily="2" charset="-122"/>
              <a:sym typeface="华文宋体" pitchFamily="2" charset="-122"/>
            </a:endParaRPr>
          </a:p>
        </p:txBody>
      </p:sp>
      <p:sp>
        <p:nvSpPr>
          <p:cNvPr id="76" name="文本框 34"/>
          <p:cNvSpPr>
            <a:spLocks noChangeArrowheads="1"/>
          </p:cNvSpPr>
          <p:nvPr/>
        </p:nvSpPr>
        <p:spPr bwMode="auto">
          <a:xfrm>
            <a:off x="731197" y="2471284"/>
            <a:ext cx="277413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50000"/>
              </a:lnSpc>
            </a:pPr>
            <a:r>
              <a:rPr lang="zh-CN" altLang="en-US" sz="1100" b="1" dirty="0">
                <a:solidFill>
                  <a:schemeClr val="tx1">
                    <a:lumMod val="65000"/>
                    <a:lumOff val="35000"/>
                  </a:schemeClr>
                </a:solidFill>
                <a:latin typeface="微软雅黑" pitchFamily="34" charset="-122"/>
                <a:ea typeface="微软雅黑" pitchFamily="34" charset="-122"/>
              </a:rPr>
              <a:t>添加文本标题</a:t>
            </a:r>
            <a:endParaRPr lang="en-US" altLang="zh-CN" sz="1100" b="1" dirty="0">
              <a:solidFill>
                <a:schemeClr val="tx1">
                  <a:lumMod val="65000"/>
                  <a:lumOff val="35000"/>
                </a:schemeClr>
              </a:solidFill>
              <a:latin typeface="微软雅黑" pitchFamily="34" charset="-122"/>
              <a:ea typeface="微软雅黑" pitchFamily="34" charset="-122"/>
            </a:endParaRPr>
          </a:p>
          <a:p>
            <a:pPr>
              <a:lnSpc>
                <a:spcPct val="150000"/>
              </a:lnSpc>
            </a:pPr>
            <a:r>
              <a:rPr lang="zh-CN" altLang="en-US" sz="11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100" dirty="0">
                <a:solidFill>
                  <a:schemeClr val="tx1">
                    <a:lumMod val="65000"/>
                    <a:lumOff val="35000"/>
                  </a:schemeClr>
                </a:solidFill>
                <a:latin typeface="微软雅黑" pitchFamily="34" charset="-122"/>
                <a:ea typeface="微软雅黑" pitchFamily="34" charset="-122"/>
              </a:rPr>
              <a:t>200,</a:t>
            </a:r>
            <a:r>
              <a:rPr lang="zh-CN" altLang="en-US" sz="1100" dirty="0">
                <a:solidFill>
                  <a:schemeClr val="tx1">
                    <a:lumMod val="65000"/>
                    <a:lumOff val="35000"/>
                  </a:schemeClr>
                </a:solidFill>
                <a:latin typeface="微软雅黑" pitchFamily="34" charset="-122"/>
                <a:ea typeface="微软雅黑" pitchFamily="34" charset="-122"/>
              </a:rPr>
              <a:t>添加适当的文字</a:t>
            </a:r>
            <a:endParaRPr lang="en-US" altLang="zh-CN" sz="1100" dirty="0">
              <a:solidFill>
                <a:srgbClr val="2F2637"/>
              </a:solidFill>
              <a:latin typeface="华文宋体" pitchFamily="2" charset="-122"/>
              <a:ea typeface="华文宋体" pitchFamily="2" charset="-122"/>
              <a:sym typeface="华文宋体" pitchFamily="2" charset="-122"/>
            </a:endParaRPr>
          </a:p>
        </p:txBody>
      </p:sp>
      <p:sp>
        <p:nvSpPr>
          <p:cNvPr id="77" name="文本框 34"/>
          <p:cNvSpPr>
            <a:spLocks noChangeArrowheads="1"/>
          </p:cNvSpPr>
          <p:nvPr/>
        </p:nvSpPr>
        <p:spPr bwMode="auto">
          <a:xfrm>
            <a:off x="731197" y="3542756"/>
            <a:ext cx="277413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50000"/>
              </a:lnSpc>
            </a:pPr>
            <a:r>
              <a:rPr lang="zh-CN" altLang="en-US" sz="1100" b="1" dirty="0">
                <a:solidFill>
                  <a:schemeClr val="tx1">
                    <a:lumMod val="65000"/>
                    <a:lumOff val="35000"/>
                  </a:schemeClr>
                </a:solidFill>
                <a:latin typeface="微软雅黑" pitchFamily="34" charset="-122"/>
                <a:ea typeface="微软雅黑" pitchFamily="34" charset="-122"/>
              </a:rPr>
              <a:t>添加文本标题</a:t>
            </a:r>
            <a:endParaRPr lang="en-US" altLang="zh-CN" sz="1100" b="1" dirty="0">
              <a:solidFill>
                <a:schemeClr val="tx1">
                  <a:lumMod val="65000"/>
                  <a:lumOff val="35000"/>
                </a:schemeClr>
              </a:solidFill>
              <a:latin typeface="微软雅黑" pitchFamily="34" charset="-122"/>
              <a:ea typeface="微软雅黑" pitchFamily="34" charset="-122"/>
            </a:endParaRPr>
          </a:p>
          <a:p>
            <a:pPr>
              <a:lnSpc>
                <a:spcPct val="150000"/>
              </a:lnSpc>
            </a:pPr>
            <a:r>
              <a:rPr lang="zh-CN" altLang="en-US" sz="11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100" dirty="0">
                <a:solidFill>
                  <a:schemeClr val="tx1">
                    <a:lumMod val="65000"/>
                    <a:lumOff val="35000"/>
                  </a:schemeClr>
                </a:solidFill>
                <a:latin typeface="微软雅黑" pitchFamily="34" charset="-122"/>
                <a:ea typeface="微软雅黑" pitchFamily="34" charset="-122"/>
              </a:rPr>
              <a:t>200,</a:t>
            </a:r>
            <a:r>
              <a:rPr lang="zh-CN" altLang="en-US" sz="1100" dirty="0">
                <a:solidFill>
                  <a:schemeClr val="tx1">
                    <a:lumMod val="65000"/>
                    <a:lumOff val="35000"/>
                  </a:schemeClr>
                </a:solidFill>
                <a:latin typeface="微软雅黑" pitchFamily="34" charset="-122"/>
                <a:ea typeface="微软雅黑" pitchFamily="34" charset="-122"/>
              </a:rPr>
              <a:t>添加适当的文字</a:t>
            </a:r>
            <a:endParaRPr lang="en-US" altLang="zh-CN" sz="1100" dirty="0">
              <a:solidFill>
                <a:srgbClr val="2F2637"/>
              </a:solidFill>
              <a:latin typeface="华文宋体" pitchFamily="2" charset="-122"/>
              <a:ea typeface="华文宋体" pitchFamily="2" charset="-122"/>
              <a:sym typeface="华文宋体" pitchFamily="2" charset="-122"/>
            </a:endParaRPr>
          </a:p>
        </p:txBody>
      </p:sp>
    </p:spTree>
    <p:extLst>
      <p:ext uri="{BB962C8B-B14F-4D97-AF65-F5344CB8AC3E}">
        <p14:creationId xmlns:p14="http://schemas.microsoft.com/office/powerpoint/2010/main" val="286805523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22" presetClass="entr" presetSubtype="4" fill="hold" grpId="0" nodeType="after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wipe(down)">
                                      <p:cBhvr>
                                        <p:cTn id="24" dur="500"/>
                                        <p:tgtEl>
                                          <p:spTgt spid="46"/>
                                        </p:tgtEl>
                                      </p:cBhvr>
                                    </p:animEffect>
                                  </p:childTnLst>
                                </p:cTn>
                              </p:par>
                            </p:childTnLst>
                          </p:cTn>
                        </p:par>
                        <p:par>
                          <p:cTn id="25" fill="hold">
                            <p:stCondLst>
                              <p:cond delay="2275"/>
                            </p:stCondLst>
                            <p:childTnLst>
                              <p:par>
                                <p:cTn id="26" presetID="53" presetClass="entr" presetSubtype="16" fill="hold" grpId="0" nodeType="afterEffect">
                                  <p:stCondLst>
                                    <p:cond delay="0"/>
                                  </p:stCondLst>
                                  <p:childTnLst>
                                    <p:set>
                                      <p:cBhvr>
                                        <p:cTn id="27" dur="1" fill="hold">
                                          <p:stCondLst>
                                            <p:cond delay="0"/>
                                          </p:stCondLst>
                                        </p:cTn>
                                        <p:tgtEl>
                                          <p:spTgt spid="71"/>
                                        </p:tgtEl>
                                        <p:attrNameLst>
                                          <p:attrName>style.visibility</p:attrName>
                                        </p:attrNameLst>
                                      </p:cBhvr>
                                      <p:to>
                                        <p:strVal val="visible"/>
                                      </p:to>
                                    </p:set>
                                    <p:anim calcmode="lin" valueType="num">
                                      <p:cBhvr>
                                        <p:cTn id="28" dur="500" fill="hold"/>
                                        <p:tgtEl>
                                          <p:spTgt spid="71"/>
                                        </p:tgtEl>
                                        <p:attrNameLst>
                                          <p:attrName>ppt_w</p:attrName>
                                        </p:attrNameLst>
                                      </p:cBhvr>
                                      <p:tavLst>
                                        <p:tav tm="0">
                                          <p:val>
                                            <p:fltVal val="0"/>
                                          </p:val>
                                        </p:tav>
                                        <p:tav tm="100000">
                                          <p:val>
                                            <p:strVal val="#ppt_w"/>
                                          </p:val>
                                        </p:tav>
                                      </p:tavLst>
                                    </p:anim>
                                    <p:anim calcmode="lin" valueType="num">
                                      <p:cBhvr>
                                        <p:cTn id="29" dur="500" fill="hold"/>
                                        <p:tgtEl>
                                          <p:spTgt spid="71"/>
                                        </p:tgtEl>
                                        <p:attrNameLst>
                                          <p:attrName>ppt_h</p:attrName>
                                        </p:attrNameLst>
                                      </p:cBhvr>
                                      <p:tavLst>
                                        <p:tav tm="0">
                                          <p:val>
                                            <p:fltVal val="0"/>
                                          </p:val>
                                        </p:tav>
                                        <p:tav tm="100000">
                                          <p:val>
                                            <p:strVal val="#ppt_h"/>
                                          </p:val>
                                        </p:tav>
                                      </p:tavLst>
                                    </p:anim>
                                    <p:animEffect transition="in" filter="fade">
                                      <p:cBhvr>
                                        <p:cTn id="30" dur="500"/>
                                        <p:tgtEl>
                                          <p:spTgt spid="71"/>
                                        </p:tgtEl>
                                      </p:cBhvr>
                                    </p:animEffect>
                                  </p:childTnLst>
                                </p:cTn>
                              </p:par>
                              <p:par>
                                <p:cTn id="31" presetID="53" presetClass="entr" presetSubtype="16" fill="hold" grpId="0" nodeType="withEffect">
                                  <p:stCondLst>
                                    <p:cond delay="250"/>
                                  </p:stCondLst>
                                  <p:childTnLst>
                                    <p:set>
                                      <p:cBhvr>
                                        <p:cTn id="32" dur="1" fill="hold">
                                          <p:stCondLst>
                                            <p:cond delay="0"/>
                                          </p:stCondLst>
                                        </p:cTn>
                                        <p:tgtEl>
                                          <p:spTgt spid="73"/>
                                        </p:tgtEl>
                                        <p:attrNameLst>
                                          <p:attrName>style.visibility</p:attrName>
                                        </p:attrNameLst>
                                      </p:cBhvr>
                                      <p:to>
                                        <p:strVal val="visible"/>
                                      </p:to>
                                    </p:set>
                                    <p:anim calcmode="lin" valueType="num">
                                      <p:cBhvr>
                                        <p:cTn id="33" dur="500" fill="hold"/>
                                        <p:tgtEl>
                                          <p:spTgt spid="73"/>
                                        </p:tgtEl>
                                        <p:attrNameLst>
                                          <p:attrName>ppt_w</p:attrName>
                                        </p:attrNameLst>
                                      </p:cBhvr>
                                      <p:tavLst>
                                        <p:tav tm="0">
                                          <p:val>
                                            <p:fltVal val="0"/>
                                          </p:val>
                                        </p:tav>
                                        <p:tav tm="100000">
                                          <p:val>
                                            <p:strVal val="#ppt_w"/>
                                          </p:val>
                                        </p:tav>
                                      </p:tavLst>
                                    </p:anim>
                                    <p:anim calcmode="lin" valueType="num">
                                      <p:cBhvr>
                                        <p:cTn id="34" dur="500" fill="hold"/>
                                        <p:tgtEl>
                                          <p:spTgt spid="73"/>
                                        </p:tgtEl>
                                        <p:attrNameLst>
                                          <p:attrName>ppt_h</p:attrName>
                                        </p:attrNameLst>
                                      </p:cBhvr>
                                      <p:tavLst>
                                        <p:tav tm="0">
                                          <p:val>
                                            <p:fltVal val="0"/>
                                          </p:val>
                                        </p:tav>
                                        <p:tav tm="100000">
                                          <p:val>
                                            <p:strVal val="#ppt_h"/>
                                          </p:val>
                                        </p:tav>
                                      </p:tavLst>
                                    </p:anim>
                                    <p:animEffect transition="in" filter="fade">
                                      <p:cBhvr>
                                        <p:cTn id="35" dur="500"/>
                                        <p:tgtEl>
                                          <p:spTgt spid="73"/>
                                        </p:tgtEl>
                                      </p:cBhvr>
                                    </p:animEffect>
                                  </p:childTnLst>
                                </p:cTn>
                              </p:par>
                              <p:par>
                                <p:cTn id="36" presetID="53" presetClass="entr" presetSubtype="16" fill="hold" grpId="0" nodeType="withEffect">
                                  <p:stCondLst>
                                    <p:cond delay="500"/>
                                  </p:stCondLst>
                                  <p:childTnLst>
                                    <p:set>
                                      <p:cBhvr>
                                        <p:cTn id="37" dur="1" fill="hold">
                                          <p:stCondLst>
                                            <p:cond delay="0"/>
                                          </p:stCondLst>
                                        </p:cTn>
                                        <p:tgtEl>
                                          <p:spTgt spid="74"/>
                                        </p:tgtEl>
                                        <p:attrNameLst>
                                          <p:attrName>style.visibility</p:attrName>
                                        </p:attrNameLst>
                                      </p:cBhvr>
                                      <p:to>
                                        <p:strVal val="visible"/>
                                      </p:to>
                                    </p:set>
                                    <p:anim calcmode="lin" valueType="num">
                                      <p:cBhvr>
                                        <p:cTn id="38" dur="500" fill="hold"/>
                                        <p:tgtEl>
                                          <p:spTgt spid="74"/>
                                        </p:tgtEl>
                                        <p:attrNameLst>
                                          <p:attrName>ppt_w</p:attrName>
                                        </p:attrNameLst>
                                      </p:cBhvr>
                                      <p:tavLst>
                                        <p:tav tm="0">
                                          <p:val>
                                            <p:fltVal val="0"/>
                                          </p:val>
                                        </p:tav>
                                        <p:tav tm="100000">
                                          <p:val>
                                            <p:strVal val="#ppt_w"/>
                                          </p:val>
                                        </p:tav>
                                      </p:tavLst>
                                    </p:anim>
                                    <p:anim calcmode="lin" valueType="num">
                                      <p:cBhvr>
                                        <p:cTn id="39" dur="500" fill="hold"/>
                                        <p:tgtEl>
                                          <p:spTgt spid="74"/>
                                        </p:tgtEl>
                                        <p:attrNameLst>
                                          <p:attrName>ppt_h</p:attrName>
                                        </p:attrNameLst>
                                      </p:cBhvr>
                                      <p:tavLst>
                                        <p:tav tm="0">
                                          <p:val>
                                            <p:fltVal val="0"/>
                                          </p:val>
                                        </p:tav>
                                        <p:tav tm="100000">
                                          <p:val>
                                            <p:strVal val="#ppt_h"/>
                                          </p:val>
                                        </p:tav>
                                      </p:tavLst>
                                    </p:anim>
                                    <p:animEffect transition="in" filter="fade">
                                      <p:cBhvr>
                                        <p:cTn id="40" dur="500"/>
                                        <p:tgtEl>
                                          <p:spTgt spid="74"/>
                                        </p:tgtEl>
                                      </p:cBhvr>
                                    </p:animEffect>
                                  </p:childTnLst>
                                </p:cTn>
                              </p:par>
                              <p:par>
                                <p:cTn id="41" presetID="53" presetClass="entr" presetSubtype="16" fill="hold" grpId="0" nodeType="withEffect">
                                  <p:stCondLst>
                                    <p:cond delay="750"/>
                                  </p:stCondLst>
                                  <p:childTnLst>
                                    <p:set>
                                      <p:cBhvr>
                                        <p:cTn id="42" dur="1" fill="hold">
                                          <p:stCondLst>
                                            <p:cond delay="0"/>
                                          </p:stCondLst>
                                        </p:cTn>
                                        <p:tgtEl>
                                          <p:spTgt spid="72"/>
                                        </p:tgtEl>
                                        <p:attrNameLst>
                                          <p:attrName>style.visibility</p:attrName>
                                        </p:attrNameLst>
                                      </p:cBhvr>
                                      <p:to>
                                        <p:strVal val="visible"/>
                                      </p:to>
                                    </p:set>
                                    <p:anim calcmode="lin" valueType="num">
                                      <p:cBhvr>
                                        <p:cTn id="43" dur="500" fill="hold"/>
                                        <p:tgtEl>
                                          <p:spTgt spid="72"/>
                                        </p:tgtEl>
                                        <p:attrNameLst>
                                          <p:attrName>ppt_w</p:attrName>
                                        </p:attrNameLst>
                                      </p:cBhvr>
                                      <p:tavLst>
                                        <p:tav tm="0">
                                          <p:val>
                                            <p:fltVal val="0"/>
                                          </p:val>
                                        </p:tav>
                                        <p:tav tm="100000">
                                          <p:val>
                                            <p:strVal val="#ppt_w"/>
                                          </p:val>
                                        </p:tav>
                                      </p:tavLst>
                                    </p:anim>
                                    <p:anim calcmode="lin" valueType="num">
                                      <p:cBhvr>
                                        <p:cTn id="44" dur="500" fill="hold"/>
                                        <p:tgtEl>
                                          <p:spTgt spid="72"/>
                                        </p:tgtEl>
                                        <p:attrNameLst>
                                          <p:attrName>ppt_h</p:attrName>
                                        </p:attrNameLst>
                                      </p:cBhvr>
                                      <p:tavLst>
                                        <p:tav tm="0">
                                          <p:val>
                                            <p:fltVal val="0"/>
                                          </p:val>
                                        </p:tav>
                                        <p:tav tm="100000">
                                          <p:val>
                                            <p:strVal val="#ppt_h"/>
                                          </p:val>
                                        </p:tav>
                                      </p:tavLst>
                                    </p:anim>
                                    <p:animEffect transition="in" filter="fade">
                                      <p:cBhvr>
                                        <p:cTn id="45" dur="500"/>
                                        <p:tgtEl>
                                          <p:spTgt spid="72"/>
                                        </p:tgtEl>
                                      </p:cBhvr>
                                    </p:animEffect>
                                  </p:childTnLst>
                                </p:cTn>
                              </p:par>
                            </p:childTnLst>
                          </p:cTn>
                        </p:par>
                        <p:par>
                          <p:cTn id="46" fill="hold">
                            <p:stCondLst>
                              <p:cond delay="3525"/>
                            </p:stCondLst>
                            <p:childTnLst>
                              <p:par>
                                <p:cTn id="47" presetID="47" presetClass="entr" presetSubtype="0"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750"/>
                                        <p:tgtEl>
                                          <p:spTgt spid="47"/>
                                        </p:tgtEl>
                                      </p:cBhvr>
                                    </p:animEffect>
                                    <p:anim calcmode="lin" valueType="num">
                                      <p:cBhvr>
                                        <p:cTn id="50" dur="750" fill="hold"/>
                                        <p:tgtEl>
                                          <p:spTgt spid="47"/>
                                        </p:tgtEl>
                                        <p:attrNameLst>
                                          <p:attrName>ppt_x</p:attrName>
                                        </p:attrNameLst>
                                      </p:cBhvr>
                                      <p:tavLst>
                                        <p:tav tm="0">
                                          <p:val>
                                            <p:strVal val="#ppt_x"/>
                                          </p:val>
                                        </p:tav>
                                        <p:tav tm="100000">
                                          <p:val>
                                            <p:strVal val="#ppt_x"/>
                                          </p:val>
                                        </p:tav>
                                      </p:tavLst>
                                    </p:anim>
                                    <p:anim calcmode="lin" valueType="num">
                                      <p:cBhvr>
                                        <p:cTn id="51" dur="750" fill="hold"/>
                                        <p:tgtEl>
                                          <p:spTgt spid="47"/>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750"/>
                                        <p:tgtEl>
                                          <p:spTgt spid="48"/>
                                        </p:tgtEl>
                                      </p:cBhvr>
                                    </p:animEffect>
                                    <p:anim calcmode="lin" valueType="num">
                                      <p:cBhvr>
                                        <p:cTn id="55" dur="750" fill="hold"/>
                                        <p:tgtEl>
                                          <p:spTgt spid="48"/>
                                        </p:tgtEl>
                                        <p:attrNameLst>
                                          <p:attrName>ppt_x</p:attrName>
                                        </p:attrNameLst>
                                      </p:cBhvr>
                                      <p:tavLst>
                                        <p:tav tm="0">
                                          <p:val>
                                            <p:strVal val="#ppt_x"/>
                                          </p:val>
                                        </p:tav>
                                        <p:tav tm="100000">
                                          <p:val>
                                            <p:strVal val="#ppt_x"/>
                                          </p:val>
                                        </p:tav>
                                      </p:tavLst>
                                    </p:anim>
                                    <p:anim calcmode="lin" valueType="num">
                                      <p:cBhvr>
                                        <p:cTn id="56" dur="750" fill="hold"/>
                                        <p:tgtEl>
                                          <p:spTgt spid="48"/>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750"/>
                                        <p:tgtEl>
                                          <p:spTgt spid="49"/>
                                        </p:tgtEl>
                                      </p:cBhvr>
                                    </p:animEffect>
                                    <p:anim calcmode="lin" valueType="num">
                                      <p:cBhvr>
                                        <p:cTn id="60" dur="750" fill="hold"/>
                                        <p:tgtEl>
                                          <p:spTgt spid="49"/>
                                        </p:tgtEl>
                                        <p:attrNameLst>
                                          <p:attrName>ppt_x</p:attrName>
                                        </p:attrNameLst>
                                      </p:cBhvr>
                                      <p:tavLst>
                                        <p:tav tm="0">
                                          <p:val>
                                            <p:strVal val="#ppt_x"/>
                                          </p:val>
                                        </p:tav>
                                        <p:tav tm="100000">
                                          <p:val>
                                            <p:strVal val="#ppt_x"/>
                                          </p:val>
                                        </p:tav>
                                      </p:tavLst>
                                    </p:anim>
                                    <p:anim calcmode="lin" valueType="num">
                                      <p:cBhvr>
                                        <p:cTn id="61" dur="750" fill="hold"/>
                                        <p:tgtEl>
                                          <p:spTgt spid="49"/>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50"/>
                                        </p:tgtEl>
                                        <p:attrNameLst>
                                          <p:attrName>style.visibility</p:attrName>
                                        </p:attrNameLst>
                                      </p:cBhvr>
                                      <p:to>
                                        <p:strVal val="visible"/>
                                      </p:to>
                                    </p:set>
                                    <p:animEffect transition="in" filter="fade">
                                      <p:cBhvr>
                                        <p:cTn id="64" dur="750"/>
                                        <p:tgtEl>
                                          <p:spTgt spid="50"/>
                                        </p:tgtEl>
                                      </p:cBhvr>
                                    </p:animEffect>
                                    <p:anim calcmode="lin" valueType="num">
                                      <p:cBhvr>
                                        <p:cTn id="65" dur="750" fill="hold"/>
                                        <p:tgtEl>
                                          <p:spTgt spid="50"/>
                                        </p:tgtEl>
                                        <p:attrNameLst>
                                          <p:attrName>ppt_x</p:attrName>
                                        </p:attrNameLst>
                                      </p:cBhvr>
                                      <p:tavLst>
                                        <p:tav tm="0">
                                          <p:val>
                                            <p:strVal val="#ppt_x"/>
                                          </p:val>
                                        </p:tav>
                                        <p:tav tm="100000">
                                          <p:val>
                                            <p:strVal val="#ppt_x"/>
                                          </p:val>
                                        </p:tav>
                                      </p:tavLst>
                                    </p:anim>
                                    <p:anim calcmode="lin" valueType="num">
                                      <p:cBhvr>
                                        <p:cTn id="66" dur="750" fill="hold"/>
                                        <p:tgtEl>
                                          <p:spTgt spid="50"/>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fade">
                                      <p:cBhvr>
                                        <p:cTn id="69" dur="750"/>
                                        <p:tgtEl>
                                          <p:spTgt spid="51"/>
                                        </p:tgtEl>
                                      </p:cBhvr>
                                    </p:animEffect>
                                    <p:anim calcmode="lin" valueType="num">
                                      <p:cBhvr>
                                        <p:cTn id="70" dur="750" fill="hold"/>
                                        <p:tgtEl>
                                          <p:spTgt spid="51"/>
                                        </p:tgtEl>
                                        <p:attrNameLst>
                                          <p:attrName>ppt_x</p:attrName>
                                        </p:attrNameLst>
                                      </p:cBhvr>
                                      <p:tavLst>
                                        <p:tav tm="0">
                                          <p:val>
                                            <p:strVal val="#ppt_x"/>
                                          </p:val>
                                        </p:tav>
                                        <p:tav tm="100000">
                                          <p:val>
                                            <p:strVal val="#ppt_x"/>
                                          </p:val>
                                        </p:tav>
                                      </p:tavLst>
                                    </p:anim>
                                    <p:anim calcmode="lin" valueType="num">
                                      <p:cBhvr>
                                        <p:cTn id="71" dur="750" fill="hold"/>
                                        <p:tgtEl>
                                          <p:spTgt spid="51"/>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52"/>
                                        </p:tgtEl>
                                        <p:attrNameLst>
                                          <p:attrName>style.visibility</p:attrName>
                                        </p:attrNameLst>
                                      </p:cBhvr>
                                      <p:to>
                                        <p:strVal val="visible"/>
                                      </p:to>
                                    </p:set>
                                    <p:animEffect transition="in" filter="fade">
                                      <p:cBhvr>
                                        <p:cTn id="74" dur="750"/>
                                        <p:tgtEl>
                                          <p:spTgt spid="52"/>
                                        </p:tgtEl>
                                      </p:cBhvr>
                                    </p:animEffect>
                                    <p:anim calcmode="lin" valueType="num">
                                      <p:cBhvr>
                                        <p:cTn id="75" dur="750" fill="hold"/>
                                        <p:tgtEl>
                                          <p:spTgt spid="52"/>
                                        </p:tgtEl>
                                        <p:attrNameLst>
                                          <p:attrName>ppt_x</p:attrName>
                                        </p:attrNameLst>
                                      </p:cBhvr>
                                      <p:tavLst>
                                        <p:tav tm="0">
                                          <p:val>
                                            <p:strVal val="#ppt_x"/>
                                          </p:val>
                                        </p:tav>
                                        <p:tav tm="100000">
                                          <p:val>
                                            <p:strVal val="#ppt_x"/>
                                          </p:val>
                                        </p:tav>
                                      </p:tavLst>
                                    </p:anim>
                                    <p:anim calcmode="lin" valueType="num">
                                      <p:cBhvr>
                                        <p:cTn id="76" dur="750" fill="hold"/>
                                        <p:tgtEl>
                                          <p:spTgt spid="52"/>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750"/>
                                        <p:tgtEl>
                                          <p:spTgt spid="53"/>
                                        </p:tgtEl>
                                      </p:cBhvr>
                                    </p:animEffect>
                                    <p:anim calcmode="lin" valueType="num">
                                      <p:cBhvr>
                                        <p:cTn id="80" dur="750" fill="hold"/>
                                        <p:tgtEl>
                                          <p:spTgt spid="53"/>
                                        </p:tgtEl>
                                        <p:attrNameLst>
                                          <p:attrName>ppt_x</p:attrName>
                                        </p:attrNameLst>
                                      </p:cBhvr>
                                      <p:tavLst>
                                        <p:tav tm="0">
                                          <p:val>
                                            <p:strVal val="#ppt_x"/>
                                          </p:val>
                                        </p:tav>
                                        <p:tav tm="100000">
                                          <p:val>
                                            <p:strVal val="#ppt_x"/>
                                          </p:val>
                                        </p:tav>
                                      </p:tavLst>
                                    </p:anim>
                                    <p:anim calcmode="lin" valueType="num">
                                      <p:cBhvr>
                                        <p:cTn id="81" dur="750" fill="hold"/>
                                        <p:tgtEl>
                                          <p:spTgt spid="53"/>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54"/>
                                        </p:tgtEl>
                                        <p:attrNameLst>
                                          <p:attrName>style.visibility</p:attrName>
                                        </p:attrNameLst>
                                      </p:cBhvr>
                                      <p:to>
                                        <p:strVal val="visible"/>
                                      </p:to>
                                    </p:set>
                                    <p:animEffect transition="in" filter="fade">
                                      <p:cBhvr>
                                        <p:cTn id="84" dur="750"/>
                                        <p:tgtEl>
                                          <p:spTgt spid="54"/>
                                        </p:tgtEl>
                                      </p:cBhvr>
                                    </p:animEffect>
                                    <p:anim calcmode="lin" valueType="num">
                                      <p:cBhvr>
                                        <p:cTn id="85" dur="750" fill="hold"/>
                                        <p:tgtEl>
                                          <p:spTgt spid="54"/>
                                        </p:tgtEl>
                                        <p:attrNameLst>
                                          <p:attrName>ppt_x</p:attrName>
                                        </p:attrNameLst>
                                      </p:cBhvr>
                                      <p:tavLst>
                                        <p:tav tm="0">
                                          <p:val>
                                            <p:strVal val="#ppt_x"/>
                                          </p:val>
                                        </p:tav>
                                        <p:tav tm="100000">
                                          <p:val>
                                            <p:strVal val="#ppt_x"/>
                                          </p:val>
                                        </p:tav>
                                      </p:tavLst>
                                    </p:anim>
                                    <p:anim calcmode="lin" valueType="num">
                                      <p:cBhvr>
                                        <p:cTn id="86" dur="750" fill="hold"/>
                                        <p:tgtEl>
                                          <p:spTgt spid="54"/>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55"/>
                                        </p:tgtEl>
                                        <p:attrNameLst>
                                          <p:attrName>style.visibility</p:attrName>
                                        </p:attrNameLst>
                                      </p:cBhvr>
                                      <p:to>
                                        <p:strVal val="visible"/>
                                      </p:to>
                                    </p:set>
                                    <p:animEffect transition="in" filter="fade">
                                      <p:cBhvr>
                                        <p:cTn id="89" dur="750"/>
                                        <p:tgtEl>
                                          <p:spTgt spid="55"/>
                                        </p:tgtEl>
                                      </p:cBhvr>
                                    </p:animEffect>
                                    <p:anim calcmode="lin" valueType="num">
                                      <p:cBhvr>
                                        <p:cTn id="90" dur="750" fill="hold"/>
                                        <p:tgtEl>
                                          <p:spTgt spid="55"/>
                                        </p:tgtEl>
                                        <p:attrNameLst>
                                          <p:attrName>ppt_x</p:attrName>
                                        </p:attrNameLst>
                                      </p:cBhvr>
                                      <p:tavLst>
                                        <p:tav tm="0">
                                          <p:val>
                                            <p:strVal val="#ppt_x"/>
                                          </p:val>
                                        </p:tav>
                                        <p:tav tm="100000">
                                          <p:val>
                                            <p:strVal val="#ppt_x"/>
                                          </p:val>
                                        </p:tav>
                                      </p:tavLst>
                                    </p:anim>
                                    <p:anim calcmode="lin" valueType="num">
                                      <p:cBhvr>
                                        <p:cTn id="91" dur="750" fill="hold"/>
                                        <p:tgtEl>
                                          <p:spTgt spid="55"/>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56"/>
                                        </p:tgtEl>
                                        <p:attrNameLst>
                                          <p:attrName>style.visibility</p:attrName>
                                        </p:attrNameLst>
                                      </p:cBhvr>
                                      <p:to>
                                        <p:strVal val="visible"/>
                                      </p:to>
                                    </p:set>
                                    <p:animEffect transition="in" filter="fade">
                                      <p:cBhvr>
                                        <p:cTn id="94" dur="750"/>
                                        <p:tgtEl>
                                          <p:spTgt spid="56"/>
                                        </p:tgtEl>
                                      </p:cBhvr>
                                    </p:animEffect>
                                    <p:anim calcmode="lin" valueType="num">
                                      <p:cBhvr>
                                        <p:cTn id="95" dur="750" fill="hold"/>
                                        <p:tgtEl>
                                          <p:spTgt spid="56"/>
                                        </p:tgtEl>
                                        <p:attrNameLst>
                                          <p:attrName>ppt_x</p:attrName>
                                        </p:attrNameLst>
                                      </p:cBhvr>
                                      <p:tavLst>
                                        <p:tav tm="0">
                                          <p:val>
                                            <p:strVal val="#ppt_x"/>
                                          </p:val>
                                        </p:tav>
                                        <p:tav tm="100000">
                                          <p:val>
                                            <p:strVal val="#ppt_x"/>
                                          </p:val>
                                        </p:tav>
                                      </p:tavLst>
                                    </p:anim>
                                    <p:anim calcmode="lin" valueType="num">
                                      <p:cBhvr>
                                        <p:cTn id="96" dur="750" fill="hold"/>
                                        <p:tgtEl>
                                          <p:spTgt spid="5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0"/>
                                  </p:stCondLst>
                                  <p:childTnLst>
                                    <p:set>
                                      <p:cBhvr>
                                        <p:cTn id="98" dur="1" fill="hold">
                                          <p:stCondLst>
                                            <p:cond delay="0"/>
                                          </p:stCondLst>
                                        </p:cTn>
                                        <p:tgtEl>
                                          <p:spTgt spid="57"/>
                                        </p:tgtEl>
                                        <p:attrNameLst>
                                          <p:attrName>style.visibility</p:attrName>
                                        </p:attrNameLst>
                                      </p:cBhvr>
                                      <p:to>
                                        <p:strVal val="visible"/>
                                      </p:to>
                                    </p:set>
                                    <p:animEffect transition="in" filter="fade">
                                      <p:cBhvr>
                                        <p:cTn id="99" dur="750"/>
                                        <p:tgtEl>
                                          <p:spTgt spid="57"/>
                                        </p:tgtEl>
                                      </p:cBhvr>
                                    </p:animEffect>
                                    <p:anim calcmode="lin" valueType="num">
                                      <p:cBhvr>
                                        <p:cTn id="100" dur="750" fill="hold"/>
                                        <p:tgtEl>
                                          <p:spTgt spid="57"/>
                                        </p:tgtEl>
                                        <p:attrNameLst>
                                          <p:attrName>ppt_x</p:attrName>
                                        </p:attrNameLst>
                                      </p:cBhvr>
                                      <p:tavLst>
                                        <p:tav tm="0">
                                          <p:val>
                                            <p:strVal val="#ppt_x"/>
                                          </p:val>
                                        </p:tav>
                                        <p:tav tm="100000">
                                          <p:val>
                                            <p:strVal val="#ppt_x"/>
                                          </p:val>
                                        </p:tav>
                                      </p:tavLst>
                                    </p:anim>
                                    <p:anim calcmode="lin" valueType="num">
                                      <p:cBhvr>
                                        <p:cTn id="101" dur="750" fill="hold"/>
                                        <p:tgtEl>
                                          <p:spTgt spid="57"/>
                                        </p:tgtEl>
                                        <p:attrNameLst>
                                          <p:attrName>ppt_y</p:attrName>
                                        </p:attrNameLst>
                                      </p:cBhvr>
                                      <p:tavLst>
                                        <p:tav tm="0">
                                          <p:val>
                                            <p:strVal val="#ppt_y-.1"/>
                                          </p:val>
                                        </p:tav>
                                        <p:tav tm="100000">
                                          <p:val>
                                            <p:strVal val="#ppt_y"/>
                                          </p:val>
                                        </p:tav>
                                      </p:tavLst>
                                    </p:anim>
                                  </p:childTnLst>
                                </p:cTn>
                              </p:par>
                              <p:par>
                                <p:cTn id="102" presetID="47" presetClass="entr" presetSubtype="0" fill="hold" grpId="0" nodeType="withEffect">
                                  <p:stCondLst>
                                    <p:cond delay="0"/>
                                  </p:stCondLst>
                                  <p:childTnLst>
                                    <p:set>
                                      <p:cBhvr>
                                        <p:cTn id="103" dur="1" fill="hold">
                                          <p:stCondLst>
                                            <p:cond delay="0"/>
                                          </p:stCondLst>
                                        </p:cTn>
                                        <p:tgtEl>
                                          <p:spTgt spid="58"/>
                                        </p:tgtEl>
                                        <p:attrNameLst>
                                          <p:attrName>style.visibility</p:attrName>
                                        </p:attrNameLst>
                                      </p:cBhvr>
                                      <p:to>
                                        <p:strVal val="visible"/>
                                      </p:to>
                                    </p:set>
                                    <p:animEffect transition="in" filter="fade">
                                      <p:cBhvr>
                                        <p:cTn id="104" dur="750"/>
                                        <p:tgtEl>
                                          <p:spTgt spid="58"/>
                                        </p:tgtEl>
                                      </p:cBhvr>
                                    </p:animEffect>
                                    <p:anim calcmode="lin" valueType="num">
                                      <p:cBhvr>
                                        <p:cTn id="105" dur="750" fill="hold"/>
                                        <p:tgtEl>
                                          <p:spTgt spid="58"/>
                                        </p:tgtEl>
                                        <p:attrNameLst>
                                          <p:attrName>ppt_x</p:attrName>
                                        </p:attrNameLst>
                                      </p:cBhvr>
                                      <p:tavLst>
                                        <p:tav tm="0">
                                          <p:val>
                                            <p:strVal val="#ppt_x"/>
                                          </p:val>
                                        </p:tav>
                                        <p:tav tm="100000">
                                          <p:val>
                                            <p:strVal val="#ppt_x"/>
                                          </p:val>
                                        </p:tav>
                                      </p:tavLst>
                                    </p:anim>
                                    <p:anim calcmode="lin" valueType="num">
                                      <p:cBhvr>
                                        <p:cTn id="106" dur="750" fill="hold"/>
                                        <p:tgtEl>
                                          <p:spTgt spid="58"/>
                                        </p:tgtEl>
                                        <p:attrNameLst>
                                          <p:attrName>ppt_y</p:attrName>
                                        </p:attrNameLst>
                                      </p:cBhvr>
                                      <p:tavLst>
                                        <p:tav tm="0">
                                          <p:val>
                                            <p:strVal val="#ppt_y-.1"/>
                                          </p:val>
                                        </p:tav>
                                        <p:tav tm="100000">
                                          <p:val>
                                            <p:strVal val="#ppt_y"/>
                                          </p:val>
                                        </p:tav>
                                      </p:tavLst>
                                    </p:anim>
                                  </p:childTnLst>
                                </p:cTn>
                              </p:par>
                              <p:par>
                                <p:cTn id="107" presetID="47" presetClass="entr" presetSubtype="0" fill="hold" grpId="0" nodeType="withEffect">
                                  <p:stCondLst>
                                    <p:cond delay="0"/>
                                  </p:stCondLst>
                                  <p:childTnLst>
                                    <p:set>
                                      <p:cBhvr>
                                        <p:cTn id="108" dur="1" fill="hold">
                                          <p:stCondLst>
                                            <p:cond delay="0"/>
                                          </p:stCondLst>
                                        </p:cTn>
                                        <p:tgtEl>
                                          <p:spTgt spid="59"/>
                                        </p:tgtEl>
                                        <p:attrNameLst>
                                          <p:attrName>style.visibility</p:attrName>
                                        </p:attrNameLst>
                                      </p:cBhvr>
                                      <p:to>
                                        <p:strVal val="visible"/>
                                      </p:to>
                                    </p:set>
                                    <p:animEffect transition="in" filter="fade">
                                      <p:cBhvr>
                                        <p:cTn id="109" dur="750"/>
                                        <p:tgtEl>
                                          <p:spTgt spid="59"/>
                                        </p:tgtEl>
                                      </p:cBhvr>
                                    </p:animEffect>
                                    <p:anim calcmode="lin" valueType="num">
                                      <p:cBhvr>
                                        <p:cTn id="110" dur="750" fill="hold"/>
                                        <p:tgtEl>
                                          <p:spTgt spid="59"/>
                                        </p:tgtEl>
                                        <p:attrNameLst>
                                          <p:attrName>ppt_x</p:attrName>
                                        </p:attrNameLst>
                                      </p:cBhvr>
                                      <p:tavLst>
                                        <p:tav tm="0">
                                          <p:val>
                                            <p:strVal val="#ppt_x"/>
                                          </p:val>
                                        </p:tav>
                                        <p:tav tm="100000">
                                          <p:val>
                                            <p:strVal val="#ppt_x"/>
                                          </p:val>
                                        </p:tav>
                                      </p:tavLst>
                                    </p:anim>
                                    <p:anim calcmode="lin" valueType="num">
                                      <p:cBhvr>
                                        <p:cTn id="111" dur="750" fill="hold"/>
                                        <p:tgtEl>
                                          <p:spTgt spid="59"/>
                                        </p:tgtEl>
                                        <p:attrNameLst>
                                          <p:attrName>ppt_y</p:attrName>
                                        </p:attrNameLst>
                                      </p:cBhvr>
                                      <p:tavLst>
                                        <p:tav tm="0">
                                          <p:val>
                                            <p:strVal val="#ppt_y-.1"/>
                                          </p:val>
                                        </p:tav>
                                        <p:tav tm="100000">
                                          <p:val>
                                            <p:strVal val="#ppt_y"/>
                                          </p:val>
                                        </p:tav>
                                      </p:tavLst>
                                    </p:anim>
                                  </p:childTnLst>
                                </p:cTn>
                              </p:par>
                              <p:par>
                                <p:cTn id="112" presetID="47" presetClass="entr" presetSubtype="0" fill="hold" grpId="0" nodeType="withEffect">
                                  <p:stCondLst>
                                    <p:cond delay="0"/>
                                  </p:stCondLst>
                                  <p:childTnLst>
                                    <p:set>
                                      <p:cBhvr>
                                        <p:cTn id="113" dur="1" fill="hold">
                                          <p:stCondLst>
                                            <p:cond delay="0"/>
                                          </p:stCondLst>
                                        </p:cTn>
                                        <p:tgtEl>
                                          <p:spTgt spid="60"/>
                                        </p:tgtEl>
                                        <p:attrNameLst>
                                          <p:attrName>style.visibility</p:attrName>
                                        </p:attrNameLst>
                                      </p:cBhvr>
                                      <p:to>
                                        <p:strVal val="visible"/>
                                      </p:to>
                                    </p:set>
                                    <p:animEffect transition="in" filter="fade">
                                      <p:cBhvr>
                                        <p:cTn id="114" dur="750"/>
                                        <p:tgtEl>
                                          <p:spTgt spid="60"/>
                                        </p:tgtEl>
                                      </p:cBhvr>
                                    </p:animEffect>
                                    <p:anim calcmode="lin" valueType="num">
                                      <p:cBhvr>
                                        <p:cTn id="115" dur="750" fill="hold"/>
                                        <p:tgtEl>
                                          <p:spTgt spid="60"/>
                                        </p:tgtEl>
                                        <p:attrNameLst>
                                          <p:attrName>ppt_x</p:attrName>
                                        </p:attrNameLst>
                                      </p:cBhvr>
                                      <p:tavLst>
                                        <p:tav tm="0">
                                          <p:val>
                                            <p:strVal val="#ppt_x"/>
                                          </p:val>
                                        </p:tav>
                                        <p:tav tm="100000">
                                          <p:val>
                                            <p:strVal val="#ppt_x"/>
                                          </p:val>
                                        </p:tav>
                                      </p:tavLst>
                                    </p:anim>
                                    <p:anim calcmode="lin" valueType="num">
                                      <p:cBhvr>
                                        <p:cTn id="116" dur="750" fill="hold"/>
                                        <p:tgtEl>
                                          <p:spTgt spid="60"/>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61"/>
                                        </p:tgtEl>
                                        <p:attrNameLst>
                                          <p:attrName>style.visibility</p:attrName>
                                        </p:attrNameLst>
                                      </p:cBhvr>
                                      <p:to>
                                        <p:strVal val="visible"/>
                                      </p:to>
                                    </p:set>
                                    <p:animEffect transition="in" filter="fade">
                                      <p:cBhvr>
                                        <p:cTn id="119" dur="750"/>
                                        <p:tgtEl>
                                          <p:spTgt spid="61"/>
                                        </p:tgtEl>
                                      </p:cBhvr>
                                    </p:animEffect>
                                    <p:anim calcmode="lin" valueType="num">
                                      <p:cBhvr>
                                        <p:cTn id="120" dur="750" fill="hold"/>
                                        <p:tgtEl>
                                          <p:spTgt spid="61"/>
                                        </p:tgtEl>
                                        <p:attrNameLst>
                                          <p:attrName>ppt_x</p:attrName>
                                        </p:attrNameLst>
                                      </p:cBhvr>
                                      <p:tavLst>
                                        <p:tav tm="0">
                                          <p:val>
                                            <p:strVal val="#ppt_x"/>
                                          </p:val>
                                        </p:tav>
                                        <p:tav tm="100000">
                                          <p:val>
                                            <p:strVal val="#ppt_x"/>
                                          </p:val>
                                        </p:tav>
                                      </p:tavLst>
                                    </p:anim>
                                    <p:anim calcmode="lin" valueType="num">
                                      <p:cBhvr>
                                        <p:cTn id="121" dur="750" fill="hold"/>
                                        <p:tgtEl>
                                          <p:spTgt spid="61"/>
                                        </p:tgtEl>
                                        <p:attrNameLst>
                                          <p:attrName>ppt_y</p:attrName>
                                        </p:attrNameLst>
                                      </p:cBhvr>
                                      <p:tavLst>
                                        <p:tav tm="0">
                                          <p:val>
                                            <p:strVal val="#ppt_y-.1"/>
                                          </p:val>
                                        </p:tav>
                                        <p:tav tm="100000">
                                          <p:val>
                                            <p:strVal val="#ppt_y"/>
                                          </p:val>
                                        </p:tav>
                                      </p:tavLst>
                                    </p:anim>
                                  </p:childTnLst>
                                </p:cTn>
                              </p:par>
                              <p:par>
                                <p:cTn id="122" presetID="47" presetClass="entr" presetSubtype="0" fill="hold" grpId="0" nodeType="withEffect">
                                  <p:stCondLst>
                                    <p:cond delay="0"/>
                                  </p:stCondLst>
                                  <p:childTnLst>
                                    <p:set>
                                      <p:cBhvr>
                                        <p:cTn id="123" dur="1" fill="hold">
                                          <p:stCondLst>
                                            <p:cond delay="0"/>
                                          </p:stCondLst>
                                        </p:cTn>
                                        <p:tgtEl>
                                          <p:spTgt spid="63"/>
                                        </p:tgtEl>
                                        <p:attrNameLst>
                                          <p:attrName>style.visibility</p:attrName>
                                        </p:attrNameLst>
                                      </p:cBhvr>
                                      <p:to>
                                        <p:strVal val="visible"/>
                                      </p:to>
                                    </p:set>
                                    <p:animEffect transition="in" filter="fade">
                                      <p:cBhvr>
                                        <p:cTn id="124" dur="750"/>
                                        <p:tgtEl>
                                          <p:spTgt spid="63"/>
                                        </p:tgtEl>
                                      </p:cBhvr>
                                    </p:animEffect>
                                    <p:anim calcmode="lin" valueType="num">
                                      <p:cBhvr>
                                        <p:cTn id="125" dur="750" fill="hold"/>
                                        <p:tgtEl>
                                          <p:spTgt spid="63"/>
                                        </p:tgtEl>
                                        <p:attrNameLst>
                                          <p:attrName>ppt_x</p:attrName>
                                        </p:attrNameLst>
                                      </p:cBhvr>
                                      <p:tavLst>
                                        <p:tav tm="0">
                                          <p:val>
                                            <p:strVal val="#ppt_x"/>
                                          </p:val>
                                        </p:tav>
                                        <p:tav tm="100000">
                                          <p:val>
                                            <p:strVal val="#ppt_x"/>
                                          </p:val>
                                        </p:tav>
                                      </p:tavLst>
                                    </p:anim>
                                    <p:anim calcmode="lin" valueType="num">
                                      <p:cBhvr>
                                        <p:cTn id="126" dur="750" fill="hold"/>
                                        <p:tgtEl>
                                          <p:spTgt spid="63"/>
                                        </p:tgtEl>
                                        <p:attrNameLst>
                                          <p:attrName>ppt_y</p:attrName>
                                        </p:attrNameLst>
                                      </p:cBhvr>
                                      <p:tavLst>
                                        <p:tav tm="0">
                                          <p:val>
                                            <p:strVal val="#ppt_y-.1"/>
                                          </p:val>
                                        </p:tav>
                                        <p:tav tm="100000">
                                          <p:val>
                                            <p:strVal val="#ppt_y"/>
                                          </p:val>
                                        </p:tav>
                                      </p:tavLst>
                                    </p:anim>
                                  </p:childTnLst>
                                </p:cTn>
                              </p:par>
                              <p:par>
                                <p:cTn id="127" presetID="47" presetClass="entr" presetSubtype="0" fill="hold" grpId="0" nodeType="withEffect">
                                  <p:stCondLst>
                                    <p:cond delay="0"/>
                                  </p:stCondLst>
                                  <p:childTnLst>
                                    <p:set>
                                      <p:cBhvr>
                                        <p:cTn id="128" dur="1" fill="hold">
                                          <p:stCondLst>
                                            <p:cond delay="0"/>
                                          </p:stCondLst>
                                        </p:cTn>
                                        <p:tgtEl>
                                          <p:spTgt spid="64"/>
                                        </p:tgtEl>
                                        <p:attrNameLst>
                                          <p:attrName>style.visibility</p:attrName>
                                        </p:attrNameLst>
                                      </p:cBhvr>
                                      <p:to>
                                        <p:strVal val="visible"/>
                                      </p:to>
                                    </p:set>
                                    <p:animEffect transition="in" filter="fade">
                                      <p:cBhvr>
                                        <p:cTn id="129" dur="750"/>
                                        <p:tgtEl>
                                          <p:spTgt spid="64"/>
                                        </p:tgtEl>
                                      </p:cBhvr>
                                    </p:animEffect>
                                    <p:anim calcmode="lin" valueType="num">
                                      <p:cBhvr>
                                        <p:cTn id="130" dur="750" fill="hold"/>
                                        <p:tgtEl>
                                          <p:spTgt spid="64"/>
                                        </p:tgtEl>
                                        <p:attrNameLst>
                                          <p:attrName>ppt_x</p:attrName>
                                        </p:attrNameLst>
                                      </p:cBhvr>
                                      <p:tavLst>
                                        <p:tav tm="0">
                                          <p:val>
                                            <p:strVal val="#ppt_x"/>
                                          </p:val>
                                        </p:tav>
                                        <p:tav tm="100000">
                                          <p:val>
                                            <p:strVal val="#ppt_x"/>
                                          </p:val>
                                        </p:tav>
                                      </p:tavLst>
                                    </p:anim>
                                    <p:anim calcmode="lin" valueType="num">
                                      <p:cBhvr>
                                        <p:cTn id="131" dur="750" fill="hold"/>
                                        <p:tgtEl>
                                          <p:spTgt spid="64"/>
                                        </p:tgtEl>
                                        <p:attrNameLst>
                                          <p:attrName>ppt_y</p:attrName>
                                        </p:attrNameLst>
                                      </p:cBhvr>
                                      <p:tavLst>
                                        <p:tav tm="0">
                                          <p:val>
                                            <p:strVal val="#ppt_y-.1"/>
                                          </p:val>
                                        </p:tav>
                                        <p:tav tm="100000">
                                          <p:val>
                                            <p:strVal val="#ppt_y"/>
                                          </p:val>
                                        </p:tav>
                                      </p:tavLst>
                                    </p:anim>
                                  </p:childTnLst>
                                </p:cTn>
                              </p:par>
                              <p:par>
                                <p:cTn id="132" presetID="47" presetClass="entr" presetSubtype="0" fill="hold" grpId="0" nodeType="withEffect">
                                  <p:stCondLst>
                                    <p:cond delay="0"/>
                                  </p:stCondLst>
                                  <p:childTnLst>
                                    <p:set>
                                      <p:cBhvr>
                                        <p:cTn id="133" dur="1" fill="hold">
                                          <p:stCondLst>
                                            <p:cond delay="0"/>
                                          </p:stCondLst>
                                        </p:cTn>
                                        <p:tgtEl>
                                          <p:spTgt spid="65"/>
                                        </p:tgtEl>
                                        <p:attrNameLst>
                                          <p:attrName>style.visibility</p:attrName>
                                        </p:attrNameLst>
                                      </p:cBhvr>
                                      <p:to>
                                        <p:strVal val="visible"/>
                                      </p:to>
                                    </p:set>
                                    <p:animEffect transition="in" filter="fade">
                                      <p:cBhvr>
                                        <p:cTn id="134" dur="750"/>
                                        <p:tgtEl>
                                          <p:spTgt spid="65"/>
                                        </p:tgtEl>
                                      </p:cBhvr>
                                    </p:animEffect>
                                    <p:anim calcmode="lin" valueType="num">
                                      <p:cBhvr>
                                        <p:cTn id="135" dur="750" fill="hold"/>
                                        <p:tgtEl>
                                          <p:spTgt spid="65"/>
                                        </p:tgtEl>
                                        <p:attrNameLst>
                                          <p:attrName>ppt_x</p:attrName>
                                        </p:attrNameLst>
                                      </p:cBhvr>
                                      <p:tavLst>
                                        <p:tav tm="0">
                                          <p:val>
                                            <p:strVal val="#ppt_x"/>
                                          </p:val>
                                        </p:tav>
                                        <p:tav tm="100000">
                                          <p:val>
                                            <p:strVal val="#ppt_x"/>
                                          </p:val>
                                        </p:tav>
                                      </p:tavLst>
                                    </p:anim>
                                    <p:anim calcmode="lin" valueType="num">
                                      <p:cBhvr>
                                        <p:cTn id="136" dur="750" fill="hold"/>
                                        <p:tgtEl>
                                          <p:spTgt spid="65"/>
                                        </p:tgtEl>
                                        <p:attrNameLst>
                                          <p:attrName>ppt_y</p:attrName>
                                        </p:attrNameLst>
                                      </p:cBhvr>
                                      <p:tavLst>
                                        <p:tav tm="0">
                                          <p:val>
                                            <p:strVal val="#ppt_y-.1"/>
                                          </p:val>
                                        </p:tav>
                                        <p:tav tm="100000">
                                          <p:val>
                                            <p:strVal val="#ppt_y"/>
                                          </p:val>
                                        </p:tav>
                                      </p:tavLst>
                                    </p:anim>
                                  </p:childTnLst>
                                </p:cTn>
                              </p:par>
                              <p:par>
                                <p:cTn id="137" presetID="47" presetClass="entr" presetSubtype="0" fill="hold" grpId="0" nodeType="withEffect">
                                  <p:stCondLst>
                                    <p:cond delay="0"/>
                                  </p:stCondLst>
                                  <p:childTnLst>
                                    <p:set>
                                      <p:cBhvr>
                                        <p:cTn id="138" dur="1" fill="hold">
                                          <p:stCondLst>
                                            <p:cond delay="0"/>
                                          </p:stCondLst>
                                        </p:cTn>
                                        <p:tgtEl>
                                          <p:spTgt spid="66"/>
                                        </p:tgtEl>
                                        <p:attrNameLst>
                                          <p:attrName>style.visibility</p:attrName>
                                        </p:attrNameLst>
                                      </p:cBhvr>
                                      <p:to>
                                        <p:strVal val="visible"/>
                                      </p:to>
                                    </p:set>
                                    <p:animEffect transition="in" filter="fade">
                                      <p:cBhvr>
                                        <p:cTn id="139" dur="750"/>
                                        <p:tgtEl>
                                          <p:spTgt spid="66"/>
                                        </p:tgtEl>
                                      </p:cBhvr>
                                    </p:animEffect>
                                    <p:anim calcmode="lin" valueType="num">
                                      <p:cBhvr>
                                        <p:cTn id="140" dur="750" fill="hold"/>
                                        <p:tgtEl>
                                          <p:spTgt spid="66"/>
                                        </p:tgtEl>
                                        <p:attrNameLst>
                                          <p:attrName>ppt_x</p:attrName>
                                        </p:attrNameLst>
                                      </p:cBhvr>
                                      <p:tavLst>
                                        <p:tav tm="0">
                                          <p:val>
                                            <p:strVal val="#ppt_x"/>
                                          </p:val>
                                        </p:tav>
                                        <p:tav tm="100000">
                                          <p:val>
                                            <p:strVal val="#ppt_x"/>
                                          </p:val>
                                        </p:tav>
                                      </p:tavLst>
                                    </p:anim>
                                    <p:anim calcmode="lin" valueType="num">
                                      <p:cBhvr>
                                        <p:cTn id="141" dur="750" fill="hold"/>
                                        <p:tgtEl>
                                          <p:spTgt spid="66"/>
                                        </p:tgtEl>
                                        <p:attrNameLst>
                                          <p:attrName>ppt_y</p:attrName>
                                        </p:attrNameLst>
                                      </p:cBhvr>
                                      <p:tavLst>
                                        <p:tav tm="0">
                                          <p:val>
                                            <p:strVal val="#ppt_y-.1"/>
                                          </p:val>
                                        </p:tav>
                                        <p:tav tm="100000">
                                          <p:val>
                                            <p:strVal val="#ppt_y"/>
                                          </p:val>
                                        </p:tav>
                                      </p:tavLst>
                                    </p:anim>
                                  </p:childTnLst>
                                </p:cTn>
                              </p:par>
                              <p:par>
                                <p:cTn id="142" presetID="47" presetClass="entr" presetSubtype="0" fill="hold" grpId="0" nodeType="withEffect">
                                  <p:stCondLst>
                                    <p:cond delay="0"/>
                                  </p:stCondLst>
                                  <p:childTnLst>
                                    <p:set>
                                      <p:cBhvr>
                                        <p:cTn id="143" dur="1" fill="hold">
                                          <p:stCondLst>
                                            <p:cond delay="0"/>
                                          </p:stCondLst>
                                        </p:cTn>
                                        <p:tgtEl>
                                          <p:spTgt spid="67"/>
                                        </p:tgtEl>
                                        <p:attrNameLst>
                                          <p:attrName>style.visibility</p:attrName>
                                        </p:attrNameLst>
                                      </p:cBhvr>
                                      <p:to>
                                        <p:strVal val="visible"/>
                                      </p:to>
                                    </p:set>
                                    <p:animEffect transition="in" filter="fade">
                                      <p:cBhvr>
                                        <p:cTn id="144" dur="750"/>
                                        <p:tgtEl>
                                          <p:spTgt spid="67"/>
                                        </p:tgtEl>
                                      </p:cBhvr>
                                    </p:animEffect>
                                    <p:anim calcmode="lin" valueType="num">
                                      <p:cBhvr>
                                        <p:cTn id="145" dur="750" fill="hold"/>
                                        <p:tgtEl>
                                          <p:spTgt spid="67"/>
                                        </p:tgtEl>
                                        <p:attrNameLst>
                                          <p:attrName>ppt_x</p:attrName>
                                        </p:attrNameLst>
                                      </p:cBhvr>
                                      <p:tavLst>
                                        <p:tav tm="0">
                                          <p:val>
                                            <p:strVal val="#ppt_x"/>
                                          </p:val>
                                        </p:tav>
                                        <p:tav tm="100000">
                                          <p:val>
                                            <p:strVal val="#ppt_x"/>
                                          </p:val>
                                        </p:tav>
                                      </p:tavLst>
                                    </p:anim>
                                    <p:anim calcmode="lin" valueType="num">
                                      <p:cBhvr>
                                        <p:cTn id="146" dur="750" fill="hold"/>
                                        <p:tgtEl>
                                          <p:spTgt spid="67"/>
                                        </p:tgtEl>
                                        <p:attrNameLst>
                                          <p:attrName>ppt_y</p:attrName>
                                        </p:attrNameLst>
                                      </p:cBhvr>
                                      <p:tavLst>
                                        <p:tav tm="0">
                                          <p:val>
                                            <p:strVal val="#ppt_y-.1"/>
                                          </p:val>
                                        </p:tav>
                                        <p:tav tm="100000">
                                          <p:val>
                                            <p:strVal val="#ppt_y"/>
                                          </p:val>
                                        </p:tav>
                                      </p:tavLst>
                                    </p:anim>
                                  </p:childTnLst>
                                </p:cTn>
                              </p:par>
                              <p:par>
                                <p:cTn id="147" presetID="47" presetClass="entr" presetSubtype="0" fill="hold" grpId="0" nodeType="withEffect">
                                  <p:stCondLst>
                                    <p:cond delay="0"/>
                                  </p:stCondLst>
                                  <p:childTnLst>
                                    <p:set>
                                      <p:cBhvr>
                                        <p:cTn id="148" dur="1" fill="hold">
                                          <p:stCondLst>
                                            <p:cond delay="0"/>
                                          </p:stCondLst>
                                        </p:cTn>
                                        <p:tgtEl>
                                          <p:spTgt spid="68"/>
                                        </p:tgtEl>
                                        <p:attrNameLst>
                                          <p:attrName>style.visibility</p:attrName>
                                        </p:attrNameLst>
                                      </p:cBhvr>
                                      <p:to>
                                        <p:strVal val="visible"/>
                                      </p:to>
                                    </p:set>
                                    <p:animEffect transition="in" filter="fade">
                                      <p:cBhvr>
                                        <p:cTn id="149" dur="750"/>
                                        <p:tgtEl>
                                          <p:spTgt spid="68"/>
                                        </p:tgtEl>
                                      </p:cBhvr>
                                    </p:animEffect>
                                    <p:anim calcmode="lin" valueType="num">
                                      <p:cBhvr>
                                        <p:cTn id="150" dur="750" fill="hold"/>
                                        <p:tgtEl>
                                          <p:spTgt spid="68"/>
                                        </p:tgtEl>
                                        <p:attrNameLst>
                                          <p:attrName>ppt_x</p:attrName>
                                        </p:attrNameLst>
                                      </p:cBhvr>
                                      <p:tavLst>
                                        <p:tav tm="0">
                                          <p:val>
                                            <p:strVal val="#ppt_x"/>
                                          </p:val>
                                        </p:tav>
                                        <p:tav tm="100000">
                                          <p:val>
                                            <p:strVal val="#ppt_x"/>
                                          </p:val>
                                        </p:tav>
                                      </p:tavLst>
                                    </p:anim>
                                    <p:anim calcmode="lin" valueType="num">
                                      <p:cBhvr>
                                        <p:cTn id="151" dur="750" fill="hold"/>
                                        <p:tgtEl>
                                          <p:spTgt spid="68"/>
                                        </p:tgtEl>
                                        <p:attrNameLst>
                                          <p:attrName>ppt_y</p:attrName>
                                        </p:attrNameLst>
                                      </p:cBhvr>
                                      <p:tavLst>
                                        <p:tav tm="0">
                                          <p:val>
                                            <p:strVal val="#ppt_y-.1"/>
                                          </p:val>
                                        </p:tav>
                                        <p:tav tm="100000">
                                          <p:val>
                                            <p:strVal val="#ppt_y"/>
                                          </p:val>
                                        </p:tav>
                                      </p:tavLst>
                                    </p:anim>
                                  </p:childTnLst>
                                </p:cTn>
                              </p:par>
                              <p:par>
                                <p:cTn id="152" presetID="47" presetClass="entr" presetSubtype="0" fill="hold" grpId="0" nodeType="withEffect">
                                  <p:stCondLst>
                                    <p:cond delay="0"/>
                                  </p:stCondLst>
                                  <p:childTnLst>
                                    <p:set>
                                      <p:cBhvr>
                                        <p:cTn id="153" dur="1" fill="hold">
                                          <p:stCondLst>
                                            <p:cond delay="0"/>
                                          </p:stCondLst>
                                        </p:cTn>
                                        <p:tgtEl>
                                          <p:spTgt spid="70"/>
                                        </p:tgtEl>
                                        <p:attrNameLst>
                                          <p:attrName>style.visibility</p:attrName>
                                        </p:attrNameLst>
                                      </p:cBhvr>
                                      <p:to>
                                        <p:strVal val="visible"/>
                                      </p:to>
                                    </p:set>
                                    <p:animEffect transition="in" filter="fade">
                                      <p:cBhvr>
                                        <p:cTn id="154" dur="750"/>
                                        <p:tgtEl>
                                          <p:spTgt spid="70"/>
                                        </p:tgtEl>
                                      </p:cBhvr>
                                    </p:animEffect>
                                    <p:anim calcmode="lin" valueType="num">
                                      <p:cBhvr>
                                        <p:cTn id="155" dur="750" fill="hold"/>
                                        <p:tgtEl>
                                          <p:spTgt spid="70"/>
                                        </p:tgtEl>
                                        <p:attrNameLst>
                                          <p:attrName>ppt_x</p:attrName>
                                        </p:attrNameLst>
                                      </p:cBhvr>
                                      <p:tavLst>
                                        <p:tav tm="0">
                                          <p:val>
                                            <p:strVal val="#ppt_x"/>
                                          </p:val>
                                        </p:tav>
                                        <p:tav tm="100000">
                                          <p:val>
                                            <p:strVal val="#ppt_x"/>
                                          </p:val>
                                        </p:tav>
                                      </p:tavLst>
                                    </p:anim>
                                    <p:anim calcmode="lin" valueType="num">
                                      <p:cBhvr>
                                        <p:cTn id="156" dur="750" fill="hold"/>
                                        <p:tgtEl>
                                          <p:spTgt spid="70"/>
                                        </p:tgtEl>
                                        <p:attrNameLst>
                                          <p:attrName>ppt_y</p:attrName>
                                        </p:attrNameLst>
                                      </p:cBhvr>
                                      <p:tavLst>
                                        <p:tav tm="0">
                                          <p:val>
                                            <p:strVal val="#ppt_y-.1"/>
                                          </p:val>
                                        </p:tav>
                                        <p:tav tm="100000">
                                          <p:val>
                                            <p:strVal val="#ppt_y"/>
                                          </p:val>
                                        </p:tav>
                                      </p:tavLst>
                                    </p:anim>
                                  </p:childTnLst>
                                </p:cTn>
                              </p:par>
                              <p:par>
                                <p:cTn id="157" presetID="47" presetClass="entr" presetSubtype="0" fill="hold" grpId="0" nodeType="withEffect">
                                  <p:stCondLst>
                                    <p:cond delay="0"/>
                                  </p:stCondLst>
                                  <p:childTnLst>
                                    <p:set>
                                      <p:cBhvr>
                                        <p:cTn id="158" dur="1" fill="hold">
                                          <p:stCondLst>
                                            <p:cond delay="0"/>
                                          </p:stCondLst>
                                        </p:cTn>
                                        <p:tgtEl>
                                          <p:spTgt spid="69"/>
                                        </p:tgtEl>
                                        <p:attrNameLst>
                                          <p:attrName>style.visibility</p:attrName>
                                        </p:attrNameLst>
                                      </p:cBhvr>
                                      <p:to>
                                        <p:strVal val="visible"/>
                                      </p:to>
                                    </p:set>
                                    <p:animEffect transition="in" filter="fade">
                                      <p:cBhvr>
                                        <p:cTn id="159" dur="750"/>
                                        <p:tgtEl>
                                          <p:spTgt spid="69"/>
                                        </p:tgtEl>
                                      </p:cBhvr>
                                    </p:animEffect>
                                    <p:anim calcmode="lin" valueType="num">
                                      <p:cBhvr>
                                        <p:cTn id="160" dur="750" fill="hold"/>
                                        <p:tgtEl>
                                          <p:spTgt spid="69"/>
                                        </p:tgtEl>
                                        <p:attrNameLst>
                                          <p:attrName>ppt_x</p:attrName>
                                        </p:attrNameLst>
                                      </p:cBhvr>
                                      <p:tavLst>
                                        <p:tav tm="0">
                                          <p:val>
                                            <p:strVal val="#ppt_x"/>
                                          </p:val>
                                        </p:tav>
                                        <p:tav tm="100000">
                                          <p:val>
                                            <p:strVal val="#ppt_x"/>
                                          </p:val>
                                        </p:tav>
                                      </p:tavLst>
                                    </p:anim>
                                    <p:anim calcmode="lin" valueType="num">
                                      <p:cBhvr>
                                        <p:cTn id="161" dur="750" fill="hold"/>
                                        <p:tgtEl>
                                          <p:spTgt spid="69"/>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62"/>
                                        </p:tgtEl>
                                        <p:attrNameLst>
                                          <p:attrName>style.visibility</p:attrName>
                                        </p:attrNameLst>
                                      </p:cBhvr>
                                      <p:to>
                                        <p:strVal val="visible"/>
                                      </p:to>
                                    </p:set>
                                    <p:animEffect transition="in" filter="fade">
                                      <p:cBhvr>
                                        <p:cTn id="164" dur="750"/>
                                        <p:tgtEl>
                                          <p:spTgt spid="62"/>
                                        </p:tgtEl>
                                      </p:cBhvr>
                                    </p:animEffect>
                                    <p:anim calcmode="lin" valueType="num">
                                      <p:cBhvr>
                                        <p:cTn id="165" dur="750" fill="hold"/>
                                        <p:tgtEl>
                                          <p:spTgt spid="62"/>
                                        </p:tgtEl>
                                        <p:attrNameLst>
                                          <p:attrName>ppt_x</p:attrName>
                                        </p:attrNameLst>
                                      </p:cBhvr>
                                      <p:tavLst>
                                        <p:tav tm="0">
                                          <p:val>
                                            <p:strVal val="#ppt_x"/>
                                          </p:val>
                                        </p:tav>
                                        <p:tav tm="100000">
                                          <p:val>
                                            <p:strVal val="#ppt_x"/>
                                          </p:val>
                                        </p:tav>
                                      </p:tavLst>
                                    </p:anim>
                                    <p:anim calcmode="lin" valueType="num">
                                      <p:cBhvr>
                                        <p:cTn id="166" dur="750" fill="hold"/>
                                        <p:tgtEl>
                                          <p:spTgt spid="62"/>
                                        </p:tgtEl>
                                        <p:attrNameLst>
                                          <p:attrName>ppt_y</p:attrName>
                                        </p:attrNameLst>
                                      </p:cBhvr>
                                      <p:tavLst>
                                        <p:tav tm="0">
                                          <p:val>
                                            <p:strVal val="#ppt_y-.1"/>
                                          </p:val>
                                        </p:tav>
                                        <p:tav tm="100000">
                                          <p:val>
                                            <p:strVal val="#ppt_y"/>
                                          </p:val>
                                        </p:tav>
                                      </p:tavLst>
                                    </p:anim>
                                  </p:childTnLst>
                                </p:cTn>
                              </p:par>
                            </p:childTnLst>
                          </p:cTn>
                        </p:par>
                        <p:par>
                          <p:cTn id="167" fill="hold">
                            <p:stCondLst>
                              <p:cond delay="4275"/>
                            </p:stCondLst>
                            <p:childTnLst>
                              <p:par>
                                <p:cTn id="168" presetID="2" presetClass="entr" presetSubtype="8" decel="53333" fill="hold" grpId="0" nodeType="afterEffect">
                                  <p:stCondLst>
                                    <p:cond delay="0"/>
                                  </p:stCondLst>
                                  <p:childTnLst>
                                    <p:set>
                                      <p:cBhvr>
                                        <p:cTn id="169" dur="1" fill="hold">
                                          <p:stCondLst>
                                            <p:cond delay="0"/>
                                          </p:stCondLst>
                                        </p:cTn>
                                        <p:tgtEl>
                                          <p:spTgt spid="75"/>
                                        </p:tgtEl>
                                        <p:attrNameLst>
                                          <p:attrName>style.visibility</p:attrName>
                                        </p:attrNameLst>
                                      </p:cBhvr>
                                      <p:to>
                                        <p:strVal val="visible"/>
                                      </p:to>
                                    </p:set>
                                    <p:anim calcmode="lin" valueType="num">
                                      <p:cBhvr additive="base">
                                        <p:cTn id="170" dur="750" fill="hold"/>
                                        <p:tgtEl>
                                          <p:spTgt spid="75"/>
                                        </p:tgtEl>
                                        <p:attrNameLst>
                                          <p:attrName>ppt_x</p:attrName>
                                        </p:attrNameLst>
                                      </p:cBhvr>
                                      <p:tavLst>
                                        <p:tav tm="0">
                                          <p:val>
                                            <p:strVal val="0-#ppt_w/2"/>
                                          </p:val>
                                        </p:tav>
                                        <p:tav tm="100000">
                                          <p:val>
                                            <p:strVal val="#ppt_x"/>
                                          </p:val>
                                        </p:tav>
                                      </p:tavLst>
                                    </p:anim>
                                    <p:anim calcmode="lin" valueType="num">
                                      <p:cBhvr additive="base">
                                        <p:cTn id="171" dur="750" fill="hold"/>
                                        <p:tgtEl>
                                          <p:spTgt spid="75"/>
                                        </p:tgtEl>
                                        <p:attrNameLst>
                                          <p:attrName>ppt_y</p:attrName>
                                        </p:attrNameLst>
                                      </p:cBhvr>
                                      <p:tavLst>
                                        <p:tav tm="0">
                                          <p:val>
                                            <p:strVal val="#ppt_y"/>
                                          </p:val>
                                        </p:tav>
                                        <p:tav tm="100000">
                                          <p:val>
                                            <p:strVal val="#ppt_y"/>
                                          </p:val>
                                        </p:tav>
                                      </p:tavLst>
                                    </p:anim>
                                  </p:childTnLst>
                                </p:cTn>
                              </p:par>
                              <p:par>
                                <p:cTn id="172" presetID="2" presetClass="entr" presetSubtype="8" decel="53333" fill="hold" grpId="0" nodeType="withEffect">
                                  <p:stCondLst>
                                    <p:cond delay="250"/>
                                  </p:stCondLst>
                                  <p:childTnLst>
                                    <p:set>
                                      <p:cBhvr>
                                        <p:cTn id="173" dur="1" fill="hold">
                                          <p:stCondLst>
                                            <p:cond delay="0"/>
                                          </p:stCondLst>
                                        </p:cTn>
                                        <p:tgtEl>
                                          <p:spTgt spid="76"/>
                                        </p:tgtEl>
                                        <p:attrNameLst>
                                          <p:attrName>style.visibility</p:attrName>
                                        </p:attrNameLst>
                                      </p:cBhvr>
                                      <p:to>
                                        <p:strVal val="visible"/>
                                      </p:to>
                                    </p:set>
                                    <p:anim calcmode="lin" valueType="num">
                                      <p:cBhvr additive="base">
                                        <p:cTn id="174" dur="750" fill="hold"/>
                                        <p:tgtEl>
                                          <p:spTgt spid="76"/>
                                        </p:tgtEl>
                                        <p:attrNameLst>
                                          <p:attrName>ppt_x</p:attrName>
                                        </p:attrNameLst>
                                      </p:cBhvr>
                                      <p:tavLst>
                                        <p:tav tm="0">
                                          <p:val>
                                            <p:strVal val="0-#ppt_w/2"/>
                                          </p:val>
                                        </p:tav>
                                        <p:tav tm="100000">
                                          <p:val>
                                            <p:strVal val="#ppt_x"/>
                                          </p:val>
                                        </p:tav>
                                      </p:tavLst>
                                    </p:anim>
                                    <p:anim calcmode="lin" valueType="num">
                                      <p:cBhvr additive="base">
                                        <p:cTn id="175" dur="750" fill="hold"/>
                                        <p:tgtEl>
                                          <p:spTgt spid="76"/>
                                        </p:tgtEl>
                                        <p:attrNameLst>
                                          <p:attrName>ppt_y</p:attrName>
                                        </p:attrNameLst>
                                      </p:cBhvr>
                                      <p:tavLst>
                                        <p:tav tm="0">
                                          <p:val>
                                            <p:strVal val="#ppt_y"/>
                                          </p:val>
                                        </p:tav>
                                        <p:tav tm="100000">
                                          <p:val>
                                            <p:strVal val="#ppt_y"/>
                                          </p:val>
                                        </p:tav>
                                      </p:tavLst>
                                    </p:anim>
                                  </p:childTnLst>
                                </p:cTn>
                              </p:par>
                              <p:par>
                                <p:cTn id="176" presetID="2" presetClass="entr" presetSubtype="8" decel="53333" fill="hold" grpId="0" nodeType="withEffect">
                                  <p:stCondLst>
                                    <p:cond delay="500"/>
                                  </p:stCondLst>
                                  <p:childTnLst>
                                    <p:set>
                                      <p:cBhvr>
                                        <p:cTn id="177" dur="1" fill="hold">
                                          <p:stCondLst>
                                            <p:cond delay="0"/>
                                          </p:stCondLst>
                                        </p:cTn>
                                        <p:tgtEl>
                                          <p:spTgt spid="77"/>
                                        </p:tgtEl>
                                        <p:attrNameLst>
                                          <p:attrName>style.visibility</p:attrName>
                                        </p:attrNameLst>
                                      </p:cBhvr>
                                      <p:to>
                                        <p:strVal val="visible"/>
                                      </p:to>
                                    </p:set>
                                    <p:anim calcmode="lin" valueType="num">
                                      <p:cBhvr additive="base">
                                        <p:cTn id="178" dur="750" fill="hold"/>
                                        <p:tgtEl>
                                          <p:spTgt spid="77"/>
                                        </p:tgtEl>
                                        <p:attrNameLst>
                                          <p:attrName>ppt_x</p:attrName>
                                        </p:attrNameLst>
                                      </p:cBhvr>
                                      <p:tavLst>
                                        <p:tav tm="0">
                                          <p:val>
                                            <p:strVal val="0-#ppt_w/2"/>
                                          </p:val>
                                        </p:tav>
                                        <p:tav tm="100000">
                                          <p:val>
                                            <p:strVal val="#ppt_x"/>
                                          </p:val>
                                        </p:tav>
                                      </p:tavLst>
                                    </p:anim>
                                    <p:anim calcmode="lin" valueType="num">
                                      <p:cBhvr additive="base">
                                        <p:cTn id="179" dur="750" fill="hold"/>
                                        <p:tgtEl>
                                          <p:spTgt spid="7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p:bldP spid="76" grpId="0"/>
      <p:bldP spid="7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17</a:t>
            </a:fld>
            <a:endParaRPr lang="zh-CN" altLang="en-US" sz="1800" dirty="0">
              <a:solidFill>
                <a:schemeClr val="bg1"/>
              </a:solidFill>
            </a:endParaRPr>
          </a:p>
        </p:txBody>
      </p:sp>
      <p:sp>
        <p:nvSpPr>
          <p:cNvPr id="7" name="Oval 65"/>
          <p:cNvSpPr>
            <a:spLocks noChangeArrowheads="1"/>
          </p:cNvSpPr>
          <p:nvPr/>
        </p:nvSpPr>
        <p:spPr bwMode="auto">
          <a:xfrm rot="10403702" flipV="1">
            <a:off x="1055356" y="4417064"/>
            <a:ext cx="1708651" cy="232506"/>
          </a:xfrm>
          <a:prstGeom prst="ellipse">
            <a:avLst/>
          </a:prstGeom>
          <a:gradFill rotWithShape="1">
            <a:gsLst>
              <a:gs pos="0">
                <a:schemeClr val="tx1">
                  <a:lumMod val="50000"/>
                  <a:lumOff val="50000"/>
                </a:schemeClr>
              </a:gs>
              <a:gs pos="100000">
                <a:srgbClr val="EEECE1">
                  <a:alpha val="0"/>
                </a:srgbClr>
              </a:gs>
            </a:gsLst>
            <a:path path="shape">
              <a:fillToRect l="50000" t="50000" r="50000" b="50000"/>
            </a:path>
          </a:gradFill>
          <a:ln w="9525">
            <a:noFill/>
            <a:round/>
            <a:headEnd/>
            <a:tailEnd/>
          </a:ln>
          <a:effectLst/>
        </p:spPr>
        <p:txBody>
          <a:bodyPr wrap="none" lIns="86404" tIns="43202" rIns="86404" bIns="43202" anchor="ctr"/>
          <a:lstStyle/>
          <a:p>
            <a:pPr>
              <a:defRPr/>
            </a:pPr>
            <a:endParaRPr lang="zh-CN" altLang="en-US" kern="0" dirty="0">
              <a:solidFill>
                <a:sysClr val="windowText" lastClr="000000"/>
              </a:solidFill>
              <a:latin typeface="微软雅黑" pitchFamily="34" charset="-122"/>
              <a:ea typeface="微软雅黑" pitchFamily="34" charset="-122"/>
            </a:endParaRPr>
          </a:p>
        </p:txBody>
      </p:sp>
      <p:sp>
        <p:nvSpPr>
          <p:cNvPr id="11" name="Oval 65"/>
          <p:cNvSpPr>
            <a:spLocks noChangeArrowheads="1"/>
          </p:cNvSpPr>
          <p:nvPr/>
        </p:nvSpPr>
        <p:spPr bwMode="auto">
          <a:xfrm rot="10403702" flipV="1">
            <a:off x="2049944" y="3055027"/>
            <a:ext cx="1708651" cy="232506"/>
          </a:xfrm>
          <a:prstGeom prst="ellipse">
            <a:avLst/>
          </a:prstGeom>
          <a:gradFill rotWithShape="1">
            <a:gsLst>
              <a:gs pos="0">
                <a:schemeClr val="tx1">
                  <a:lumMod val="50000"/>
                  <a:lumOff val="50000"/>
                </a:schemeClr>
              </a:gs>
              <a:gs pos="100000">
                <a:srgbClr val="EEECE1">
                  <a:alpha val="0"/>
                </a:srgbClr>
              </a:gs>
            </a:gsLst>
            <a:path path="shape">
              <a:fillToRect l="50000" t="50000" r="50000" b="50000"/>
            </a:path>
          </a:gradFill>
          <a:ln w="9525">
            <a:noFill/>
            <a:round/>
            <a:headEnd/>
            <a:tailEnd/>
          </a:ln>
          <a:effectLst/>
        </p:spPr>
        <p:txBody>
          <a:bodyPr wrap="none" lIns="86404" tIns="43202" rIns="86404" bIns="43202" anchor="ctr"/>
          <a:lstStyle/>
          <a:p>
            <a:pPr>
              <a:defRPr/>
            </a:pPr>
            <a:endParaRPr lang="zh-CN" altLang="en-US" kern="0" dirty="0">
              <a:solidFill>
                <a:sysClr val="windowText" lastClr="000000"/>
              </a:solidFill>
              <a:latin typeface="微软雅黑" pitchFamily="34" charset="-122"/>
              <a:ea typeface="微软雅黑" pitchFamily="34" charset="-122"/>
            </a:endParaRPr>
          </a:p>
        </p:txBody>
      </p:sp>
      <p:sp>
        <p:nvSpPr>
          <p:cNvPr id="12" name="Oval 65"/>
          <p:cNvSpPr>
            <a:spLocks noChangeArrowheads="1"/>
          </p:cNvSpPr>
          <p:nvPr/>
        </p:nvSpPr>
        <p:spPr bwMode="auto">
          <a:xfrm rot="10403702" flipV="1">
            <a:off x="1053856" y="1851995"/>
            <a:ext cx="1708651" cy="234006"/>
          </a:xfrm>
          <a:prstGeom prst="ellipse">
            <a:avLst/>
          </a:prstGeom>
          <a:gradFill rotWithShape="1">
            <a:gsLst>
              <a:gs pos="0">
                <a:schemeClr val="tx1">
                  <a:lumMod val="50000"/>
                  <a:lumOff val="50000"/>
                </a:schemeClr>
              </a:gs>
              <a:gs pos="100000">
                <a:srgbClr val="EEECE1">
                  <a:alpha val="0"/>
                </a:srgbClr>
              </a:gs>
            </a:gsLst>
            <a:path path="shape">
              <a:fillToRect l="50000" t="50000" r="50000" b="50000"/>
            </a:path>
          </a:gradFill>
          <a:ln w="9525">
            <a:noFill/>
            <a:round/>
            <a:headEnd/>
            <a:tailEnd/>
          </a:ln>
          <a:effectLst/>
        </p:spPr>
        <p:txBody>
          <a:bodyPr wrap="none" lIns="86404" tIns="43202" rIns="86404" bIns="43202" anchor="ctr"/>
          <a:lstStyle/>
          <a:p>
            <a:pPr>
              <a:defRPr/>
            </a:pPr>
            <a:endParaRPr lang="zh-CN" altLang="en-US" kern="0" dirty="0">
              <a:solidFill>
                <a:sysClr val="windowText" lastClr="000000"/>
              </a:solidFill>
              <a:latin typeface="微软雅黑" pitchFamily="34" charset="-122"/>
              <a:ea typeface="微软雅黑" pitchFamily="34" charset="-122"/>
            </a:endParaRPr>
          </a:p>
        </p:txBody>
      </p:sp>
      <p:grpSp>
        <p:nvGrpSpPr>
          <p:cNvPr id="13" name="组合 12"/>
          <p:cNvGrpSpPr/>
          <p:nvPr/>
        </p:nvGrpSpPr>
        <p:grpSpPr>
          <a:xfrm>
            <a:off x="1322380" y="1205477"/>
            <a:ext cx="1041092" cy="798021"/>
            <a:chOff x="1033592" y="1118393"/>
            <a:chExt cx="1041092" cy="798021"/>
          </a:xfrm>
        </p:grpSpPr>
        <p:sp>
          <p:nvSpPr>
            <p:cNvPr id="14" name="任意多边形 13"/>
            <p:cNvSpPr/>
            <p:nvPr/>
          </p:nvSpPr>
          <p:spPr>
            <a:xfrm flipH="1">
              <a:off x="1033592" y="1118394"/>
              <a:ext cx="268524" cy="651018"/>
            </a:xfrm>
            <a:custGeom>
              <a:avLst/>
              <a:gdLst>
                <a:gd name="connsiteX0" fmla="*/ 0 w 284480"/>
                <a:gd name="connsiteY0" fmla="*/ 0 h 619760"/>
                <a:gd name="connsiteX1" fmla="*/ 284480 w 284480"/>
                <a:gd name="connsiteY1" fmla="*/ 619760 h 619760"/>
                <a:gd name="connsiteX2" fmla="*/ 81280 w 284480"/>
                <a:gd name="connsiteY2" fmla="*/ 619760 h 619760"/>
                <a:gd name="connsiteX3" fmla="*/ 0 w 284480"/>
                <a:gd name="connsiteY3" fmla="*/ 0 h 619760"/>
              </a:gdLst>
              <a:ahLst/>
              <a:cxnLst>
                <a:cxn ang="0">
                  <a:pos x="connsiteX0" y="connsiteY0"/>
                </a:cxn>
                <a:cxn ang="0">
                  <a:pos x="connsiteX1" y="connsiteY1"/>
                </a:cxn>
                <a:cxn ang="0">
                  <a:pos x="connsiteX2" y="connsiteY2"/>
                </a:cxn>
                <a:cxn ang="0">
                  <a:pos x="connsiteX3" y="connsiteY3"/>
                </a:cxn>
              </a:cxnLst>
              <a:rect l="l" t="t" r="r" b="b"/>
              <a:pathLst>
                <a:path w="284480" h="619760">
                  <a:moveTo>
                    <a:pt x="0" y="0"/>
                  </a:moveTo>
                  <a:lnTo>
                    <a:pt x="284480" y="619760"/>
                  </a:lnTo>
                  <a:lnTo>
                    <a:pt x="81280" y="619760"/>
                  </a:lnTo>
                  <a:lnTo>
                    <a:pt x="0" y="0"/>
                  </a:lnTo>
                  <a:close/>
                </a:path>
              </a:pathLst>
            </a:custGeom>
            <a:solidFill>
              <a:schemeClr val="bg1">
                <a:lumMod val="8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15" name="任意多边形 14"/>
            <p:cNvSpPr/>
            <p:nvPr/>
          </p:nvSpPr>
          <p:spPr>
            <a:xfrm flipH="1">
              <a:off x="1162603" y="1118393"/>
              <a:ext cx="912081" cy="798021"/>
            </a:xfrm>
            <a:custGeom>
              <a:avLst/>
              <a:gdLst>
                <a:gd name="connsiteX0" fmla="*/ 172720 w 965200"/>
                <a:gd name="connsiteY0" fmla="*/ 20320 h 843280"/>
                <a:gd name="connsiteX1" fmla="*/ 822960 w 965200"/>
                <a:gd name="connsiteY1" fmla="*/ 0 h 843280"/>
                <a:gd name="connsiteX2" fmla="*/ 965200 w 965200"/>
                <a:gd name="connsiteY2" fmla="*/ 843280 h 843280"/>
                <a:gd name="connsiteX3" fmla="*/ 0 w 965200"/>
                <a:gd name="connsiteY3" fmla="*/ 731520 h 843280"/>
                <a:gd name="connsiteX4" fmla="*/ 172720 w 965200"/>
                <a:gd name="connsiteY4" fmla="*/ 20320 h 843280"/>
                <a:gd name="connsiteX0" fmla="*/ 187008 w 965200"/>
                <a:gd name="connsiteY0" fmla="*/ 6032 h 843280"/>
                <a:gd name="connsiteX1" fmla="*/ 822960 w 965200"/>
                <a:gd name="connsiteY1" fmla="*/ 0 h 843280"/>
                <a:gd name="connsiteX2" fmla="*/ 965200 w 965200"/>
                <a:gd name="connsiteY2" fmla="*/ 843280 h 843280"/>
                <a:gd name="connsiteX3" fmla="*/ 0 w 965200"/>
                <a:gd name="connsiteY3" fmla="*/ 731520 h 843280"/>
                <a:gd name="connsiteX4" fmla="*/ 187008 w 965200"/>
                <a:gd name="connsiteY4" fmla="*/ 6032 h 843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5200" h="843280">
                  <a:moveTo>
                    <a:pt x="187008" y="6032"/>
                  </a:moveTo>
                  <a:lnTo>
                    <a:pt x="822960" y="0"/>
                  </a:lnTo>
                  <a:lnTo>
                    <a:pt x="965200" y="843280"/>
                  </a:lnTo>
                  <a:lnTo>
                    <a:pt x="0" y="731520"/>
                  </a:lnTo>
                  <a:lnTo>
                    <a:pt x="187008" y="6032"/>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A</a:t>
              </a:r>
              <a:endParaRPr lang="zh-CN" altLang="en-US" dirty="0">
                <a:latin typeface="华文细黑" panose="02010600040101010101" pitchFamily="2" charset="-122"/>
                <a:ea typeface="华文细黑" panose="02010600040101010101" pitchFamily="2" charset="-122"/>
              </a:endParaRPr>
            </a:p>
          </p:txBody>
        </p:sp>
      </p:grpSp>
      <p:sp>
        <p:nvSpPr>
          <p:cNvPr id="16" name="矩形 15"/>
          <p:cNvSpPr/>
          <p:nvPr/>
        </p:nvSpPr>
        <p:spPr>
          <a:xfrm>
            <a:off x="2474482" y="1074658"/>
            <a:ext cx="4969850" cy="847456"/>
          </a:xfrm>
          <a:prstGeom prst="rect">
            <a:avLst/>
          </a:prstGeom>
        </p:spPr>
        <p:txBody>
          <a:bodyPr wrap="square" lIns="86404" tIns="43202" rIns="86404" bIns="43202">
            <a:spAutoFit/>
          </a:bodyPr>
          <a:lstStyle/>
          <a:p>
            <a:pPr lvl="0">
              <a:lnSpc>
                <a:spcPct val="130000"/>
              </a:lnSpc>
              <a:defRPr/>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在此输入小标题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lvl="0">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根据需要添加适当的文字，一页的文字最好不要超过</a:t>
            </a:r>
            <a:r>
              <a:rPr lang="en-US" altLang="zh-CN" sz="1200" dirty="0">
                <a:solidFill>
                  <a:schemeClr val="tx1">
                    <a:lumMod val="65000"/>
                    <a:lumOff val="35000"/>
                  </a:schemeClr>
                </a:solidFill>
                <a:latin typeface="微软雅黑" pitchFamily="34" charset="-122"/>
                <a:ea typeface="微软雅黑" pitchFamily="34" charset="-122"/>
              </a:rPr>
              <a:t>200</a:t>
            </a:r>
            <a:r>
              <a:rPr lang="zh-CN" altLang="en-US" sz="1200" dirty="0">
                <a:solidFill>
                  <a:schemeClr val="tx1">
                    <a:lumMod val="65000"/>
                    <a:lumOff val="35000"/>
                  </a:schemeClr>
                </a:solidFill>
                <a:latin typeface="微软雅黑" pitchFamily="34" charset="-122"/>
                <a:ea typeface="微软雅黑" pitchFamily="34" charset="-122"/>
              </a:rPr>
              <a:t>字根据需要添加适当的文字，一页的文字最好不要超过</a:t>
            </a:r>
            <a:r>
              <a:rPr lang="en-US" altLang="zh-CN" sz="1200" dirty="0">
                <a:solidFill>
                  <a:schemeClr val="tx1">
                    <a:lumMod val="65000"/>
                    <a:lumOff val="35000"/>
                  </a:schemeClr>
                </a:solidFill>
                <a:latin typeface="微软雅黑" pitchFamily="34" charset="-122"/>
                <a:ea typeface="微软雅黑" pitchFamily="34" charset="-122"/>
              </a:rPr>
              <a:t>200</a:t>
            </a:r>
            <a:r>
              <a:rPr lang="zh-CN" altLang="en-US" sz="1200" dirty="0">
                <a:solidFill>
                  <a:schemeClr val="tx1">
                    <a:lumMod val="65000"/>
                    <a:lumOff val="35000"/>
                  </a:schemeClr>
                </a:solidFill>
                <a:latin typeface="微软雅黑" pitchFamily="34" charset="-122"/>
                <a:ea typeface="微软雅黑" pitchFamily="34" charset="-122"/>
              </a:rPr>
              <a:t>字</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2318468" y="2410010"/>
            <a:ext cx="1041092" cy="796522"/>
            <a:chOff x="2029680" y="2322926"/>
            <a:chExt cx="1041092" cy="796522"/>
          </a:xfrm>
        </p:grpSpPr>
        <p:sp>
          <p:nvSpPr>
            <p:cNvPr id="18" name="任意多边形 17"/>
            <p:cNvSpPr/>
            <p:nvPr/>
          </p:nvSpPr>
          <p:spPr>
            <a:xfrm flipH="1">
              <a:off x="2029680" y="2322927"/>
              <a:ext cx="268524" cy="649517"/>
            </a:xfrm>
            <a:custGeom>
              <a:avLst/>
              <a:gdLst>
                <a:gd name="connsiteX0" fmla="*/ 0 w 284480"/>
                <a:gd name="connsiteY0" fmla="*/ 0 h 619760"/>
                <a:gd name="connsiteX1" fmla="*/ 284480 w 284480"/>
                <a:gd name="connsiteY1" fmla="*/ 619760 h 619760"/>
                <a:gd name="connsiteX2" fmla="*/ 81280 w 284480"/>
                <a:gd name="connsiteY2" fmla="*/ 619760 h 619760"/>
                <a:gd name="connsiteX3" fmla="*/ 0 w 284480"/>
                <a:gd name="connsiteY3" fmla="*/ 0 h 619760"/>
              </a:gdLst>
              <a:ahLst/>
              <a:cxnLst>
                <a:cxn ang="0">
                  <a:pos x="connsiteX0" y="connsiteY0"/>
                </a:cxn>
                <a:cxn ang="0">
                  <a:pos x="connsiteX1" y="connsiteY1"/>
                </a:cxn>
                <a:cxn ang="0">
                  <a:pos x="connsiteX2" y="connsiteY2"/>
                </a:cxn>
                <a:cxn ang="0">
                  <a:pos x="connsiteX3" y="connsiteY3"/>
                </a:cxn>
              </a:cxnLst>
              <a:rect l="l" t="t" r="r" b="b"/>
              <a:pathLst>
                <a:path w="284480" h="619760">
                  <a:moveTo>
                    <a:pt x="0" y="0"/>
                  </a:moveTo>
                  <a:lnTo>
                    <a:pt x="284480" y="619760"/>
                  </a:lnTo>
                  <a:lnTo>
                    <a:pt x="81280" y="619760"/>
                  </a:lnTo>
                  <a:lnTo>
                    <a:pt x="0" y="0"/>
                  </a:lnTo>
                  <a:close/>
                </a:path>
              </a:pathLst>
            </a:custGeom>
            <a:solidFill>
              <a:schemeClr val="bg1">
                <a:lumMod val="8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19" name="任意多边形 18"/>
            <p:cNvSpPr/>
            <p:nvPr/>
          </p:nvSpPr>
          <p:spPr>
            <a:xfrm flipH="1">
              <a:off x="2158691" y="2322926"/>
              <a:ext cx="912081" cy="796522"/>
            </a:xfrm>
            <a:custGeom>
              <a:avLst/>
              <a:gdLst>
                <a:gd name="connsiteX0" fmla="*/ 172720 w 965200"/>
                <a:gd name="connsiteY0" fmla="*/ 20320 h 843280"/>
                <a:gd name="connsiteX1" fmla="*/ 822960 w 965200"/>
                <a:gd name="connsiteY1" fmla="*/ 0 h 843280"/>
                <a:gd name="connsiteX2" fmla="*/ 965200 w 965200"/>
                <a:gd name="connsiteY2" fmla="*/ 843280 h 843280"/>
                <a:gd name="connsiteX3" fmla="*/ 0 w 965200"/>
                <a:gd name="connsiteY3" fmla="*/ 731520 h 843280"/>
                <a:gd name="connsiteX4" fmla="*/ 172720 w 965200"/>
                <a:gd name="connsiteY4" fmla="*/ 20320 h 843280"/>
                <a:gd name="connsiteX0" fmla="*/ 187008 w 965200"/>
                <a:gd name="connsiteY0" fmla="*/ 6032 h 843280"/>
                <a:gd name="connsiteX1" fmla="*/ 822960 w 965200"/>
                <a:gd name="connsiteY1" fmla="*/ 0 h 843280"/>
                <a:gd name="connsiteX2" fmla="*/ 965200 w 965200"/>
                <a:gd name="connsiteY2" fmla="*/ 843280 h 843280"/>
                <a:gd name="connsiteX3" fmla="*/ 0 w 965200"/>
                <a:gd name="connsiteY3" fmla="*/ 731520 h 843280"/>
                <a:gd name="connsiteX4" fmla="*/ 187008 w 965200"/>
                <a:gd name="connsiteY4" fmla="*/ 6032 h 843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5200" h="843280">
                  <a:moveTo>
                    <a:pt x="187008" y="6032"/>
                  </a:moveTo>
                  <a:lnTo>
                    <a:pt x="822960" y="0"/>
                  </a:lnTo>
                  <a:lnTo>
                    <a:pt x="965200" y="843280"/>
                  </a:lnTo>
                  <a:lnTo>
                    <a:pt x="0" y="731520"/>
                  </a:lnTo>
                  <a:lnTo>
                    <a:pt x="187008" y="6032"/>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B</a:t>
              </a:r>
              <a:endParaRPr lang="zh-CN" altLang="en-US" dirty="0">
                <a:latin typeface="华文细黑" panose="02010600040101010101" pitchFamily="2" charset="-122"/>
                <a:ea typeface="华文细黑" panose="02010600040101010101" pitchFamily="2" charset="-122"/>
              </a:endParaRPr>
            </a:p>
          </p:txBody>
        </p:sp>
      </p:grpSp>
      <p:sp>
        <p:nvSpPr>
          <p:cNvPr id="20" name="矩形 19"/>
          <p:cNvSpPr/>
          <p:nvPr/>
        </p:nvSpPr>
        <p:spPr>
          <a:xfrm>
            <a:off x="3470570" y="2332009"/>
            <a:ext cx="4969850" cy="847456"/>
          </a:xfrm>
          <a:prstGeom prst="rect">
            <a:avLst/>
          </a:prstGeom>
        </p:spPr>
        <p:txBody>
          <a:bodyPr wrap="square" lIns="86404" tIns="43202" rIns="86404" bIns="43202">
            <a:spAutoFit/>
          </a:bodyPr>
          <a:lstStyle/>
          <a:p>
            <a:pPr lvl="0">
              <a:lnSpc>
                <a:spcPct val="130000"/>
              </a:lnSpc>
              <a:defRPr/>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在此输入小标题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lvl="0">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根据需要添加适当的文字，一页的文字最好不要超过</a:t>
            </a:r>
            <a:r>
              <a:rPr lang="en-US" altLang="zh-CN" sz="1200" dirty="0">
                <a:solidFill>
                  <a:schemeClr val="tx1">
                    <a:lumMod val="65000"/>
                    <a:lumOff val="35000"/>
                  </a:schemeClr>
                </a:solidFill>
                <a:latin typeface="微软雅黑" pitchFamily="34" charset="-122"/>
                <a:ea typeface="微软雅黑" pitchFamily="34" charset="-122"/>
              </a:rPr>
              <a:t>200</a:t>
            </a:r>
            <a:r>
              <a:rPr lang="zh-CN" altLang="en-US" sz="1200" dirty="0">
                <a:solidFill>
                  <a:schemeClr val="tx1">
                    <a:lumMod val="65000"/>
                    <a:lumOff val="35000"/>
                  </a:schemeClr>
                </a:solidFill>
                <a:latin typeface="微软雅黑" pitchFamily="34" charset="-122"/>
                <a:ea typeface="微软雅黑" pitchFamily="34" charset="-122"/>
              </a:rPr>
              <a:t>字根据需要添加适当的文字，一页的文字最好不要超过</a:t>
            </a:r>
            <a:r>
              <a:rPr lang="en-US" altLang="zh-CN" sz="1200" dirty="0">
                <a:solidFill>
                  <a:schemeClr val="tx1">
                    <a:lumMod val="65000"/>
                    <a:lumOff val="35000"/>
                  </a:schemeClr>
                </a:solidFill>
                <a:latin typeface="微软雅黑" pitchFamily="34" charset="-122"/>
                <a:ea typeface="微软雅黑" pitchFamily="34" charset="-122"/>
              </a:rPr>
              <a:t>200</a:t>
            </a:r>
            <a:r>
              <a:rPr lang="zh-CN" altLang="en-US" sz="1200" dirty="0">
                <a:solidFill>
                  <a:schemeClr val="tx1">
                    <a:lumMod val="65000"/>
                    <a:lumOff val="35000"/>
                  </a:schemeClr>
                </a:solidFill>
                <a:latin typeface="微软雅黑" pitchFamily="34" charset="-122"/>
                <a:ea typeface="微软雅黑" pitchFamily="34" charset="-122"/>
              </a:rPr>
              <a:t>字</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322380" y="3764546"/>
            <a:ext cx="1041092" cy="796522"/>
            <a:chOff x="1033592" y="3677462"/>
            <a:chExt cx="1041092" cy="796522"/>
          </a:xfrm>
        </p:grpSpPr>
        <p:sp>
          <p:nvSpPr>
            <p:cNvPr id="22" name="任意多边形 21"/>
            <p:cNvSpPr/>
            <p:nvPr/>
          </p:nvSpPr>
          <p:spPr>
            <a:xfrm flipH="1">
              <a:off x="1033592" y="3677462"/>
              <a:ext cx="268524" cy="649518"/>
            </a:xfrm>
            <a:custGeom>
              <a:avLst/>
              <a:gdLst>
                <a:gd name="connsiteX0" fmla="*/ 0 w 284480"/>
                <a:gd name="connsiteY0" fmla="*/ 0 h 619760"/>
                <a:gd name="connsiteX1" fmla="*/ 284480 w 284480"/>
                <a:gd name="connsiteY1" fmla="*/ 619760 h 619760"/>
                <a:gd name="connsiteX2" fmla="*/ 81280 w 284480"/>
                <a:gd name="connsiteY2" fmla="*/ 619760 h 619760"/>
                <a:gd name="connsiteX3" fmla="*/ 0 w 284480"/>
                <a:gd name="connsiteY3" fmla="*/ 0 h 619760"/>
              </a:gdLst>
              <a:ahLst/>
              <a:cxnLst>
                <a:cxn ang="0">
                  <a:pos x="connsiteX0" y="connsiteY0"/>
                </a:cxn>
                <a:cxn ang="0">
                  <a:pos x="connsiteX1" y="connsiteY1"/>
                </a:cxn>
                <a:cxn ang="0">
                  <a:pos x="connsiteX2" y="connsiteY2"/>
                </a:cxn>
                <a:cxn ang="0">
                  <a:pos x="connsiteX3" y="connsiteY3"/>
                </a:cxn>
              </a:cxnLst>
              <a:rect l="l" t="t" r="r" b="b"/>
              <a:pathLst>
                <a:path w="284480" h="619760">
                  <a:moveTo>
                    <a:pt x="0" y="0"/>
                  </a:moveTo>
                  <a:lnTo>
                    <a:pt x="284480" y="619760"/>
                  </a:lnTo>
                  <a:lnTo>
                    <a:pt x="81280" y="619760"/>
                  </a:lnTo>
                  <a:lnTo>
                    <a:pt x="0" y="0"/>
                  </a:lnTo>
                  <a:close/>
                </a:path>
              </a:pathLst>
            </a:custGeom>
            <a:solidFill>
              <a:schemeClr val="bg1">
                <a:lumMod val="8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23" name="任意多边形 22"/>
            <p:cNvSpPr/>
            <p:nvPr/>
          </p:nvSpPr>
          <p:spPr>
            <a:xfrm flipH="1">
              <a:off x="1162603" y="3677462"/>
              <a:ext cx="912081" cy="796522"/>
            </a:xfrm>
            <a:custGeom>
              <a:avLst/>
              <a:gdLst>
                <a:gd name="connsiteX0" fmla="*/ 172720 w 965200"/>
                <a:gd name="connsiteY0" fmla="*/ 20320 h 843280"/>
                <a:gd name="connsiteX1" fmla="*/ 822960 w 965200"/>
                <a:gd name="connsiteY1" fmla="*/ 0 h 843280"/>
                <a:gd name="connsiteX2" fmla="*/ 965200 w 965200"/>
                <a:gd name="connsiteY2" fmla="*/ 843280 h 843280"/>
                <a:gd name="connsiteX3" fmla="*/ 0 w 965200"/>
                <a:gd name="connsiteY3" fmla="*/ 731520 h 843280"/>
                <a:gd name="connsiteX4" fmla="*/ 172720 w 965200"/>
                <a:gd name="connsiteY4" fmla="*/ 20320 h 843280"/>
                <a:gd name="connsiteX0" fmla="*/ 187008 w 965200"/>
                <a:gd name="connsiteY0" fmla="*/ 6032 h 843280"/>
                <a:gd name="connsiteX1" fmla="*/ 822960 w 965200"/>
                <a:gd name="connsiteY1" fmla="*/ 0 h 843280"/>
                <a:gd name="connsiteX2" fmla="*/ 965200 w 965200"/>
                <a:gd name="connsiteY2" fmla="*/ 843280 h 843280"/>
                <a:gd name="connsiteX3" fmla="*/ 0 w 965200"/>
                <a:gd name="connsiteY3" fmla="*/ 731520 h 843280"/>
                <a:gd name="connsiteX4" fmla="*/ 187008 w 965200"/>
                <a:gd name="connsiteY4" fmla="*/ 6032 h 843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5200" h="843280">
                  <a:moveTo>
                    <a:pt x="187008" y="6032"/>
                  </a:moveTo>
                  <a:lnTo>
                    <a:pt x="822960" y="0"/>
                  </a:lnTo>
                  <a:lnTo>
                    <a:pt x="965200" y="843280"/>
                  </a:lnTo>
                  <a:lnTo>
                    <a:pt x="0" y="731520"/>
                  </a:lnTo>
                  <a:lnTo>
                    <a:pt x="187008" y="6032"/>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C</a:t>
              </a:r>
              <a:endParaRPr lang="zh-CN" altLang="en-US" dirty="0">
                <a:latin typeface="华文细黑" panose="02010600040101010101" pitchFamily="2" charset="-122"/>
                <a:ea typeface="华文细黑" panose="02010600040101010101" pitchFamily="2" charset="-122"/>
              </a:endParaRPr>
            </a:p>
          </p:txBody>
        </p:sp>
      </p:grpSp>
      <p:sp>
        <p:nvSpPr>
          <p:cNvPr id="24" name="矩形 23"/>
          <p:cNvSpPr/>
          <p:nvPr/>
        </p:nvSpPr>
        <p:spPr>
          <a:xfrm>
            <a:off x="2474482" y="3703050"/>
            <a:ext cx="4969850" cy="847456"/>
          </a:xfrm>
          <a:prstGeom prst="rect">
            <a:avLst/>
          </a:prstGeom>
        </p:spPr>
        <p:txBody>
          <a:bodyPr wrap="square" lIns="86404" tIns="43202" rIns="86404" bIns="43202">
            <a:spAutoFit/>
          </a:bodyPr>
          <a:lstStyle/>
          <a:p>
            <a:pPr lvl="0">
              <a:lnSpc>
                <a:spcPct val="130000"/>
              </a:lnSpc>
              <a:defRPr/>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在此输入小标题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lvl="0">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根据需要添加适当的文字，一页的文字最好不要超过</a:t>
            </a:r>
            <a:r>
              <a:rPr lang="en-US" altLang="zh-CN" sz="1200" dirty="0">
                <a:solidFill>
                  <a:schemeClr val="tx1">
                    <a:lumMod val="65000"/>
                    <a:lumOff val="35000"/>
                  </a:schemeClr>
                </a:solidFill>
                <a:latin typeface="微软雅黑" pitchFamily="34" charset="-122"/>
                <a:ea typeface="微软雅黑" pitchFamily="34" charset="-122"/>
              </a:rPr>
              <a:t>200</a:t>
            </a:r>
            <a:r>
              <a:rPr lang="zh-CN" altLang="en-US" sz="1200" dirty="0">
                <a:solidFill>
                  <a:schemeClr val="tx1">
                    <a:lumMod val="65000"/>
                    <a:lumOff val="35000"/>
                  </a:schemeClr>
                </a:solidFill>
                <a:latin typeface="微软雅黑" pitchFamily="34" charset="-122"/>
                <a:ea typeface="微软雅黑" pitchFamily="34" charset="-122"/>
              </a:rPr>
              <a:t>字根据需要添加适当的文字，一页的文字最好不要超过</a:t>
            </a:r>
            <a:r>
              <a:rPr lang="en-US" altLang="zh-CN" sz="1200" dirty="0">
                <a:solidFill>
                  <a:schemeClr val="tx1">
                    <a:lumMod val="65000"/>
                    <a:lumOff val="35000"/>
                  </a:schemeClr>
                </a:solidFill>
                <a:latin typeface="微软雅黑" pitchFamily="34" charset="-122"/>
                <a:ea typeface="微软雅黑" pitchFamily="34" charset="-122"/>
              </a:rPr>
              <a:t>200</a:t>
            </a:r>
            <a:r>
              <a:rPr lang="zh-CN" altLang="en-US" sz="1200" dirty="0">
                <a:solidFill>
                  <a:schemeClr val="tx1">
                    <a:lumMod val="65000"/>
                    <a:lumOff val="35000"/>
                  </a:schemeClr>
                </a:solidFill>
                <a:latin typeface="微软雅黑" pitchFamily="34" charset="-122"/>
                <a:ea typeface="微软雅黑" pitchFamily="34" charset="-122"/>
              </a:rPr>
              <a:t>字</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2018782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47" presetClass="entr" presetSubtype="0"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par>
                                <p:cTn id="27" presetID="10" presetClass="entr" presetSubtype="0" fill="hold" grpId="0" nodeType="withEffect">
                                  <p:stCondLst>
                                    <p:cond delay="50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2775"/>
                            </p:stCondLst>
                            <p:childTnLst>
                              <p:par>
                                <p:cTn id="31" presetID="22" presetClass="entr" presetSubtype="8"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par>
                          <p:cTn id="34" fill="hold">
                            <p:stCondLst>
                              <p:cond delay="3275"/>
                            </p:stCondLst>
                            <p:childTnLst>
                              <p:par>
                                <p:cTn id="35" presetID="47" presetClass="entr" presetSubtype="0"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par>
                                <p:cTn id="40" presetID="10" presetClass="entr" presetSubtype="0"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4275"/>
                            </p:stCondLst>
                            <p:childTnLst>
                              <p:par>
                                <p:cTn id="44" presetID="22" presetClass="entr" presetSubtype="8"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4775"/>
                            </p:stCondLst>
                            <p:childTnLst>
                              <p:par>
                                <p:cTn id="48" presetID="47" presetClass="entr" presetSubtype="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1000"/>
                                        <p:tgtEl>
                                          <p:spTgt spid="21"/>
                                        </p:tgtEl>
                                      </p:cBhvr>
                                    </p:animEffect>
                                    <p:anim calcmode="lin" valueType="num">
                                      <p:cBhvr>
                                        <p:cTn id="51" dur="1000" fill="hold"/>
                                        <p:tgtEl>
                                          <p:spTgt spid="21"/>
                                        </p:tgtEl>
                                        <p:attrNameLst>
                                          <p:attrName>ppt_x</p:attrName>
                                        </p:attrNameLst>
                                      </p:cBhvr>
                                      <p:tavLst>
                                        <p:tav tm="0">
                                          <p:val>
                                            <p:strVal val="#ppt_x"/>
                                          </p:val>
                                        </p:tav>
                                        <p:tav tm="100000">
                                          <p:val>
                                            <p:strVal val="#ppt_x"/>
                                          </p:val>
                                        </p:tav>
                                      </p:tavLst>
                                    </p:anim>
                                    <p:anim calcmode="lin" valueType="num">
                                      <p:cBhvr>
                                        <p:cTn id="52" dur="1000" fill="hold"/>
                                        <p:tgtEl>
                                          <p:spTgt spid="21"/>
                                        </p:tgtEl>
                                        <p:attrNameLst>
                                          <p:attrName>ppt_y</p:attrName>
                                        </p:attrNameLst>
                                      </p:cBhvr>
                                      <p:tavLst>
                                        <p:tav tm="0">
                                          <p:val>
                                            <p:strVal val="#ppt_y-.1"/>
                                          </p:val>
                                        </p:tav>
                                        <p:tav tm="100000">
                                          <p:val>
                                            <p:strVal val="#ppt_y"/>
                                          </p:val>
                                        </p:tav>
                                      </p:tavLst>
                                    </p:anim>
                                  </p:childTnLst>
                                </p:cTn>
                              </p:par>
                              <p:par>
                                <p:cTn id="53" presetID="10" presetClass="entr" presetSubtype="0" fill="hold" grpId="0" nodeType="withEffect">
                                  <p:stCondLst>
                                    <p:cond delay="50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childTnLst>
                          </p:cTn>
                        </p:par>
                        <p:par>
                          <p:cTn id="56" fill="hold">
                            <p:stCondLst>
                              <p:cond delay="5775"/>
                            </p:stCondLst>
                            <p:childTnLst>
                              <p:par>
                                <p:cTn id="57" presetID="22" presetClass="entr" presetSubtype="8"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left)">
                                      <p:cBhvr>
                                        <p:cTn id="5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6" grpId="0"/>
      <p:bldP spid="20" grpId="0"/>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a:extLst>
              <a:ext uri="{FF2B5EF4-FFF2-40B4-BE49-F238E27FC236}">
                <a16:creationId xmlns="" xmlns:a16="http://schemas.microsoft.com/office/drawing/2014/main" id="{D0513477-D834-492A-82E9-FFBBF70193F7}"/>
              </a:ext>
            </a:extLst>
          </p:cNvPr>
          <p:cNvGrpSpPr/>
          <p:nvPr/>
        </p:nvGrpSpPr>
        <p:grpSpPr>
          <a:xfrm>
            <a:off x="571438" y="1301142"/>
            <a:ext cx="7862298" cy="3560519"/>
            <a:chOff x="835302" y="2287433"/>
            <a:chExt cx="10257345" cy="4645140"/>
          </a:xfrm>
        </p:grpSpPr>
        <p:sp>
          <p:nvSpPr>
            <p:cNvPr id="2" name="任意多边形 32">
              <a:extLst>
                <a:ext uri="{FF2B5EF4-FFF2-40B4-BE49-F238E27FC236}">
                  <a16:creationId xmlns="" xmlns:a16="http://schemas.microsoft.com/office/drawing/2014/main" id="{3E3AA4A7-8891-45CC-A2B9-7466526AFA7F}"/>
                </a:ext>
              </a:extLst>
            </p:cNvPr>
            <p:cNvSpPr/>
            <p:nvPr/>
          </p:nvSpPr>
          <p:spPr>
            <a:xfrm rot="21593252">
              <a:off x="1093159" y="2287433"/>
              <a:ext cx="9521184" cy="1816108"/>
            </a:xfrm>
            <a:custGeom>
              <a:avLst/>
              <a:gdLst>
                <a:gd name="connsiteX0" fmla="*/ 12232394 w 12583909"/>
                <a:gd name="connsiteY0" fmla="*/ 351517 h 2400301"/>
                <a:gd name="connsiteX1" fmla="*/ 12232394 w 12583909"/>
                <a:gd name="connsiteY1" fmla="*/ 2048785 h 2400301"/>
                <a:gd name="connsiteX2" fmla="*/ 10626274 w 12583909"/>
                <a:gd name="connsiteY2" fmla="*/ 2131172 h 2400301"/>
                <a:gd name="connsiteX3" fmla="*/ 10579657 w 12583909"/>
                <a:gd name="connsiteY3" fmla="*/ 2089037 h 2400301"/>
                <a:gd name="connsiteX4" fmla="*/ 10571832 w 12583909"/>
                <a:gd name="connsiteY4" fmla="*/ 2089037 h 2400301"/>
                <a:gd name="connsiteX5" fmla="*/ 10538493 w 12583909"/>
                <a:gd name="connsiteY5" fmla="*/ 2052152 h 2400301"/>
                <a:gd name="connsiteX6" fmla="*/ 8841225 w 12583909"/>
                <a:gd name="connsiteY6" fmla="*/ 2052152 h 2400301"/>
                <a:gd name="connsiteX7" fmla="*/ 8807885 w 12583909"/>
                <a:gd name="connsiteY7" fmla="*/ 2089036 h 2400301"/>
                <a:gd name="connsiteX8" fmla="*/ 8793324 w 12583909"/>
                <a:gd name="connsiteY8" fmla="*/ 2089037 h 2400301"/>
                <a:gd name="connsiteX9" fmla="*/ 8746708 w 12583909"/>
                <a:gd name="connsiteY9" fmla="*/ 2131172 h 2400301"/>
                <a:gd name="connsiteX10" fmla="*/ 7231737 w 12583909"/>
                <a:gd name="connsiteY10" fmla="*/ 2131172 h 2400301"/>
                <a:gd name="connsiteX11" fmla="*/ 7185121 w 12583909"/>
                <a:gd name="connsiteY11" fmla="*/ 2089037 h 2400301"/>
                <a:gd name="connsiteX12" fmla="*/ 7176648 w 12583909"/>
                <a:gd name="connsiteY12" fmla="*/ 2089037 h 2400301"/>
                <a:gd name="connsiteX13" fmla="*/ 7137221 w 12583909"/>
                <a:gd name="connsiteY13" fmla="*/ 2045416 h 2400301"/>
                <a:gd name="connsiteX14" fmla="*/ 5439952 w 12583909"/>
                <a:gd name="connsiteY14" fmla="*/ 2045416 h 2400301"/>
                <a:gd name="connsiteX15" fmla="*/ 5400527 w 12583909"/>
                <a:gd name="connsiteY15" fmla="*/ 2089035 h 2400301"/>
                <a:gd name="connsiteX16" fmla="*/ 5398788 w 12583909"/>
                <a:gd name="connsiteY16" fmla="*/ 2089035 h 2400301"/>
                <a:gd name="connsiteX17" fmla="*/ 5352171 w 12583909"/>
                <a:gd name="connsiteY17" fmla="*/ 2131171 h 2400301"/>
                <a:gd name="connsiteX18" fmla="*/ 3837201 w 12583909"/>
                <a:gd name="connsiteY18" fmla="*/ 2131171 h 2400301"/>
                <a:gd name="connsiteX19" fmla="*/ 3790584 w 12583909"/>
                <a:gd name="connsiteY19" fmla="*/ 2089036 h 2400301"/>
                <a:gd name="connsiteX20" fmla="*/ 3782759 w 12583909"/>
                <a:gd name="connsiteY20" fmla="*/ 2089036 h 2400301"/>
                <a:gd name="connsiteX21" fmla="*/ 3749420 w 12583909"/>
                <a:gd name="connsiteY21" fmla="*/ 2052152 h 2400301"/>
                <a:gd name="connsiteX22" fmla="*/ 2052151 w 12583909"/>
                <a:gd name="connsiteY22" fmla="*/ 2052152 h 2400301"/>
                <a:gd name="connsiteX23" fmla="*/ 2018814 w 12583909"/>
                <a:gd name="connsiteY23" fmla="*/ 2089035 h 2400301"/>
                <a:gd name="connsiteX24" fmla="*/ 2004252 w 12583909"/>
                <a:gd name="connsiteY24" fmla="*/ 2089035 h 2400301"/>
                <a:gd name="connsiteX25" fmla="*/ 1957634 w 12583909"/>
                <a:gd name="connsiteY25" fmla="*/ 2131171 h 2400301"/>
                <a:gd name="connsiteX26" fmla="*/ 351516 w 12583909"/>
                <a:gd name="connsiteY26" fmla="*/ 2048786 h 2400301"/>
                <a:gd name="connsiteX27" fmla="*/ 351516 w 12583909"/>
                <a:gd name="connsiteY27" fmla="*/ 351517 h 2400301"/>
                <a:gd name="connsiteX28" fmla="*/ 1957635 w 12583909"/>
                <a:gd name="connsiteY28" fmla="*/ 269131 h 2400301"/>
                <a:gd name="connsiteX29" fmla="*/ 2010995 w 12583909"/>
                <a:gd name="connsiteY29" fmla="*/ 317361 h 2400301"/>
                <a:gd name="connsiteX30" fmla="*/ 2018236 w 12583909"/>
                <a:gd name="connsiteY30" fmla="*/ 317361 h 2400301"/>
                <a:gd name="connsiteX31" fmla="*/ 2052152 w 12583909"/>
                <a:gd name="connsiteY31" fmla="*/ 354883 h 2400301"/>
                <a:gd name="connsiteX32" fmla="*/ 3749420 w 12583909"/>
                <a:gd name="connsiteY32" fmla="*/ 354883 h 2400301"/>
                <a:gd name="connsiteX33" fmla="*/ 3783336 w 12583909"/>
                <a:gd name="connsiteY33" fmla="*/ 317359 h 2400301"/>
                <a:gd name="connsiteX34" fmla="*/ 3783842 w 12583909"/>
                <a:gd name="connsiteY34" fmla="*/ 317359 h 2400301"/>
                <a:gd name="connsiteX35" fmla="*/ 3837202 w 12583909"/>
                <a:gd name="connsiteY35" fmla="*/ 269129 h 2400301"/>
                <a:gd name="connsiteX36" fmla="*/ 5352171 w 12583909"/>
                <a:gd name="connsiteY36" fmla="*/ 269130 h 2400301"/>
                <a:gd name="connsiteX37" fmla="*/ 5405530 w 12583909"/>
                <a:gd name="connsiteY37" fmla="*/ 317359 h 2400301"/>
                <a:gd name="connsiteX38" fmla="*/ 5413095 w 12583909"/>
                <a:gd name="connsiteY38" fmla="*/ 317360 h 2400301"/>
                <a:gd name="connsiteX39" fmla="*/ 5450056 w 12583909"/>
                <a:gd name="connsiteY39" fmla="*/ 358251 h 2400301"/>
                <a:gd name="connsiteX40" fmla="*/ 7147324 w 12583909"/>
                <a:gd name="connsiteY40" fmla="*/ 358251 h 2400301"/>
                <a:gd name="connsiteX41" fmla="*/ 7210650 w 12583909"/>
                <a:gd name="connsiteY41" fmla="*/ 288190 h 2400301"/>
                <a:gd name="connsiteX42" fmla="*/ 7231738 w 12583909"/>
                <a:gd name="connsiteY42" fmla="*/ 269129 h 2400301"/>
                <a:gd name="connsiteX43" fmla="*/ 8746706 w 12583909"/>
                <a:gd name="connsiteY43" fmla="*/ 269130 h 2400301"/>
                <a:gd name="connsiteX44" fmla="*/ 8800066 w 12583909"/>
                <a:gd name="connsiteY44" fmla="*/ 317360 h 2400301"/>
                <a:gd name="connsiteX45" fmla="*/ 8806660 w 12583909"/>
                <a:gd name="connsiteY45" fmla="*/ 317360 h 2400301"/>
                <a:gd name="connsiteX46" fmla="*/ 8834488 w 12583909"/>
                <a:gd name="connsiteY46" fmla="*/ 348148 h 2400301"/>
                <a:gd name="connsiteX47" fmla="*/ 10531757 w 12583909"/>
                <a:gd name="connsiteY47" fmla="*/ 348148 h 2400301"/>
                <a:gd name="connsiteX48" fmla="*/ 10559585 w 12583909"/>
                <a:gd name="connsiteY48" fmla="*/ 317359 h 2400301"/>
                <a:gd name="connsiteX49" fmla="*/ 10572914 w 12583909"/>
                <a:gd name="connsiteY49" fmla="*/ 317359 h 2400301"/>
                <a:gd name="connsiteX50" fmla="*/ 10626275 w 12583909"/>
                <a:gd name="connsiteY50" fmla="*/ 269130 h 2400301"/>
                <a:gd name="connsiteX51" fmla="*/ 12232394 w 12583909"/>
                <a:gd name="connsiteY51" fmla="*/ 351517 h 24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583909" h="2400301">
                  <a:moveTo>
                    <a:pt x="12232394" y="351517"/>
                  </a:moveTo>
                  <a:cubicBezTo>
                    <a:pt x="12701082" y="820205"/>
                    <a:pt x="12701081" y="1580097"/>
                    <a:pt x="12232394" y="2048785"/>
                  </a:cubicBezTo>
                  <a:cubicBezTo>
                    <a:pt x="11792998" y="2488181"/>
                    <a:pt x="11097662" y="2515643"/>
                    <a:pt x="10626274" y="2131172"/>
                  </a:cubicBezTo>
                  <a:lnTo>
                    <a:pt x="10579657" y="2089037"/>
                  </a:lnTo>
                  <a:lnTo>
                    <a:pt x="10571832" y="2089037"/>
                  </a:lnTo>
                  <a:lnTo>
                    <a:pt x="10538493" y="2052152"/>
                  </a:lnTo>
                  <a:cubicBezTo>
                    <a:pt x="10069805" y="1583464"/>
                    <a:pt x="9309913" y="1583464"/>
                    <a:pt x="8841225" y="2052152"/>
                  </a:cubicBezTo>
                  <a:lnTo>
                    <a:pt x="8807885" y="2089036"/>
                  </a:lnTo>
                  <a:lnTo>
                    <a:pt x="8793324" y="2089037"/>
                  </a:lnTo>
                  <a:lnTo>
                    <a:pt x="8746708" y="2131172"/>
                  </a:lnTo>
                  <a:cubicBezTo>
                    <a:pt x="8306745" y="2490011"/>
                    <a:pt x="7671700" y="2490011"/>
                    <a:pt x="7231737" y="2131172"/>
                  </a:cubicBezTo>
                  <a:lnTo>
                    <a:pt x="7185121" y="2089037"/>
                  </a:lnTo>
                  <a:lnTo>
                    <a:pt x="7176648" y="2089037"/>
                  </a:lnTo>
                  <a:lnTo>
                    <a:pt x="7137221" y="2045416"/>
                  </a:lnTo>
                  <a:cubicBezTo>
                    <a:pt x="6668533" y="1576728"/>
                    <a:pt x="5908640" y="1576728"/>
                    <a:pt x="5439952" y="2045416"/>
                  </a:cubicBezTo>
                  <a:lnTo>
                    <a:pt x="5400527" y="2089035"/>
                  </a:lnTo>
                  <a:lnTo>
                    <a:pt x="5398788" y="2089035"/>
                  </a:lnTo>
                  <a:lnTo>
                    <a:pt x="5352171" y="2131171"/>
                  </a:lnTo>
                  <a:cubicBezTo>
                    <a:pt x="4912209" y="2490010"/>
                    <a:pt x="4277163" y="2490011"/>
                    <a:pt x="3837201" y="2131171"/>
                  </a:cubicBezTo>
                  <a:lnTo>
                    <a:pt x="3790584" y="2089036"/>
                  </a:lnTo>
                  <a:lnTo>
                    <a:pt x="3782759" y="2089036"/>
                  </a:lnTo>
                  <a:lnTo>
                    <a:pt x="3749420" y="2052152"/>
                  </a:lnTo>
                  <a:cubicBezTo>
                    <a:pt x="3280732" y="1583463"/>
                    <a:pt x="2520839" y="1583463"/>
                    <a:pt x="2052151" y="2052152"/>
                  </a:cubicBezTo>
                  <a:lnTo>
                    <a:pt x="2018814" y="2089035"/>
                  </a:lnTo>
                  <a:lnTo>
                    <a:pt x="2004252" y="2089035"/>
                  </a:lnTo>
                  <a:lnTo>
                    <a:pt x="1957634" y="2131171"/>
                  </a:lnTo>
                  <a:cubicBezTo>
                    <a:pt x="1486247" y="2515642"/>
                    <a:pt x="790911" y="2488181"/>
                    <a:pt x="351516" y="2048786"/>
                  </a:cubicBezTo>
                  <a:cubicBezTo>
                    <a:pt x="-117171" y="1580098"/>
                    <a:pt x="-117172" y="820205"/>
                    <a:pt x="351516" y="351517"/>
                  </a:cubicBezTo>
                  <a:cubicBezTo>
                    <a:pt x="790911" y="-87879"/>
                    <a:pt x="1486248" y="-115340"/>
                    <a:pt x="1957635" y="269131"/>
                  </a:cubicBezTo>
                  <a:lnTo>
                    <a:pt x="2010995" y="317361"/>
                  </a:lnTo>
                  <a:lnTo>
                    <a:pt x="2018236" y="317361"/>
                  </a:lnTo>
                  <a:lnTo>
                    <a:pt x="2052152" y="354883"/>
                  </a:lnTo>
                  <a:cubicBezTo>
                    <a:pt x="2520840" y="823572"/>
                    <a:pt x="3280732" y="823571"/>
                    <a:pt x="3749420" y="354883"/>
                  </a:cubicBezTo>
                  <a:lnTo>
                    <a:pt x="3783336" y="317359"/>
                  </a:lnTo>
                  <a:lnTo>
                    <a:pt x="3783842" y="317359"/>
                  </a:lnTo>
                  <a:lnTo>
                    <a:pt x="3837202" y="269129"/>
                  </a:lnTo>
                  <a:cubicBezTo>
                    <a:pt x="4277163" y="-89710"/>
                    <a:pt x="4912209" y="-89710"/>
                    <a:pt x="5352171" y="269130"/>
                  </a:cubicBezTo>
                  <a:lnTo>
                    <a:pt x="5405530" y="317359"/>
                  </a:lnTo>
                  <a:lnTo>
                    <a:pt x="5413095" y="317360"/>
                  </a:lnTo>
                  <a:lnTo>
                    <a:pt x="5450056" y="358251"/>
                  </a:lnTo>
                  <a:cubicBezTo>
                    <a:pt x="5918744" y="826940"/>
                    <a:pt x="6678636" y="826940"/>
                    <a:pt x="7147324" y="358251"/>
                  </a:cubicBezTo>
                  <a:lnTo>
                    <a:pt x="7210650" y="288190"/>
                  </a:lnTo>
                  <a:lnTo>
                    <a:pt x="7231738" y="269129"/>
                  </a:lnTo>
                  <a:cubicBezTo>
                    <a:pt x="7671700" y="-89709"/>
                    <a:pt x="8306745" y="-89709"/>
                    <a:pt x="8746706" y="269130"/>
                  </a:cubicBezTo>
                  <a:lnTo>
                    <a:pt x="8800066" y="317360"/>
                  </a:lnTo>
                  <a:lnTo>
                    <a:pt x="8806660" y="317360"/>
                  </a:lnTo>
                  <a:lnTo>
                    <a:pt x="8834488" y="348148"/>
                  </a:lnTo>
                  <a:cubicBezTo>
                    <a:pt x="9303177" y="816836"/>
                    <a:pt x="10063069" y="816836"/>
                    <a:pt x="10531757" y="348148"/>
                  </a:cubicBezTo>
                  <a:lnTo>
                    <a:pt x="10559585" y="317359"/>
                  </a:lnTo>
                  <a:lnTo>
                    <a:pt x="10572914" y="317359"/>
                  </a:lnTo>
                  <a:lnTo>
                    <a:pt x="10626275" y="269130"/>
                  </a:lnTo>
                  <a:cubicBezTo>
                    <a:pt x="11097663" y="-115341"/>
                    <a:pt x="11792998" y="-87879"/>
                    <a:pt x="12232394" y="351517"/>
                  </a:cubicBezTo>
                  <a:close/>
                </a:path>
              </a:pathLst>
            </a:custGeom>
            <a:gradFill flip="none" rotWithShape="1">
              <a:gsLst>
                <a:gs pos="0">
                  <a:schemeClr val="bg1"/>
                </a:gs>
                <a:gs pos="36000">
                  <a:schemeClr val="bg1"/>
                </a:gs>
                <a:gs pos="100000">
                  <a:srgbClr val="C7C7C7"/>
                </a:gs>
              </a:gsLst>
              <a:lin ang="13500000" scaled="1"/>
              <a:tileRect/>
            </a:gradFill>
            <a:ln w="25400">
              <a:solidFill>
                <a:schemeClr val="bg1"/>
              </a:solidFill>
            </a:ln>
            <a:effectLst>
              <a:outerShdw blurRad="419100" dist="571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ea typeface="华文细黑" panose="02010600040101010101" pitchFamily="2" charset="-122"/>
              </a:endParaRPr>
            </a:p>
          </p:txBody>
        </p:sp>
        <p:grpSp>
          <p:nvGrpSpPr>
            <p:cNvPr id="3" name="组合 2">
              <a:extLst>
                <a:ext uri="{FF2B5EF4-FFF2-40B4-BE49-F238E27FC236}">
                  <a16:creationId xmlns="" xmlns:a16="http://schemas.microsoft.com/office/drawing/2014/main" id="{94A7EDF4-C12E-4EE1-AAF6-F8F3DAD94A45}"/>
                </a:ext>
              </a:extLst>
            </p:cNvPr>
            <p:cNvGrpSpPr/>
            <p:nvPr/>
          </p:nvGrpSpPr>
          <p:grpSpPr>
            <a:xfrm>
              <a:off x="1223968" y="2411137"/>
              <a:ext cx="1521120" cy="1521121"/>
              <a:chOff x="1980293" y="2133924"/>
              <a:chExt cx="1307070" cy="1307071"/>
            </a:xfrm>
          </p:grpSpPr>
          <p:sp>
            <p:nvSpPr>
              <p:cNvPr id="4" name="圆角矩形 34">
                <a:extLst>
                  <a:ext uri="{FF2B5EF4-FFF2-40B4-BE49-F238E27FC236}">
                    <a16:creationId xmlns="" xmlns:a16="http://schemas.microsoft.com/office/drawing/2014/main" id="{ECC3B9AF-4573-44B3-A07D-F9E6587808EC}"/>
                  </a:ext>
                </a:extLst>
              </p:cNvPr>
              <p:cNvSpPr/>
              <p:nvPr/>
            </p:nvSpPr>
            <p:spPr>
              <a:xfrm rot="2693252">
                <a:off x="1980293" y="2133924"/>
                <a:ext cx="1307070" cy="1307071"/>
              </a:xfrm>
              <a:prstGeom prst="roundRect">
                <a:avLst>
                  <a:gd name="adj" fmla="val 50000"/>
                </a:avLst>
              </a:prstGeom>
              <a:gradFill>
                <a:gsLst>
                  <a:gs pos="0">
                    <a:schemeClr val="accent1"/>
                  </a:gs>
                  <a:gs pos="100000">
                    <a:schemeClr val="accent2"/>
                  </a:gs>
                </a:gsLst>
                <a:lin ang="8100000" scaled="1"/>
              </a:gradFill>
              <a:ln w="1270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华文细黑" panose="02010600040101010101" pitchFamily="2" charset="-122"/>
                  <a:ea typeface="华文细黑" panose="02010600040101010101" pitchFamily="2" charset="-122"/>
                </a:endParaRPr>
              </a:p>
            </p:txBody>
          </p:sp>
          <p:sp>
            <p:nvSpPr>
              <p:cNvPr id="5" name="TextBox 35">
                <a:extLst>
                  <a:ext uri="{FF2B5EF4-FFF2-40B4-BE49-F238E27FC236}">
                    <a16:creationId xmlns="" xmlns:a16="http://schemas.microsoft.com/office/drawing/2014/main" id="{08A4DEFD-CEC1-42B1-9A7A-56085288AFDC}"/>
                  </a:ext>
                </a:extLst>
              </p:cNvPr>
              <p:cNvSpPr txBox="1"/>
              <p:nvPr/>
            </p:nvSpPr>
            <p:spPr>
              <a:xfrm>
                <a:off x="2003307" y="2589718"/>
                <a:ext cx="1261041" cy="343807"/>
              </a:xfrm>
              <a:prstGeom prst="rect">
                <a:avLst/>
              </a:prstGeom>
              <a:noFill/>
            </p:spPr>
            <p:txBody>
              <a:bodyPr wrap="square" rtlCol="0">
                <a:spAutoFit/>
              </a:bodyPr>
              <a:lstStyle/>
              <a:p>
                <a:pPr algn="ctr"/>
                <a:r>
                  <a:rPr lang="zh-CN" altLang="en-US" sz="2000" dirty="0">
                    <a:solidFill>
                      <a:schemeClr val="bg1"/>
                    </a:solidFill>
                    <a:latin typeface="DIN Mittelschrift Std" pitchFamily="50" charset="0"/>
                    <a:ea typeface="华文细黑" panose="02010600040101010101" pitchFamily="2" charset="-122"/>
                  </a:rPr>
                  <a:t>添加文字</a:t>
                </a:r>
              </a:p>
            </p:txBody>
          </p:sp>
        </p:grpSp>
        <p:grpSp>
          <p:nvGrpSpPr>
            <p:cNvPr id="6" name="组合 5">
              <a:extLst>
                <a:ext uri="{FF2B5EF4-FFF2-40B4-BE49-F238E27FC236}">
                  <a16:creationId xmlns="" xmlns:a16="http://schemas.microsoft.com/office/drawing/2014/main" id="{BE9A5A23-1F95-4CCC-8861-9610687A421E}"/>
                </a:ext>
              </a:extLst>
            </p:cNvPr>
            <p:cNvGrpSpPr/>
            <p:nvPr/>
          </p:nvGrpSpPr>
          <p:grpSpPr>
            <a:xfrm>
              <a:off x="3719212" y="2405041"/>
              <a:ext cx="1676754" cy="1521121"/>
              <a:chOff x="4116896" y="2127828"/>
              <a:chExt cx="1440803" cy="1307071"/>
            </a:xfrm>
          </p:grpSpPr>
          <p:sp>
            <p:nvSpPr>
              <p:cNvPr id="7" name="圆角矩形 37">
                <a:extLst>
                  <a:ext uri="{FF2B5EF4-FFF2-40B4-BE49-F238E27FC236}">
                    <a16:creationId xmlns="" xmlns:a16="http://schemas.microsoft.com/office/drawing/2014/main" id="{F281B496-2244-4070-AD24-3964A3DE17EF}"/>
                  </a:ext>
                </a:extLst>
              </p:cNvPr>
              <p:cNvSpPr/>
              <p:nvPr/>
            </p:nvSpPr>
            <p:spPr>
              <a:xfrm rot="2693252">
                <a:off x="4192881" y="2127828"/>
                <a:ext cx="1307070" cy="1307071"/>
              </a:xfrm>
              <a:prstGeom prst="roundRect">
                <a:avLst>
                  <a:gd name="adj" fmla="val 50000"/>
                </a:avLst>
              </a:prstGeom>
              <a:gradFill>
                <a:gsLst>
                  <a:gs pos="0">
                    <a:schemeClr val="accent1"/>
                  </a:gs>
                  <a:gs pos="100000">
                    <a:schemeClr val="accent2"/>
                  </a:gs>
                </a:gsLst>
                <a:lin ang="8100000" scaled="1"/>
              </a:gradFill>
              <a:ln w="1270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华文细黑" panose="02010600040101010101" pitchFamily="2" charset="-122"/>
                  <a:ea typeface="华文细黑" panose="02010600040101010101" pitchFamily="2" charset="-122"/>
                </a:endParaRPr>
              </a:p>
            </p:txBody>
          </p:sp>
          <p:sp>
            <p:nvSpPr>
              <p:cNvPr id="8" name="TextBox 40">
                <a:extLst>
                  <a:ext uri="{FF2B5EF4-FFF2-40B4-BE49-F238E27FC236}">
                    <a16:creationId xmlns="" xmlns:a16="http://schemas.microsoft.com/office/drawing/2014/main" id="{57D0ABF3-6F68-4079-B8A6-BD432D42950A}"/>
                  </a:ext>
                </a:extLst>
              </p:cNvPr>
              <p:cNvSpPr txBox="1"/>
              <p:nvPr/>
            </p:nvSpPr>
            <p:spPr>
              <a:xfrm>
                <a:off x="4116896" y="2595647"/>
                <a:ext cx="1440803" cy="343807"/>
              </a:xfrm>
              <a:prstGeom prst="rect">
                <a:avLst/>
              </a:prstGeom>
              <a:noFill/>
            </p:spPr>
            <p:txBody>
              <a:bodyPr wrap="square" rtlCol="0">
                <a:spAutoFit/>
              </a:bodyPr>
              <a:lstStyle/>
              <a:p>
                <a:pPr algn="ctr"/>
                <a:r>
                  <a:rPr lang="zh-CN" altLang="en-US" sz="2000" dirty="0">
                    <a:solidFill>
                      <a:schemeClr val="bg1"/>
                    </a:solidFill>
                    <a:latin typeface="DIN Mittelschrift Std" pitchFamily="50" charset="0"/>
                    <a:ea typeface="华文细黑" panose="02010600040101010101" pitchFamily="2" charset="-122"/>
                  </a:rPr>
                  <a:t>添加文字</a:t>
                </a:r>
              </a:p>
            </p:txBody>
          </p:sp>
        </p:grpSp>
        <p:grpSp>
          <p:nvGrpSpPr>
            <p:cNvPr id="9" name="组合 8">
              <a:extLst>
                <a:ext uri="{FF2B5EF4-FFF2-40B4-BE49-F238E27FC236}">
                  <a16:creationId xmlns="" xmlns:a16="http://schemas.microsoft.com/office/drawing/2014/main" id="{CE864F2B-6147-4D4F-A478-5E5E6AF95D4E}"/>
                </a:ext>
              </a:extLst>
            </p:cNvPr>
            <p:cNvGrpSpPr/>
            <p:nvPr/>
          </p:nvGrpSpPr>
          <p:grpSpPr>
            <a:xfrm>
              <a:off x="6370177" y="2411413"/>
              <a:ext cx="1521121" cy="1521122"/>
              <a:chOff x="6406852" y="2134200"/>
              <a:chExt cx="1307070" cy="1307071"/>
            </a:xfrm>
          </p:grpSpPr>
          <p:sp>
            <p:nvSpPr>
              <p:cNvPr id="10" name="圆角矩形 46">
                <a:extLst>
                  <a:ext uri="{FF2B5EF4-FFF2-40B4-BE49-F238E27FC236}">
                    <a16:creationId xmlns="" xmlns:a16="http://schemas.microsoft.com/office/drawing/2014/main" id="{69EB15CE-4AB4-4E81-82EF-A382C55162E5}"/>
                  </a:ext>
                </a:extLst>
              </p:cNvPr>
              <p:cNvSpPr/>
              <p:nvPr/>
            </p:nvSpPr>
            <p:spPr>
              <a:xfrm rot="2693252">
                <a:off x="6406852" y="2134200"/>
                <a:ext cx="1307070" cy="1307071"/>
              </a:xfrm>
              <a:prstGeom prst="roundRect">
                <a:avLst>
                  <a:gd name="adj" fmla="val 50000"/>
                </a:avLst>
              </a:prstGeom>
              <a:gradFill>
                <a:gsLst>
                  <a:gs pos="0">
                    <a:schemeClr val="accent1"/>
                  </a:gs>
                  <a:gs pos="100000">
                    <a:schemeClr val="accent2"/>
                  </a:gs>
                </a:gsLst>
                <a:lin ang="8100000" scaled="1"/>
              </a:gradFill>
              <a:ln w="1270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华文细黑" panose="02010600040101010101" pitchFamily="2" charset="-122"/>
                  <a:ea typeface="华文细黑" panose="02010600040101010101" pitchFamily="2" charset="-122"/>
                </a:endParaRPr>
              </a:p>
            </p:txBody>
          </p:sp>
          <p:sp>
            <p:nvSpPr>
              <p:cNvPr id="11" name="TextBox 54">
                <a:extLst>
                  <a:ext uri="{FF2B5EF4-FFF2-40B4-BE49-F238E27FC236}">
                    <a16:creationId xmlns="" xmlns:a16="http://schemas.microsoft.com/office/drawing/2014/main" id="{97A0D8BA-4082-4B31-8CD7-7971EEB7ADEB}"/>
                  </a:ext>
                </a:extLst>
              </p:cNvPr>
              <p:cNvSpPr txBox="1"/>
              <p:nvPr/>
            </p:nvSpPr>
            <p:spPr>
              <a:xfrm>
                <a:off x="6415590" y="2588983"/>
                <a:ext cx="1289593" cy="343807"/>
              </a:xfrm>
              <a:prstGeom prst="rect">
                <a:avLst/>
              </a:prstGeom>
              <a:noFill/>
            </p:spPr>
            <p:txBody>
              <a:bodyPr wrap="square" rtlCol="0">
                <a:spAutoFit/>
              </a:bodyPr>
              <a:lstStyle/>
              <a:p>
                <a:pPr algn="ctr"/>
                <a:r>
                  <a:rPr lang="zh-CN" altLang="en-US" sz="2000" dirty="0">
                    <a:solidFill>
                      <a:schemeClr val="bg1"/>
                    </a:solidFill>
                    <a:latin typeface="DIN Mittelschrift Std" pitchFamily="50" charset="0"/>
                    <a:ea typeface="华文细黑" panose="02010600040101010101" pitchFamily="2" charset="-122"/>
                  </a:rPr>
                  <a:t>添加文字</a:t>
                </a:r>
              </a:p>
            </p:txBody>
          </p:sp>
        </p:grpSp>
        <p:grpSp>
          <p:nvGrpSpPr>
            <p:cNvPr id="12" name="组合 11">
              <a:extLst>
                <a:ext uri="{FF2B5EF4-FFF2-40B4-BE49-F238E27FC236}">
                  <a16:creationId xmlns="" xmlns:a16="http://schemas.microsoft.com/office/drawing/2014/main" id="{936765FA-EBA0-4E5C-B32D-2E4EB95C20C3}"/>
                </a:ext>
              </a:extLst>
            </p:cNvPr>
            <p:cNvGrpSpPr/>
            <p:nvPr/>
          </p:nvGrpSpPr>
          <p:grpSpPr>
            <a:xfrm>
              <a:off x="8953516" y="2405285"/>
              <a:ext cx="1521120" cy="1521121"/>
              <a:chOff x="8603995" y="2128072"/>
              <a:chExt cx="1307070" cy="1307071"/>
            </a:xfrm>
          </p:grpSpPr>
          <p:sp>
            <p:nvSpPr>
              <p:cNvPr id="13" name="圆角矩形 63">
                <a:extLst>
                  <a:ext uri="{FF2B5EF4-FFF2-40B4-BE49-F238E27FC236}">
                    <a16:creationId xmlns="" xmlns:a16="http://schemas.microsoft.com/office/drawing/2014/main" id="{44ACB63C-BD3C-431B-A81E-69F8D4EA0BE8}"/>
                  </a:ext>
                </a:extLst>
              </p:cNvPr>
              <p:cNvSpPr/>
              <p:nvPr/>
            </p:nvSpPr>
            <p:spPr>
              <a:xfrm rot="2693252">
                <a:off x="8603995" y="2128072"/>
                <a:ext cx="1307070" cy="1307071"/>
              </a:xfrm>
              <a:prstGeom prst="roundRect">
                <a:avLst>
                  <a:gd name="adj" fmla="val 50000"/>
                </a:avLst>
              </a:prstGeom>
              <a:gradFill>
                <a:gsLst>
                  <a:gs pos="0">
                    <a:schemeClr val="accent1"/>
                  </a:gs>
                  <a:gs pos="100000">
                    <a:schemeClr val="accent2"/>
                  </a:gs>
                </a:gsLst>
                <a:lin ang="8100000" scaled="1"/>
              </a:gradFill>
              <a:ln w="1270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华文细黑" panose="02010600040101010101" pitchFamily="2" charset="-122"/>
                  <a:ea typeface="华文细黑" panose="02010600040101010101" pitchFamily="2" charset="-122"/>
                </a:endParaRPr>
              </a:p>
            </p:txBody>
          </p:sp>
          <p:sp>
            <p:nvSpPr>
              <p:cNvPr id="14" name="TextBox 64">
                <a:extLst>
                  <a:ext uri="{FF2B5EF4-FFF2-40B4-BE49-F238E27FC236}">
                    <a16:creationId xmlns="" xmlns:a16="http://schemas.microsoft.com/office/drawing/2014/main" id="{694BC1E3-01D5-45E7-9AB4-F152A7A523C9}"/>
                  </a:ext>
                </a:extLst>
              </p:cNvPr>
              <p:cNvSpPr txBox="1"/>
              <p:nvPr/>
            </p:nvSpPr>
            <p:spPr>
              <a:xfrm>
                <a:off x="8611695" y="2615773"/>
                <a:ext cx="1291670" cy="343807"/>
              </a:xfrm>
              <a:prstGeom prst="rect">
                <a:avLst/>
              </a:prstGeom>
              <a:noFill/>
            </p:spPr>
            <p:txBody>
              <a:bodyPr wrap="square" rtlCol="0">
                <a:spAutoFit/>
              </a:bodyPr>
              <a:lstStyle/>
              <a:p>
                <a:pPr algn="ctr"/>
                <a:r>
                  <a:rPr lang="zh-CN" altLang="en-US" sz="2000" dirty="0">
                    <a:solidFill>
                      <a:schemeClr val="bg1"/>
                    </a:solidFill>
                    <a:latin typeface="DIN Mittelschrift Std" pitchFamily="50" charset="0"/>
                    <a:ea typeface="华文细黑" panose="02010600040101010101" pitchFamily="2" charset="-122"/>
                  </a:rPr>
                  <a:t>添加文字</a:t>
                </a:r>
              </a:p>
            </p:txBody>
          </p:sp>
        </p:grpSp>
        <p:sp>
          <p:nvSpPr>
            <p:cNvPr id="15" name="矩形 14">
              <a:extLst>
                <a:ext uri="{FF2B5EF4-FFF2-40B4-BE49-F238E27FC236}">
                  <a16:creationId xmlns="" xmlns:a16="http://schemas.microsoft.com/office/drawing/2014/main" id="{12EDBA99-A820-436E-902A-6169EB3D7A39}"/>
                </a:ext>
              </a:extLst>
            </p:cNvPr>
            <p:cNvSpPr/>
            <p:nvPr/>
          </p:nvSpPr>
          <p:spPr>
            <a:xfrm>
              <a:off x="835302" y="4463146"/>
              <a:ext cx="2454164" cy="2469427"/>
            </a:xfrm>
            <a:prstGeom prst="rect">
              <a:avLst/>
            </a:prstGeom>
          </p:spPr>
          <p:txBody>
            <a:bodyPr wrap="square">
              <a:spAutoFit/>
            </a:bodyPr>
            <a:lstStyle/>
            <a:p>
              <a:pPr defTabSz="806226">
                <a:lnSpc>
                  <a:spcPct val="130000"/>
                </a:lnSpc>
                <a:defRPr/>
              </a:pPr>
              <a:r>
                <a:rPr lang="zh-CN" altLang="en-US" sz="1000" kern="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r>
                <a:rPr lang="zh-CN" altLang="en-US" sz="1000" kern="0" dirty="0">
                  <a:solidFill>
                    <a:schemeClr val="bg1">
                      <a:lumMod val="50000"/>
                    </a:schemeClr>
                  </a:solidFill>
                  <a:latin typeface="微软雅黑" panose="020B0503020204020204" pitchFamily="34" charset="-122"/>
                  <a:ea typeface="微软雅黑" panose="020B0503020204020204" pitchFamily="34" charset="-122"/>
                </a:rPr>
                <a:t>。</a:t>
              </a:r>
            </a:p>
            <a:p>
              <a:pPr defTabSz="806226">
                <a:lnSpc>
                  <a:spcPct val="130000"/>
                </a:lnSpc>
                <a:defRPr/>
              </a:pPr>
              <a:endParaRPr lang="zh-CN" altLang="en-US" sz="1000" kern="0" dirty="0">
                <a:solidFill>
                  <a:schemeClr val="bg1">
                    <a:lumMod val="50000"/>
                  </a:schemeClr>
                </a:solidFill>
                <a:latin typeface="华文细黑" panose="02010600040101010101" pitchFamily="2" charset="-122"/>
                <a:ea typeface="华文细黑" panose="02010600040101010101" pitchFamily="2" charset="-122"/>
              </a:endParaRPr>
            </a:p>
          </p:txBody>
        </p:sp>
        <p:sp>
          <p:nvSpPr>
            <p:cNvPr id="16" name="矩形 15">
              <a:extLst>
                <a:ext uri="{FF2B5EF4-FFF2-40B4-BE49-F238E27FC236}">
                  <a16:creationId xmlns="" xmlns:a16="http://schemas.microsoft.com/office/drawing/2014/main" id="{8A892D87-56B5-4582-80FC-2A7AE5A0A051}"/>
                </a:ext>
              </a:extLst>
            </p:cNvPr>
            <p:cNvSpPr/>
            <p:nvPr/>
          </p:nvSpPr>
          <p:spPr>
            <a:xfrm>
              <a:off x="3399587" y="4463146"/>
              <a:ext cx="2454164" cy="2442909"/>
            </a:xfrm>
            <a:prstGeom prst="rect">
              <a:avLst/>
            </a:prstGeom>
          </p:spPr>
          <p:txBody>
            <a:bodyPr wrap="square">
              <a:spAutoFit/>
            </a:bodyPr>
            <a:lstStyle/>
            <a:p>
              <a:pPr defTabSz="806226">
                <a:lnSpc>
                  <a:spcPct val="130000"/>
                </a:lnSpc>
                <a:defRPr/>
              </a:pPr>
              <a:r>
                <a:rPr lang="zh-CN" altLang="en-US" sz="1000" kern="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a:p>
              <a:pPr defTabSz="806226">
                <a:lnSpc>
                  <a:spcPct val="130000"/>
                </a:lnSpc>
                <a:defRPr/>
              </a:pPr>
              <a:endParaRPr lang="zh-CN" altLang="en-US" sz="1000" kern="0" dirty="0">
                <a:solidFill>
                  <a:schemeClr val="tx1">
                    <a:lumMod val="50000"/>
                    <a:lumOff val="50000"/>
                  </a:schemeClr>
                </a:solidFill>
                <a:latin typeface="华文细黑" panose="02010600040101010101" pitchFamily="2" charset="-122"/>
                <a:ea typeface="华文细黑" panose="02010600040101010101" pitchFamily="2" charset="-122"/>
              </a:endParaRPr>
            </a:p>
          </p:txBody>
        </p:sp>
        <p:sp>
          <p:nvSpPr>
            <p:cNvPr id="17" name="矩形 16">
              <a:extLst>
                <a:ext uri="{FF2B5EF4-FFF2-40B4-BE49-F238E27FC236}">
                  <a16:creationId xmlns="" xmlns:a16="http://schemas.microsoft.com/office/drawing/2014/main" id="{8A758173-BCB3-4B4B-8E7A-6EEE0D44E85A}"/>
                </a:ext>
              </a:extLst>
            </p:cNvPr>
            <p:cNvSpPr/>
            <p:nvPr/>
          </p:nvSpPr>
          <p:spPr>
            <a:xfrm>
              <a:off x="6055144" y="4463146"/>
              <a:ext cx="2454164" cy="2442909"/>
            </a:xfrm>
            <a:prstGeom prst="rect">
              <a:avLst/>
            </a:prstGeom>
          </p:spPr>
          <p:txBody>
            <a:bodyPr wrap="square">
              <a:spAutoFit/>
            </a:bodyPr>
            <a:lstStyle/>
            <a:p>
              <a:pPr defTabSz="806226">
                <a:lnSpc>
                  <a:spcPct val="130000"/>
                </a:lnSpc>
                <a:defRPr/>
              </a:pPr>
              <a:r>
                <a:rPr lang="zh-CN" altLang="en-US" sz="1000" kern="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a:p>
              <a:pPr defTabSz="806226">
                <a:lnSpc>
                  <a:spcPct val="130000"/>
                </a:lnSpc>
                <a:defRPr/>
              </a:pPr>
              <a:endParaRPr lang="zh-CN" altLang="en-US" sz="1000" kern="0" dirty="0">
                <a:solidFill>
                  <a:schemeClr val="tx1">
                    <a:lumMod val="50000"/>
                    <a:lumOff val="50000"/>
                  </a:schemeClr>
                </a:solidFill>
                <a:latin typeface="华文细黑" panose="02010600040101010101" pitchFamily="2" charset="-122"/>
                <a:ea typeface="华文细黑" panose="02010600040101010101" pitchFamily="2" charset="-122"/>
              </a:endParaRPr>
            </a:p>
          </p:txBody>
        </p:sp>
        <p:sp>
          <p:nvSpPr>
            <p:cNvPr id="18" name="矩形 17">
              <a:extLst>
                <a:ext uri="{FF2B5EF4-FFF2-40B4-BE49-F238E27FC236}">
                  <a16:creationId xmlns="" xmlns:a16="http://schemas.microsoft.com/office/drawing/2014/main" id="{3CD8A0E2-9D58-44E5-9989-30D3B722F7DA}"/>
                </a:ext>
              </a:extLst>
            </p:cNvPr>
            <p:cNvSpPr/>
            <p:nvPr/>
          </p:nvSpPr>
          <p:spPr>
            <a:xfrm>
              <a:off x="8638483" y="4463146"/>
              <a:ext cx="2454164" cy="2442909"/>
            </a:xfrm>
            <a:prstGeom prst="rect">
              <a:avLst/>
            </a:prstGeom>
          </p:spPr>
          <p:txBody>
            <a:bodyPr wrap="square">
              <a:spAutoFit/>
            </a:bodyPr>
            <a:lstStyle/>
            <a:p>
              <a:pPr defTabSz="806226">
                <a:lnSpc>
                  <a:spcPct val="130000"/>
                </a:lnSpc>
                <a:defRPr/>
              </a:pPr>
              <a:r>
                <a:rPr lang="zh-CN" altLang="en-US" sz="1000" kern="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a:p>
              <a:pPr defTabSz="806226">
                <a:lnSpc>
                  <a:spcPct val="130000"/>
                </a:lnSpc>
                <a:defRPr/>
              </a:pPr>
              <a:endParaRPr lang="zh-CN" altLang="en-US" sz="1000" kern="0" dirty="0">
                <a:solidFill>
                  <a:schemeClr val="tx1">
                    <a:lumMod val="50000"/>
                    <a:lumOff val="50000"/>
                  </a:schemeClr>
                </a:solidFill>
                <a:latin typeface="华文细黑" panose="02010600040101010101" pitchFamily="2" charset="-122"/>
                <a:ea typeface="华文细黑" panose="02010600040101010101" pitchFamily="2" charset="-122"/>
              </a:endParaRPr>
            </a:p>
          </p:txBody>
        </p:sp>
      </p:grpSp>
      <p:sp>
        <p:nvSpPr>
          <p:cNvPr id="23" name="矩形 22">
            <a:extLst>
              <a:ext uri="{FF2B5EF4-FFF2-40B4-BE49-F238E27FC236}">
                <a16:creationId xmlns="" xmlns:a16="http://schemas.microsoft.com/office/drawing/2014/main" id="{425C926D-2F41-4E99-A93E-D1D4E8285DEB}"/>
              </a:ext>
            </a:extLst>
          </p:cNvPr>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4" name="任意多边形 8">
            <a:extLst>
              <a:ext uri="{FF2B5EF4-FFF2-40B4-BE49-F238E27FC236}">
                <a16:creationId xmlns="" xmlns:a16="http://schemas.microsoft.com/office/drawing/2014/main" id="{7821DBC8-E7C3-43C5-8E4D-0A5270CEA7BC}"/>
              </a:ext>
            </a:extLst>
          </p:cNvPr>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1">
            <a:extLst>
              <a:ext uri="{FF2B5EF4-FFF2-40B4-BE49-F238E27FC236}">
                <a16:creationId xmlns="" xmlns:a16="http://schemas.microsoft.com/office/drawing/2014/main" id="{D6DFF043-9428-46D1-9AC9-65E572A7155F}"/>
              </a:ext>
            </a:extLst>
          </p:cNvPr>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26" name="灯片编号占位符 5">
            <a:extLst>
              <a:ext uri="{FF2B5EF4-FFF2-40B4-BE49-F238E27FC236}">
                <a16:creationId xmlns="" xmlns:a16="http://schemas.microsoft.com/office/drawing/2014/main" id="{D7F4BD19-90A9-4DD6-8B76-5A725440378A}"/>
              </a:ext>
            </a:extLst>
          </p:cNvPr>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18</a:t>
            </a:fld>
            <a:endParaRPr lang="zh-CN" altLang="en-US" sz="1800" dirty="0">
              <a:solidFill>
                <a:schemeClr val="bg1"/>
              </a:solidFill>
            </a:endParaRPr>
          </a:p>
        </p:txBody>
      </p:sp>
    </p:spTree>
    <p:extLst>
      <p:ext uri="{BB962C8B-B14F-4D97-AF65-F5344CB8AC3E}">
        <p14:creationId xmlns:p14="http://schemas.microsoft.com/office/powerpoint/2010/main" val="146350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fltVal val="0"/>
                                          </p:val>
                                        </p:tav>
                                        <p:tav tm="100000">
                                          <p:val>
                                            <p:strVal val="#ppt_w"/>
                                          </p:val>
                                        </p:tav>
                                      </p:tavLst>
                                    </p:anim>
                                    <p:anim calcmode="lin" valueType="num">
                                      <p:cBhvr>
                                        <p:cTn id="12" dur="500" fill="hold"/>
                                        <p:tgtEl>
                                          <p:spTgt spid="24"/>
                                        </p:tgtEl>
                                        <p:attrNameLst>
                                          <p:attrName>ppt_h</p:attrName>
                                        </p:attrNameLst>
                                      </p:cBhvr>
                                      <p:tavLst>
                                        <p:tav tm="0">
                                          <p:val>
                                            <p:fltVal val="0"/>
                                          </p:val>
                                        </p:tav>
                                        <p:tav tm="100000">
                                          <p:val>
                                            <p:strVal val="#ppt_h"/>
                                          </p:val>
                                        </p:tav>
                                      </p:tavLst>
                                    </p:anim>
                                    <p:animEffect transition="in" filter="fade">
                                      <p:cBhvr>
                                        <p:cTn id="13" dur="500"/>
                                        <p:tgtEl>
                                          <p:spTgt spid="24"/>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25"/>
                                        </p:tgtEl>
                                        <p:attrNameLst>
                                          <p:attrName>style.visibility</p:attrName>
                                        </p:attrNameLst>
                                      </p:cBhvr>
                                      <p:to>
                                        <p:strVal val="visible"/>
                                      </p:to>
                                    </p:set>
                                    <p:anim by="(-#ppt_w*2)" calcmode="lin" valueType="num">
                                      <p:cBhvr rctx="PPT">
                                        <p:cTn id="17" dur="375" autoRev="1" fill="hold">
                                          <p:stCondLst>
                                            <p:cond delay="0"/>
                                          </p:stCondLst>
                                        </p:cTn>
                                        <p:tgtEl>
                                          <p:spTgt spid="25"/>
                                        </p:tgtEl>
                                        <p:attrNameLst>
                                          <p:attrName>ppt_w</p:attrName>
                                        </p:attrNameLst>
                                      </p:cBhvr>
                                    </p:anim>
                                    <p:anim by="(#ppt_w*0.50)" calcmode="lin" valueType="num">
                                      <p:cBhvr>
                                        <p:cTn id="18" dur="375" decel="50000" autoRev="1" fill="hold">
                                          <p:stCondLst>
                                            <p:cond delay="0"/>
                                          </p:stCondLst>
                                        </p:cTn>
                                        <p:tgtEl>
                                          <p:spTgt spid="25"/>
                                        </p:tgtEl>
                                        <p:attrNameLst>
                                          <p:attrName>ppt_x</p:attrName>
                                        </p:attrNameLst>
                                      </p:cBhvr>
                                    </p:anim>
                                    <p:anim from="(-#ppt_h/2)" to="(#ppt_y)" calcmode="lin" valueType="num">
                                      <p:cBhvr>
                                        <p:cTn id="19" dur="750" fill="hold">
                                          <p:stCondLst>
                                            <p:cond delay="0"/>
                                          </p:stCondLst>
                                        </p:cTn>
                                        <p:tgtEl>
                                          <p:spTgt spid="25"/>
                                        </p:tgtEl>
                                        <p:attrNameLst>
                                          <p:attrName>ppt_y</p:attrName>
                                        </p:attrNameLst>
                                      </p:cBhvr>
                                    </p:anim>
                                    <p:animRot by="21600000">
                                      <p:cBhvr>
                                        <p:cTn id="20" dur="75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043172" y="1981200"/>
            <a:ext cx="5057656" cy="2032000"/>
          </a:xfrm>
          <a:prstGeom prst="roundRect">
            <a:avLst>
              <a:gd name="adj" fmla="val 41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8" name="Freeform 5"/>
          <p:cNvSpPr>
            <a:spLocks/>
          </p:cNvSpPr>
          <p:nvPr/>
        </p:nvSpPr>
        <p:spPr bwMode="auto">
          <a:xfrm rot="10800000">
            <a:off x="3543301" y="999624"/>
            <a:ext cx="2057398" cy="182345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6F6F6"/>
          </a:solidFill>
          <a:ln w="19050">
            <a:noFill/>
          </a:ln>
          <a:effectLst/>
        </p:spPr>
        <p:txBody>
          <a:bodyPr vert="horz" wrap="square" lIns="91440" tIns="45720" rIns="91440" bIns="45720" numCol="1" anchor="t" anchorCtr="0" compatLnSpc="1">
            <a:prstTxWarp prst="textNoShape">
              <a:avLst/>
            </a:prstTxWarp>
          </a:bodyPr>
          <a:lstStyle/>
          <a:p>
            <a:endParaRPr lang="zh-CN" altLang="en-US"/>
          </a:p>
        </p:txBody>
      </p:sp>
      <p:grpSp>
        <p:nvGrpSpPr>
          <p:cNvPr id="19" name="组合 18"/>
          <p:cNvGrpSpPr/>
          <p:nvPr/>
        </p:nvGrpSpPr>
        <p:grpSpPr>
          <a:xfrm>
            <a:off x="3716867" y="1153454"/>
            <a:ext cx="1710267" cy="1515795"/>
            <a:chOff x="3716867" y="1153454"/>
            <a:chExt cx="1710267" cy="1515795"/>
          </a:xfrm>
        </p:grpSpPr>
        <p:sp>
          <p:nvSpPr>
            <p:cNvPr id="6" name="Freeform 5"/>
            <p:cNvSpPr>
              <a:spLocks/>
            </p:cNvSpPr>
            <p:nvPr/>
          </p:nvSpPr>
          <p:spPr bwMode="auto">
            <a:xfrm rot="10800000">
              <a:off x="3716867" y="1153454"/>
              <a:ext cx="1710267" cy="151579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10800000">
              <a:off x="3948829" y="1359038"/>
              <a:ext cx="1246344" cy="110462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grpSp>
      <p:sp>
        <p:nvSpPr>
          <p:cNvPr id="8" name="文本框 32"/>
          <p:cNvSpPr txBox="1"/>
          <p:nvPr/>
        </p:nvSpPr>
        <p:spPr>
          <a:xfrm>
            <a:off x="2874224" y="3194013"/>
            <a:ext cx="610666" cy="430887"/>
          </a:xfrm>
          <a:prstGeom prst="rect">
            <a:avLst/>
          </a:prstGeom>
          <a:noFill/>
        </p:spPr>
        <p:txBody>
          <a:bodyPr wrap="square" lIns="0" tIns="0" rIns="0" bIns="0" rtlCol="0">
            <a:spAutoFit/>
          </a:bodyPr>
          <a:lstStyle/>
          <a:p>
            <a:pPr algn="ctr"/>
            <a:r>
              <a:rPr lang="en-US" altLang="zh-CN" sz="2800" dirty="0">
                <a:solidFill>
                  <a:schemeClr val="bg1"/>
                </a:solidFill>
              </a:rPr>
              <a:t>03.</a:t>
            </a:r>
            <a:endParaRPr lang="zh-CN" altLang="en-US" sz="2800" dirty="0">
              <a:solidFill>
                <a:schemeClr val="bg1"/>
              </a:solidFill>
            </a:endParaRPr>
          </a:p>
        </p:txBody>
      </p:sp>
      <p:sp>
        <p:nvSpPr>
          <p:cNvPr id="15" name="TextBox 42"/>
          <p:cNvSpPr txBox="1"/>
          <p:nvPr/>
        </p:nvSpPr>
        <p:spPr>
          <a:xfrm>
            <a:off x="3283496" y="3048191"/>
            <a:ext cx="2545804" cy="646331"/>
          </a:xfrm>
          <a:prstGeom prst="rect">
            <a:avLst/>
          </a:prstGeom>
          <a:noFill/>
        </p:spPr>
        <p:txBody>
          <a:bodyPr wrap="square" rtlCol="0">
            <a:spAutoFit/>
          </a:bodyPr>
          <a:lstStyle/>
          <a:p>
            <a:pPr algn="ctr" defTabSz="914400" fontAlgn="base">
              <a:spcBef>
                <a:spcPct val="0"/>
              </a:spcBef>
              <a:spcAft>
                <a:spcPct val="0"/>
              </a:spcAft>
              <a:buFont typeface="Arial" pitchFamily="34" charset="0"/>
              <a:buNone/>
            </a:pPr>
            <a:r>
              <a:rPr lang="zh-CN" altLang="en-US" sz="3600" b="1" spc="300" dirty="0">
                <a:solidFill>
                  <a:schemeClr val="bg1"/>
                </a:solidFill>
                <a:latin typeface="微软雅黑"/>
                <a:ea typeface="微软雅黑"/>
              </a:rPr>
              <a:t>工作体会</a:t>
            </a:r>
          </a:p>
        </p:txBody>
      </p:sp>
      <p:sp>
        <p:nvSpPr>
          <p:cNvPr id="11" name="Freeform 10"/>
          <p:cNvSpPr>
            <a:spLocks noEditPoints="1"/>
          </p:cNvSpPr>
          <p:nvPr/>
        </p:nvSpPr>
        <p:spPr bwMode="auto">
          <a:xfrm>
            <a:off x="4269415" y="1603746"/>
            <a:ext cx="573966" cy="615209"/>
          </a:xfrm>
          <a:custGeom>
            <a:avLst/>
            <a:gdLst>
              <a:gd name="T0" fmla="*/ 255 w 674"/>
              <a:gd name="T1" fmla="*/ 448 h 720"/>
              <a:gd name="T2" fmla="*/ 243 w 674"/>
              <a:gd name="T3" fmla="*/ 407 h 720"/>
              <a:gd name="T4" fmla="*/ 295 w 674"/>
              <a:gd name="T5" fmla="*/ 196 h 720"/>
              <a:gd name="T6" fmla="*/ 350 w 674"/>
              <a:gd name="T7" fmla="*/ 367 h 720"/>
              <a:gd name="T8" fmla="*/ 418 w 674"/>
              <a:gd name="T9" fmla="*/ 169 h 720"/>
              <a:gd name="T10" fmla="*/ 267 w 674"/>
              <a:gd name="T11" fmla="*/ 336 h 720"/>
              <a:gd name="T12" fmla="*/ 254 w 674"/>
              <a:gd name="T13" fmla="*/ 358 h 720"/>
              <a:gd name="T14" fmla="*/ 346 w 674"/>
              <a:gd name="T15" fmla="*/ 412 h 720"/>
              <a:gd name="T16" fmla="*/ 445 w 674"/>
              <a:gd name="T17" fmla="*/ 144 h 720"/>
              <a:gd name="T18" fmla="*/ 449 w 674"/>
              <a:gd name="T19" fmla="*/ 91 h 720"/>
              <a:gd name="T20" fmla="*/ 445 w 674"/>
              <a:gd name="T21" fmla="*/ 144 h 720"/>
              <a:gd name="T22" fmla="*/ 526 w 674"/>
              <a:gd name="T23" fmla="*/ 170 h 720"/>
              <a:gd name="T24" fmla="*/ 474 w 674"/>
              <a:gd name="T25" fmla="*/ 174 h 720"/>
              <a:gd name="T26" fmla="*/ 385 w 674"/>
              <a:gd name="T27" fmla="*/ 121 h 720"/>
              <a:gd name="T28" fmla="*/ 363 w 674"/>
              <a:gd name="T29" fmla="*/ 73 h 720"/>
              <a:gd name="T30" fmla="*/ 385 w 674"/>
              <a:gd name="T31" fmla="*/ 121 h 720"/>
              <a:gd name="T32" fmla="*/ 298 w 674"/>
              <a:gd name="T33" fmla="*/ 90 h 720"/>
              <a:gd name="T34" fmla="*/ 302 w 674"/>
              <a:gd name="T35" fmla="*/ 142 h 720"/>
              <a:gd name="T36" fmla="*/ 496 w 674"/>
              <a:gd name="T37" fmla="*/ 257 h 720"/>
              <a:gd name="T38" fmla="*/ 543 w 674"/>
              <a:gd name="T39" fmla="*/ 235 h 720"/>
              <a:gd name="T40" fmla="*/ 496 w 674"/>
              <a:gd name="T41" fmla="*/ 257 h 720"/>
              <a:gd name="T42" fmla="*/ 248 w 674"/>
              <a:gd name="T43" fmla="*/ 368 h 720"/>
              <a:gd name="T44" fmla="*/ 235 w 674"/>
              <a:gd name="T45" fmla="*/ 391 h 720"/>
              <a:gd name="T46" fmla="*/ 328 w 674"/>
              <a:gd name="T47" fmla="*/ 445 h 720"/>
              <a:gd name="T48" fmla="*/ 246 w 674"/>
              <a:gd name="T49" fmla="*/ 720 h 720"/>
              <a:gd name="T50" fmla="*/ 263 w 674"/>
              <a:gd name="T51" fmla="*/ 42 h 720"/>
              <a:gd name="T52" fmla="*/ 642 w 674"/>
              <a:gd name="T53" fmla="*/ 204 h 720"/>
              <a:gd name="T54" fmla="*/ 648 w 674"/>
              <a:gd name="T55" fmla="*/ 313 h 720"/>
              <a:gd name="T56" fmla="*/ 667 w 674"/>
              <a:gd name="T57" fmla="*/ 450 h 720"/>
              <a:gd name="T58" fmla="*/ 643 w 674"/>
              <a:gd name="T59" fmla="*/ 566 h 720"/>
              <a:gd name="T60" fmla="*/ 504 w 674"/>
              <a:gd name="T61" fmla="*/ 598 h 720"/>
              <a:gd name="T62" fmla="*/ 246 w 674"/>
              <a:gd name="T63" fmla="*/ 720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720">
                <a:moveTo>
                  <a:pt x="243" y="407"/>
                </a:moveTo>
                <a:cubicBezTo>
                  <a:pt x="236" y="421"/>
                  <a:pt x="241" y="439"/>
                  <a:pt x="255" y="448"/>
                </a:cubicBezTo>
                <a:cubicBezTo>
                  <a:pt x="267" y="455"/>
                  <a:pt x="282" y="453"/>
                  <a:pt x="292" y="444"/>
                </a:cubicBezTo>
                <a:lnTo>
                  <a:pt x="243" y="407"/>
                </a:lnTo>
                <a:close/>
                <a:moveTo>
                  <a:pt x="418" y="169"/>
                </a:moveTo>
                <a:cubicBezTo>
                  <a:pt x="373" y="143"/>
                  <a:pt x="318" y="155"/>
                  <a:pt x="295" y="196"/>
                </a:cubicBezTo>
                <a:cubicBezTo>
                  <a:pt x="270" y="238"/>
                  <a:pt x="302" y="284"/>
                  <a:pt x="280" y="327"/>
                </a:cubicBezTo>
                <a:lnTo>
                  <a:pt x="350" y="367"/>
                </a:lnTo>
                <a:cubicBezTo>
                  <a:pt x="376" y="327"/>
                  <a:pt x="432" y="331"/>
                  <a:pt x="456" y="289"/>
                </a:cubicBezTo>
                <a:cubicBezTo>
                  <a:pt x="480" y="249"/>
                  <a:pt x="462" y="195"/>
                  <a:pt x="418" y="169"/>
                </a:cubicBezTo>
                <a:close/>
                <a:moveTo>
                  <a:pt x="342" y="393"/>
                </a:moveTo>
                <a:lnTo>
                  <a:pt x="267" y="336"/>
                </a:lnTo>
                <a:cubicBezTo>
                  <a:pt x="261" y="331"/>
                  <a:pt x="253" y="333"/>
                  <a:pt x="250" y="339"/>
                </a:cubicBezTo>
                <a:cubicBezTo>
                  <a:pt x="246" y="345"/>
                  <a:pt x="248" y="354"/>
                  <a:pt x="254" y="358"/>
                </a:cubicBezTo>
                <a:lnTo>
                  <a:pt x="329" y="416"/>
                </a:lnTo>
                <a:cubicBezTo>
                  <a:pt x="335" y="420"/>
                  <a:pt x="343" y="418"/>
                  <a:pt x="346" y="412"/>
                </a:cubicBezTo>
                <a:cubicBezTo>
                  <a:pt x="350" y="406"/>
                  <a:pt x="348" y="397"/>
                  <a:pt x="342" y="393"/>
                </a:cubicBezTo>
                <a:close/>
                <a:moveTo>
                  <a:pt x="445" y="144"/>
                </a:moveTo>
                <a:lnTo>
                  <a:pt x="468" y="102"/>
                </a:lnTo>
                <a:lnTo>
                  <a:pt x="449" y="91"/>
                </a:lnTo>
                <a:lnTo>
                  <a:pt x="426" y="133"/>
                </a:lnTo>
                <a:lnTo>
                  <a:pt x="445" y="144"/>
                </a:lnTo>
                <a:close/>
                <a:moveTo>
                  <a:pt x="485" y="193"/>
                </a:moveTo>
                <a:lnTo>
                  <a:pt x="526" y="170"/>
                </a:lnTo>
                <a:lnTo>
                  <a:pt x="515" y="150"/>
                </a:lnTo>
                <a:lnTo>
                  <a:pt x="474" y="174"/>
                </a:lnTo>
                <a:lnTo>
                  <a:pt x="485" y="193"/>
                </a:lnTo>
                <a:close/>
                <a:moveTo>
                  <a:pt x="385" y="121"/>
                </a:moveTo>
                <a:lnTo>
                  <a:pt x="385" y="73"/>
                </a:lnTo>
                <a:lnTo>
                  <a:pt x="363" y="73"/>
                </a:lnTo>
                <a:lnTo>
                  <a:pt x="363" y="121"/>
                </a:lnTo>
                <a:lnTo>
                  <a:pt x="385" y="121"/>
                </a:lnTo>
                <a:close/>
                <a:moveTo>
                  <a:pt x="321" y="131"/>
                </a:moveTo>
                <a:lnTo>
                  <a:pt x="298" y="90"/>
                </a:lnTo>
                <a:lnTo>
                  <a:pt x="278" y="101"/>
                </a:lnTo>
                <a:lnTo>
                  <a:pt x="302" y="142"/>
                </a:lnTo>
                <a:lnTo>
                  <a:pt x="321" y="131"/>
                </a:lnTo>
                <a:close/>
                <a:moveTo>
                  <a:pt x="496" y="257"/>
                </a:moveTo>
                <a:lnTo>
                  <a:pt x="543" y="257"/>
                </a:lnTo>
                <a:lnTo>
                  <a:pt x="543" y="235"/>
                </a:lnTo>
                <a:lnTo>
                  <a:pt x="496" y="235"/>
                </a:lnTo>
                <a:lnTo>
                  <a:pt x="496" y="257"/>
                </a:lnTo>
                <a:close/>
                <a:moveTo>
                  <a:pt x="324" y="426"/>
                </a:moveTo>
                <a:lnTo>
                  <a:pt x="248" y="368"/>
                </a:lnTo>
                <a:cubicBezTo>
                  <a:pt x="242" y="364"/>
                  <a:pt x="235" y="365"/>
                  <a:pt x="231" y="372"/>
                </a:cubicBezTo>
                <a:cubicBezTo>
                  <a:pt x="227" y="378"/>
                  <a:pt x="229" y="386"/>
                  <a:pt x="235" y="391"/>
                </a:cubicBezTo>
                <a:lnTo>
                  <a:pt x="311" y="448"/>
                </a:lnTo>
                <a:cubicBezTo>
                  <a:pt x="316" y="453"/>
                  <a:pt x="324" y="451"/>
                  <a:pt x="328" y="445"/>
                </a:cubicBezTo>
                <a:cubicBezTo>
                  <a:pt x="331" y="439"/>
                  <a:pt x="329" y="430"/>
                  <a:pt x="324" y="426"/>
                </a:cubicBezTo>
                <a:close/>
                <a:moveTo>
                  <a:pt x="246" y="720"/>
                </a:moveTo>
                <a:cubicBezTo>
                  <a:pt x="254" y="663"/>
                  <a:pt x="254" y="603"/>
                  <a:pt x="239" y="550"/>
                </a:cubicBezTo>
                <a:cubicBezTo>
                  <a:pt x="0" y="415"/>
                  <a:pt x="62" y="105"/>
                  <a:pt x="263" y="42"/>
                </a:cubicBezTo>
                <a:cubicBezTo>
                  <a:pt x="369" y="0"/>
                  <a:pt x="513" y="25"/>
                  <a:pt x="606" y="119"/>
                </a:cubicBezTo>
                <a:cubicBezTo>
                  <a:pt x="674" y="187"/>
                  <a:pt x="642" y="204"/>
                  <a:pt x="642" y="204"/>
                </a:cubicBezTo>
                <a:lnTo>
                  <a:pt x="627" y="213"/>
                </a:lnTo>
                <a:cubicBezTo>
                  <a:pt x="635" y="245"/>
                  <a:pt x="650" y="305"/>
                  <a:pt x="648" y="313"/>
                </a:cubicBezTo>
                <a:cubicBezTo>
                  <a:pt x="645" y="324"/>
                  <a:pt x="633" y="336"/>
                  <a:pt x="633" y="336"/>
                </a:cubicBezTo>
                <a:lnTo>
                  <a:pt x="667" y="450"/>
                </a:lnTo>
                <a:lnTo>
                  <a:pt x="636" y="462"/>
                </a:lnTo>
                <a:cubicBezTo>
                  <a:pt x="643" y="499"/>
                  <a:pt x="647" y="530"/>
                  <a:pt x="643" y="566"/>
                </a:cubicBezTo>
                <a:cubicBezTo>
                  <a:pt x="643" y="572"/>
                  <a:pt x="622" y="590"/>
                  <a:pt x="606" y="591"/>
                </a:cubicBezTo>
                <a:lnTo>
                  <a:pt x="504" y="598"/>
                </a:lnTo>
                <a:lnTo>
                  <a:pt x="510" y="720"/>
                </a:lnTo>
                <a:lnTo>
                  <a:pt x="246" y="720"/>
                </a:lnTo>
                <a:close/>
              </a:path>
            </a:pathLst>
          </a:custGeom>
          <a:solidFill>
            <a:schemeClr val="bg1"/>
          </a:solidFill>
          <a:ln>
            <a:noFill/>
          </a:ln>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76592185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airplan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3333"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ppt_x"/>
                                          </p:val>
                                        </p:tav>
                                        <p:tav tm="100000">
                                          <p:val>
                                            <p:strVal val="#ppt_x"/>
                                          </p:val>
                                        </p:tav>
                                      </p:tavLst>
                                    </p:anim>
                                    <p:anim calcmode="lin" valueType="num">
                                      <p:cBhvr additive="base">
                                        <p:cTn id="8" dur="75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1" decel="53333"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750" fill="hold"/>
                                        <p:tgtEl>
                                          <p:spTgt spid="18"/>
                                        </p:tgtEl>
                                        <p:attrNameLst>
                                          <p:attrName>ppt_x</p:attrName>
                                        </p:attrNameLst>
                                      </p:cBhvr>
                                      <p:tavLst>
                                        <p:tav tm="0">
                                          <p:val>
                                            <p:strVal val="#ppt_x"/>
                                          </p:val>
                                        </p:tav>
                                        <p:tav tm="100000">
                                          <p:val>
                                            <p:strVal val="#ppt_x"/>
                                          </p:val>
                                        </p:tav>
                                      </p:tavLst>
                                    </p:anim>
                                    <p:anim calcmode="lin" valueType="num">
                                      <p:cBhvr additive="base">
                                        <p:cTn id="12" dur="750" fill="hold"/>
                                        <p:tgtEl>
                                          <p:spTgt spid="18"/>
                                        </p:tgtEl>
                                        <p:attrNameLst>
                                          <p:attrName>ppt_y</p:attrName>
                                        </p:attrNameLst>
                                      </p:cBhvr>
                                      <p:tavLst>
                                        <p:tav tm="0">
                                          <p:val>
                                            <p:strVal val="0-#ppt_h/2"/>
                                          </p:val>
                                        </p:tav>
                                        <p:tav tm="100000">
                                          <p:val>
                                            <p:strVal val="#ppt_y"/>
                                          </p:val>
                                        </p:tav>
                                      </p:tavLst>
                                    </p:anim>
                                  </p:childTnLst>
                                </p:cTn>
                              </p:par>
                            </p:childTnLst>
                          </p:cTn>
                        </p:par>
                        <p:par>
                          <p:cTn id="13" fill="hold">
                            <p:stCondLst>
                              <p:cond delay="750"/>
                            </p:stCondLst>
                            <p:childTnLst>
                              <p:par>
                                <p:cTn id="14" presetID="53" presetClass="entr" presetSubtype="16"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750" fill="hold"/>
                                        <p:tgtEl>
                                          <p:spTgt spid="19"/>
                                        </p:tgtEl>
                                        <p:attrNameLst>
                                          <p:attrName>ppt_w</p:attrName>
                                        </p:attrNameLst>
                                      </p:cBhvr>
                                      <p:tavLst>
                                        <p:tav tm="0">
                                          <p:val>
                                            <p:fltVal val="0"/>
                                          </p:val>
                                        </p:tav>
                                        <p:tav tm="100000">
                                          <p:val>
                                            <p:strVal val="#ppt_w"/>
                                          </p:val>
                                        </p:tav>
                                      </p:tavLst>
                                    </p:anim>
                                    <p:anim calcmode="lin" valueType="num">
                                      <p:cBhvr>
                                        <p:cTn id="17" dur="750" fill="hold"/>
                                        <p:tgtEl>
                                          <p:spTgt spid="19"/>
                                        </p:tgtEl>
                                        <p:attrNameLst>
                                          <p:attrName>ppt_h</p:attrName>
                                        </p:attrNameLst>
                                      </p:cBhvr>
                                      <p:tavLst>
                                        <p:tav tm="0">
                                          <p:val>
                                            <p:fltVal val="0"/>
                                          </p:val>
                                        </p:tav>
                                        <p:tav tm="100000">
                                          <p:val>
                                            <p:strVal val="#ppt_h"/>
                                          </p:val>
                                        </p:tav>
                                      </p:tavLst>
                                    </p:anim>
                                    <p:animEffect transition="in" filter="fade">
                                      <p:cBhvr>
                                        <p:cTn id="18" dur="750"/>
                                        <p:tgtEl>
                                          <p:spTgt spid="19"/>
                                        </p:tgtEl>
                                      </p:cBhvr>
                                    </p:animEffect>
                                  </p:childTnLst>
                                </p:cTn>
                              </p:par>
                            </p:childTnLst>
                          </p:cTn>
                        </p:par>
                        <p:par>
                          <p:cTn id="19" fill="hold">
                            <p:stCondLst>
                              <p:cond delay="1500"/>
                            </p:stCondLst>
                            <p:childTnLst>
                              <p:par>
                                <p:cTn id="20" presetID="31" presetClass="entr" presetSubtype="0"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 calcmode="lin" valueType="num">
                                      <p:cBhvr>
                                        <p:cTn id="24" dur="500" fill="hold"/>
                                        <p:tgtEl>
                                          <p:spTgt spid="11"/>
                                        </p:tgtEl>
                                        <p:attrNameLst>
                                          <p:attrName>style.rotation</p:attrName>
                                        </p:attrNameLst>
                                      </p:cBhvr>
                                      <p:tavLst>
                                        <p:tav tm="0">
                                          <p:val>
                                            <p:fltVal val="90"/>
                                          </p:val>
                                        </p:tav>
                                        <p:tav tm="100000">
                                          <p:val>
                                            <p:fltVal val="0"/>
                                          </p:val>
                                        </p:tav>
                                      </p:tavLst>
                                    </p:anim>
                                    <p:animEffect transition="in" filter="fade">
                                      <p:cBhvr>
                                        <p:cTn id="25" dur="500"/>
                                        <p:tgtEl>
                                          <p:spTgt spid="11"/>
                                        </p:tgtEl>
                                      </p:cBhvr>
                                    </p:animEffect>
                                  </p:childTnLst>
                                </p:cTn>
                              </p:par>
                              <p:par>
                                <p:cTn id="26" presetID="8" presetClass="emph" presetSubtype="0" fill="hold" grpId="1" nodeType="withEffect">
                                  <p:stCondLst>
                                    <p:cond delay="0"/>
                                  </p:stCondLst>
                                  <p:childTnLst>
                                    <p:animRot by="21600000">
                                      <p:cBhvr>
                                        <p:cTn id="27" dur="500" fill="hold"/>
                                        <p:tgtEl>
                                          <p:spTgt spid="11"/>
                                        </p:tgtEl>
                                        <p:attrNameLst>
                                          <p:attrName>r</p:attrName>
                                        </p:attrNameLst>
                                      </p:cBhvr>
                                    </p:animRo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5"/>
                                        </p:tgtEl>
                                        <p:attrNameLst>
                                          <p:attrName>ppt_y</p:attrName>
                                        </p:attrNameLst>
                                      </p:cBhvr>
                                      <p:tavLst>
                                        <p:tav tm="0">
                                          <p:val>
                                            <p:strVal val="#ppt_y"/>
                                          </p:val>
                                        </p:tav>
                                        <p:tav tm="100000">
                                          <p:val>
                                            <p:strVal val="#ppt_y"/>
                                          </p:val>
                                        </p:tav>
                                      </p:tavLst>
                                    </p:anim>
                                    <p:anim calcmode="lin" valueType="num">
                                      <p:cBhvr>
                                        <p:cTn id="3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8" grpId="0"/>
      <p:bldP spid="15" grpId="0"/>
      <p:bldP spid="11" grpId="0" animBg="1"/>
      <p:bldP spid="11"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20</a:t>
            </a:fld>
            <a:endParaRPr lang="zh-CN" altLang="en-US" sz="1800" dirty="0">
              <a:solidFill>
                <a:schemeClr val="bg1"/>
              </a:solidFill>
            </a:endParaRPr>
          </a:p>
        </p:txBody>
      </p:sp>
      <p:sp>
        <p:nvSpPr>
          <p:cNvPr id="7" name="矩形 18"/>
          <p:cNvSpPr/>
          <p:nvPr/>
        </p:nvSpPr>
        <p:spPr>
          <a:xfrm>
            <a:off x="755576" y="1635646"/>
            <a:ext cx="2174379" cy="2808000"/>
          </a:xfrm>
          <a:custGeom>
            <a:avLst/>
            <a:gdLst/>
            <a:ahLst/>
            <a:cxnLst/>
            <a:rect l="l" t="t" r="r" b="b"/>
            <a:pathLst>
              <a:path w="2736304" h="3312368">
                <a:moveTo>
                  <a:pt x="571805" y="0"/>
                </a:moveTo>
                <a:lnTo>
                  <a:pt x="1008112" y="0"/>
                </a:lnTo>
                <a:lnTo>
                  <a:pt x="2164499" y="0"/>
                </a:lnTo>
                <a:lnTo>
                  <a:pt x="2736304" y="0"/>
                </a:lnTo>
                <a:lnTo>
                  <a:pt x="2736304" y="571805"/>
                </a:lnTo>
                <a:lnTo>
                  <a:pt x="2736304" y="1296144"/>
                </a:lnTo>
                <a:lnTo>
                  <a:pt x="2736304" y="2740563"/>
                </a:lnTo>
                <a:cubicBezTo>
                  <a:pt x="2736304" y="3056362"/>
                  <a:pt x="2480298" y="3312368"/>
                  <a:pt x="2164499" y="3312368"/>
                </a:cubicBezTo>
                <a:lnTo>
                  <a:pt x="1728192" y="3312368"/>
                </a:lnTo>
                <a:lnTo>
                  <a:pt x="571805" y="3312368"/>
                </a:lnTo>
                <a:lnTo>
                  <a:pt x="0" y="3312368"/>
                </a:lnTo>
                <a:lnTo>
                  <a:pt x="0" y="2740563"/>
                </a:lnTo>
                <a:lnTo>
                  <a:pt x="0" y="2016224"/>
                </a:lnTo>
                <a:lnTo>
                  <a:pt x="0" y="571805"/>
                </a:lnTo>
                <a:cubicBezTo>
                  <a:pt x="0" y="256006"/>
                  <a:pt x="256006" y="0"/>
                  <a:pt x="571805" y="0"/>
                </a:cubicBezTo>
                <a:close/>
              </a:path>
            </a:pathLst>
          </a:custGeom>
          <a:solidFill>
            <a:schemeClr val="bg1"/>
          </a:solidFill>
          <a:ln w="127000">
            <a:gradFill>
              <a:gsLst>
                <a:gs pos="0">
                  <a:schemeClr val="accent1"/>
                </a:gs>
                <a:gs pos="100000">
                  <a:schemeClr val="accent2"/>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lIns="170086" tIns="510257" rIns="170086" bIns="43202" anchor="ctr"/>
          <a:lstStyle/>
          <a:p>
            <a:pPr lvl="0" algn="just">
              <a:lnSpc>
                <a:spcPct val="130000"/>
              </a:lnSpc>
              <a:spcBef>
                <a:spcPts val="566"/>
              </a:spcBef>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模板中的所有颜色板式均可编辑替换，可以根据自己的需要更换自己喜欢的颜色与修改图表的布局，适当的增加或删除部分内容，以让您的报告内容更加生动形象</a:t>
            </a:r>
            <a:endParaRPr lang="zh-CN" altLang="en-US" sz="1400" dirty="0">
              <a:solidFill>
                <a:prstClr val="white">
                  <a:lumMod val="65000"/>
                </a:prstClr>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1133610" y="2346036"/>
            <a:ext cx="1417624" cy="0"/>
          </a:xfrm>
          <a:prstGeom prst="line">
            <a:avLst/>
          </a:prstGeom>
          <a:ln w="19050">
            <a:solidFill>
              <a:srgbClr val="004B7D"/>
            </a:solidFill>
            <a:prstDash val="solid"/>
          </a:ln>
        </p:spPr>
        <p:style>
          <a:lnRef idx="1">
            <a:schemeClr val="accent1"/>
          </a:lnRef>
          <a:fillRef idx="0">
            <a:schemeClr val="accent1"/>
          </a:fillRef>
          <a:effectRef idx="0">
            <a:schemeClr val="accent1"/>
          </a:effectRef>
          <a:fontRef idx="minor">
            <a:schemeClr val="tx1"/>
          </a:fontRef>
        </p:style>
      </p:cxnSp>
      <p:sp>
        <p:nvSpPr>
          <p:cNvPr id="12" name="KSO_GT1"/>
          <p:cNvSpPr txBox="1">
            <a:spLocks noChangeArrowheads="1"/>
          </p:cNvSpPr>
          <p:nvPr/>
        </p:nvSpPr>
        <p:spPr bwMode="auto">
          <a:xfrm>
            <a:off x="1133610" y="1806022"/>
            <a:ext cx="1417624" cy="540014"/>
          </a:xfrm>
          <a:prstGeom prst="rect">
            <a:avLst/>
          </a:prstGeom>
          <a:noFill/>
          <a:ln w="9525">
            <a:noFill/>
            <a:miter lim="800000"/>
            <a:headEnd/>
            <a:tailEnd/>
          </a:ln>
        </p:spPr>
        <p:txBody>
          <a:bodyPr lIns="0" tIns="43202" rIns="0" bIns="43202" anchor="ctr"/>
          <a:lstStyle/>
          <a:p>
            <a:pPr algn="ctr" eaLnBrk="1" hangingPunct="1"/>
            <a:r>
              <a:rPr lang="zh-CN" altLang="en-US" sz="2300" dirty="0">
                <a:solidFill>
                  <a:schemeClr val="tx1">
                    <a:lumMod val="75000"/>
                    <a:lumOff val="25000"/>
                  </a:schemeClr>
                </a:solidFill>
                <a:latin typeface="微软雅黑" pitchFamily="34" charset="-122"/>
                <a:ea typeface="微软雅黑" pitchFamily="34" charset="-122"/>
              </a:rPr>
              <a:t>添加标题</a:t>
            </a:r>
          </a:p>
        </p:txBody>
      </p:sp>
      <p:sp>
        <p:nvSpPr>
          <p:cNvPr id="13" name="矩形 18"/>
          <p:cNvSpPr/>
          <p:nvPr/>
        </p:nvSpPr>
        <p:spPr>
          <a:xfrm>
            <a:off x="3381219" y="1635646"/>
            <a:ext cx="2174379" cy="2808000"/>
          </a:xfrm>
          <a:custGeom>
            <a:avLst/>
            <a:gdLst/>
            <a:ahLst/>
            <a:cxnLst/>
            <a:rect l="l" t="t" r="r" b="b"/>
            <a:pathLst>
              <a:path w="2736304" h="3312368">
                <a:moveTo>
                  <a:pt x="571805" y="0"/>
                </a:moveTo>
                <a:lnTo>
                  <a:pt x="1008112" y="0"/>
                </a:lnTo>
                <a:lnTo>
                  <a:pt x="2164499" y="0"/>
                </a:lnTo>
                <a:lnTo>
                  <a:pt x="2736304" y="0"/>
                </a:lnTo>
                <a:lnTo>
                  <a:pt x="2736304" y="571805"/>
                </a:lnTo>
                <a:lnTo>
                  <a:pt x="2736304" y="1296144"/>
                </a:lnTo>
                <a:lnTo>
                  <a:pt x="2736304" y="2740563"/>
                </a:lnTo>
                <a:cubicBezTo>
                  <a:pt x="2736304" y="3056362"/>
                  <a:pt x="2480298" y="3312368"/>
                  <a:pt x="2164499" y="3312368"/>
                </a:cubicBezTo>
                <a:lnTo>
                  <a:pt x="1728192" y="3312368"/>
                </a:lnTo>
                <a:lnTo>
                  <a:pt x="571805" y="3312368"/>
                </a:lnTo>
                <a:lnTo>
                  <a:pt x="0" y="3312368"/>
                </a:lnTo>
                <a:lnTo>
                  <a:pt x="0" y="2740563"/>
                </a:lnTo>
                <a:lnTo>
                  <a:pt x="0" y="2016224"/>
                </a:lnTo>
                <a:lnTo>
                  <a:pt x="0" y="571805"/>
                </a:lnTo>
                <a:cubicBezTo>
                  <a:pt x="0" y="256006"/>
                  <a:pt x="256006" y="0"/>
                  <a:pt x="571805" y="0"/>
                </a:cubicBezTo>
                <a:close/>
              </a:path>
            </a:pathLst>
          </a:custGeom>
          <a:solidFill>
            <a:schemeClr val="bg1"/>
          </a:solidFill>
          <a:ln w="127000">
            <a:gradFill>
              <a:gsLst>
                <a:gs pos="0">
                  <a:schemeClr val="accent1"/>
                </a:gs>
                <a:gs pos="100000">
                  <a:schemeClr val="accent2"/>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lIns="170086" tIns="510257" rIns="170086" bIns="43202" anchor="ctr"/>
          <a:lstStyle/>
          <a:p>
            <a:pPr lvl="0" algn="just">
              <a:lnSpc>
                <a:spcPct val="130000"/>
              </a:lnSpc>
              <a:spcBef>
                <a:spcPts val="566"/>
              </a:spcBef>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模板中的所有颜色板式均可编辑替换，可以根据自己的需要更换自己喜欢的颜色与修改图表的布局，适当的增加或删除部分内容，以让您的报告内容更加生动形象</a:t>
            </a:r>
            <a:endParaRPr lang="zh-CN" altLang="en-US" sz="1400" dirty="0">
              <a:solidFill>
                <a:prstClr val="white">
                  <a:lumMod val="65000"/>
                </a:prstClr>
              </a:solidFill>
              <a:latin typeface="微软雅黑" panose="020B0503020204020204" pitchFamily="34" charset="-122"/>
              <a:ea typeface="微软雅黑" panose="020B0503020204020204" pitchFamily="34" charset="-122"/>
            </a:endParaRPr>
          </a:p>
        </p:txBody>
      </p:sp>
      <p:cxnSp>
        <p:nvCxnSpPr>
          <p:cNvPr id="14" name="直接连接符 13"/>
          <p:cNvCxnSpPr/>
          <p:nvPr/>
        </p:nvCxnSpPr>
        <p:spPr>
          <a:xfrm>
            <a:off x="3760345" y="2346036"/>
            <a:ext cx="1416126" cy="0"/>
          </a:xfrm>
          <a:prstGeom prst="line">
            <a:avLst/>
          </a:prstGeom>
          <a:ln w="19050">
            <a:solidFill>
              <a:srgbClr val="004B7D"/>
            </a:solidFill>
            <a:prstDash val="solid"/>
          </a:ln>
        </p:spPr>
        <p:style>
          <a:lnRef idx="1">
            <a:schemeClr val="accent1"/>
          </a:lnRef>
          <a:fillRef idx="0">
            <a:schemeClr val="accent1"/>
          </a:fillRef>
          <a:effectRef idx="0">
            <a:schemeClr val="accent1"/>
          </a:effectRef>
          <a:fontRef idx="minor">
            <a:schemeClr val="tx1"/>
          </a:fontRef>
        </p:style>
      </p:cxnSp>
      <p:sp>
        <p:nvSpPr>
          <p:cNvPr id="15" name="KSO_GT1"/>
          <p:cNvSpPr txBox="1">
            <a:spLocks noChangeArrowheads="1"/>
          </p:cNvSpPr>
          <p:nvPr/>
        </p:nvSpPr>
        <p:spPr bwMode="auto">
          <a:xfrm>
            <a:off x="3760345" y="1806022"/>
            <a:ext cx="1416126" cy="540014"/>
          </a:xfrm>
          <a:prstGeom prst="rect">
            <a:avLst/>
          </a:prstGeom>
          <a:noFill/>
          <a:ln w="9525">
            <a:noFill/>
            <a:miter lim="800000"/>
            <a:headEnd/>
            <a:tailEnd/>
          </a:ln>
        </p:spPr>
        <p:txBody>
          <a:bodyPr lIns="0" tIns="43202" rIns="0" bIns="43202" anchor="ctr"/>
          <a:lstStyle/>
          <a:p>
            <a:pPr algn="ctr"/>
            <a:r>
              <a:rPr lang="zh-CN" altLang="en-US" sz="2300" dirty="0">
                <a:solidFill>
                  <a:schemeClr val="tx1">
                    <a:lumMod val="75000"/>
                    <a:lumOff val="25000"/>
                  </a:schemeClr>
                </a:solidFill>
                <a:latin typeface="微软雅黑" pitchFamily="34" charset="-122"/>
                <a:ea typeface="微软雅黑" pitchFamily="34" charset="-122"/>
              </a:rPr>
              <a:t>添加标题</a:t>
            </a:r>
          </a:p>
        </p:txBody>
      </p:sp>
      <p:sp>
        <p:nvSpPr>
          <p:cNvPr id="16" name="矩形 18"/>
          <p:cNvSpPr/>
          <p:nvPr/>
        </p:nvSpPr>
        <p:spPr>
          <a:xfrm>
            <a:off x="5998021" y="1635646"/>
            <a:ext cx="2174379" cy="2808000"/>
          </a:xfrm>
          <a:custGeom>
            <a:avLst/>
            <a:gdLst/>
            <a:ahLst/>
            <a:cxnLst/>
            <a:rect l="l" t="t" r="r" b="b"/>
            <a:pathLst>
              <a:path w="2736304" h="3312368">
                <a:moveTo>
                  <a:pt x="571805" y="0"/>
                </a:moveTo>
                <a:lnTo>
                  <a:pt x="1008112" y="0"/>
                </a:lnTo>
                <a:lnTo>
                  <a:pt x="2164499" y="0"/>
                </a:lnTo>
                <a:lnTo>
                  <a:pt x="2736304" y="0"/>
                </a:lnTo>
                <a:lnTo>
                  <a:pt x="2736304" y="571805"/>
                </a:lnTo>
                <a:lnTo>
                  <a:pt x="2736304" y="1296144"/>
                </a:lnTo>
                <a:lnTo>
                  <a:pt x="2736304" y="2740563"/>
                </a:lnTo>
                <a:cubicBezTo>
                  <a:pt x="2736304" y="3056362"/>
                  <a:pt x="2480298" y="3312368"/>
                  <a:pt x="2164499" y="3312368"/>
                </a:cubicBezTo>
                <a:lnTo>
                  <a:pt x="1728192" y="3312368"/>
                </a:lnTo>
                <a:lnTo>
                  <a:pt x="571805" y="3312368"/>
                </a:lnTo>
                <a:lnTo>
                  <a:pt x="0" y="3312368"/>
                </a:lnTo>
                <a:lnTo>
                  <a:pt x="0" y="2740563"/>
                </a:lnTo>
                <a:lnTo>
                  <a:pt x="0" y="2016224"/>
                </a:lnTo>
                <a:lnTo>
                  <a:pt x="0" y="571805"/>
                </a:lnTo>
                <a:cubicBezTo>
                  <a:pt x="0" y="256006"/>
                  <a:pt x="256006" y="0"/>
                  <a:pt x="571805" y="0"/>
                </a:cubicBezTo>
                <a:close/>
              </a:path>
            </a:pathLst>
          </a:custGeom>
          <a:solidFill>
            <a:schemeClr val="bg1"/>
          </a:solidFill>
          <a:ln w="127000">
            <a:gradFill>
              <a:gsLst>
                <a:gs pos="0">
                  <a:schemeClr val="accent1"/>
                </a:gs>
                <a:gs pos="100000">
                  <a:schemeClr val="accent2"/>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lIns="170086" tIns="510257" rIns="170086" bIns="43202" anchor="ctr"/>
          <a:lstStyle/>
          <a:p>
            <a:pPr lvl="0" algn="just">
              <a:lnSpc>
                <a:spcPct val="130000"/>
              </a:lnSpc>
              <a:spcBef>
                <a:spcPts val="566"/>
              </a:spcBef>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模板中的所有颜色板式均可编辑替换，可以根据自己的需要更换自己喜欢的颜色与修改图表的布局，适当的增加或删除部分内容，以让您的报告内容更加生动形象</a:t>
            </a:r>
            <a:endParaRPr lang="zh-CN" altLang="en-US" sz="1400" dirty="0">
              <a:solidFill>
                <a:prstClr val="white">
                  <a:lumMod val="65000"/>
                </a:prstClr>
              </a:solidFill>
              <a:latin typeface="微软雅黑" panose="020B0503020204020204" pitchFamily="34" charset="-122"/>
              <a:ea typeface="微软雅黑" panose="020B0503020204020204" pitchFamily="34" charset="-122"/>
            </a:endParaRPr>
          </a:p>
        </p:txBody>
      </p:sp>
      <p:cxnSp>
        <p:nvCxnSpPr>
          <p:cNvPr id="17" name="直接连接符 16"/>
          <p:cNvCxnSpPr/>
          <p:nvPr/>
        </p:nvCxnSpPr>
        <p:spPr>
          <a:xfrm>
            <a:off x="6376740" y="2346036"/>
            <a:ext cx="1417626" cy="0"/>
          </a:xfrm>
          <a:prstGeom prst="line">
            <a:avLst/>
          </a:prstGeom>
          <a:ln w="19050">
            <a:solidFill>
              <a:srgbClr val="004B7D"/>
            </a:solidFill>
            <a:prstDash val="solid"/>
          </a:ln>
        </p:spPr>
        <p:style>
          <a:lnRef idx="1">
            <a:schemeClr val="accent1"/>
          </a:lnRef>
          <a:fillRef idx="0">
            <a:schemeClr val="accent1"/>
          </a:fillRef>
          <a:effectRef idx="0">
            <a:schemeClr val="accent1"/>
          </a:effectRef>
          <a:fontRef idx="minor">
            <a:schemeClr val="tx1"/>
          </a:fontRef>
        </p:style>
      </p:cxnSp>
      <p:sp>
        <p:nvSpPr>
          <p:cNvPr id="18" name="KSO_GT1"/>
          <p:cNvSpPr txBox="1">
            <a:spLocks noChangeArrowheads="1"/>
          </p:cNvSpPr>
          <p:nvPr/>
        </p:nvSpPr>
        <p:spPr bwMode="auto">
          <a:xfrm>
            <a:off x="6376740" y="1806022"/>
            <a:ext cx="1417626" cy="540014"/>
          </a:xfrm>
          <a:prstGeom prst="rect">
            <a:avLst/>
          </a:prstGeom>
          <a:noFill/>
          <a:ln w="9525">
            <a:noFill/>
            <a:miter lim="800000"/>
            <a:headEnd/>
            <a:tailEnd/>
          </a:ln>
        </p:spPr>
        <p:txBody>
          <a:bodyPr lIns="0" tIns="43202" rIns="0" bIns="43202" anchor="ctr"/>
          <a:lstStyle/>
          <a:p>
            <a:pPr algn="ctr"/>
            <a:r>
              <a:rPr lang="zh-CN" altLang="en-US" sz="2300" dirty="0">
                <a:solidFill>
                  <a:schemeClr val="tx1">
                    <a:lumMod val="75000"/>
                    <a:lumOff val="25000"/>
                  </a:schemeClr>
                </a:solidFill>
                <a:latin typeface="微软雅黑" pitchFamily="34" charset="-122"/>
                <a:ea typeface="微软雅黑" pitchFamily="34" charset="-122"/>
              </a:rPr>
              <a:t>添加标题</a:t>
            </a:r>
          </a:p>
        </p:txBody>
      </p:sp>
    </p:spTree>
    <p:extLst>
      <p:ext uri="{BB962C8B-B14F-4D97-AF65-F5344CB8AC3E}">
        <p14:creationId xmlns:p14="http://schemas.microsoft.com/office/powerpoint/2010/main" val="354631881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22" presetClass="entr" presetSubtype="4"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childTnLst>
                          </p:cTn>
                        </p:par>
                        <p:par>
                          <p:cTn id="25" fill="hold">
                            <p:stCondLst>
                              <p:cond delay="2275"/>
                            </p:stCondLst>
                            <p:childTnLst>
                              <p:par>
                                <p:cTn id="26" presetID="53" presetClass="entr" presetSubtype="16"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childTnLst>
                          </p:cTn>
                        </p:par>
                        <p:par>
                          <p:cTn id="36" fill="hold">
                            <p:stCondLst>
                              <p:cond delay="2775"/>
                            </p:stCondLst>
                            <p:childTnLst>
                              <p:par>
                                <p:cTn id="37" presetID="22" presetClass="entr" presetSubtype="4"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down)">
                                      <p:cBhvr>
                                        <p:cTn id="39" dur="500"/>
                                        <p:tgtEl>
                                          <p:spTgt spid="13"/>
                                        </p:tgtEl>
                                      </p:cBhvr>
                                    </p:animEffect>
                                  </p:childTnLst>
                                </p:cTn>
                              </p:par>
                            </p:childTnLst>
                          </p:cTn>
                        </p:par>
                        <p:par>
                          <p:cTn id="40" fill="hold">
                            <p:stCondLst>
                              <p:cond delay="3275"/>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p:cTn id="48" dur="500" fill="hold"/>
                                        <p:tgtEl>
                                          <p:spTgt spid="15"/>
                                        </p:tgtEl>
                                        <p:attrNameLst>
                                          <p:attrName>ppt_w</p:attrName>
                                        </p:attrNameLst>
                                      </p:cBhvr>
                                      <p:tavLst>
                                        <p:tav tm="0">
                                          <p:val>
                                            <p:fltVal val="0"/>
                                          </p:val>
                                        </p:tav>
                                        <p:tav tm="100000">
                                          <p:val>
                                            <p:strVal val="#ppt_w"/>
                                          </p:val>
                                        </p:tav>
                                      </p:tavLst>
                                    </p:anim>
                                    <p:anim calcmode="lin" valueType="num">
                                      <p:cBhvr>
                                        <p:cTn id="49" dur="500" fill="hold"/>
                                        <p:tgtEl>
                                          <p:spTgt spid="15"/>
                                        </p:tgtEl>
                                        <p:attrNameLst>
                                          <p:attrName>ppt_h</p:attrName>
                                        </p:attrNameLst>
                                      </p:cBhvr>
                                      <p:tavLst>
                                        <p:tav tm="0">
                                          <p:val>
                                            <p:fltVal val="0"/>
                                          </p:val>
                                        </p:tav>
                                        <p:tav tm="100000">
                                          <p:val>
                                            <p:strVal val="#ppt_h"/>
                                          </p:val>
                                        </p:tav>
                                      </p:tavLst>
                                    </p:anim>
                                    <p:animEffect transition="in" filter="fade">
                                      <p:cBhvr>
                                        <p:cTn id="50" dur="500"/>
                                        <p:tgtEl>
                                          <p:spTgt spid="15"/>
                                        </p:tgtEl>
                                      </p:cBhvr>
                                    </p:animEffect>
                                  </p:childTnLst>
                                </p:cTn>
                              </p:par>
                            </p:childTnLst>
                          </p:cTn>
                        </p:par>
                        <p:par>
                          <p:cTn id="51" fill="hold">
                            <p:stCondLst>
                              <p:cond delay="3775"/>
                            </p:stCondLst>
                            <p:childTnLst>
                              <p:par>
                                <p:cTn id="52" presetID="22" presetClass="entr" presetSubtype="4"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down)">
                                      <p:cBhvr>
                                        <p:cTn id="54" dur="500"/>
                                        <p:tgtEl>
                                          <p:spTgt spid="16"/>
                                        </p:tgtEl>
                                      </p:cBhvr>
                                    </p:animEffect>
                                  </p:childTnLst>
                                </p:cTn>
                              </p:par>
                            </p:childTnLst>
                          </p:cTn>
                        </p:par>
                        <p:par>
                          <p:cTn id="55" fill="hold">
                            <p:stCondLst>
                              <p:cond delay="4275"/>
                            </p:stCondLst>
                            <p:childTnLst>
                              <p:par>
                                <p:cTn id="56" presetID="53" presetClass="entr" presetSubtype="16"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fltVal val="0"/>
                                          </p:val>
                                        </p:tav>
                                        <p:tav tm="100000">
                                          <p:val>
                                            <p:strVal val="#ppt_w"/>
                                          </p:val>
                                        </p:tav>
                                      </p:tavLst>
                                    </p:anim>
                                    <p:anim calcmode="lin" valueType="num">
                                      <p:cBhvr>
                                        <p:cTn id="64" dur="500" fill="hold"/>
                                        <p:tgtEl>
                                          <p:spTgt spid="18"/>
                                        </p:tgtEl>
                                        <p:attrNameLst>
                                          <p:attrName>ppt_h</p:attrName>
                                        </p:attrNameLst>
                                      </p:cBhvr>
                                      <p:tavLst>
                                        <p:tav tm="0">
                                          <p:val>
                                            <p:fltVal val="0"/>
                                          </p:val>
                                        </p:tav>
                                        <p:tav tm="100000">
                                          <p:val>
                                            <p:strVal val="#ppt_h"/>
                                          </p:val>
                                        </p:tav>
                                      </p:tavLst>
                                    </p:anim>
                                    <p:animEffect transition="in" filter="fade">
                                      <p:cBhvr>
                                        <p:cTn id="6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2" grpId="0"/>
      <p:bldP spid="13" grpId="0" animBg="1"/>
      <p:bldP spid="15" grpId="0"/>
      <p:bldP spid="16" grpId="0" animBg="1"/>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21</a:t>
            </a:fld>
            <a:endParaRPr lang="zh-CN" altLang="en-US" sz="1800" dirty="0">
              <a:solidFill>
                <a:schemeClr val="bg1"/>
              </a:solidFill>
            </a:endParaRPr>
          </a:p>
        </p:txBody>
      </p:sp>
      <p:sp>
        <p:nvSpPr>
          <p:cNvPr id="7" name="矩形 6"/>
          <p:cNvSpPr/>
          <p:nvPr/>
        </p:nvSpPr>
        <p:spPr>
          <a:xfrm>
            <a:off x="755624" y="1635646"/>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3127" y="1535003"/>
            <a:ext cx="2088184" cy="136815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563888" y="1635646"/>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455923" y="1535003"/>
            <a:ext cx="2088184" cy="136815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6300192" y="1635646"/>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228720" y="1535003"/>
            <a:ext cx="2088184" cy="1368152"/>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7"/>
          <p:cNvSpPr txBox="1">
            <a:spLocks noChangeArrowheads="1"/>
          </p:cNvSpPr>
          <p:nvPr/>
        </p:nvSpPr>
        <p:spPr bwMode="auto">
          <a:xfrm>
            <a:off x="682615" y="3291830"/>
            <a:ext cx="2233177" cy="91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a:t>
            </a:r>
          </a:p>
        </p:txBody>
      </p:sp>
      <p:sp>
        <p:nvSpPr>
          <p:cNvPr id="17" name="文本框 7"/>
          <p:cNvSpPr txBox="1">
            <a:spLocks noChangeArrowheads="1"/>
          </p:cNvSpPr>
          <p:nvPr/>
        </p:nvSpPr>
        <p:spPr bwMode="auto">
          <a:xfrm>
            <a:off x="3455411" y="3291830"/>
            <a:ext cx="2233177" cy="91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a:t>
            </a:r>
          </a:p>
        </p:txBody>
      </p:sp>
      <p:sp>
        <p:nvSpPr>
          <p:cNvPr id="18" name="文本框 7"/>
          <p:cNvSpPr txBox="1">
            <a:spLocks noChangeArrowheads="1"/>
          </p:cNvSpPr>
          <p:nvPr/>
        </p:nvSpPr>
        <p:spPr bwMode="auto">
          <a:xfrm>
            <a:off x="6228208" y="3291830"/>
            <a:ext cx="2233177" cy="91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a:t>
            </a:r>
          </a:p>
        </p:txBody>
      </p:sp>
    </p:spTree>
    <p:extLst>
      <p:ext uri="{BB962C8B-B14F-4D97-AF65-F5344CB8AC3E}">
        <p14:creationId xmlns:p14="http://schemas.microsoft.com/office/powerpoint/2010/main" val="250792679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10"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42" presetClass="path" presetSubtype="0" accel="50000" decel="50000" fill="hold" grpId="1" nodeType="withEffect">
                                  <p:stCondLst>
                                    <p:cond delay="0"/>
                                  </p:stCondLst>
                                  <p:childTnLst>
                                    <p:animMotion origin="layout" path="M 1.11111E-6 -2.33117E-6 L -0.10625 -0.12735 " pathEditMode="relative" rAng="0" ptsTypes="AA">
                                      <p:cBhvr>
                                        <p:cTn id="26" dur="1000" spd="-100000" fill="hold"/>
                                        <p:tgtEl>
                                          <p:spTgt spid="11"/>
                                        </p:tgtEl>
                                        <p:attrNameLst>
                                          <p:attrName>ppt_x</p:attrName>
                                          <p:attrName>ppt_y</p:attrName>
                                        </p:attrNameLst>
                                      </p:cBhvr>
                                      <p:rCtr x="-5313" y="-6383"/>
                                    </p:animMotion>
                                  </p:childTnLst>
                                </p:cTn>
                              </p:par>
                              <p:par>
                                <p:cTn id="27" presetID="10"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par>
                                <p:cTn id="30" presetID="42" presetClass="path" presetSubtype="0" accel="50000" decel="50000" fill="hold" grpId="1" nodeType="withEffect">
                                  <p:stCondLst>
                                    <p:cond delay="0"/>
                                  </p:stCondLst>
                                  <p:childTnLst>
                                    <p:animMotion origin="layout" path="M -1.38889E-6 1.21184E-6 L 0.10643 0.11902 " pathEditMode="relative" rAng="0" ptsTypes="AA">
                                      <p:cBhvr>
                                        <p:cTn id="31" dur="1000" spd="-100000" fill="hold"/>
                                        <p:tgtEl>
                                          <p:spTgt spid="7"/>
                                        </p:tgtEl>
                                        <p:attrNameLst>
                                          <p:attrName>ppt_x</p:attrName>
                                          <p:attrName>ppt_y</p:attrName>
                                        </p:attrNameLst>
                                      </p:cBhvr>
                                      <p:rCtr x="5313" y="5951"/>
                                    </p:animMotion>
                                  </p:childTnLst>
                                </p:cTn>
                              </p:par>
                            </p:childTnLst>
                          </p:cTn>
                        </p:par>
                        <p:par>
                          <p:cTn id="32" fill="hold">
                            <p:stCondLst>
                              <p:cond delay="2775"/>
                            </p:stCondLst>
                            <p:childTnLst>
                              <p:par>
                                <p:cTn id="33" presetID="22" presetClass="entr" presetSubtype="1"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up)">
                                      <p:cBhvr>
                                        <p:cTn id="35" dur="500"/>
                                        <p:tgtEl>
                                          <p:spTgt spid="16"/>
                                        </p:tgtEl>
                                      </p:cBhvr>
                                    </p:animEffect>
                                  </p:childTnLst>
                                </p:cTn>
                              </p:par>
                            </p:childTnLst>
                          </p:cTn>
                        </p:par>
                        <p:par>
                          <p:cTn id="36" fill="hold">
                            <p:stCondLst>
                              <p:cond delay="3275"/>
                            </p:stCondLst>
                            <p:childTnLst>
                              <p:par>
                                <p:cTn id="37" presetID="10"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42" presetClass="path" presetSubtype="0" accel="50000" decel="50000" fill="hold" grpId="1" nodeType="withEffect">
                                  <p:stCondLst>
                                    <p:cond delay="0"/>
                                  </p:stCondLst>
                                  <p:childTnLst>
                                    <p:animMotion origin="layout" path="M 1.11111E-6 -2.33117E-6 L -0.10625 -0.12735 " pathEditMode="relative" rAng="0" ptsTypes="AA">
                                      <p:cBhvr>
                                        <p:cTn id="41" dur="1000" spd="-100000" fill="hold"/>
                                        <p:tgtEl>
                                          <p:spTgt spid="13"/>
                                        </p:tgtEl>
                                        <p:attrNameLst>
                                          <p:attrName>ppt_x</p:attrName>
                                          <p:attrName>ppt_y</p:attrName>
                                        </p:attrNameLst>
                                      </p:cBhvr>
                                      <p:rCtr x="-5313" y="-6383"/>
                                    </p:animMotion>
                                  </p:childTnLst>
                                </p:cTn>
                              </p:par>
                              <p:par>
                                <p:cTn id="42" presetID="10"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par>
                                <p:cTn id="45" presetID="42" presetClass="path" presetSubtype="0" accel="50000" decel="50000" fill="hold" grpId="1" nodeType="withEffect">
                                  <p:stCondLst>
                                    <p:cond delay="0"/>
                                  </p:stCondLst>
                                  <p:childTnLst>
                                    <p:animMotion origin="layout" path="M -1.38889E-6 1.21184E-6 L 0.10643 0.11902 " pathEditMode="relative" rAng="0" ptsTypes="AA">
                                      <p:cBhvr>
                                        <p:cTn id="46" dur="1000" spd="-100000" fill="hold"/>
                                        <p:tgtEl>
                                          <p:spTgt spid="12"/>
                                        </p:tgtEl>
                                        <p:attrNameLst>
                                          <p:attrName>ppt_x</p:attrName>
                                          <p:attrName>ppt_y</p:attrName>
                                        </p:attrNameLst>
                                      </p:cBhvr>
                                      <p:rCtr x="5313" y="5951"/>
                                    </p:animMotion>
                                  </p:childTnLst>
                                </p:cTn>
                              </p:par>
                            </p:childTnLst>
                          </p:cTn>
                        </p:par>
                        <p:par>
                          <p:cTn id="47" fill="hold">
                            <p:stCondLst>
                              <p:cond delay="4275"/>
                            </p:stCondLst>
                            <p:childTnLst>
                              <p:par>
                                <p:cTn id="48" presetID="22" presetClass="entr" presetSubtype="1"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up)">
                                      <p:cBhvr>
                                        <p:cTn id="50" dur="500"/>
                                        <p:tgtEl>
                                          <p:spTgt spid="17"/>
                                        </p:tgtEl>
                                      </p:cBhvr>
                                    </p:animEffect>
                                  </p:childTnLst>
                                </p:cTn>
                              </p:par>
                            </p:childTnLst>
                          </p:cTn>
                        </p:par>
                        <p:par>
                          <p:cTn id="51" fill="hold">
                            <p:stCondLst>
                              <p:cond delay="4775"/>
                            </p:stCondLst>
                            <p:childTnLst>
                              <p:par>
                                <p:cTn id="52" presetID="10" presetClass="entr" presetSubtype="0"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childTnLst>
                                </p:cTn>
                              </p:par>
                              <p:par>
                                <p:cTn id="55" presetID="42" presetClass="path" presetSubtype="0" accel="50000" decel="50000" fill="hold" grpId="1" nodeType="withEffect">
                                  <p:stCondLst>
                                    <p:cond delay="0"/>
                                  </p:stCondLst>
                                  <p:childTnLst>
                                    <p:animMotion origin="layout" path="M 1.11111E-6 -2.33117E-6 L -0.10625 -0.12735 " pathEditMode="relative" rAng="0" ptsTypes="AA">
                                      <p:cBhvr>
                                        <p:cTn id="56" dur="1000" spd="-100000" fill="hold"/>
                                        <p:tgtEl>
                                          <p:spTgt spid="15"/>
                                        </p:tgtEl>
                                        <p:attrNameLst>
                                          <p:attrName>ppt_x</p:attrName>
                                          <p:attrName>ppt_y</p:attrName>
                                        </p:attrNameLst>
                                      </p:cBhvr>
                                      <p:rCtr x="-5313" y="-6383"/>
                                    </p:animMotion>
                                  </p:childTnLst>
                                </p:cTn>
                              </p:par>
                              <p:par>
                                <p:cTn id="57" presetID="10"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par>
                                <p:cTn id="60" presetID="42" presetClass="path" presetSubtype="0" accel="50000" decel="50000" fill="hold" grpId="1" nodeType="withEffect">
                                  <p:stCondLst>
                                    <p:cond delay="0"/>
                                  </p:stCondLst>
                                  <p:childTnLst>
                                    <p:animMotion origin="layout" path="M -1.38889E-6 1.21184E-6 L 0.10643 0.11902 " pathEditMode="relative" rAng="0" ptsTypes="AA">
                                      <p:cBhvr>
                                        <p:cTn id="61" dur="1000" spd="-100000" fill="hold"/>
                                        <p:tgtEl>
                                          <p:spTgt spid="14"/>
                                        </p:tgtEl>
                                        <p:attrNameLst>
                                          <p:attrName>ppt_x</p:attrName>
                                          <p:attrName>ppt_y</p:attrName>
                                        </p:attrNameLst>
                                      </p:cBhvr>
                                      <p:rCtr x="5313" y="5951"/>
                                    </p:animMotion>
                                  </p:childTnLst>
                                </p:cTn>
                              </p:par>
                            </p:childTnLst>
                          </p:cTn>
                        </p:par>
                        <p:par>
                          <p:cTn id="62" fill="hold">
                            <p:stCondLst>
                              <p:cond delay="5775"/>
                            </p:stCondLst>
                            <p:childTnLst>
                              <p:par>
                                <p:cTn id="63" presetID="22" presetClass="entr" presetSubtype="1"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up)">
                                      <p:cBhvr>
                                        <p:cTn id="6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7"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22</a:t>
            </a:fld>
            <a:endParaRPr lang="zh-CN" altLang="en-US" sz="1800" dirty="0">
              <a:solidFill>
                <a:schemeClr val="bg1"/>
              </a:solidFill>
            </a:endParaRPr>
          </a:p>
        </p:txBody>
      </p:sp>
      <p:sp>
        <p:nvSpPr>
          <p:cNvPr id="7" name="Text Box 10"/>
          <p:cNvSpPr txBox="1">
            <a:spLocks noChangeArrowheads="1"/>
          </p:cNvSpPr>
          <p:nvPr/>
        </p:nvSpPr>
        <p:spPr bwMode="auto">
          <a:xfrm>
            <a:off x="750971" y="3393994"/>
            <a:ext cx="1262877" cy="710964"/>
          </a:xfrm>
          <a:prstGeom prst="rect">
            <a:avLst/>
          </a:prstGeom>
          <a:noFill/>
          <a:ln w="9525">
            <a:noFill/>
            <a:miter lim="800000"/>
            <a:headEnd/>
            <a:tailEnd/>
          </a:ln>
        </p:spPr>
        <p:txBody>
          <a:bodyPr wrap="square" lIns="45720" tIns="22860" rIns="45720" bIns="22860">
            <a:spAutoFit/>
          </a:bodyPr>
          <a:lstStyle/>
          <a:p>
            <a:pPr algn="just">
              <a:lnSpc>
                <a:spcPct val="120000"/>
              </a:lnSpc>
              <a:spcBef>
                <a:spcPts val="661"/>
              </a:spcBef>
              <a:spcAft>
                <a:spcPts val="661"/>
              </a:spcAft>
              <a:defRPr/>
            </a:pPr>
            <a:r>
              <a:rPr lang="zh-CN" altLang="en-US" sz="1200" dirty="0">
                <a:solidFill>
                  <a:schemeClr val="tx1">
                    <a:lumMod val="75000"/>
                    <a:lumOff val="25000"/>
                  </a:schemeClr>
                </a:solidFill>
                <a:latin typeface="微软雅黑" pitchFamily="34" charset="-122"/>
                <a:ea typeface="微软雅黑" pitchFamily="34" charset="-122"/>
              </a:rPr>
              <a:t>要添加适当的文字，一页的文字最好不超</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a:t>
            </a:r>
          </a:p>
        </p:txBody>
      </p:sp>
      <p:sp>
        <p:nvSpPr>
          <p:cNvPr id="11" name="Text Box 10"/>
          <p:cNvSpPr txBox="1">
            <a:spLocks noChangeArrowheads="1"/>
          </p:cNvSpPr>
          <p:nvPr/>
        </p:nvSpPr>
        <p:spPr bwMode="auto">
          <a:xfrm>
            <a:off x="2286412" y="4042066"/>
            <a:ext cx="1262877" cy="692177"/>
          </a:xfrm>
          <a:prstGeom prst="rect">
            <a:avLst/>
          </a:prstGeom>
          <a:noFill/>
          <a:ln w="9525">
            <a:noFill/>
            <a:miter lim="800000"/>
            <a:headEnd/>
            <a:tailEnd/>
          </a:ln>
        </p:spPr>
        <p:txBody>
          <a:bodyPr wrap="square" lIns="45720" tIns="22860" rIns="45720" bIns="22860">
            <a:spAutoFit/>
          </a:bodyPr>
          <a:lstStyle/>
          <a:p>
            <a:pPr algn="just">
              <a:lnSpc>
                <a:spcPct val="120000"/>
              </a:lnSpc>
              <a:spcBef>
                <a:spcPts val="661"/>
              </a:spcBef>
              <a:spcAft>
                <a:spcPts val="661"/>
              </a:spcAft>
              <a:defRPr/>
            </a:pPr>
            <a:r>
              <a:rPr lang="zh-CN" altLang="en-US" sz="1200" dirty="0">
                <a:solidFill>
                  <a:schemeClr val="tx1">
                    <a:lumMod val="75000"/>
                    <a:lumOff val="25000"/>
                  </a:schemeClr>
                </a:solidFill>
                <a:latin typeface="微软雅黑" pitchFamily="34" charset="-122"/>
                <a:ea typeface="微软雅黑" pitchFamily="34" charset="-122"/>
              </a:rPr>
              <a:t>要添加适当的文字，一页的文字最好不超</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a:t>
            </a:r>
          </a:p>
        </p:txBody>
      </p:sp>
      <p:sp>
        <p:nvSpPr>
          <p:cNvPr id="12" name="Text Box 10"/>
          <p:cNvSpPr txBox="1">
            <a:spLocks noChangeArrowheads="1"/>
          </p:cNvSpPr>
          <p:nvPr/>
        </p:nvSpPr>
        <p:spPr bwMode="auto">
          <a:xfrm>
            <a:off x="3821853" y="3393994"/>
            <a:ext cx="1262877" cy="692177"/>
          </a:xfrm>
          <a:prstGeom prst="rect">
            <a:avLst/>
          </a:prstGeom>
          <a:noFill/>
          <a:ln w="9525">
            <a:noFill/>
            <a:miter lim="800000"/>
            <a:headEnd/>
            <a:tailEnd/>
          </a:ln>
        </p:spPr>
        <p:txBody>
          <a:bodyPr wrap="square" lIns="45720" tIns="22860" rIns="45720" bIns="22860">
            <a:spAutoFit/>
          </a:bodyPr>
          <a:lstStyle/>
          <a:p>
            <a:pPr algn="just">
              <a:lnSpc>
                <a:spcPct val="120000"/>
              </a:lnSpc>
              <a:spcBef>
                <a:spcPts val="661"/>
              </a:spcBef>
              <a:spcAft>
                <a:spcPts val="661"/>
              </a:spcAft>
              <a:defRPr/>
            </a:pPr>
            <a:r>
              <a:rPr lang="zh-CN" altLang="en-US" sz="1200" dirty="0">
                <a:solidFill>
                  <a:schemeClr val="tx1">
                    <a:lumMod val="75000"/>
                    <a:lumOff val="25000"/>
                  </a:schemeClr>
                </a:solidFill>
                <a:latin typeface="微软雅黑" pitchFamily="34" charset="-122"/>
                <a:ea typeface="微软雅黑" pitchFamily="34" charset="-122"/>
              </a:rPr>
              <a:t>要添加适当的文字，一页的文字最好不超</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a:t>
            </a:r>
          </a:p>
        </p:txBody>
      </p:sp>
      <p:sp>
        <p:nvSpPr>
          <p:cNvPr id="13" name="Text Box 10"/>
          <p:cNvSpPr txBox="1">
            <a:spLocks noChangeArrowheads="1"/>
          </p:cNvSpPr>
          <p:nvPr/>
        </p:nvSpPr>
        <p:spPr bwMode="auto">
          <a:xfrm>
            <a:off x="5357294" y="4042066"/>
            <a:ext cx="1262877" cy="692177"/>
          </a:xfrm>
          <a:prstGeom prst="rect">
            <a:avLst/>
          </a:prstGeom>
          <a:noFill/>
          <a:ln w="9525">
            <a:noFill/>
            <a:miter lim="800000"/>
            <a:headEnd/>
            <a:tailEnd/>
          </a:ln>
        </p:spPr>
        <p:txBody>
          <a:bodyPr wrap="square" lIns="45720" tIns="22860" rIns="45720" bIns="22860">
            <a:spAutoFit/>
          </a:bodyPr>
          <a:lstStyle/>
          <a:p>
            <a:pPr algn="just">
              <a:lnSpc>
                <a:spcPct val="120000"/>
              </a:lnSpc>
              <a:spcBef>
                <a:spcPts val="661"/>
              </a:spcBef>
              <a:spcAft>
                <a:spcPts val="661"/>
              </a:spcAft>
              <a:defRPr/>
            </a:pPr>
            <a:r>
              <a:rPr lang="zh-CN" altLang="en-US" sz="1200" dirty="0">
                <a:solidFill>
                  <a:schemeClr val="tx1">
                    <a:lumMod val="75000"/>
                    <a:lumOff val="25000"/>
                  </a:schemeClr>
                </a:solidFill>
                <a:latin typeface="微软雅黑" pitchFamily="34" charset="-122"/>
                <a:ea typeface="微软雅黑" pitchFamily="34" charset="-122"/>
              </a:rPr>
              <a:t>要添加适当的文字，一页的文字最好不超</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a:t>
            </a:r>
          </a:p>
        </p:txBody>
      </p:sp>
      <p:sp>
        <p:nvSpPr>
          <p:cNvPr id="14" name="Text Box 10"/>
          <p:cNvSpPr txBox="1">
            <a:spLocks noChangeArrowheads="1"/>
          </p:cNvSpPr>
          <p:nvPr/>
        </p:nvSpPr>
        <p:spPr bwMode="auto">
          <a:xfrm>
            <a:off x="6892734" y="3393994"/>
            <a:ext cx="1262877" cy="692177"/>
          </a:xfrm>
          <a:prstGeom prst="rect">
            <a:avLst/>
          </a:prstGeom>
          <a:noFill/>
          <a:ln w="9525">
            <a:noFill/>
            <a:miter lim="800000"/>
            <a:headEnd/>
            <a:tailEnd/>
          </a:ln>
        </p:spPr>
        <p:txBody>
          <a:bodyPr wrap="square" lIns="45720" tIns="22860" rIns="45720" bIns="22860">
            <a:spAutoFit/>
          </a:bodyPr>
          <a:lstStyle/>
          <a:p>
            <a:pPr algn="just">
              <a:lnSpc>
                <a:spcPct val="120000"/>
              </a:lnSpc>
              <a:spcBef>
                <a:spcPts val="661"/>
              </a:spcBef>
              <a:spcAft>
                <a:spcPts val="661"/>
              </a:spcAft>
              <a:defRPr/>
            </a:pPr>
            <a:r>
              <a:rPr lang="zh-CN" altLang="en-US" sz="1200" dirty="0">
                <a:solidFill>
                  <a:schemeClr val="tx1">
                    <a:lumMod val="75000"/>
                    <a:lumOff val="25000"/>
                  </a:schemeClr>
                </a:solidFill>
                <a:latin typeface="微软雅黑" pitchFamily="34" charset="-122"/>
                <a:ea typeface="微软雅黑" pitchFamily="34" charset="-122"/>
              </a:rPr>
              <a:t>要添加适当的文字，一页的文字最好不超</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a:t>
            </a:r>
          </a:p>
        </p:txBody>
      </p:sp>
      <p:sp>
        <p:nvSpPr>
          <p:cNvPr id="16" name="Oval 4"/>
          <p:cNvSpPr/>
          <p:nvPr/>
        </p:nvSpPr>
        <p:spPr>
          <a:xfrm>
            <a:off x="2315477" y="2727553"/>
            <a:ext cx="1152000" cy="1152000"/>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华文细黑" panose="02010600040101010101" pitchFamily="2" charset="-122"/>
                <a:ea typeface="华文细黑" panose="02010600040101010101" pitchFamily="2" charset="-122"/>
              </a:rPr>
              <a:t>添加文本</a:t>
            </a:r>
            <a:endParaRPr lang="en-US" altLang="zh-CN" dirty="0">
              <a:latin typeface="华文细黑" panose="02010600040101010101" pitchFamily="2" charset="-122"/>
              <a:ea typeface="华文细黑" panose="02010600040101010101" pitchFamily="2" charset="-122"/>
            </a:endParaRPr>
          </a:p>
        </p:txBody>
      </p:sp>
      <p:sp>
        <p:nvSpPr>
          <p:cNvPr id="19" name="Oval 8"/>
          <p:cNvSpPr/>
          <p:nvPr/>
        </p:nvSpPr>
        <p:spPr>
          <a:xfrm>
            <a:off x="6921799" y="2127022"/>
            <a:ext cx="1152000" cy="1152000"/>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华文细黑" panose="02010600040101010101" pitchFamily="2" charset="-122"/>
                <a:ea typeface="华文细黑" panose="02010600040101010101" pitchFamily="2" charset="-122"/>
              </a:rPr>
              <a:t>添加文本</a:t>
            </a:r>
            <a:endParaRPr lang="en-US" altLang="zh-CN" dirty="0">
              <a:latin typeface="华文细黑" panose="02010600040101010101" pitchFamily="2" charset="-122"/>
              <a:ea typeface="华文细黑" panose="02010600040101010101" pitchFamily="2" charset="-122"/>
            </a:endParaRPr>
          </a:p>
        </p:txBody>
      </p:sp>
      <p:sp>
        <p:nvSpPr>
          <p:cNvPr id="27" name="Oval 5"/>
          <p:cNvSpPr/>
          <p:nvPr/>
        </p:nvSpPr>
        <p:spPr>
          <a:xfrm>
            <a:off x="3850918" y="2127022"/>
            <a:ext cx="1152000" cy="1152000"/>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华文细黑" panose="02010600040101010101" pitchFamily="2" charset="-122"/>
                <a:ea typeface="华文细黑" panose="02010600040101010101" pitchFamily="2" charset="-122"/>
              </a:rPr>
              <a:t>添加文本</a:t>
            </a:r>
            <a:endParaRPr lang="en-US" altLang="zh-CN" dirty="0">
              <a:latin typeface="华文细黑" panose="02010600040101010101" pitchFamily="2" charset="-122"/>
              <a:ea typeface="华文细黑" panose="02010600040101010101" pitchFamily="2" charset="-122"/>
            </a:endParaRPr>
          </a:p>
        </p:txBody>
      </p:sp>
      <p:sp>
        <p:nvSpPr>
          <p:cNvPr id="33" name="Oval 7"/>
          <p:cNvSpPr/>
          <p:nvPr/>
        </p:nvSpPr>
        <p:spPr>
          <a:xfrm>
            <a:off x="5386359" y="2727553"/>
            <a:ext cx="1152000" cy="1152000"/>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华文细黑" panose="02010600040101010101" pitchFamily="2" charset="-122"/>
                <a:ea typeface="华文细黑" panose="02010600040101010101" pitchFamily="2" charset="-122"/>
              </a:rPr>
              <a:t>添加文本</a:t>
            </a:r>
            <a:endParaRPr lang="en-US" altLang="zh-CN" dirty="0">
              <a:latin typeface="华文细黑" panose="02010600040101010101" pitchFamily="2" charset="-122"/>
              <a:ea typeface="华文细黑" panose="02010600040101010101" pitchFamily="2" charset="-122"/>
            </a:endParaRPr>
          </a:p>
        </p:txBody>
      </p:sp>
      <p:sp>
        <p:nvSpPr>
          <p:cNvPr id="39" name="Oval 3"/>
          <p:cNvSpPr/>
          <p:nvPr/>
        </p:nvSpPr>
        <p:spPr>
          <a:xfrm>
            <a:off x="780036" y="2127022"/>
            <a:ext cx="1152000" cy="1152000"/>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添加文本</a:t>
            </a:r>
            <a:endParaRPr lang="en-US" dirty="0">
              <a:latin typeface="华文细黑" panose="02010600040101010101" pitchFamily="2" charset="-122"/>
              <a:ea typeface="华文细黑" panose="02010600040101010101" pitchFamily="2" charset="-122"/>
            </a:endParaRPr>
          </a:p>
        </p:txBody>
      </p:sp>
      <p:sp>
        <p:nvSpPr>
          <p:cNvPr id="45" name="Text Box 7"/>
          <p:cNvSpPr txBox="1">
            <a:spLocks noChangeArrowheads="1"/>
          </p:cNvSpPr>
          <p:nvPr/>
        </p:nvSpPr>
        <p:spPr bwMode="auto">
          <a:xfrm>
            <a:off x="726705" y="1249376"/>
            <a:ext cx="7690591" cy="654025"/>
          </a:xfrm>
          <a:prstGeom prst="rect">
            <a:avLst/>
          </a:prstGeom>
          <a:noFill/>
          <a:ln w="9525">
            <a:noFill/>
            <a:miter lim="800000"/>
            <a:headEnd/>
            <a:tailEnd/>
          </a:ln>
        </p:spPr>
        <p:txBody>
          <a:bodyPr wrap="square" lIns="45720" tIns="22860" rIns="45720" bIns="22860" anchor="ctr">
            <a:spAutoFit/>
          </a:bodyPr>
          <a:lstStyle/>
          <a:p>
            <a:pPr defTabSz="1088232">
              <a:lnSpc>
                <a:spcPct val="150000"/>
              </a:lnSpc>
            </a:pPr>
            <a:r>
              <a:rPr lang="zh-CN" altLang="en-US" sz="1400" dirty="0">
                <a:solidFill>
                  <a:prstClr val="black">
                    <a:lumMod val="75000"/>
                    <a:lumOff val="25000"/>
                  </a:prstClr>
                </a:solidFill>
                <a:latin typeface="微软雅黑" pitchFamily="34" charset="-122"/>
                <a:ea typeface="微软雅黑" pitchFamily="34" charset="-122"/>
              </a:rPr>
              <a:t>模板中的所有颜色板式均可编辑替换，可以根据自己的需要更换自己喜欢的颜色与修改图表的布局，适当的增加或删除部分内容，以让您的报告内容更加生动形象</a:t>
            </a:r>
            <a:endParaRPr lang="en-US" sz="1200" dirty="0">
              <a:solidFill>
                <a:schemeClr val="bg1">
                  <a:lumMod val="65000"/>
                </a:schemeClr>
              </a:solidFill>
              <a:latin typeface="Open Sans Semibold" pitchFamily="34" charset="0"/>
              <a:ea typeface="Open Sans Semibold" pitchFamily="34" charset="0"/>
              <a:cs typeface="Open Sans Semibold" pitchFamily="34" charset="0"/>
            </a:endParaRPr>
          </a:p>
        </p:txBody>
      </p:sp>
    </p:spTree>
    <p:extLst>
      <p:ext uri="{BB962C8B-B14F-4D97-AF65-F5344CB8AC3E}">
        <p14:creationId xmlns:p14="http://schemas.microsoft.com/office/powerpoint/2010/main" val="75550771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22" presetClass="entr" presetSubtype="8" fill="hold" grpId="0" nodeType="after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wipe(left)">
                                      <p:cBhvr>
                                        <p:cTn id="24" dur="1000"/>
                                        <p:tgtEl>
                                          <p:spTgt spid="45"/>
                                        </p:tgtEl>
                                      </p:cBhvr>
                                    </p:animEffect>
                                  </p:childTnLst>
                                </p:cTn>
                              </p:par>
                            </p:childTnLst>
                          </p:cTn>
                        </p:par>
                        <p:par>
                          <p:cTn id="25" fill="hold">
                            <p:stCondLst>
                              <p:cond delay="2775"/>
                            </p:stCondLst>
                            <p:childTnLst>
                              <p:par>
                                <p:cTn id="26" presetID="2" presetClass="entr" presetSubtype="4" decel="53333"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additive="base">
                                        <p:cTn id="28" dur="750" fill="hold"/>
                                        <p:tgtEl>
                                          <p:spTgt spid="39"/>
                                        </p:tgtEl>
                                        <p:attrNameLst>
                                          <p:attrName>ppt_x</p:attrName>
                                        </p:attrNameLst>
                                      </p:cBhvr>
                                      <p:tavLst>
                                        <p:tav tm="0">
                                          <p:val>
                                            <p:strVal val="#ppt_x"/>
                                          </p:val>
                                        </p:tav>
                                        <p:tav tm="100000">
                                          <p:val>
                                            <p:strVal val="#ppt_x"/>
                                          </p:val>
                                        </p:tav>
                                      </p:tavLst>
                                    </p:anim>
                                    <p:anim calcmode="lin" valueType="num">
                                      <p:cBhvr additive="base">
                                        <p:cTn id="29" dur="750" fill="hold"/>
                                        <p:tgtEl>
                                          <p:spTgt spid="39"/>
                                        </p:tgtEl>
                                        <p:attrNameLst>
                                          <p:attrName>ppt_y</p:attrName>
                                        </p:attrNameLst>
                                      </p:cBhvr>
                                      <p:tavLst>
                                        <p:tav tm="0">
                                          <p:val>
                                            <p:strVal val="1+#ppt_h/2"/>
                                          </p:val>
                                        </p:tav>
                                        <p:tav tm="100000">
                                          <p:val>
                                            <p:strVal val="#ppt_y"/>
                                          </p:val>
                                        </p:tav>
                                      </p:tavLst>
                                    </p:anim>
                                  </p:childTnLst>
                                </p:cTn>
                              </p:par>
                              <p:par>
                                <p:cTn id="30" presetID="2" presetClass="entr" presetSubtype="4" decel="53333" fill="hold" grpId="0" nodeType="withEffect">
                                  <p:stCondLst>
                                    <p:cond delay="25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750" fill="hold"/>
                                        <p:tgtEl>
                                          <p:spTgt spid="16"/>
                                        </p:tgtEl>
                                        <p:attrNameLst>
                                          <p:attrName>ppt_x</p:attrName>
                                        </p:attrNameLst>
                                      </p:cBhvr>
                                      <p:tavLst>
                                        <p:tav tm="0">
                                          <p:val>
                                            <p:strVal val="#ppt_x"/>
                                          </p:val>
                                        </p:tav>
                                        <p:tav tm="100000">
                                          <p:val>
                                            <p:strVal val="#ppt_x"/>
                                          </p:val>
                                        </p:tav>
                                      </p:tavLst>
                                    </p:anim>
                                    <p:anim calcmode="lin" valueType="num">
                                      <p:cBhvr additive="base">
                                        <p:cTn id="33" dur="750" fill="hold"/>
                                        <p:tgtEl>
                                          <p:spTgt spid="16"/>
                                        </p:tgtEl>
                                        <p:attrNameLst>
                                          <p:attrName>ppt_y</p:attrName>
                                        </p:attrNameLst>
                                      </p:cBhvr>
                                      <p:tavLst>
                                        <p:tav tm="0">
                                          <p:val>
                                            <p:strVal val="1+#ppt_h/2"/>
                                          </p:val>
                                        </p:tav>
                                        <p:tav tm="100000">
                                          <p:val>
                                            <p:strVal val="#ppt_y"/>
                                          </p:val>
                                        </p:tav>
                                      </p:tavLst>
                                    </p:anim>
                                  </p:childTnLst>
                                </p:cTn>
                              </p:par>
                              <p:par>
                                <p:cTn id="34" presetID="2" presetClass="entr" presetSubtype="4" decel="53333" fill="hold" grpId="0" nodeType="withEffect">
                                  <p:stCondLst>
                                    <p:cond delay="500"/>
                                  </p:stCondLst>
                                  <p:childTnLst>
                                    <p:set>
                                      <p:cBhvr>
                                        <p:cTn id="35" dur="1" fill="hold">
                                          <p:stCondLst>
                                            <p:cond delay="0"/>
                                          </p:stCondLst>
                                        </p:cTn>
                                        <p:tgtEl>
                                          <p:spTgt spid="27"/>
                                        </p:tgtEl>
                                        <p:attrNameLst>
                                          <p:attrName>style.visibility</p:attrName>
                                        </p:attrNameLst>
                                      </p:cBhvr>
                                      <p:to>
                                        <p:strVal val="visible"/>
                                      </p:to>
                                    </p:set>
                                    <p:anim calcmode="lin" valueType="num">
                                      <p:cBhvr additive="base">
                                        <p:cTn id="36" dur="750" fill="hold"/>
                                        <p:tgtEl>
                                          <p:spTgt spid="27"/>
                                        </p:tgtEl>
                                        <p:attrNameLst>
                                          <p:attrName>ppt_x</p:attrName>
                                        </p:attrNameLst>
                                      </p:cBhvr>
                                      <p:tavLst>
                                        <p:tav tm="0">
                                          <p:val>
                                            <p:strVal val="#ppt_x"/>
                                          </p:val>
                                        </p:tav>
                                        <p:tav tm="100000">
                                          <p:val>
                                            <p:strVal val="#ppt_x"/>
                                          </p:val>
                                        </p:tav>
                                      </p:tavLst>
                                    </p:anim>
                                    <p:anim calcmode="lin" valueType="num">
                                      <p:cBhvr additive="base">
                                        <p:cTn id="37" dur="750" fill="hold"/>
                                        <p:tgtEl>
                                          <p:spTgt spid="27"/>
                                        </p:tgtEl>
                                        <p:attrNameLst>
                                          <p:attrName>ppt_y</p:attrName>
                                        </p:attrNameLst>
                                      </p:cBhvr>
                                      <p:tavLst>
                                        <p:tav tm="0">
                                          <p:val>
                                            <p:strVal val="1+#ppt_h/2"/>
                                          </p:val>
                                        </p:tav>
                                        <p:tav tm="100000">
                                          <p:val>
                                            <p:strVal val="#ppt_y"/>
                                          </p:val>
                                        </p:tav>
                                      </p:tavLst>
                                    </p:anim>
                                  </p:childTnLst>
                                </p:cTn>
                              </p:par>
                              <p:par>
                                <p:cTn id="38" presetID="2" presetClass="entr" presetSubtype="4" decel="53333" fill="hold" grpId="0" nodeType="withEffect">
                                  <p:stCondLst>
                                    <p:cond delay="75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750" fill="hold"/>
                                        <p:tgtEl>
                                          <p:spTgt spid="33"/>
                                        </p:tgtEl>
                                        <p:attrNameLst>
                                          <p:attrName>ppt_x</p:attrName>
                                        </p:attrNameLst>
                                      </p:cBhvr>
                                      <p:tavLst>
                                        <p:tav tm="0">
                                          <p:val>
                                            <p:strVal val="#ppt_x"/>
                                          </p:val>
                                        </p:tav>
                                        <p:tav tm="100000">
                                          <p:val>
                                            <p:strVal val="#ppt_x"/>
                                          </p:val>
                                        </p:tav>
                                      </p:tavLst>
                                    </p:anim>
                                    <p:anim calcmode="lin" valueType="num">
                                      <p:cBhvr additive="base">
                                        <p:cTn id="41" dur="750" fill="hold"/>
                                        <p:tgtEl>
                                          <p:spTgt spid="33"/>
                                        </p:tgtEl>
                                        <p:attrNameLst>
                                          <p:attrName>ppt_y</p:attrName>
                                        </p:attrNameLst>
                                      </p:cBhvr>
                                      <p:tavLst>
                                        <p:tav tm="0">
                                          <p:val>
                                            <p:strVal val="1+#ppt_h/2"/>
                                          </p:val>
                                        </p:tav>
                                        <p:tav tm="100000">
                                          <p:val>
                                            <p:strVal val="#ppt_y"/>
                                          </p:val>
                                        </p:tav>
                                      </p:tavLst>
                                    </p:anim>
                                  </p:childTnLst>
                                </p:cTn>
                              </p:par>
                              <p:par>
                                <p:cTn id="42" presetID="2" presetClass="entr" presetSubtype="4" decel="53333" fill="hold" grpId="0" nodeType="withEffect">
                                  <p:stCondLst>
                                    <p:cond delay="100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750" fill="hold"/>
                                        <p:tgtEl>
                                          <p:spTgt spid="19"/>
                                        </p:tgtEl>
                                        <p:attrNameLst>
                                          <p:attrName>ppt_x</p:attrName>
                                        </p:attrNameLst>
                                      </p:cBhvr>
                                      <p:tavLst>
                                        <p:tav tm="0">
                                          <p:val>
                                            <p:strVal val="#ppt_x"/>
                                          </p:val>
                                        </p:tav>
                                        <p:tav tm="100000">
                                          <p:val>
                                            <p:strVal val="#ppt_x"/>
                                          </p:val>
                                        </p:tav>
                                      </p:tavLst>
                                    </p:anim>
                                    <p:anim calcmode="lin" valueType="num">
                                      <p:cBhvr additive="base">
                                        <p:cTn id="45" dur="750" fill="hold"/>
                                        <p:tgtEl>
                                          <p:spTgt spid="19"/>
                                        </p:tgtEl>
                                        <p:attrNameLst>
                                          <p:attrName>ppt_y</p:attrName>
                                        </p:attrNameLst>
                                      </p:cBhvr>
                                      <p:tavLst>
                                        <p:tav tm="0">
                                          <p:val>
                                            <p:strVal val="1+#ppt_h/2"/>
                                          </p:val>
                                        </p:tav>
                                        <p:tav tm="100000">
                                          <p:val>
                                            <p:strVal val="#ppt_y"/>
                                          </p:val>
                                        </p:tav>
                                      </p:tavLst>
                                    </p:anim>
                                  </p:childTnLst>
                                </p:cTn>
                              </p:par>
                            </p:childTnLst>
                          </p:cTn>
                        </p:par>
                        <p:par>
                          <p:cTn id="46" fill="hold">
                            <p:stCondLst>
                              <p:cond delay="4525"/>
                            </p:stCondLst>
                            <p:childTnLst>
                              <p:par>
                                <p:cTn id="47" presetID="22" presetClass="entr" presetSubtype="1"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up)">
                                      <p:cBhvr>
                                        <p:cTn id="49" dur="500"/>
                                        <p:tgtEl>
                                          <p:spTgt spid="7"/>
                                        </p:tgtEl>
                                      </p:cBhvr>
                                    </p:animEffect>
                                  </p:childTnLst>
                                </p:cTn>
                              </p:par>
                            </p:childTnLst>
                          </p:cTn>
                        </p:par>
                        <p:par>
                          <p:cTn id="50" fill="hold">
                            <p:stCondLst>
                              <p:cond delay="5025"/>
                            </p:stCondLst>
                            <p:childTnLst>
                              <p:par>
                                <p:cTn id="51" presetID="22" presetClass="entr" presetSubtype="1"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up)">
                                      <p:cBhvr>
                                        <p:cTn id="53" dur="500"/>
                                        <p:tgtEl>
                                          <p:spTgt spid="11"/>
                                        </p:tgtEl>
                                      </p:cBhvr>
                                    </p:animEffect>
                                  </p:childTnLst>
                                </p:cTn>
                              </p:par>
                            </p:childTnLst>
                          </p:cTn>
                        </p:par>
                        <p:par>
                          <p:cTn id="54" fill="hold">
                            <p:stCondLst>
                              <p:cond delay="5525"/>
                            </p:stCondLst>
                            <p:childTnLst>
                              <p:par>
                                <p:cTn id="55" presetID="22" presetClass="entr" presetSubtype="1"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up)">
                                      <p:cBhvr>
                                        <p:cTn id="57" dur="500"/>
                                        <p:tgtEl>
                                          <p:spTgt spid="12"/>
                                        </p:tgtEl>
                                      </p:cBhvr>
                                    </p:animEffect>
                                  </p:childTnLst>
                                </p:cTn>
                              </p:par>
                            </p:childTnLst>
                          </p:cTn>
                        </p:par>
                        <p:par>
                          <p:cTn id="58" fill="hold">
                            <p:stCondLst>
                              <p:cond delay="6025"/>
                            </p:stCondLst>
                            <p:childTnLst>
                              <p:par>
                                <p:cTn id="59" presetID="22" presetClass="entr" presetSubtype="1"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up)">
                                      <p:cBhvr>
                                        <p:cTn id="61" dur="500"/>
                                        <p:tgtEl>
                                          <p:spTgt spid="13"/>
                                        </p:tgtEl>
                                      </p:cBhvr>
                                    </p:animEffect>
                                  </p:childTnLst>
                                </p:cTn>
                              </p:par>
                            </p:childTnLst>
                          </p:cTn>
                        </p:par>
                        <p:par>
                          <p:cTn id="62" fill="hold">
                            <p:stCondLst>
                              <p:cond delay="6525"/>
                            </p:stCondLst>
                            <p:childTnLst>
                              <p:par>
                                <p:cTn id="63" presetID="22" presetClass="entr" presetSubtype="1"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wipe(up)">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p:bldP spid="11" grpId="0"/>
      <p:bldP spid="12" grpId="0"/>
      <p:bldP spid="13" grpId="0"/>
      <p:bldP spid="14" grpId="0"/>
      <p:bldP spid="16" grpId="0" animBg="1"/>
      <p:bldP spid="19" grpId="0" animBg="1"/>
      <p:bldP spid="27" grpId="0" animBg="1"/>
      <p:bldP spid="33" grpId="0" animBg="1"/>
      <p:bldP spid="39" grpId="0" animBg="1"/>
      <p:bldP spid="4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61">
            <a:extLst>
              <a:ext uri="{FF2B5EF4-FFF2-40B4-BE49-F238E27FC236}">
                <a16:creationId xmlns="" xmlns:a16="http://schemas.microsoft.com/office/drawing/2014/main" id="{31FECBD1-4236-4547-A995-9B59A1739D70}"/>
              </a:ext>
            </a:extLst>
          </p:cNvPr>
          <p:cNvSpPr/>
          <p:nvPr/>
        </p:nvSpPr>
        <p:spPr>
          <a:xfrm>
            <a:off x="701438" y="2030166"/>
            <a:ext cx="1109456" cy="1109456"/>
          </a:xfrm>
          <a:prstGeom prst="ellipse">
            <a:avLst/>
          </a:prstGeom>
          <a:gradFill>
            <a:gsLst>
              <a:gs pos="0">
                <a:schemeClr val="accent1"/>
              </a:gs>
              <a:gs pos="100000">
                <a:schemeClr val="accent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sp>
        <p:nvSpPr>
          <p:cNvPr id="3" name="Oval 62">
            <a:extLst>
              <a:ext uri="{FF2B5EF4-FFF2-40B4-BE49-F238E27FC236}">
                <a16:creationId xmlns="" xmlns:a16="http://schemas.microsoft.com/office/drawing/2014/main" id="{8FF5EBBE-E0BC-453D-8D38-543B8F19F209}"/>
              </a:ext>
            </a:extLst>
          </p:cNvPr>
          <p:cNvSpPr/>
          <p:nvPr/>
        </p:nvSpPr>
        <p:spPr>
          <a:xfrm>
            <a:off x="1699227" y="2083430"/>
            <a:ext cx="1356938" cy="1356938"/>
          </a:xfrm>
          <a:prstGeom prst="ellipse">
            <a:avLst/>
          </a:prstGeom>
          <a:gradFill>
            <a:gsLst>
              <a:gs pos="0">
                <a:schemeClr val="accent1"/>
              </a:gs>
              <a:gs pos="100000">
                <a:schemeClr val="accent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华文细黑" panose="02010600040101010101" pitchFamily="2" charset="-122"/>
              <a:ea typeface="华文细黑" panose="02010600040101010101" pitchFamily="2" charset="-122"/>
            </a:endParaRPr>
          </a:p>
        </p:txBody>
      </p:sp>
      <p:sp>
        <p:nvSpPr>
          <p:cNvPr id="4" name="Oval 63">
            <a:extLst>
              <a:ext uri="{FF2B5EF4-FFF2-40B4-BE49-F238E27FC236}">
                <a16:creationId xmlns="" xmlns:a16="http://schemas.microsoft.com/office/drawing/2014/main" id="{413A8F8A-2342-4613-B833-9A86E193E561}"/>
              </a:ext>
            </a:extLst>
          </p:cNvPr>
          <p:cNvSpPr/>
          <p:nvPr/>
        </p:nvSpPr>
        <p:spPr>
          <a:xfrm>
            <a:off x="2808683" y="1892601"/>
            <a:ext cx="1738595" cy="1738595"/>
          </a:xfrm>
          <a:prstGeom prst="ellipse">
            <a:avLst/>
          </a:prstGeom>
          <a:gradFill>
            <a:gsLst>
              <a:gs pos="0">
                <a:schemeClr val="accent1"/>
              </a:gs>
              <a:gs pos="100000">
                <a:schemeClr val="accent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sp>
        <p:nvSpPr>
          <p:cNvPr id="5" name="Oval 64">
            <a:extLst>
              <a:ext uri="{FF2B5EF4-FFF2-40B4-BE49-F238E27FC236}">
                <a16:creationId xmlns="" xmlns:a16="http://schemas.microsoft.com/office/drawing/2014/main" id="{7C4D0583-E29D-41DA-882E-901CB75E6845}"/>
              </a:ext>
            </a:extLst>
          </p:cNvPr>
          <p:cNvSpPr/>
          <p:nvPr/>
        </p:nvSpPr>
        <p:spPr>
          <a:xfrm flipH="1">
            <a:off x="4165621" y="1628074"/>
            <a:ext cx="1913639" cy="1913639"/>
          </a:xfrm>
          <a:prstGeom prst="ellipse">
            <a:avLst/>
          </a:prstGeom>
          <a:gradFill>
            <a:gsLst>
              <a:gs pos="0">
                <a:schemeClr val="accent1"/>
              </a:gs>
              <a:gs pos="100000">
                <a:schemeClr val="accent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sp>
        <p:nvSpPr>
          <p:cNvPr id="6" name="Oval 65">
            <a:extLst>
              <a:ext uri="{FF2B5EF4-FFF2-40B4-BE49-F238E27FC236}">
                <a16:creationId xmlns="" xmlns:a16="http://schemas.microsoft.com/office/drawing/2014/main" id="{F8316BAE-1DBE-4BAE-A921-BA1FCE28096C}"/>
              </a:ext>
            </a:extLst>
          </p:cNvPr>
          <p:cNvSpPr/>
          <p:nvPr/>
        </p:nvSpPr>
        <p:spPr>
          <a:xfrm flipH="1">
            <a:off x="5717620" y="1008855"/>
            <a:ext cx="2431513" cy="2431513"/>
          </a:xfrm>
          <a:prstGeom prst="ellipse">
            <a:avLst/>
          </a:prstGeom>
          <a:gradFill>
            <a:gsLst>
              <a:gs pos="0">
                <a:schemeClr val="accent1"/>
              </a:gs>
              <a:gs pos="100000">
                <a:schemeClr val="accent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grpSp>
        <p:nvGrpSpPr>
          <p:cNvPr id="7" name="Group 1">
            <a:extLst>
              <a:ext uri="{FF2B5EF4-FFF2-40B4-BE49-F238E27FC236}">
                <a16:creationId xmlns="" xmlns:a16="http://schemas.microsoft.com/office/drawing/2014/main" id="{A1570722-DCF0-4710-9CEA-778D815A506A}"/>
              </a:ext>
            </a:extLst>
          </p:cNvPr>
          <p:cNvGrpSpPr/>
          <p:nvPr/>
        </p:nvGrpSpPr>
        <p:grpSpPr>
          <a:xfrm>
            <a:off x="701436" y="3730067"/>
            <a:ext cx="1493352" cy="1205944"/>
            <a:chOff x="1220815" y="5008801"/>
            <a:chExt cx="2059709" cy="1663302"/>
          </a:xfrm>
        </p:grpSpPr>
        <p:sp>
          <p:nvSpPr>
            <p:cNvPr id="8" name="TextBox 67">
              <a:extLst>
                <a:ext uri="{FF2B5EF4-FFF2-40B4-BE49-F238E27FC236}">
                  <a16:creationId xmlns="" xmlns:a16="http://schemas.microsoft.com/office/drawing/2014/main" id="{BB3ACBA6-77A0-491E-A7C7-DF49D923B7F7}"/>
                </a:ext>
              </a:extLst>
            </p:cNvPr>
            <p:cNvSpPr txBox="1"/>
            <p:nvPr/>
          </p:nvSpPr>
          <p:spPr>
            <a:xfrm>
              <a:off x="1220815" y="5308744"/>
              <a:ext cx="1838038" cy="1363359"/>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 name="TextBox 68">
              <a:extLst>
                <a:ext uri="{FF2B5EF4-FFF2-40B4-BE49-F238E27FC236}">
                  <a16:creationId xmlns="" xmlns:a16="http://schemas.microsoft.com/office/drawing/2014/main" id="{D56491C6-8DFC-4924-9316-B75382A9A44F}"/>
                </a:ext>
              </a:extLst>
            </p:cNvPr>
            <p:cNvSpPr txBox="1"/>
            <p:nvPr/>
          </p:nvSpPr>
          <p:spPr>
            <a:xfrm>
              <a:off x="1220818" y="5008801"/>
              <a:ext cx="2059706" cy="424502"/>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0" name="Group 2">
            <a:extLst>
              <a:ext uri="{FF2B5EF4-FFF2-40B4-BE49-F238E27FC236}">
                <a16:creationId xmlns="" xmlns:a16="http://schemas.microsoft.com/office/drawing/2014/main" id="{BA6E4E99-E6FA-4563-96BD-3AFAA4AB1E6D}"/>
              </a:ext>
            </a:extLst>
          </p:cNvPr>
          <p:cNvGrpSpPr/>
          <p:nvPr/>
        </p:nvGrpSpPr>
        <p:grpSpPr>
          <a:xfrm>
            <a:off x="1980234" y="3730067"/>
            <a:ext cx="1493352" cy="1205944"/>
            <a:chOff x="2984600" y="5008801"/>
            <a:chExt cx="2059709" cy="1663302"/>
          </a:xfrm>
        </p:grpSpPr>
        <p:sp>
          <p:nvSpPr>
            <p:cNvPr id="11" name="TextBox 70">
              <a:extLst>
                <a:ext uri="{FF2B5EF4-FFF2-40B4-BE49-F238E27FC236}">
                  <a16:creationId xmlns="" xmlns:a16="http://schemas.microsoft.com/office/drawing/2014/main" id="{D666A606-C33D-4027-AEA2-B1F05541F214}"/>
                </a:ext>
              </a:extLst>
            </p:cNvPr>
            <p:cNvSpPr txBox="1"/>
            <p:nvPr/>
          </p:nvSpPr>
          <p:spPr>
            <a:xfrm>
              <a:off x="2984600" y="5308744"/>
              <a:ext cx="1838038" cy="1363359"/>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TextBox 71">
              <a:extLst>
                <a:ext uri="{FF2B5EF4-FFF2-40B4-BE49-F238E27FC236}">
                  <a16:creationId xmlns="" xmlns:a16="http://schemas.microsoft.com/office/drawing/2014/main" id="{DFA97F0F-D839-48D1-9D7F-634656CBFAFE}"/>
                </a:ext>
              </a:extLst>
            </p:cNvPr>
            <p:cNvSpPr txBox="1"/>
            <p:nvPr/>
          </p:nvSpPr>
          <p:spPr>
            <a:xfrm>
              <a:off x="2984603" y="5008801"/>
              <a:ext cx="2059706" cy="424502"/>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3" name="Group 3">
            <a:extLst>
              <a:ext uri="{FF2B5EF4-FFF2-40B4-BE49-F238E27FC236}">
                <a16:creationId xmlns="" xmlns:a16="http://schemas.microsoft.com/office/drawing/2014/main" id="{16F9267D-4BD4-4826-9272-2A48CC0C7B76}"/>
              </a:ext>
            </a:extLst>
          </p:cNvPr>
          <p:cNvGrpSpPr/>
          <p:nvPr/>
        </p:nvGrpSpPr>
        <p:grpSpPr>
          <a:xfrm>
            <a:off x="3247906" y="3728816"/>
            <a:ext cx="1493350" cy="1205944"/>
            <a:chOff x="4733040" y="5007076"/>
            <a:chExt cx="2059706" cy="1663302"/>
          </a:xfrm>
        </p:grpSpPr>
        <p:sp>
          <p:nvSpPr>
            <p:cNvPr id="14" name="TextBox 73">
              <a:extLst>
                <a:ext uri="{FF2B5EF4-FFF2-40B4-BE49-F238E27FC236}">
                  <a16:creationId xmlns="" xmlns:a16="http://schemas.microsoft.com/office/drawing/2014/main" id="{9900F7A8-CF7F-49DD-897C-5AA06566608D}"/>
                </a:ext>
              </a:extLst>
            </p:cNvPr>
            <p:cNvSpPr txBox="1"/>
            <p:nvPr/>
          </p:nvSpPr>
          <p:spPr>
            <a:xfrm>
              <a:off x="4733040" y="5307019"/>
              <a:ext cx="1838038" cy="1363359"/>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TextBox 74">
              <a:extLst>
                <a:ext uri="{FF2B5EF4-FFF2-40B4-BE49-F238E27FC236}">
                  <a16:creationId xmlns="" xmlns:a16="http://schemas.microsoft.com/office/drawing/2014/main" id="{CA7715EF-07DB-4898-B6B8-06FEBF4081BE}"/>
                </a:ext>
              </a:extLst>
            </p:cNvPr>
            <p:cNvSpPr txBox="1"/>
            <p:nvPr/>
          </p:nvSpPr>
          <p:spPr>
            <a:xfrm>
              <a:off x="4733040" y="5007076"/>
              <a:ext cx="2059706" cy="424502"/>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4">
            <a:extLst>
              <a:ext uri="{FF2B5EF4-FFF2-40B4-BE49-F238E27FC236}">
                <a16:creationId xmlns="" xmlns:a16="http://schemas.microsoft.com/office/drawing/2014/main" id="{E2F4DBE6-580B-4B22-8D9D-34EA269CCB60}"/>
              </a:ext>
            </a:extLst>
          </p:cNvPr>
          <p:cNvGrpSpPr/>
          <p:nvPr/>
        </p:nvGrpSpPr>
        <p:grpSpPr>
          <a:xfrm>
            <a:off x="4607633" y="3728816"/>
            <a:ext cx="1493350" cy="1205944"/>
            <a:chOff x="6608446" y="5007076"/>
            <a:chExt cx="2059706" cy="1663302"/>
          </a:xfrm>
        </p:grpSpPr>
        <p:sp>
          <p:nvSpPr>
            <p:cNvPr id="17" name="TextBox 76">
              <a:extLst>
                <a:ext uri="{FF2B5EF4-FFF2-40B4-BE49-F238E27FC236}">
                  <a16:creationId xmlns="" xmlns:a16="http://schemas.microsoft.com/office/drawing/2014/main" id="{0B2D4436-0624-49C0-9A64-753EFD1613BE}"/>
                </a:ext>
              </a:extLst>
            </p:cNvPr>
            <p:cNvSpPr txBox="1"/>
            <p:nvPr/>
          </p:nvSpPr>
          <p:spPr>
            <a:xfrm>
              <a:off x="6608446" y="5307019"/>
              <a:ext cx="1838038" cy="1363359"/>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TextBox 77">
              <a:extLst>
                <a:ext uri="{FF2B5EF4-FFF2-40B4-BE49-F238E27FC236}">
                  <a16:creationId xmlns="" xmlns:a16="http://schemas.microsoft.com/office/drawing/2014/main" id="{8A2C46CB-C08A-42BD-B844-0D3CF1276B7D}"/>
                </a:ext>
              </a:extLst>
            </p:cNvPr>
            <p:cNvSpPr txBox="1"/>
            <p:nvPr/>
          </p:nvSpPr>
          <p:spPr>
            <a:xfrm>
              <a:off x="6608446" y="5007076"/>
              <a:ext cx="2059706" cy="424502"/>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9" name="Group 5">
            <a:extLst>
              <a:ext uri="{FF2B5EF4-FFF2-40B4-BE49-F238E27FC236}">
                <a16:creationId xmlns="" xmlns:a16="http://schemas.microsoft.com/office/drawing/2014/main" id="{CC06CBB6-32C0-4D92-8560-A875EE25C397}"/>
              </a:ext>
            </a:extLst>
          </p:cNvPr>
          <p:cNvGrpSpPr/>
          <p:nvPr/>
        </p:nvGrpSpPr>
        <p:grpSpPr>
          <a:xfrm>
            <a:off x="6409736" y="3757451"/>
            <a:ext cx="1493350" cy="1205944"/>
            <a:chOff x="9094001" y="5046570"/>
            <a:chExt cx="2059706" cy="1663302"/>
          </a:xfrm>
        </p:grpSpPr>
        <p:sp>
          <p:nvSpPr>
            <p:cNvPr id="20" name="TextBox 79">
              <a:extLst>
                <a:ext uri="{FF2B5EF4-FFF2-40B4-BE49-F238E27FC236}">
                  <a16:creationId xmlns="" xmlns:a16="http://schemas.microsoft.com/office/drawing/2014/main" id="{9F7C07C1-FABD-451E-9BF4-9497DA4C8FA7}"/>
                </a:ext>
              </a:extLst>
            </p:cNvPr>
            <p:cNvSpPr txBox="1"/>
            <p:nvPr/>
          </p:nvSpPr>
          <p:spPr>
            <a:xfrm>
              <a:off x="9094001" y="5346513"/>
              <a:ext cx="1838038" cy="1363359"/>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TextBox 80">
              <a:extLst>
                <a:ext uri="{FF2B5EF4-FFF2-40B4-BE49-F238E27FC236}">
                  <a16:creationId xmlns="" xmlns:a16="http://schemas.microsoft.com/office/drawing/2014/main" id="{93644866-60C8-4175-B000-F9AB3E18B7B4}"/>
                </a:ext>
              </a:extLst>
            </p:cNvPr>
            <p:cNvSpPr txBox="1"/>
            <p:nvPr/>
          </p:nvSpPr>
          <p:spPr>
            <a:xfrm>
              <a:off x="9094001" y="5046570"/>
              <a:ext cx="2059706" cy="424502"/>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2" name="Group 81">
            <a:extLst>
              <a:ext uri="{FF2B5EF4-FFF2-40B4-BE49-F238E27FC236}">
                <a16:creationId xmlns="" xmlns:a16="http://schemas.microsoft.com/office/drawing/2014/main" id="{3ABA23B6-C36C-480F-B46D-75B7FEEB4DBC}"/>
              </a:ext>
            </a:extLst>
          </p:cNvPr>
          <p:cNvGrpSpPr/>
          <p:nvPr/>
        </p:nvGrpSpPr>
        <p:grpSpPr>
          <a:xfrm>
            <a:off x="1087136" y="2423195"/>
            <a:ext cx="338061" cy="338704"/>
            <a:chOff x="5346700" y="-104775"/>
            <a:chExt cx="835025" cy="836613"/>
          </a:xfrm>
          <a:solidFill>
            <a:schemeClr val="bg1"/>
          </a:solidFill>
        </p:grpSpPr>
        <p:sp>
          <p:nvSpPr>
            <p:cNvPr id="23" name="Freeform 5">
              <a:extLst>
                <a:ext uri="{FF2B5EF4-FFF2-40B4-BE49-F238E27FC236}">
                  <a16:creationId xmlns="" xmlns:a16="http://schemas.microsoft.com/office/drawing/2014/main" id="{164F2103-CC18-4762-B93E-7A79FF619F6A}"/>
                </a:ext>
              </a:extLst>
            </p:cNvPr>
            <p:cNvSpPr>
              <a:spLocks noEditPoints="1"/>
            </p:cNvSpPr>
            <p:nvPr/>
          </p:nvSpPr>
          <p:spPr bwMode="auto">
            <a:xfrm>
              <a:off x="5346700" y="-104775"/>
              <a:ext cx="835025" cy="836613"/>
            </a:xfrm>
            <a:custGeom>
              <a:avLst/>
              <a:gdLst>
                <a:gd name="T0" fmla="*/ 138 w 220"/>
                <a:gd name="T1" fmla="*/ 0 h 220"/>
                <a:gd name="T2" fmla="*/ 55 w 220"/>
                <a:gd name="T3" fmla="*/ 83 h 220"/>
                <a:gd name="T4" fmla="*/ 65 w 220"/>
                <a:gd name="T5" fmla="*/ 121 h 220"/>
                <a:gd name="T6" fmla="*/ 7 w 220"/>
                <a:gd name="T7" fmla="*/ 178 h 220"/>
                <a:gd name="T8" fmla="*/ 7 w 220"/>
                <a:gd name="T9" fmla="*/ 178 h 220"/>
                <a:gd name="T10" fmla="*/ 0 w 220"/>
                <a:gd name="T11" fmla="*/ 196 h 220"/>
                <a:gd name="T12" fmla="*/ 24 w 220"/>
                <a:gd name="T13" fmla="*/ 220 h 220"/>
                <a:gd name="T14" fmla="*/ 42 w 220"/>
                <a:gd name="T15" fmla="*/ 213 h 220"/>
                <a:gd name="T16" fmla="*/ 42 w 220"/>
                <a:gd name="T17" fmla="*/ 213 h 220"/>
                <a:gd name="T18" fmla="*/ 99 w 220"/>
                <a:gd name="T19" fmla="*/ 155 h 220"/>
                <a:gd name="T20" fmla="*/ 138 w 220"/>
                <a:gd name="T21" fmla="*/ 165 h 220"/>
                <a:gd name="T22" fmla="*/ 220 w 220"/>
                <a:gd name="T23" fmla="*/ 83 h 220"/>
                <a:gd name="T24" fmla="*/ 138 w 220"/>
                <a:gd name="T25" fmla="*/ 0 h 220"/>
                <a:gd name="T26" fmla="*/ 33 w 220"/>
                <a:gd name="T27" fmla="*/ 204 h 220"/>
                <a:gd name="T28" fmla="*/ 24 w 220"/>
                <a:gd name="T29" fmla="*/ 208 h 220"/>
                <a:gd name="T30" fmla="*/ 12 w 220"/>
                <a:gd name="T31" fmla="*/ 196 h 220"/>
                <a:gd name="T32" fmla="*/ 16 w 220"/>
                <a:gd name="T33" fmla="*/ 187 h 220"/>
                <a:gd name="T34" fmla="*/ 16 w 220"/>
                <a:gd name="T35" fmla="*/ 187 h 220"/>
                <a:gd name="T36" fmla="*/ 71 w 220"/>
                <a:gd name="T37" fmla="*/ 132 h 220"/>
                <a:gd name="T38" fmla="*/ 88 w 220"/>
                <a:gd name="T39" fmla="*/ 149 h 220"/>
                <a:gd name="T40" fmla="*/ 33 w 220"/>
                <a:gd name="T41" fmla="*/ 204 h 220"/>
                <a:gd name="T42" fmla="*/ 138 w 220"/>
                <a:gd name="T43" fmla="*/ 151 h 220"/>
                <a:gd name="T44" fmla="*/ 69 w 220"/>
                <a:gd name="T45" fmla="*/ 83 h 220"/>
                <a:gd name="T46" fmla="*/ 138 w 220"/>
                <a:gd name="T47" fmla="*/ 14 h 220"/>
                <a:gd name="T48" fmla="*/ 206 w 220"/>
                <a:gd name="T49" fmla="*/ 83 h 220"/>
                <a:gd name="T50" fmla="*/ 138 w 220"/>
                <a:gd name="T51" fmla="*/ 15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0" h="220">
                  <a:moveTo>
                    <a:pt x="138" y="0"/>
                  </a:moveTo>
                  <a:cubicBezTo>
                    <a:pt x="92" y="0"/>
                    <a:pt x="55" y="37"/>
                    <a:pt x="55" y="83"/>
                  </a:cubicBezTo>
                  <a:cubicBezTo>
                    <a:pt x="55" y="96"/>
                    <a:pt x="58" y="110"/>
                    <a:pt x="65" y="121"/>
                  </a:cubicBezTo>
                  <a:cubicBezTo>
                    <a:pt x="7" y="178"/>
                    <a:pt x="7" y="178"/>
                    <a:pt x="7" y="178"/>
                  </a:cubicBezTo>
                  <a:cubicBezTo>
                    <a:pt x="7" y="178"/>
                    <a:pt x="7" y="178"/>
                    <a:pt x="7" y="178"/>
                  </a:cubicBezTo>
                  <a:cubicBezTo>
                    <a:pt x="3" y="183"/>
                    <a:pt x="0" y="189"/>
                    <a:pt x="0" y="196"/>
                  </a:cubicBezTo>
                  <a:cubicBezTo>
                    <a:pt x="0" y="209"/>
                    <a:pt x="11" y="220"/>
                    <a:pt x="24" y="220"/>
                  </a:cubicBezTo>
                  <a:cubicBezTo>
                    <a:pt x="31" y="220"/>
                    <a:pt x="37" y="217"/>
                    <a:pt x="42" y="213"/>
                  </a:cubicBezTo>
                  <a:cubicBezTo>
                    <a:pt x="42" y="213"/>
                    <a:pt x="42" y="213"/>
                    <a:pt x="42" y="213"/>
                  </a:cubicBezTo>
                  <a:cubicBezTo>
                    <a:pt x="99" y="155"/>
                    <a:pt x="99" y="155"/>
                    <a:pt x="99" y="155"/>
                  </a:cubicBezTo>
                  <a:cubicBezTo>
                    <a:pt x="110" y="162"/>
                    <a:pt x="124" y="165"/>
                    <a:pt x="138" y="165"/>
                  </a:cubicBezTo>
                  <a:cubicBezTo>
                    <a:pt x="183" y="165"/>
                    <a:pt x="220" y="128"/>
                    <a:pt x="220" y="83"/>
                  </a:cubicBezTo>
                  <a:cubicBezTo>
                    <a:pt x="220" y="37"/>
                    <a:pt x="183" y="0"/>
                    <a:pt x="138" y="0"/>
                  </a:cubicBezTo>
                  <a:close/>
                  <a:moveTo>
                    <a:pt x="33" y="204"/>
                  </a:moveTo>
                  <a:cubicBezTo>
                    <a:pt x="31" y="206"/>
                    <a:pt x="28" y="208"/>
                    <a:pt x="24" y="208"/>
                  </a:cubicBezTo>
                  <a:cubicBezTo>
                    <a:pt x="18" y="208"/>
                    <a:pt x="12" y="202"/>
                    <a:pt x="12" y="196"/>
                  </a:cubicBezTo>
                  <a:cubicBezTo>
                    <a:pt x="12" y="192"/>
                    <a:pt x="14" y="189"/>
                    <a:pt x="16" y="187"/>
                  </a:cubicBezTo>
                  <a:cubicBezTo>
                    <a:pt x="16" y="187"/>
                    <a:pt x="16" y="187"/>
                    <a:pt x="16" y="187"/>
                  </a:cubicBezTo>
                  <a:cubicBezTo>
                    <a:pt x="71" y="132"/>
                    <a:pt x="71" y="132"/>
                    <a:pt x="71" y="132"/>
                  </a:cubicBezTo>
                  <a:cubicBezTo>
                    <a:pt x="76" y="138"/>
                    <a:pt x="82" y="144"/>
                    <a:pt x="88" y="149"/>
                  </a:cubicBezTo>
                  <a:lnTo>
                    <a:pt x="33" y="204"/>
                  </a:lnTo>
                  <a:close/>
                  <a:moveTo>
                    <a:pt x="138" y="151"/>
                  </a:moveTo>
                  <a:cubicBezTo>
                    <a:pt x="100" y="151"/>
                    <a:pt x="69" y="120"/>
                    <a:pt x="69" y="83"/>
                  </a:cubicBezTo>
                  <a:cubicBezTo>
                    <a:pt x="69" y="45"/>
                    <a:pt x="100" y="14"/>
                    <a:pt x="138" y="14"/>
                  </a:cubicBezTo>
                  <a:cubicBezTo>
                    <a:pt x="175" y="14"/>
                    <a:pt x="206" y="45"/>
                    <a:pt x="206" y="83"/>
                  </a:cubicBezTo>
                  <a:cubicBezTo>
                    <a:pt x="206" y="120"/>
                    <a:pt x="175" y="151"/>
                    <a:pt x="138" y="1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4" name="Freeform 6">
              <a:extLst>
                <a:ext uri="{FF2B5EF4-FFF2-40B4-BE49-F238E27FC236}">
                  <a16:creationId xmlns="" xmlns:a16="http://schemas.microsoft.com/office/drawing/2014/main" id="{FD01D36F-84A5-4449-8084-16C73E91FA34}"/>
                </a:ext>
              </a:extLst>
            </p:cNvPr>
            <p:cNvSpPr>
              <a:spLocks/>
            </p:cNvSpPr>
            <p:nvPr/>
          </p:nvSpPr>
          <p:spPr bwMode="auto">
            <a:xfrm>
              <a:off x="5684838" y="25400"/>
              <a:ext cx="196850" cy="196850"/>
            </a:xfrm>
            <a:custGeom>
              <a:avLst/>
              <a:gdLst>
                <a:gd name="T0" fmla="*/ 49 w 52"/>
                <a:gd name="T1" fmla="*/ 0 h 52"/>
                <a:gd name="T2" fmla="*/ 0 w 52"/>
                <a:gd name="T3" fmla="*/ 49 h 52"/>
                <a:gd name="T4" fmla="*/ 4 w 52"/>
                <a:gd name="T5" fmla="*/ 52 h 52"/>
                <a:gd name="T6" fmla="*/ 7 w 52"/>
                <a:gd name="T7" fmla="*/ 49 h 52"/>
                <a:gd name="T8" fmla="*/ 49 w 52"/>
                <a:gd name="T9" fmla="*/ 7 h 52"/>
                <a:gd name="T10" fmla="*/ 52 w 52"/>
                <a:gd name="T11" fmla="*/ 4 h 52"/>
                <a:gd name="T12" fmla="*/ 49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49" y="0"/>
                  </a:moveTo>
                  <a:cubicBezTo>
                    <a:pt x="22" y="0"/>
                    <a:pt x="0" y="22"/>
                    <a:pt x="0" y="49"/>
                  </a:cubicBezTo>
                  <a:cubicBezTo>
                    <a:pt x="0" y="50"/>
                    <a:pt x="2" y="52"/>
                    <a:pt x="4" y="52"/>
                  </a:cubicBezTo>
                  <a:cubicBezTo>
                    <a:pt x="6" y="52"/>
                    <a:pt x="7" y="50"/>
                    <a:pt x="7" y="49"/>
                  </a:cubicBezTo>
                  <a:cubicBezTo>
                    <a:pt x="7" y="26"/>
                    <a:pt x="26" y="7"/>
                    <a:pt x="49" y="7"/>
                  </a:cubicBezTo>
                  <a:cubicBezTo>
                    <a:pt x="50" y="7"/>
                    <a:pt x="52" y="6"/>
                    <a:pt x="52" y="4"/>
                  </a:cubicBezTo>
                  <a:cubicBezTo>
                    <a:pt x="52" y="2"/>
                    <a:pt x="50" y="0"/>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grpSp>
        <p:nvGrpSpPr>
          <p:cNvPr id="25" name="Group 84">
            <a:extLst>
              <a:ext uri="{FF2B5EF4-FFF2-40B4-BE49-F238E27FC236}">
                <a16:creationId xmlns="" xmlns:a16="http://schemas.microsoft.com/office/drawing/2014/main" id="{0B9C71CC-0D0B-4D0A-9F7B-3B17CC22DBB3}"/>
              </a:ext>
            </a:extLst>
          </p:cNvPr>
          <p:cNvGrpSpPr/>
          <p:nvPr/>
        </p:nvGrpSpPr>
        <p:grpSpPr>
          <a:xfrm>
            <a:off x="2189710" y="2581672"/>
            <a:ext cx="361288" cy="360455"/>
            <a:chOff x="6294438" y="-201613"/>
            <a:chExt cx="687387" cy="685801"/>
          </a:xfrm>
          <a:solidFill>
            <a:schemeClr val="bg1"/>
          </a:solidFill>
        </p:grpSpPr>
        <p:sp>
          <p:nvSpPr>
            <p:cNvPr id="26" name="Freeform 10">
              <a:extLst>
                <a:ext uri="{FF2B5EF4-FFF2-40B4-BE49-F238E27FC236}">
                  <a16:creationId xmlns="" xmlns:a16="http://schemas.microsoft.com/office/drawing/2014/main" id="{3F925124-93C4-4607-AB7D-9234CA590253}"/>
                </a:ext>
              </a:extLst>
            </p:cNvPr>
            <p:cNvSpPr>
              <a:spLocks noEditPoints="1"/>
            </p:cNvSpPr>
            <p:nvPr/>
          </p:nvSpPr>
          <p:spPr bwMode="auto">
            <a:xfrm>
              <a:off x="6294438" y="-201613"/>
              <a:ext cx="687387" cy="685801"/>
            </a:xfrm>
            <a:custGeom>
              <a:avLst/>
              <a:gdLst>
                <a:gd name="T0" fmla="*/ 163 w 180"/>
                <a:gd name="T1" fmla="*/ 0 h 180"/>
                <a:gd name="T2" fmla="*/ 39 w 180"/>
                <a:gd name="T3" fmla="*/ 0 h 180"/>
                <a:gd name="T4" fmla="*/ 23 w 180"/>
                <a:gd name="T5" fmla="*/ 17 h 180"/>
                <a:gd name="T6" fmla="*/ 23 w 180"/>
                <a:gd name="T7" fmla="*/ 28 h 180"/>
                <a:gd name="T8" fmla="*/ 17 w 180"/>
                <a:gd name="T9" fmla="*/ 28 h 180"/>
                <a:gd name="T10" fmla="*/ 0 w 180"/>
                <a:gd name="T11" fmla="*/ 45 h 180"/>
                <a:gd name="T12" fmla="*/ 0 w 180"/>
                <a:gd name="T13" fmla="*/ 158 h 180"/>
                <a:gd name="T14" fmla="*/ 23 w 180"/>
                <a:gd name="T15" fmla="*/ 180 h 180"/>
                <a:gd name="T16" fmla="*/ 158 w 180"/>
                <a:gd name="T17" fmla="*/ 180 h 180"/>
                <a:gd name="T18" fmla="*/ 180 w 180"/>
                <a:gd name="T19" fmla="*/ 158 h 180"/>
                <a:gd name="T20" fmla="*/ 180 w 180"/>
                <a:gd name="T21" fmla="*/ 17 h 180"/>
                <a:gd name="T22" fmla="*/ 163 w 180"/>
                <a:gd name="T23" fmla="*/ 0 h 180"/>
                <a:gd name="T24" fmla="*/ 169 w 180"/>
                <a:gd name="T25" fmla="*/ 158 h 180"/>
                <a:gd name="T26" fmla="*/ 158 w 180"/>
                <a:gd name="T27" fmla="*/ 169 h 180"/>
                <a:gd name="T28" fmla="*/ 23 w 180"/>
                <a:gd name="T29" fmla="*/ 169 h 180"/>
                <a:gd name="T30" fmla="*/ 11 w 180"/>
                <a:gd name="T31" fmla="*/ 158 h 180"/>
                <a:gd name="T32" fmla="*/ 11 w 180"/>
                <a:gd name="T33" fmla="*/ 45 h 180"/>
                <a:gd name="T34" fmla="*/ 17 w 180"/>
                <a:gd name="T35" fmla="*/ 39 h 180"/>
                <a:gd name="T36" fmla="*/ 23 w 180"/>
                <a:gd name="T37" fmla="*/ 39 h 180"/>
                <a:gd name="T38" fmla="*/ 23 w 180"/>
                <a:gd name="T39" fmla="*/ 152 h 180"/>
                <a:gd name="T40" fmla="*/ 28 w 180"/>
                <a:gd name="T41" fmla="*/ 158 h 180"/>
                <a:gd name="T42" fmla="*/ 34 w 180"/>
                <a:gd name="T43" fmla="*/ 152 h 180"/>
                <a:gd name="T44" fmla="*/ 34 w 180"/>
                <a:gd name="T45" fmla="*/ 17 h 180"/>
                <a:gd name="T46" fmla="*/ 39 w 180"/>
                <a:gd name="T47" fmla="*/ 11 h 180"/>
                <a:gd name="T48" fmla="*/ 163 w 180"/>
                <a:gd name="T49" fmla="*/ 11 h 180"/>
                <a:gd name="T50" fmla="*/ 169 w 180"/>
                <a:gd name="T51" fmla="*/ 17 h 180"/>
                <a:gd name="T52" fmla="*/ 169 w 180"/>
                <a:gd name="T53" fmla="*/ 15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0" h="180">
                  <a:moveTo>
                    <a:pt x="163" y="0"/>
                  </a:moveTo>
                  <a:cubicBezTo>
                    <a:pt x="39" y="0"/>
                    <a:pt x="39" y="0"/>
                    <a:pt x="39" y="0"/>
                  </a:cubicBezTo>
                  <a:cubicBezTo>
                    <a:pt x="30" y="0"/>
                    <a:pt x="23" y="8"/>
                    <a:pt x="23" y="17"/>
                  </a:cubicBezTo>
                  <a:cubicBezTo>
                    <a:pt x="23" y="28"/>
                    <a:pt x="23" y="28"/>
                    <a:pt x="23" y="28"/>
                  </a:cubicBezTo>
                  <a:cubicBezTo>
                    <a:pt x="17" y="28"/>
                    <a:pt x="17" y="28"/>
                    <a:pt x="17" y="28"/>
                  </a:cubicBezTo>
                  <a:cubicBezTo>
                    <a:pt x="8" y="28"/>
                    <a:pt x="0" y="36"/>
                    <a:pt x="0" y="45"/>
                  </a:cubicBezTo>
                  <a:cubicBezTo>
                    <a:pt x="0" y="158"/>
                    <a:pt x="0" y="158"/>
                    <a:pt x="0" y="158"/>
                  </a:cubicBezTo>
                  <a:cubicBezTo>
                    <a:pt x="0" y="170"/>
                    <a:pt x="10" y="180"/>
                    <a:pt x="23" y="180"/>
                  </a:cubicBezTo>
                  <a:cubicBezTo>
                    <a:pt x="158" y="180"/>
                    <a:pt x="158" y="180"/>
                    <a:pt x="158" y="180"/>
                  </a:cubicBezTo>
                  <a:cubicBezTo>
                    <a:pt x="170" y="180"/>
                    <a:pt x="180" y="170"/>
                    <a:pt x="180" y="158"/>
                  </a:cubicBezTo>
                  <a:cubicBezTo>
                    <a:pt x="180" y="17"/>
                    <a:pt x="180" y="17"/>
                    <a:pt x="180" y="17"/>
                  </a:cubicBezTo>
                  <a:cubicBezTo>
                    <a:pt x="180" y="8"/>
                    <a:pt x="172" y="0"/>
                    <a:pt x="163" y="0"/>
                  </a:cubicBezTo>
                  <a:close/>
                  <a:moveTo>
                    <a:pt x="169" y="158"/>
                  </a:moveTo>
                  <a:cubicBezTo>
                    <a:pt x="169" y="164"/>
                    <a:pt x="164" y="169"/>
                    <a:pt x="158" y="169"/>
                  </a:cubicBezTo>
                  <a:cubicBezTo>
                    <a:pt x="23" y="169"/>
                    <a:pt x="23" y="169"/>
                    <a:pt x="23" y="169"/>
                  </a:cubicBezTo>
                  <a:cubicBezTo>
                    <a:pt x="16" y="169"/>
                    <a:pt x="11" y="164"/>
                    <a:pt x="11" y="158"/>
                  </a:cubicBezTo>
                  <a:cubicBezTo>
                    <a:pt x="11" y="45"/>
                    <a:pt x="11" y="45"/>
                    <a:pt x="11" y="45"/>
                  </a:cubicBezTo>
                  <a:cubicBezTo>
                    <a:pt x="11" y="42"/>
                    <a:pt x="14" y="39"/>
                    <a:pt x="17" y="39"/>
                  </a:cubicBezTo>
                  <a:cubicBezTo>
                    <a:pt x="23" y="39"/>
                    <a:pt x="23" y="39"/>
                    <a:pt x="23" y="39"/>
                  </a:cubicBezTo>
                  <a:cubicBezTo>
                    <a:pt x="23" y="152"/>
                    <a:pt x="23" y="152"/>
                    <a:pt x="23" y="152"/>
                  </a:cubicBezTo>
                  <a:cubicBezTo>
                    <a:pt x="23" y="155"/>
                    <a:pt x="25" y="158"/>
                    <a:pt x="28" y="158"/>
                  </a:cubicBezTo>
                  <a:cubicBezTo>
                    <a:pt x="31" y="158"/>
                    <a:pt x="34" y="155"/>
                    <a:pt x="34" y="152"/>
                  </a:cubicBezTo>
                  <a:cubicBezTo>
                    <a:pt x="34" y="17"/>
                    <a:pt x="34" y="17"/>
                    <a:pt x="34" y="17"/>
                  </a:cubicBezTo>
                  <a:cubicBezTo>
                    <a:pt x="34" y="14"/>
                    <a:pt x="36" y="11"/>
                    <a:pt x="39" y="11"/>
                  </a:cubicBezTo>
                  <a:cubicBezTo>
                    <a:pt x="163" y="11"/>
                    <a:pt x="163" y="11"/>
                    <a:pt x="163" y="11"/>
                  </a:cubicBezTo>
                  <a:cubicBezTo>
                    <a:pt x="166" y="11"/>
                    <a:pt x="169" y="14"/>
                    <a:pt x="169" y="17"/>
                  </a:cubicBezTo>
                  <a:lnTo>
                    <a:pt x="169" y="1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7" name="Freeform 11">
              <a:extLst>
                <a:ext uri="{FF2B5EF4-FFF2-40B4-BE49-F238E27FC236}">
                  <a16:creationId xmlns="" xmlns:a16="http://schemas.microsoft.com/office/drawing/2014/main" id="{E228AB29-3724-4A8C-99FB-A85467EF7A25}"/>
                </a:ext>
              </a:extLst>
            </p:cNvPr>
            <p:cNvSpPr>
              <a:spLocks/>
            </p:cNvSpPr>
            <p:nvPr/>
          </p:nvSpPr>
          <p:spPr bwMode="auto">
            <a:xfrm>
              <a:off x="6702425" y="58737"/>
              <a:ext cx="192087" cy="19050"/>
            </a:xfrm>
            <a:custGeom>
              <a:avLst/>
              <a:gdLst>
                <a:gd name="T0" fmla="*/ 3 w 50"/>
                <a:gd name="T1" fmla="*/ 5 h 5"/>
                <a:gd name="T2" fmla="*/ 48 w 50"/>
                <a:gd name="T3" fmla="*/ 5 h 5"/>
                <a:gd name="T4" fmla="*/ 50 w 50"/>
                <a:gd name="T5" fmla="*/ 2 h 5"/>
                <a:gd name="T6" fmla="*/ 48 w 50"/>
                <a:gd name="T7" fmla="*/ 0 h 5"/>
                <a:gd name="T8" fmla="*/ 3 w 50"/>
                <a:gd name="T9" fmla="*/ 0 h 5"/>
                <a:gd name="T10" fmla="*/ 0 w 50"/>
                <a:gd name="T11" fmla="*/ 2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2"/>
                  </a:cubicBezTo>
                  <a:cubicBezTo>
                    <a:pt x="50" y="1"/>
                    <a:pt x="49" y="0"/>
                    <a:pt x="48" y="0"/>
                  </a:cubicBezTo>
                  <a:cubicBezTo>
                    <a:pt x="3" y="0"/>
                    <a:pt x="3" y="0"/>
                    <a:pt x="3" y="0"/>
                  </a:cubicBezTo>
                  <a:cubicBezTo>
                    <a:pt x="1" y="0"/>
                    <a:pt x="0" y="1"/>
                    <a:pt x="0" y="2"/>
                  </a:cubicBezTo>
                  <a:cubicBezTo>
                    <a:pt x="0" y="4"/>
                    <a:pt x="1"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8" name="Freeform 12">
              <a:extLst>
                <a:ext uri="{FF2B5EF4-FFF2-40B4-BE49-F238E27FC236}">
                  <a16:creationId xmlns="" xmlns:a16="http://schemas.microsoft.com/office/drawing/2014/main" id="{92854287-524D-4552-9675-AC21326BE756}"/>
                </a:ext>
              </a:extLst>
            </p:cNvPr>
            <p:cNvSpPr>
              <a:spLocks/>
            </p:cNvSpPr>
            <p:nvPr/>
          </p:nvSpPr>
          <p:spPr bwMode="auto">
            <a:xfrm>
              <a:off x="6702425" y="-6350"/>
              <a:ext cx="192087" cy="19050"/>
            </a:xfrm>
            <a:custGeom>
              <a:avLst/>
              <a:gdLst>
                <a:gd name="T0" fmla="*/ 3 w 50"/>
                <a:gd name="T1" fmla="*/ 5 h 5"/>
                <a:gd name="T2" fmla="*/ 48 w 50"/>
                <a:gd name="T3" fmla="*/ 5 h 5"/>
                <a:gd name="T4" fmla="*/ 50 w 50"/>
                <a:gd name="T5" fmla="*/ 2 h 5"/>
                <a:gd name="T6" fmla="*/ 48 w 50"/>
                <a:gd name="T7" fmla="*/ 0 h 5"/>
                <a:gd name="T8" fmla="*/ 3 w 50"/>
                <a:gd name="T9" fmla="*/ 0 h 5"/>
                <a:gd name="T10" fmla="*/ 0 w 50"/>
                <a:gd name="T11" fmla="*/ 2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2"/>
                  </a:cubicBezTo>
                  <a:cubicBezTo>
                    <a:pt x="50" y="1"/>
                    <a:pt x="49" y="0"/>
                    <a:pt x="48" y="0"/>
                  </a:cubicBezTo>
                  <a:cubicBezTo>
                    <a:pt x="3" y="0"/>
                    <a:pt x="3" y="0"/>
                    <a:pt x="3" y="0"/>
                  </a:cubicBezTo>
                  <a:cubicBezTo>
                    <a:pt x="1" y="0"/>
                    <a:pt x="0" y="1"/>
                    <a:pt x="0" y="2"/>
                  </a:cubicBezTo>
                  <a:cubicBezTo>
                    <a:pt x="0" y="4"/>
                    <a:pt x="1"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9" name="Freeform 13">
              <a:extLst>
                <a:ext uri="{FF2B5EF4-FFF2-40B4-BE49-F238E27FC236}">
                  <a16:creationId xmlns="" xmlns:a16="http://schemas.microsoft.com/office/drawing/2014/main" id="{42FB2C95-4D72-4B80-A328-C74D78E6F8C6}"/>
                </a:ext>
              </a:extLst>
            </p:cNvPr>
            <p:cNvSpPr>
              <a:spLocks/>
            </p:cNvSpPr>
            <p:nvPr/>
          </p:nvSpPr>
          <p:spPr bwMode="auto">
            <a:xfrm>
              <a:off x="6702425" y="-71438"/>
              <a:ext cx="192087" cy="19050"/>
            </a:xfrm>
            <a:custGeom>
              <a:avLst/>
              <a:gdLst>
                <a:gd name="T0" fmla="*/ 3 w 50"/>
                <a:gd name="T1" fmla="*/ 5 h 5"/>
                <a:gd name="T2" fmla="*/ 48 w 50"/>
                <a:gd name="T3" fmla="*/ 5 h 5"/>
                <a:gd name="T4" fmla="*/ 50 w 50"/>
                <a:gd name="T5" fmla="*/ 3 h 5"/>
                <a:gd name="T6" fmla="*/ 48 w 50"/>
                <a:gd name="T7" fmla="*/ 0 h 5"/>
                <a:gd name="T8" fmla="*/ 3 w 50"/>
                <a:gd name="T9" fmla="*/ 0 h 5"/>
                <a:gd name="T10" fmla="*/ 0 w 50"/>
                <a:gd name="T11" fmla="*/ 3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3"/>
                  </a:cubicBezTo>
                  <a:cubicBezTo>
                    <a:pt x="50" y="1"/>
                    <a:pt x="49" y="0"/>
                    <a:pt x="48" y="0"/>
                  </a:cubicBezTo>
                  <a:cubicBezTo>
                    <a:pt x="3" y="0"/>
                    <a:pt x="3" y="0"/>
                    <a:pt x="3" y="0"/>
                  </a:cubicBezTo>
                  <a:cubicBezTo>
                    <a:pt x="1" y="0"/>
                    <a:pt x="0" y="1"/>
                    <a:pt x="0" y="3"/>
                  </a:cubicBezTo>
                  <a:cubicBezTo>
                    <a:pt x="0" y="4"/>
                    <a:pt x="1"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0" name="Freeform 14">
              <a:extLst>
                <a:ext uri="{FF2B5EF4-FFF2-40B4-BE49-F238E27FC236}">
                  <a16:creationId xmlns="" xmlns:a16="http://schemas.microsoft.com/office/drawing/2014/main" id="{2E68124A-EBC9-4B1B-B3A6-BD61CB521A74}"/>
                </a:ext>
              </a:extLst>
            </p:cNvPr>
            <p:cNvSpPr>
              <a:spLocks/>
            </p:cNvSpPr>
            <p:nvPr/>
          </p:nvSpPr>
          <p:spPr bwMode="auto">
            <a:xfrm>
              <a:off x="6465888" y="377825"/>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1" name="Freeform 15">
              <a:extLst>
                <a:ext uri="{FF2B5EF4-FFF2-40B4-BE49-F238E27FC236}">
                  <a16:creationId xmlns="" xmlns:a16="http://schemas.microsoft.com/office/drawing/2014/main" id="{44A67873-25DA-4959-95C4-89886C29EA15}"/>
                </a:ext>
              </a:extLst>
            </p:cNvPr>
            <p:cNvSpPr>
              <a:spLocks/>
            </p:cNvSpPr>
            <p:nvPr/>
          </p:nvSpPr>
          <p:spPr bwMode="auto">
            <a:xfrm>
              <a:off x="6465888" y="312738"/>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2" name="Freeform 16">
              <a:extLst>
                <a:ext uri="{FF2B5EF4-FFF2-40B4-BE49-F238E27FC236}">
                  <a16:creationId xmlns="" xmlns:a16="http://schemas.microsoft.com/office/drawing/2014/main" id="{E131EF87-D6A3-4BE2-A3BC-996B839B6EBF}"/>
                </a:ext>
              </a:extLst>
            </p:cNvPr>
            <p:cNvSpPr>
              <a:spLocks/>
            </p:cNvSpPr>
            <p:nvPr/>
          </p:nvSpPr>
          <p:spPr bwMode="auto">
            <a:xfrm>
              <a:off x="6465888" y="249238"/>
              <a:ext cx="195262" cy="22225"/>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5"/>
                    <a:pt x="1" y="6"/>
                    <a:pt x="3" y="6"/>
                  </a:cubicBezTo>
                  <a:cubicBezTo>
                    <a:pt x="48" y="6"/>
                    <a:pt x="48" y="6"/>
                    <a:pt x="48" y="6"/>
                  </a:cubicBezTo>
                  <a:cubicBezTo>
                    <a:pt x="49" y="6"/>
                    <a:pt x="51" y="5"/>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3" name="Freeform 17">
              <a:extLst>
                <a:ext uri="{FF2B5EF4-FFF2-40B4-BE49-F238E27FC236}">
                  <a16:creationId xmlns="" xmlns:a16="http://schemas.microsoft.com/office/drawing/2014/main" id="{1530FFE7-8BB9-4AC2-9481-F69FC184ECA8}"/>
                </a:ext>
              </a:extLst>
            </p:cNvPr>
            <p:cNvSpPr>
              <a:spLocks/>
            </p:cNvSpPr>
            <p:nvPr/>
          </p:nvSpPr>
          <p:spPr bwMode="auto">
            <a:xfrm>
              <a:off x="6702425" y="377825"/>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4" name="Freeform 18">
              <a:extLst>
                <a:ext uri="{FF2B5EF4-FFF2-40B4-BE49-F238E27FC236}">
                  <a16:creationId xmlns="" xmlns:a16="http://schemas.microsoft.com/office/drawing/2014/main" id="{A1B2CA71-897E-4A86-91AE-FF5398155F87}"/>
                </a:ext>
              </a:extLst>
            </p:cNvPr>
            <p:cNvSpPr>
              <a:spLocks/>
            </p:cNvSpPr>
            <p:nvPr/>
          </p:nvSpPr>
          <p:spPr bwMode="auto">
            <a:xfrm>
              <a:off x="6702425" y="312738"/>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5" name="Freeform 19">
              <a:extLst>
                <a:ext uri="{FF2B5EF4-FFF2-40B4-BE49-F238E27FC236}">
                  <a16:creationId xmlns="" xmlns:a16="http://schemas.microsoft.com/office/drawing/2014/main" id="{DB9CFE82-4BE0-4C07-853F-35CC3358C492}"/>
                </a:ext>
              </a:extLst>
            </p:cNvPr>
            <p:cNvSpPr>
              <a:spLocks/>
            </p:cNvSpPr>
            <p:nvPr/>
          </p:nvSpPr>
          <p:spPr bwMode="auto">
            <a:xfrm>
              <a:off x="6702425" y="249238"/>
              <a:ext cx="195262" cy="22225"/>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5"/>
                    <a:pt x="1" y="6"/>
                    <a:pt x="3" y="6"/>
                  </a:cubicBezTo>
                  <a:cubicBezTo>
                    <a:pt x="48" y="6"/>
                    <a:pt x="48" y="6"/>
                    <a:pt x="48" y="6"/>
                  </a:cubicBezTo>
                  <a:cubicBezTo>
                    <a:pt x="49" y="6"/>
                    <a:pt x="51" y="5"/>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6" name="Freeform 20">
              <a:extLst>
                <a:ext uri="{FF2B5EF4-FFF2-40B4-BE49-F238E27FC236}">
                  <a16:creationId xmlns="" xmlns:a16="http://schemas.microsoft.com/office/drawing/2014/main" id="{0155A1A8-11F7-4680-A4D0-E1FCA4C3C41B}"/>
                </a:ext>
              </a:extLst>
            </p:cNvPr>
            <p:cNvSpPr>
              <a:spLocks/>
            </p:cNvSpPr>
            <p:nvPr/>
          </p:nvSpPr>
          <p:spPr bwMode="auto">
            <a:xfrm>
              <a:off x="6465888" y="119062"/>
              <a:ext cx="431800" cy="22225"/>
            </a:xfrm>
            <a:custGeom>
              <a:avLst/>
              <a:gdLst>
                <a:gd name="T0" fmla="*/ 110 w 113"/>
                <a:gd name="T1" fmla="*/ 0 h 6"/>
                <a:gd name="T2" fmla="*/ 3 w 113"/>
                <a:gd name="T3" fmla="*/ 0 h 6"/>
                <a:gd name="T4" fmla="*/ 0 w 113"/>
                <a:gd name="T5" fmla="*/ 3 h 6"/>
                <a:gd name="T6" fmla="*/ 3 w 113"/>
                <a:gd name="T7" fmla="*/ 6 h 6"/>
                <a:gd name="T8" fmla="*/ 110 w 113"/>
                <a:gd name="T9" fmla="*/ 6 h 6"/>
                <a:gd name="T10" fmla="*/ 113 w 113"/>
                <a:gd name="T11" fmla="*/ 3 h 6"/>
                <a:gd name="T12" fmla="*/ 110 w 1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3" h="6">
                  <a:moveTo>
                    <a:pt x="110" y="0"/>
                  </a:moveTo>
                  <a:cubicBezTo>
                    <a:pt x="3" y="0"/>
                    <a:pt x="3" y="0"/>
                    <a:pt x="3" y="0"/>
                  </a:cubicBezTo>
                  <a:cubicBezTo>
                    <a:pt x="1" y="0"/>
                    <a:pt x="0" y="2"/>
                    <a:pt x="0" y="3"/>
                  </a:cubicBezTo>
                  <a:cubicBezTo>
                    <a:pt x="0" y="5"/>
                    <a:pt x="1" y="6"/>
                    <a:pt x="3" y="6"/>
                  </a:cubicBezTo>
                  <a:cubicBezTo>
                    <a:pt x="110" y="6"/>
                    <a:pt x="110" y="6"/>
                    <a:pt x="110" y="6"/>
                  </a:cubicBezTo>
                  <a:cubicBezTo>
                    <a:pt x="111" y="6"/>
                    <a:pt x="113" y="5"/>
                    <a:pt x="113" y="3"/>
                  </a:cubicBezTo>
                  <a:cubicBezTo>
                    <a:pt x="113" y="2"/>
                    <a:pt x="111" y="0"/>
                    <a:pt x="1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7" name="Freeform 21">
              <a:extLst>
                <a:ext uri="{FF2B5EF4-FFF2-40B4-BE49-F238E27FC236}">
                  <a16:creationId xmlns="" xmlns:a16="http://schemas.microsoft.com/office/drawing/2014/main" id="{ECB47BF7-C875-4E50-8DE9-5ACB8B9F83BB}"/>
                </a:ext>
              </a:extLst>
            </p:cNvPr>
            <p:cNvSpPr>
              <a:spLocks/>
            </p:cNvSpPr>
            <p:nvPr/>
          </p:nvSpPr>
          <p:spPr bwMode="auto">
            <a:xfrm>
              <a:off x="6465888" y="184150"/>
              <a:ext cx="431800" cy="22225"/>
            </a:xfrm>
            <a:custGeom>
              <a:avLst/>
              <a:gdLst>
                <a:gd name="T0" fmla="*/ 110 w 113"/>
                <a:gd name="T1" fmla="*/ 0 h 6"/>
                <a:gd name="T2" fmla="*/ 3 w 113"/>
                <a:gd name="T3" fmla="*/ 0 h 6"/>
                <a:gd name="T4" fmla="*/ 0 w 113"/>
                <a:gd name="T5" fmla="*/ 3 h 6"/>
                <a:gd name="T6" fmla="*/ 3 w 113"/>
                <a:gd name="T7" fmla="*/ 6 h 6"/>
                <a:gd name="T8" fmla="*/ 110 w 113"/>
                <a:gd name="T9" fmla="*/ 6 h 6"/>
                <a:gd name="T10" fmla="*/ 113 w 113"/>
                <a:gd name="T11" fmla="*/ 3 h 6"/>
                <a:gd name="T12" fmla="*/ 110 w 1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3" h="6">
                  <a:moveTo>
                    <a:pt x="110" y="0"/>
                  </a:moveTo>
                  <a:cubicBezTo>
                    <a:pt x="3" y="0"/>
                    <a:pt x="3" y="0"/>
                    <a:pt x="3" y="0"/>
                  </a:cubicBezTo>
                  <a:cubicBezTo>
                    <a:pt x="1" y="0"/>
                    <a:pt x="0" y="2"/>
                    <a:pt x="0" y="3"/>
                  </a:cubicBezTo>
                  <a:cubicBezTo>
                    <a:pt x="0" y="5"/>
                    <a:pt x="1" y="6"/>
                    <a:pt x="3" y="6"/>
                  </a:cubicBezTo>
                  <a:cubicBezTo>
                    <a:pt x="110" y="6"/>
                    <a:pt x="110" y="6"/>
                    <a:pt x="110" y="6"/>
                  </a:cubicBezTo>
                  <a:cubicBezTo>
                    <a:pt x="111" y="6"/>
                    <a:pt x="113" y="5"/>
                    <a:pt x="113" y="3"/>
                  </a:cubicBezTo>
                  <a:cubicBezTo>
                    <a:pt x="113" y="2"/>
                    <a:pt x="111" y="0"/>
                    <a:pt x="1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8" name="Freeform 22">
              <a:extLst>
                <a:ext uri="{FF2B5EF4-FFF2-40B4-BE49-F238E27FC236}">
                  <a16:creationId xmlns="" xmlns:a16="http://schemas.microsoft.com/office/drawing/2014/main" id="{435FEE28-21D9-4155-8614-B38319C693A2}"/>
                </a:ext>
              </a:extLst>
            </p:cNvPr>
            <p:cNvSpPr>
              <a:spLocks noEditPoints="1"/>
            </p:cNvSpPr>
            <p:nvPr/>
          </p:nvSpPr>
          <p:spPr bwMode="auto">
            <a:xfrm>
              <a:off x="6465888" y="-112713"/>
              <a:ext cx="195262" cy="190500"/>
            </a:xfrm>
            <a:custGeom>
              <a:avLst/>
              <a:gdLst>
                <a:gd name="T0" fmla="*/ 6 w 51"/>
                <a:gd name="T1" fmla="*/ 50 h 50"/>
                <a:gd name="T2" fmla="*/ 45 w 51"/>
                <a:gd name="T3" fmla="*/ 50 h 50"/>
                <a:gd name="T4" fmla="*/ 51 w 51"/>
                <a:gd name="T5" fmla="*/ 44 h 50"/>
                <a:gd name="T6" fmla="*/ 51 w 51"/>
                <a:gd name="T7" fmla="*/ 5 h 50"/>
                <a:gd name="T8" fmla="*/ 45 w 51"/>
                <a:gd name="T9" fmla="*/ 0 h 50"/>
                <a:gd name="T10" fmla="*/ 6 w 51"/>
                <a:gd name="T11" fmla="*/ 0 h 50"/>
                <a:gd name="T12" fmla="*/ 0 w 51"/>
                <a:gd name="T13" fmla="*/ 5 h 50"/>
                <a:gd name="T14" fmla="*/ 0 w 51"/>
                <a:gd name="T15" fmla="*/ 44 h 50"/>
                <a:gd name="T16" fmla="*/ 6 w 51"/>
                <a:gd name="T17" fmla="*/ 50 h 50"/>
                <a:gd name="T18" fmla="*/ 11 w 51"/>
                <a:gd name="T19" fmla="*/ 11 h 50"/>
                <a:gd name="T20" fmla="*/ 39 w 51"/>
                <a:gd name="T21" fmla="*/ 11 h 50"/>
                <a:gd name="T22" fmla="*/ 39 w 51"/>
                <a:gd name="T23" fmla="*/ 39 h 50"/>
                <a:gd name="T24" fmla="*/ 11 w 51"/>
                <a:gd name="T25" fmla="*/ 39 h 50"/>
                <a:gd name="T26" fmla="*/ 11 w 51"/>
                <a:gd name="T27" fmla="*/ 1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0">
                  <a:moveTo>
                    <a:pt x="6" y="50"/>
                  </a:moveTo>
                  <a:cubicBezTo>
                    <a:pt x="45" y="50"/>
                    <a:pt x="45" y="50"/>
                    <a:pt x="45" y="50"/>
                  </a:cubicBezTo>
                  <a:cubicBezTo>
                    <a:pt x="48" y="50"/>
                    <a:pt x="51" y="48"/>
                    <a:pt x="51" y="44"/>
                  </a:cubicBezTo>
                  <a:cubicBezTo>
                    <a:pt x="51" y="5"/>
                    <a:pt x="51" y="5"/>
                    <a:pt x="51" y="5"/>
                  </a:cubicBezTo>
                  <a:cubicBezTo>
                    <a:pt x="51" y="2"/>
                    <a:pt x="48" y="0"/>
                    <a:pt x="45" y="0"/>
                  </a:cubicBezTo>
                  <a:cubicBezTo>
                    <a:pt x="6" y="0"/>
                    <a:pt x="6" y="0"/>
                    <a:pt x="6" y="0"/>
                  </a:cubicBezTo>
                  <a:cubicBezTo>
                    <a:pt x="3" y="0"/>
                    <a:pt x="0" y="2"/>
                    <a:pt x="0" y="5"/>
                  </a:cubicBezTo>
                  <a:cubicBezTo>
                    <a:pt x="0" y="44"/>
                    <a:pt x="0" y="44"/>
                    <a:pt x="0" y="44"/>
                  </a:cubicBezTo>
                  <a:cubicBezTo>
                    <a:pt x="0" y="48"/>
                    <a:pt x="3" y="50"/>
                    <a:pt x="6" y="50"/>
                  </a:cubicBezTo>
                  <a:close/>
                  <a:moveTo>
                    <a:pt x="11" y="11"/>
                  </a:moveTo>
                  <a:cubicBezTo>
                    <a:pt x="39" y="11"/>
                    <a:pt x="39" y="11"/>
                    <a:pt x="39" y="11"/>
                  </a:cubicBezTo>
                  <a:cubicBezTo>
                    <a:pt x="39" y="39"/>
                    <a:pt x="39" y="39"/>
                    <a:pt x="39" y="39"/>
                  </a:cubicBezTo>
                  <a:cubicBezTo>
                    <a:pt x="11" y="39"/>
                    <a:pt x="11" y="39"/>
                    <a:pt x="11" y="39"/>
                  </a:cubicBezTo>
                  <a:lnTo>
                    <a:pt x="11"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sp>
        <p:nvSpPr>
          <p:cNvPr id="39" name="Freeform 26">
            <a:extLst>
              <a:ext uri="{FF2B5EF4-FFF2-40B4-BE49-F238E27FC236}">
                <a16:creationId xmlns="" xmlns:a16="http://schemas.microsoft.com/office/drawing/2014/main" id="{3CD18C9E-E97A-4B33-ADF5-A27FEFBACB87}"/>
              </a:ext>
            </a:extLst>
          </p:cNvPr>
          <p:cNvSpPr>
            <a:spLocks noEditPoints="1"/>
          </p:cNvSpPr>
          <p:nvPr/>
        </p:nvSpPr>
        <p:spPr bwMode="auto">
          <a:xfrm>
            <a:off x="3446593" y="2554445"/>
            <a:ext cx="457708" cy="444610"/>
          </a:xfrm>
          <a:custGeom>
            <a:avLst/>
            <a:gdLst>
              <a:gd name="T0" fmla="*/ 188 w 263"/>
              <a:gd name="T1" fmla="*/ 0 h 256"/>
              <a:gd name="T2" fmla="*/ 111 w 263"/>
              <a:gd name="T3" fmla="*/ 54 h 256"/>
              <a:gd name="T4" fmla="*/ 111 w 263"/>
              <a:gd name="T5" fmla="*/ 55 h 256"/>
              <a:gd name="T6" fmla="*/ 28 w 263"/>
              <a:gd name="T7" fmla="*/ 138 h 256"/>
              <a:gd name="T8" fmla="*/ 1 w 263"/>
              <a:gd name="T9" fmla="*/ 220 h 256"/>
              <a:gd name="T10" fmla="*/ 28 w 263"/>
              <a:gd name="T11" fmla="*/ 256 h 256"/>
              <a:gd name="T12" fmla="*/ 105 w 263"/>
              <a:gd name="T13" fmla="*/ 237 h 256"/>
              <a:gd name="T14" fmla="*/ 241 w 263"/>
              <a:gd name="T15" fmla="*/ 105 h 256"/>
              <a:gd name="T16" fmla="*/ 128 w 263"/>
              <a:gd name="T17" fmla="*/ 190 h 256"/>
              <a:gd name="T18" fmla="*/ 198 w 263"/>
              <a:gd name="T19" fmla="*/ 94 h 256"/>
              <a:gd name="T20" fmla="*/ 190 w 263"/>
              <a:gd name="T21" fmla="*/ 134 h 256"/>
              <a:gd name="T22" fmla="*/ 128 w 263"/>
              <a:gd name="T23" fmla="*/ 196 h 256"/>
              <a:gd name="T24" fmla="*/ 118 w 263"/>
              <a:gd name="T25" fmla="*/ 162 h 256"/>
              <a:gd name="T26" fmla="*/ 91 w 263"/>
              <a:gd name="T27" fmla="*/ 136 h 256"/>
              <a:gd name="T28" fmla="*/ 184 w 263"/>
              <a:gd name="T29" fmla="*/ 72 h 256"/>
              <a:gd name="T30" fmla="*/ 118 w 263"/>
              <a:gd name="T31" fmla="*/ 162 h 256"/>
              <a:gd name="T32" fmla="*/ 61 w 263"/>
              <a:gd name="T33" fmla="*/ 128 h 256"/>
              <a:gd name="T34" fmla="*/ 159 w 263"/>
              <a:gd name="T35" fmla="*/ 57 h 256"/>
              <a:gd name="T36" fmla="*/ 33 w 263"/>
              <a:gd name="T37" fmla="*/ 239 h 256"/>
              <a:gd name="T38" fmla="*/ 16 w 263"/>
              <a:gd name="T39" fmla="*/ 228 h 256"/>
              <a:gd name="T40" fmla="*/ 25 w 263"/>
              <a:gd name="T41" fmla="*/ 193 h 256"/>
              <a:gd name="T42" fmla="*/ 63 w 263"/>
              <a:gd name="T43" fmla="*/ 231 h 256"/>
              <a:gd name="T44" fmla="*/ 71 w 263"/>
              <a:gd name="T45" fmla="*/ 229 h 256"/>
              <a:gd name="T46" fmla="*/ 27 w 263"/>
              <a:gd name="T47" fmla="*/ 185 h 256"/>
              <a:gd name="T48" fmla="*/ 39 w 263"/>
              <a:gd name="T49" fmla="*/ 150 h 256"/>
              <a:gd name="T50" fmla="*/ 103 w 263"/>
              <a:gd name="T51" fmla="*/ 220 h 256"/>
              <a:gd name="T52" fmla="*/ 71 w 263"/>
              <a:gd name="T53" fmla="*/ 229 h 256"/>
              <a:gd name="T54" fmla="*/ 216 w 263"/>
              <a:gd name="T55" fmla="*/ 108 h 256"/>
              <a:gd name="T56" fmla="*/ 196 w 263"/>
              <a:gd name="T57" fmla="*/ 60 h 256"/>
              <a:gd name="T58" fmla="*/ 162 w 263"/>
              <a:gd name="T59" fmla="*/ 26 h 256"/>
              <a:gd name="T60" fmla="*/ 224 w 263"/>
              <a:gd name="T61" fmla="*/ 32 h 256"/>
              <a:gd name="T62" fmla="*/ 230 w 263"/>
              <a:gd name="T63" fmla="*/ 94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3" h="256">
                <a:moveTo>
                  <a:pt x="235" y="21"/>
                </a:moveTo>
                <a:cubicBezTo>
                  <a:pt x="222" y="8"/>
                  <a:pt x="205" y="0"/>
                  <a:pt x="188" y="0"/>
                </a:cubicBezTo>
                <a:cubicBezTo>
                  <a:pt x="173" y="0"/>
                  <a:pt x="160" y="5"/>
                  <a:pt x="150" y="15"/>
                </a:cubicBezTo>
                <a:cubicBezTo>
                  <a:pt x="111" y="54"/>
                  <a:pt x="111" y="54"/>
                  <a:pt x="111" y="54"/>
                </a:cubicBezTo>
                <a:cubicBezTo>
                  <a:pt x="111" y="54"/>
                  <a:pt x="111" y="54"/>
                  <a:pt x="111" y="55"/>
                </a:cubicBezTo>
                <a:cubicBezTo>
                  <a:pt x="111" y="55"/>
                  <a:pt x="111" y="55"/>
                  <a:pt x="111" y="55"/>
                </a:cubicBezTo>
                <a:cubicBezTo>
                  <a:pt x="111" y="55"/>
                  <a:pt x="111" y="55"/>
                  <a:pt x="111" y="55"/>
                </a:cubicBezTo>
                <a:cubicBezTo>
                  <a:pt x="28" y="138"/>
                  <a:pt x="28" y="138"/>
                  <a:pt x="28" y="138"/>
                </a:cubicBezTo>
                <a:cubicBezTo>
                  <a:pt x="24" y="142"/>
                  <a:pt x="22" y="147"/>
                  <a:pt x="20" y="152"/>
                </a:cubicBezTo>
                <a:cubicBezTo>
                  <a:pt x="1" y="220"/>
                  <a:pt x="1" y="220"/>
                  <a:pt x="1" y="220"/>
                </a:cubicBezTo>
                <a:cubicBezTo>
                  <a:pt x="1" y="220"/>
                  <a:pt x="0" y="225"/>
                  <a:pt x="0" y="228"/>
                </a:cubicBezTo>
                <a:cubicBezTo>
                  <a:pt x="0" y="243"/>
                  <a:pt x="13" y="256"/>
                  <a:pt x="28" y="256"/>
                </a:cubicBezTo>
                <a:cubicBezTo>
                  <a:pt x="31" y="256"/>
                  <a:pt x="37" y="255"/>
                  <a:pt x="37" y="255"/>
                </a:cubicBezTo>
                <a:cubicBezTo>
                  <a:pt x="105" y="237"/>
                  <a:pt x="105" y="237"/>
                  <a:pt x="105" y="237"/>
                </a:cubicBezTo>
                <a:cubicBezTo>
                  <a:pt x="110" y="235"/>
                  <a:pt x="115" y="232"/>
                  <a:pt x="119" y="229"/>
                </a:cubicBezTo>
                <a:cubicBezTo>
                  <a:pt x="241" y="105"/>
                  <a:pt x="241" y="105"/>
                  <a:pt x="241" y="105"/>
                </a:cubicBezTo>
                <a:cubicBezTo>
                  <a:pt x="263" y="83"/>
                  <a:pt x="261" y="46"/>
                  <a:pt x="235" y="21"/>
                </a:cubicBezTo>
                <a:close/>
                <a:moveTo>
                  <a:pt x="128" y="190"/>
                </a:moveTo>
                <a:cubicBezTo>
                  <a:pt x="127" y="183"/>
                  <a:pt x="125" y="176"/>
                  <a:pt x="122" y="169"/>
                </a:cubicBezTo>
                <a:cubicBezTo>
                  <a:pt x="198" y="94"/>
                  <a:pt x="198" y="94"/>
                  <a:pt x="198" y="94"/>
                </a:cubicBezTo>
                <a:cubicBezTo>
                  <a:pt x="203" y="108"/>
                  <a:pt x="200" y="124"/>
                  <a:pt x="190" y="134"/>
                </a:cubicBezTo>
                <a:cubicBezTo>
                  <a:pt x="190" y="134"/>
                  <a:pt x="190" y="134"/>
                  <a:pt x="190" y="134"/>
                </a:cubicBezTo>
                <a:cubicBezTo>
                  <a:pt x="190" y="134"/>
                  <a:pt x="190" y="134"/>
                  <a:pt x="190" y="134"/>
                </a:cubicBezTo>
                <a:cubicBezTo>
                  <a:pt x="128" y="196"/>
                  <a:pt x="128" y="196"/>
                  <a:pt x="128" y="196"/>
                </a:cubicBezTo>
                <a:cubicBezTo>
                  <a:pt x="128" y="194"/>
                  <a:pt x="128" y="192"/>
                  <a:pt x="128" y="190"/>
                </a:cubicBezTo>
                <a:close/>
                <a:moveTo>
                  <a:pt x="118" y="162"/>
                </a:moveTo>
                <a:cubicBezTo>
                  <a:pt x="115" y="157"/>
                  <a:pt x="112" y="152"/>
                  <a:pt x="108" y="148"/>
                </a:cubicBezTo>
                <a:cubicBezTo>
                  <a:pt x="103" y="143"/>
                  <a:pt x="97" y="140"/>
                  <a:pt x="91" y="136"/>
                </a:cubicBezTo>
                <a:cubicBezTo>
                  <a:pt x="168" y="60"/>
                  <a:pt x="168" y="60"/>
                  <a:pt x="168" y="60"/>
                </a:cubicBezTo>
                <a:cubicBezTo>
                  <a:pt x="174" y="63"/>
                  <a:pt x="179" y="66"/>
                  <a:pt x="184" y="72"/>
                </a:cubicBezTo>
                <a:cubicBezTo>
                  <a:pt x="189" y="76"/>
                  <a:pt x="192" y="81"/>
                  <a:pt x="195" y="86"/>
                </a:cubicBezTo>
                <a:lnTo>
                  <a:pt x="118" y="162"/>
                </a:lnTo>
                <a:close/>
                <a:moveTo>
                  <a:pt x="84" y="133"/>
                </a:moveTo>
                <a:cubicBezTo>
                  <a:pt x="76" y="130"/>
                  <a:pt x="69" y="128"/>
                  <a:pt x="61" y="128"/>
                </a:cubicBezTo>
                <a:cubicBezTo>
                  <a:pt x="123" y="66"/>
                  <a:pt x="123" y="66"/>
                  <a:pt x="123" y="66"/>
                </a:cubicBezTo>
                <a:cubicBezTo>
                  <a:pt x="132" y="56"/>
                  <a:pt x="146" y="54"/>
                  <a:pt x="159" y="57"/>
                </a:cubicBezTo>
                <a:lnTo>
                  <a:pt x="84" y="133"/>
                </a:lnTo>
                <a:close/>
                <a:moveTo>
                  <a:pt x="33" y="239"/>
                </a:moveTo>
                <a:cubicBezTo>
                  <a:pt x="32" y="239"/>
                  <a:pt x="30" y="240"/>
                  <a:pt x="28" y="240"/>
                </a:cubicBezTo>
                <a:cubicBezTo>
                  <a:pt x="21" y="240"/>
                  <a:pt x="16" y="235"/>
                  <a:pt x="16" y="228"/>
                </a:cubicBezTo>
                <a:cubicBezTo>
                  <a:pt x="16" y="227"/>
                  <a:pt x="17" y="224"/>
                  <a:pt x="17" y="224"/>
                </a:cubicBezTo>
                <a:cubicBezTo>
                  <a:pt x="25" y="193"/>
                  <a:pt x="25" y="193"/>
                  <a:pt x="25" y="193"/>
                </a:cubicBezTo>
                <a:cubicBezTo>
                  <a:pt x="34" y="193"/>
                  <a:pt x="44" y="196"/>
                  <a:pt x="52" y="204"/>
                </a:cubicBezTo>
                <a:cubicBezTo>
                  <a:pt x="60" y="212"/>
                  <a:pt x="64" y="222"/>
                  <a:pt x="63" y="231"/>
                </a:cubicBezTo>
                <a:lnTo>
                  <a:pt x="33" y="239"/>
                </a:lnTo>
                <a:close/>
                <a:moveTo>
                  <a:pt x="71" y="229"/>
                </a:moveTo>
                <a:cubicBezTo>
                  <a:pt x="71" y="218"/>
                  <a:pt x="66" y="207"/>
                  <a:pt x="58" y="198"/>
                </a:cubicBezTo>
                <a:cubicBezTo>
                  <a:pt x="49" y="190"/>
                  <a:pt x="38" y="185"/>
                  <a:pt x="27" y="185"/>
                </a:cubicBezTo>
                <a:cubicBezTo>
                  <a:pt x="35" y="156"/>
                  <a:pt x="35" y="156"/>
                  <a:pt x="35" y="156"/>
                </a:cubicBezTo>
                <a:cubicBezTo>
                  <a:pt x="36" y="154"/>
                  <a:pt x="37" y="152"/>
                  <a:pt x="39" y="150"/>
                </a:cubicBezTo>
                <a:cubicBezTo>
                  <a:pt x="55" y="139"/>
                  <a:pt x="79" y="142"/>
                  <a:pt x="96" y="160"/>
                </a:cubicBezTo>
                <a:cubicBezTo>
                  <a:pt x="115" y="178"/>
                  <a:pt x="117" y="204"/>
                  <a:pt x="103" y="220"/>
                </a:cubicBezTo>
                <a:cubicBezTo>
                  <a:pt x="103" y="221"/>
                  <a:pt x="102" y="221"/>
                  <a:pt x="101" y="221"/>
                </a:cubicBezTo>
                <a:lnTo>
                  <a:pt x="71" y="229"/>
                </a:lnTo>
                <a:close/>
                <a:moveTo>
                  <a:pt x="230" y="94"/>
                </a:moveTo>
                <a:cubicBezTo>
                  <a:pt x="216" y="108"/>
                  <a:pt x="216" y="108"/>
                  <a:pt x="216" y="108"/>
                </a:cubicBezTo>
                <a:cubicBezTo>
                  <a:pt x="216" y="106"/>
                  <a:pt x="216" y="104"/>
                  <a:pt x="216" y="102"/>
                </a:cubicBezTo>
                <a:cubicBezTo>
                  <a:pt x="215" y="87"/>
                  <a:pt x="207" y="72"/>
                  <a:pt x="196" y="60"/>
                </a:cubicBezTo>
                <a:cubicBezTo>
                  <a:pt x="183" y="47"/>
                  <a:pt x="165" y="40"/>
                  <a:pt x="148" y="40"/>
                </a:cubicBezTo>
                <a:cubicBezTo>
                  <a:pt x="162" y="26"/>
                  <a:pt x="162" y="26"/>
                  <a:pt x="162" y="26"/>
                </a:cubicBezTo>
                <a:cubicBezTo>
                  <a:pt x="168" y="20"/>
                  <a:pt x="177" y="16"/>
                  <a:pt x="188" y="16"/>
                </a:cubicBezTo>
                <a:cubicBezTo>
                  <a:pt x="200" y="16"/>
                  <a:pt x="214" y="22"/>
                  <a:pt x="224" y="32"/>
                </a:cubicBezTo>
                <a:cubicBezTo>
                  <a:pt x="233" y="41"/>
                  <a:pt x="239" y="53"/>
                  <a:pt x="240" y="65"/>
                </a:cubicBezTo>
                <a:cubicBezTo>
                  <a:pt x="241" y="76"/>
                  <a:pt x="237" y="87"/>
                  <a:pt x="230" y="9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nvGrpSpPr>
          <p:cNvPr id="40" name="Group 99">
            <a:extLst>
              <a:ext uri="{FF2B5EF4-FFF2-40B4-BE49-F238E27FC236}">
                <a16:creationId xmlns="" xmlns:a16="http://schemas.microsoft.com/office/drawing/2014/main" id="{14C09884-C93E-474D-BDFE-D03E4A3365B1}"/>
              </a:ext>
            </a:extLst>
          </p:cNvPr>
          <p:cNvGrpSpPr/>
          <p:nvPr/>
        </p:nvGrpSpPr>
        <p:grpSpPr>
          <a:xfrm>
            <a:off x="4902381" y="2318521"/>
            <a:ext cx="444091" cy="505957"/>
            <a:chOff x="6980238" y="-342900"/>
            <a:chExt cx="1150937" cy="1311275"/>
          </a:xfrm>
          <a:solidFill>
            <a:schemeClr val="bg1"/>
          </a:solidFill>
        </p:grpSpPr>
        <p:sp>
          <p:nvSpPr>
            <p:cNvPr id="41" name="Freeform 30">
              <a:extLst>
                <a:ext uri="{FF2B5EF4-FFF2-40B4-BE49-F238E27FC236}">
                  <a16:creationId xmlns="" xmlns:a16="http://schemas.microsoft.com/office/drawing/2014/main" id="{80A0F3B0-41F3-4CD0-8CF0-55E863A22327}"/>
                </a:ext>
              </a:extLst>
            </p:cNvPr>
            <p:cNvSpPr>
              <a:spLocks noEditPoints="1"/>
            </p:cNvSpPr>
            <p:nvPr/>
          </p:nvSpPr>
          <p:spPr bwMode="auto">
            <a:xfrm>
              <a:off x="6980238" y="-342900"/>
              <a:ext cx="1150937" cy="1311275"/>
            </a:xfrm>
            <a:custGeom>
              <a:avLst/>
              <a:gdLst>
                <a:gd name="T0" fmla="*/ 152 w 304"/>
                <a:gd name="T1" fmla="*/ 0 h 347"/>
                <a:gd name="T2" fmla="*/ 0 w 304"/>
                <a:gd name="T3" fmla="*/ 71 h 347"/>
                <a:gd name="T4" fmla="*/ 0 w 304"/>
                <a:gd name="T5" fmla="*/ 277 h 347"/>
                <a:gd name="T6" fmla="*/ 152 w 304"/>
                <a:gd name="T7" fmla="*/ 347 h 347"/>
                <a:gd name="T8" fmla="*/ 304 w 304"/>
                <a:gd name="T9" fmla="*/ 277 h 347"/>
                <a:gd name="T10" fmla="*/ 304 w 304"/>
                <a:gd name="T11" fmla="*/ 71 h 347"/>
                <a:gd name="T12" fmla="*/ 152 w 304"/>
                <a:gd name="T13" fmla="*/ 0 h 347"/>
                <a:gd name="T14" fmla="*/ 282 w 304"/>
                <a:gd name="T15" fmla="*/ 277 h 347"/>
                <a:gd name="T16" fmla="*/ 152 w 304"/>
                <a:gd name="T17" fmla="*/ 326 h 347"/>
                <a:gd name="T18" fmla="*/ 22 w 304"/>
                <a:gd name="T19" fmla="*/ 277 h 347"/>
                <a:gd name="T20" fmla="*/ 22 w 304"/>
                <a:gd name="T21" fmla="*/ 236 h 347"/>
                <a:gd name="T22" fmla="*/ 152 w 304"/>
                <a:gd name="T23" fmla="*/ 271 h 347"/>
                <a:gd name="T24" fmla="*/ 282 w 304"/>
                <a:gd name="T25" fmla="*/ 236 h 347"/>
                <a:gd name="T26" fmla="*/ 282 w 304"/>
                <a:gd name="T27" fmla="*/ 277 h 347"/>
                <a:gd name="T28" fmla="*/ 282 w 304"/>
                <a:gd name="T29" fmla="*/ 212 h 347"/>
                <a:gd name="T30" fmla="*/ 282 w 304"/>
                <a:gd name="T31" fmla="*/ 212 h 347"/>
                <a:gd name="T32" fmla="*/ 282 w 304"/>
                <a:gd name="T33" fmla="*/ 212 h 347"/>
                <a:gd name="T34" fmla="*/ 152 w 304"/>
                <a:gd name="T35" fmla="*/ 261 h 347"/>
                <a:gd name="T36" fmla="*/ 22 w 304"/>
                <a:gd name="T37" fmla="*/ 212 h 347"/>
                <a:gd name="T38" fmla="*/ 22 w 304"/>
                <a:gd name="T39" fmla="*/ 212 h 347"/>
                <a:gd name="T40" fmla="*/ 22 w 304"/>
                <a:gd name="T41" fmla="*/ 212 h 347"/>
                <a:gd name="T42" fmla="*/ 22 w 304"/>
                <a:gd name="T43" fmla="*/ 171 h 347"/>
                <a:gd name="T44" fmla="*/ 152 w 304"/>
                <a:gd name="T45" fmla="*/ 206 h 347"/>
                <a:gd name="T46" fmla="*/ 282 w 304"/>
                <a:gd name="T47" fmla="*/ 171 h 347"/>
                <a:gd name="T48" fmla="*/ 282 w 304"/>
                <a:gd name="T49" fmla="*/ 212 h 347"/>
                <a:gd name="T50" fmla="*/ 282 w 304"/>
                <a:gd name="T51" fmla="*/ 147 h 347"/>
                <a:gd name="T52" fmla="*/ 282 w 304"/>
                <a:gd name="T53" fmla="*/ 147 h 347"/>
                <a:gd name="T54" fmla="*/ 282 w 304"/>
                <a:gd name="T55" fmla="*/ 147 h 347"/>
                <a:gd name="T56" fmla="*/ 152 w 304"/>
                <a:gd name="T57" fmla="*/ 195 h 347"/>
                <a:gd name="T58" fmla="*/ 22 w 304"/>
                <a:gd name="T59" fmla="*/ 147 h 347"/>
                <a:gd name="T60" fmla="*/ 22 w 304"/>
                <a:gd name="T61" fmla="*/ 147 h 347"/>
                <a:gd name="T62" fmla="*/ 22 w 304"/>
                <a:gd name="T63" fmla="*/ 147 h 347"/>
                <a:gd name="T64" fmla="*/ 22 w 304"/>
                <a:gd name="T65" fmla="*/ 109 h 347"/>
                <a:gd name="T66" fmla="*/ 152 w 304"/>
                <a:gd name="T67" fmla="*/ 141 h 347"/>
                <a:gd name="T68" fmla="*/ 282 w 304"/>
                <a:gd name="T69" fmla="*/ 109 h 347"/>
                <a:gd name="T70" fmla="*/ 282 w 304"/>
                <a:gd name="T71" fmla="*/ 147 h 347"/>
                <a:gd name="T72" fmla="*/ 152 w 304"/>
                <a:gd name="T73" fmla="*/ 119 h 347"/>
                <a:gd name="T74" fmla="*/ 22 w 304"/>
                <a:gd name="T75" fmla="*/ 71 h 347"/>
                <a:gd name="T76" fmla="*/ 152 w 304"/>
                <a:gd name="T77" fmla="*/ 22 h 347"/>
                <a:gd name="T78" fmla="*/ 282 w 304"/>
                <a:gd name="T79" fmla="*/ 71 h 347"/>
                <a:gd name="T80" fmla="*/ 152 w 304"/>
                <a:gd name="T81" fmla="*/ 11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4" h="347">
                  <a:moveTo>
                    <a:pt x="152" y="0"/>
                  </a:moveTo>
                  <a:cubicBezTo>
                    <a:pt x="79" y="0"/>
                    <a:pt x="0" y="22"/>
                    <a:pt x="0" y="71"/>
                  </a:cubicBezTo>
                  <a:cubicBezTo>
                    <a:pt x="0" y="277"/>
                    <a:pt x="0" y="277"/>
                    <a:pt x="0" y="277"/>
                  </a:cubicBezTo>
                  <a:cubicBezTo>
                    <a:pt x="0" y="325"/>
                    <a:pt x="79" y="347"/>
                    <a:pt x="152" y="347"/>
                  </a:cubicBezTo>
                  <a:cubicBezTo>
                    <a:pt x="225" y="347"/>
                    <a:pt x="304" y="325"/>
                    <a:pt x="304" y="277"/>
                  </a:cubicBezTo>
                  <a:cubicBezTo>
                    <a:pt x="304" y="71"/>
                    <a:pt x="304" y="71"/>
                    <a:pt x="304" y="71"/>
                  </a:cubicBezTo>
                  <a:cubicBezTo>
                    <a:pt x="304" y="22"/>
                    <a:pt x="225" y="0"/>
                    <a:pt x="152" y="0"/>
                  </a:cubicBezTo>
                  <a:close/>
                  <a:moveTo>
                    <a:pt x="282" y="277"/>
                  </a:moveTo>
                  <a:cubicBezTo>
                    <a:pt x="282" y="304"/>
                    <a:pt x="224" y="326"/>
                    <a:pt x="152" y="326"/>
                  </a:cubicBezTo>
                  <a:cubicBezTo>
                    <a:pt x="80" y="326"/>
                    <a:pt x="22" y="304"/>
                    <a:pt x="22" y="277"/>
                  </a:cubicBezTo>
                  <a:cubicBezTo>
                    <a:pt x="22" y="236"/>
                    <a:pt x="22" y="236"/>
                    <a:pt x="22" y="236"/>
                  </a:cubicBezTo>
                  <a:cubicBezTo>
                    <a:pt x="44" y="259"/>
                    <a:pt x="98" y="271"/>
                    <a:pt x="152" y="271"/>
                  </a:cubicBezTo>
                  <a:cubicBezTo>
                    <a:pt x="206" y="271"/>
                    <a:pt x="260" y="259"/>
                    <a:pt x="282" y="236"/>
                  </a:cubicBezTo>
                  <a:lnTo>
                    <a:pt x="282" y="277"/>
                  </a:lnTo>
                  <a:close/>
                  <a:moveTo>
                    <a:pt x="282" y="212"/>
                  </a:moveTo>
                  <a:cubicBezTo>
                    <a:pt x="282" y="212"/>
                    <a:pt x="282" y="212"/>
                    <a:pt x="282" y="212"/>
                  </a:cubicBezTo>
                  <a:cubicBezTo>
                    <a:pt x="282" y="212"/>
                    <a:pt x="282" y="212"/>
                    <a:pt x="282" y="212"/>
                  </a:cubicBezTo>
                  <a:cubicBezTo>
                    <a:pt x="282" y="239"/>
                    <a:pt x="224" y="261"/>
                    <a:pt x="152" y="261"/>
                  </a:cubicBezTo>
                  <a:cubicBezTo>
                    <a:pt x="80" y="261"/>
                    <a:pt x="22" y="239"/>
                    <a:pt x="22" y="212"/>
                  </a:cubicBezTo>
                  <a:cubicBezTo>
                    <a:pt x="22" y="212"/>
                    <a:pt x="22" y="212"/>
                    <a:pt x="22" y="212"/>
                  </a:cubicBezTo>
                  <a:cubicBezTo>
                    <a:pt x="22" y="212"/>
                    <a:pt x="22" y="212"/>
                    <a:pt x="22" y="212"/>
                  </a:cubicBezTo>
                  <a:cubicBezTo>
                    <a:pt x="22" y="171"/>
                    <a:pt x="22" y="171"/>
                    <a:pt x="22" y="171"/>
                  </a:cubicBezTo>
                  <a:cubicBezTo>
                    <a:pt x="44" y="194"/>
                    <a:pt x="98" y="206"/>
                    <a:pt x="152" y="206"/>
                  </a:cubicBezTo>
                  <a:cubicBezTo>
                    <a:pt x="206" y="206"/>
                    <a:pt x="260" y="194"/>
                    <a:pt x="282" y="171"/>
                  </a:cubicBezTo>
                  <a:lnTo>
                    <a:pt x="282" y="212"/>
                  </a:lnTo>
                  <a:close/>
                  <a:moveTo>
                    <a:pt x="282" y="147"/>
                  </a:moveTo>
                  <a:cubicBezTo>
                    <a:pt x="282" y="147"/>
                    <a:pt x="282" y="147"/>
                    <a:pt x="282" y="147"/>
                  </a:cubicBezTo>
                  <a:cubicBezTo>
                    <a:pt x="282" y="147"/>
                    <a:pt x="282" y="147"/>
                    <a:pt x="282" y="147"/>
                  </a:cubicBezTo>
                  <a:cubicBezTo>
                    <a:pt x="282" y="174"/>
                    <a:pt x="224" y="195"/>
                    <a:pt x="152" y="195"/>
                  </a:cubicBezTo>
                  <a:cubicBezTo>
                    <a:pt x="80" y="195"/>
                    <a:pt x="22" y="174"/>
                    <a:pt x="22" y="147"/>
                  </a:cubicBezTo>
                  <a:cubicBezTo>
                    <a:pt x="22" y="147"/>
                    <a:pt x="22" y="147"/>
                    <a:pt x="22" y="147"/>
                  </a:cubicBezTo>
                  <a:cubicBezTo>
                    <a:pt x="22" y="147"/>
                    <a:pt x="22" y="147"/>
                    <a:pt x="22" y="147"/>
                  </a:cubicBezTo>
                  <a:cubicBezTo>
                    <a:pt x="22" y="109"/>
                    <a:pt x="22" y="109"/>
                    <a:pt x="22" y="109"/>
                  </a:cubicBezTo>
                  <a:cubicBezTo>
                    <a:pt x="50" y="131"/>
                    <a:pt x="102" y="141"/>
                    <a:pt x="152" y="141"/>
                  </a:cubicBezTo>
                  <a:cubicBezTo>
                    <a:pt x="202" y="141"/>
                    <a:pt x="254" y="131"/>
                    <a:pt x="282" y="109"/>
                  </a:cubicBezTo>
                  <a:lnTo>
                    <a:pt x="282" y="147"/>
                  </a:lnTo>
                  <a:close/>
                  <a:moveTo>
                    <a:pt x="152" y="119"/>
                  </a:moveTo>
                  <a:cubicBezTo>
                    <a:pt x="80" y="119"/>
                    <a:pt x="22" y="98"/>
                    <a:pt x="22" y="71"/>
                  </a:cubicBezTo>
                  <a:cubicBezTo>
                    <a:pt x="22" y="44"/>
                    <a:pt x="80" y="22"/>
                    <a:pt x="152" y="22"/>
                  </a:cubicBezTo>
                  <a:cubicBezTo>
                    <a:pt x="224" y="22"/>
                    <a:pt x="282" y="44"/>
                    <a:pt x="282" y="71"/>
                  </a:cubicBezTo>
                  <a:cubicBezTo>
                    <a:pt x="282" y="98"/>
                    <a:pt x="224" y="119"/>
                    <a:pt x="152" y="1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42" name="Oval 31">
              <a:extLst>
                <a:ext uri="{FF2B5EF4-FFF2-40B4-BE49-F238E27FC236}">
                  <a16:creationId xmlns="" xmlns:a16="http://schemas.microsoft.com/office/drawing/2014/main" id="{9D1B7AF4-121E-4FDE-ABC2-F3AB64884139}"/>
                </a:ext>
              </a:extLst>
            </p:cNvPr>
            <p:cNvSpPr>
              <a:spLocks noChangeArrowheads="1"/>
            </p:cNvSpPr>
            <p:nvPr/>
          </p:nvSpPr>
          <p:spPr bwMode="auto">
            <a:xfrm>
              <a:off x="7885113" y="681038"/>
              <a:ext cx="82550" cy="84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43" name="Oval 32">
              <a:extLst>
                <a:ext uri="{FF2B5EF4-FFF2-40B4-BE49-F238E27FC236}">
                  <a16:creationId xmlns="" xmlns:a16="http://schemas.microsoft.com/office/drawing/2014/main" id="{8F41AFE6-CE11-44CF-A699-01F934EAFB91}"/>
                </a:ext>
              </a:extLst>
            </p:cNvPr>
            <p:cNvSpPr>
              <a:spLocks noChangeArrowheads="1"/>
            </p:cNvSpPr>
            <p:nvPr/>
          </p:nvSpPr>
          <p:spPr bwMode="auto">
            <a:xfrm>
              <a:off x="7885113" y="434975"/>
              <a:ext cx="82550" cy="84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44" name="Oval 33">
              <a:extLst>
                <a:ext uri="{FF2B5EF4-FFF2-40B4-BE49-F238E27FC236}">
                  <a16:creationId xmlns="" xmlns:a16="http://schemas.microsoft.com/office/drawing/2014/main" id="{ACC717DA-AC63-45A8-A405-B4FA4C8E9E30}"/>
                </a:ext>
              </a:extLst>
            </p:cNvPr>
            <p:cNvSpPr>
              <a:spLocks noChangeArrowheads="1"/>
            </p:cNvSpPr>
            <p:nvPr/>
          </p:nvSpPr>
          <p:spPr bwMode="auto">
            <a:xfrm>
              <a:off x="7885113" y="190500"/>
              <a:ext cx="82550" cy="825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grpSp>
        <p:nvGrpSpPr>
          <p:cNvPr id="45" name="Group 104">
            <a:extLst>
              <a:ext uri="{FF2B5EF4-FFF2-40B4-BE49-F238E27FC236}">
                <a16:creationId xmlns="" xmlns:a16="http://schemas.microsoft.com/office/drawing/2014/main" id="{E7C01DE6-CC98-44BB-A712-A5013AB3DFBB}"/>
              </a:ext>
            </a:extLst>
          </p:cNvPr>
          <p:cNvGrpSpPr/>
          <p:nvPr/>
        </p:nvGrpSpPr>
        <p:grpSpPr>
          <a:xfrm>
            <a:off x="6585708" y="1846473"/>
            <a:ext cx="695338" cy="695338"/>
            <a:chOff x="5899150" y="-1111250"/>
            <a:chExt cx="2832101" cy="2832100"/>
          </a:xfrm>
          <a:solidFill>
            <a:schemeClr val="bg1"/>
          </a:solidFill>
        </p:grpSpPr>
        <p:sp>
          <p:nvSpPr>
            <p:cNvPr id="46" name="Freeform 37">
              <a:extLst>
                <a:ext uri="{FF2B5EF4-FFF2-40B4-BE49-F238E27FC236}">
                  <a16:creationId xmlns="" xmlns:a16="http://schemas.microsoft.com/office/drawing/2014/main" id="{ACD5AFC7-9B12-462A-8557-C10BA3AC5676}"/>
                </a:ext>
              </a:extLst>
            </p:cNvPr>
            <p:cNvSpPr>
              <a:spLocks noEditPoints="1"/>
            </p:cNvSpPr>
            <p:nvPr/>
          </p:nvSpPr>
          <p:spPr bwMode="auto">
            <a:xfrm>
              <a:off x="5899150" y="-1111250"/>
              <a:ext cx="2832101" cy="2832100"/>
            </a:xfrm>
            <a:custGeom>
              <a:avLst/>
              <a:gdLst>
                <a:gd name="T0" fmla="*/ 499 w 752"/>
                <a:gd name="T1" fmla="*/ 68 h 752"/>
                <a:gd name="T2" fmla="*/ 68 w 752"/>
                <a:gd name="T3" fmla="*/ 253 h 752"/>
                <a:gd name="T4" fmla="*/ 253 w 752"/>
                <a:gd name="T5" fmla="*/ 684 h 752"/>
                <a:gd name="T6" fmla="*/ 684 w 752"/>
                <a:gd name="T7" fmla="*/ 499 h 752"/>
                <a:gd name="T8" fmla="*/ 499 w 752"/>
                <a:gd name="T9" fmla="*/ 68 h 752"/>
                <a:gd name="T10" fmla="*/ 268 w 752"/>
                <a:gd name="T11" fmla="*/ 646 h 752"/>
                <a:gd name="T12" fmla="*/ 106 w 752"/>
                <a:gd name="T13" fmla="*/ 268 h 752"/>
                <a:gd name="T14" fmla="*/ 484 w 752"/>
                <a:gd name="T15" fmla="*/ 106 h 752"/>
                <a:gd name="T16" fmla="*/ 646 w 752"/>
                <a:gd name="T17" fmla="*/ 484 h 752"/>
                <a:gd name="T18" fmla="*/ 268 w 752"/>
                <a:gd name="T19" fmla="*/ 646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52" h="752">
                  <a:moveTo>
                    <a:pt x="499" y="68"/>
                  </a:moveTo>
                  <a:cubicBezTo>
                    <a:pt x="329" y="0"/>
                    <a:pt x="136" y="82"/>
                    <a:pt x="68" y="253"/>
                  </a:cubicBezTo>
                  <a:cubicBezTo>
                    <a:pt x="0" y="423"/>
                    <a:pt x="82" y="616"/>
                    <a:pt x="253" y="684"/>
                  </a:cubicBezTo>
                  <a:cubicBezTo>
                    <a:pt x="423" y="752"/>
                    <a:pt x="616" y="670"/>
                    <a:pt x="684" y="499"/>
                  </a:cubicBezTo>
                  <a:cubicBezTo>
                    <a:pt x="752" y="329"/>
                    <a:pt x="670" y="136"/>
                    <a:pt x="499" y="68"/>
                  </a:cubicBezTo>
                  <a:close/>
                  <a:moveTo>
                    <a:pt x="268" y="646"/>
                  </a:moveTo>
                  <a:cubicBezTo>
                    <a:pt x="119" y="586"/>
                    <a:pt x="47" y="417"/>
                    <a:pt x="106" y="268"/>
                  </a:cubicBezTo>
                  <a:cubicBezTo>
                    <a:pt x="166" y="119"/>
                    <a:pt x="335" y="47"/>
                    <a:pt x="484" y="106"/>
                  </a:cubicBezTo>
                  <a:cubicBezTo>
                    <a:pt x="633" y="166"/>
                    <a:pt x="705" y="335"/>
                    <a:pt x="646" y="484"/>
                  </a:cubicBezTo>
                  <a:cubicBezTo>
                    <a:pt x="586" y="633"/>
                    <a:pt x="417" y="705"/>
                    <a:pt x="268" y="6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47" name="Freeform 38">
              <a:extLst>
                <a:ext uri="{FF2B5EF4-FFF2-40B4-BE49-F238E27FC236}">
                  <a16:creationId xmlns="" xmlns:a16="http://schemas.microsoft.com/office/drawing/2014/main" id="{F4D8F1C9-B117-4713-B3A5-A9C080EEA3C2}"/>
                </a:ext>
              </a:extLst>
            </p:cNvPr>
            <p:cNvSpPr>
              <a:spLocks noEditPoints="1"/>
            </p:cNvSpPr>
            <p:nvPr/>
          </p:nvSpPr>
          <p:spPr bwMode="auto">
            <a:xfrm>
              <a:off x="7137400" y="127000"/>
              <a:ext cx="354013" cy="354013"/>
            </a:xfrm>
            <a:custGeom>
              <a:avLst/>
              <a:gdLst>
                <a:gd name="T0" fmla="*/ 62 w 94"/>
                <a:gd name="T1" fmla="*/ 9 h 94"/>
                <a:gd name="T2" fmla="*/ 9 w 94"/>
                <a:gd name="T3" fmla="*/ 32 h 94"/>
                <a:gd name="T4" fmla="*/ 32 w 94"/>
                <a:gd name="T5" fmla="*/ 86 h 94"/>
                <a:gd name="T6" fmla="*/ 86 w 94"/>
                <a:gd name="T7" fmla="*/ 62 h 94"/>
                <a:gd name="T8" fmla="*/ 62 w 94"/>
                <a:gd name="T9" fmla="*/ 9 h 94"/>
                <a:gd name="T10" fmla="*/ 39 w 94"/>
                <a:gd name="T11" fmla="*/ 66 h 94"/>
                <a:gd name="T12" fmla="*/ 28 w 94"/>
                <a:gd name="T13" fmla="*/ 39 h 94"/>
                <a:gd name="T14" fmla="*/ 55 w 94"/>
                <a:gd name="T15" fmla="*/ 28 h 94"/>
                <a:gd name="T16" fmla="*/ 66 w 94"/>
                <a:gd name="T17" fmla="*/ 55 h 94"/>
                <a:gd name="T18" fmla="*/ 39 w 94"/>
                <a:gd name="T19" fmla="*/ 6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94">
                  <a:moveTo>
                    <a:pt x="62" y="9"/>
                  </a:moveTo>
                  <a:cubicBezTo>
                    <a:pt x="41" y="0"/>
                    <a:pt x="17" y="10"/>
                    <a:pt x="9" y="32"/>
                  </a:cubicBezTo>
                  <a:cubicBezTo>
                    <a:pt x="0" y="53"/>
                    <a:pt x="10" y="77"/>
                    <a:pt x="32" y="86"/>
                  </a:cubicBezTo>
                  <a:cubicBezTo>
                    <a:pt x="53" y="94"/>
                    <a:pt x="77" y="84"/>
                    <a:pt x="86" y="62"/>
                  </a:cubicBezTo>
                  <a:cubicBezTo>
                    <a:pt x="94" y="41"/>
                    <a:pt x="84" y="17"/>
                    <a:pt x="62" y="9"/>
                  </a:cubicBezTo>
                  <a:close/>
                  <a:moveTo>
                    <a:pt x="39" y="66"/>
                  </a:moveTo>
                  <a:cubicBezTo>
                    <a:pt x="29" y="62"/>
                    <a:pt x="24" y="50"/>
                    <a:pt x="28" y="39"/>
                  </a:cubicBezTo>
                  <a:cubicBezTo>
                    <a:pt x="32" y="29"/>
                    <a:pt x="44" y="24"/>
                    <a:pt x="55" y="28"/>
                  </a:cubicBezTo>
                  <a:cubicBezTo>
                    <a:pt x="65" y="32"/>
                    <a:pt x="71" y="44"/>
                    <a:pt x="66" y="55"/>
                  </a:cubicBezTo>
                  <a:cubicBezTo>
                    <a:pt x="62" y="65"/>
                    <a:pt x="50" y="71"/>
                    <a:pt x="39"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48" name="Freeform 39">
              <a:extLst>
                <a:ext uri="{FF2B5EF4-FFF2-40B4-BE49-F238E27FC236}">
                  <a16:creationId xmlns="" xmlns:a16="http://schemas.microsoft.com/office/drawing/2014/main" id="{FD7180EC-9CF5-4CCE-9D7D-90799AEE5789}"/>
                </a:ext>
              </a:extLst>
            </p:cNvPr>
            <p:cNvSpPr>
              <a:spLocks noEditPoints="1"/>
            </p:cNvSpPr>
            <p:nvPr/>
          </p:nvSpPr>
          <p:spPr bwMode="auto">
            <a:xfrm>
              <a:off x="6783388" y="-225425"/>
              <a:ext cx="1062038" cy="1060450"/>
            </a:xfrm>
            <a:custGeom>
              <a:avLst/>
              <a:gdLst>
                <a:gd name="T0" fmla="*/ 187 w 282"/>
                <a:gd name="T1" fmla="*/ 25 h 282"/>
                <a:gd name="T2" fmla="*/ 25 w 282"/>
                <a:gd name="T3" fmla="*/ 95 h 282"/>
                <a:gd name="T4" fmla="*/ 95 w 282"/>
                <a:gd name="T5" fmla="*/ 257 h 282"/>
                <a:gd name="T6" fmla="*/ 257 w 282"/>
                <a:gd name="T7" fmla="*/ 187 h 282"/>
                <a:gd name="T8" fmla="*/ 187 w 282"/>
                <a:gd name="T9" fmla="*/ 25 h 282"/>
                <a:gd name="T10" fmla="*/ 110 w 282"/>
                <a:gd name="T11" fmla="*/ 218 h 282"/>
                <a:gd name="T12" fmla="*/ 64 w 282"/>
                <a:gd name="T13" fmla="*/ 110 h 282"/>
                <a:gd name="T14" fmla="*/ 172 w 282"/>
                <a:gd name="T15" fmla="*/ 64 h 282"/>
                <a:gd name="T16" fmla="*/ 218 w 282"/>
                <a:gd name="T17" fmla="*/ 172 h 282"/>
                <a:gd name="T18" fmla="*/ 110 w 282"/>
                <a:gd name="T19" fmla="*/ 21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2" h="282">
                  <a:moveTo>
                    <a:pt x="187" y="25"/>
                  </a:moveTo>
                  <a:cubicBezTo>
                    <a:pt x="123" y="0"/>
                    <a:pt x="51" y="31"/>
                    <a:pt x="25" y="95"/>
                  </a:cubicBezTo>
                  <a:cubicBezTo>
                    <a:pt x="0" y="159"/>
                    <a:pt x="31" y="231"/>
                    <a:pt x="95" y="257"/>
                  </a:cubicBezTo>
                  <a:cubicBezTo>
                    <a:pt x="159" y="282"/>
                    <a:pt x="231" y="251"/>
                    <a:pt x="257" y="187"/>
                  </a:cubicBezTo>
                  <a:cubicBezTo>
                    <a:pt x="282" y="123"/>
                    <a:pt x="251" y="51"/>
                    <a:pt x="187" y="25"/>
                  </a:cubicBezTo>
                  <a:close/>
                  <a:moveTo>
                    <a:pt x="110" y="218"/>
                  </a:moveTo>
                  <a:cubicBezTo>
                    <a:pt x="68" y="201"/>
                    <a:pt x="47" y="153"/>
                    <a:pt x="64" y="110"/>
                  </a:cubicBezTo>
                  <a:cubicBezTo>
                    <a:pt x="81" y="68"/>
                    <a:pt x="129" y="47"/>
                    <a:pt x="172" y="64"/>
                  </a:cubicBezTo>
                  <a:cubicBezTo>
                    <a:pt x="214" y="81"/>
                    <a:pt x="235" y="129"/>
                    <a:pt x="218" y="172"/>
                  </a:cubicBezTo>
                  <a:cubicBezTo>
                    <a:pt x="201" y="214"/>
                    <a:pt x="153" y="235"/>
                    <a:pt x="110" y="2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49" name="Freeform 40">
              <a:extLst>
                <a:ext uri="{FF2B5EF4-FFF2-40B4-BE49-F238E27FC236}">
                  <a16:creationId xmlns="" xmlns:a16="http://schemas.microsoft.com/office/drawing/2014/main" id="{227B37A2-A39F-4D34-8D5D-DC22214C1EDB}"/>
                </a:ext>
              </a:extLst>
            </p:cNvPr>
            <p:cNvSpPr>
              <a:spLocks/>
            </p:cNvSpPr>
            <p:nvPr/>
          </p:nvSpPr>
          <p:spPr bwMode="auto">
            <a:xfrm>
              <a:off x="7499350" y="477838"/>
              <a:ext cx="403225" cy="411163"/>
            </a:xfrm>
            <a:custGeom>
              <a:avLst/>
              <a:gdLst>
                <a:gd name="T0" fmla="*/ 105 w 107"/>
                <a:gd name="T1" fmla="*/ 16 h 109"/>
                <a:gd name="T2" fmla="*/ 99 w 107"/>
                <a:gd name="T3" fmla="*/ 2 h 109"/>
                <a:gd name="T4" fmla="*/ 86 w 107"/>
                <a:gd name="T5" fmla="*/ 8 h 109"/>
                <a:gd name="T6" fmla="*/ 86 w 107"/>
                <a:gd name="T7" fmla="*/ 8 h 109"/>
                <a:gd name="T8" fmla="*/ 8 w 107"/>
                <a:gd name="T9" fmla="*/ 88 h 109"/>
                <a:gd name="T10" fmla="*/ 3 w 107"/>
                <a:gd name="T11" fmla="*/ 101 h 109"/>
                <a:gd name="T12" fmla="*/ 16 w 107"/>
                <a:gd name="T13" fmla="*/ 107 h 109"/>
                <a:gd name="T14" fmla="*/ 17 w 107"/>
                <a:gd name="T15" fmla="*/ 106 h 109"/>
                <a:gd name="T16" fmla="*/ 105 w 107"/>
                <a:gd name="T17" fmla="*/ 1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109">
                  <a:moveTo>
                    <a:pt x="105" y="16"/>
                  </a:moveTo>
                  <a:cubicBezTo>
                    <a:pt x="107" y="10"/>
                    <a:pt x="105" y="4"/>
                    <a:pt x="99" y="2"/>
                  </a:cubicBezTo>
                  <a:cubicBezTo>
                    <a:pt x="94" y="0"/>
                    <a:pt x="88" y="3"/>
                    <a:pt x="86" y="8"/>
                  </a:cubicBezTo>
                  <a:cubicBezTo>
                    <a:pt x="86" y="8"/>
                    <a:pt x="86" y="8"/>
                    <a:pt x="86" y="8"/>
                  </a:cubicBezTo>
                  <a:cubicBezTo>
                    <a:pt x="71" y="45"/>
                    <a:pt x="42" y="73"/>
                    <a:pt x="8" y="88"/>
                  </a:cubicBezTo>
                  <a:cubicBezTo>
                    <a:pt x="3" y="90"/>
                    <a:pt x="0" y="96"/>
                    <a:pt x="3" y="101"/>
                  </a:cubicBezTo>
                  <a:cubicBezTo>
                    <a:pt x="5" y="106"/>
                    <a:pt x="11" y="109"/>
                    <a:pt x="16" y="107"/>
                  </a:cubicBezTo>
                  <a:cubicBezTo>
                    <a:pt x="17" y="107"/>
                    <a:pt x="17" y="106"/>
                    <a:pt x="17" y="106"/>
                  </a:cubicBezTo>
                  <a:cubicBezTo>
                    <a:pt x="56" y="89"/>
                    <a:pt x="88" y="58"/>
                    <a:pt x="105"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50" name="Freeform 41">
              <a:extLst>
                <a:ext uri="{FF2B5EF4-FFF2-40B4-BE49-F238E27FC236}">
                  <a16:creationId xmlns="" xmlns:a16="http://schemas.microsoft.com/office/drawing/2014/main" id="{34E174D4-6505-4450-9E8A-87F2700D3DDA}"/>
                </a:ext>
              </a:extLst>
            </p:cNvPr>
            <p:cNvSpPr>
              <a:spLocks/>
            </p:cNvSpPr>
            <p:nvPr/>
          </p:nvSpPr>
          <p:spPr bwMode="auto">
            <a:xfrm>
              <a:off x="7623175" y="595313"/>
              <a:ext cx="569913" cy="579438"/>
            </a:xfrm>
            <a:custGeom>
              <a:avLst/>
              <a:gdLst>
                <a:gd name="T0" fmla="*/ 143 w 151"/>
                <a:gd name="T1" fmla="*/ 2 h 154"/>
                <a:gd name="T2" fmla="*/ 130 w 151"/>
                <a:gd name="T3" fmla="*/ 8 h 154"/>
                <a:gd name="T4" fmla="*/ 8 w 151"/>
                <a:gd name="T5" fmla="*/ 133 h 154"/>
                <a:gd name="T6" fmla="*/ 2 w 151"/>
                <a:gd name="T7" fmla="*/ 146 h 154"/>
                <a:gd name="T8" fmla="*/ 16 w 151"/>
                <a:gd name="T9" fmla="*/ 152 h 154"/>
                <a:gd name="T10" fmla="*/ 17 w 151"/>
                <a:gd name="T11" fmla="*/ 151 h 154"/>
                <a:gd name="T12" fmla="*/ 149 w 151"/>
                <a:gd name="T13" fmla="*/ 16 h 154"/>
                <a:gd name="T14" fmla="*/ 143 w 151"/>
                <a:gd name="T15" fmla="*/ 2 h 1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154">
                  <a:moveTo>
                    <a:pt x="143" y="2"/>
                  </a:moveTo>
                  <a:cubicBezTo>
                    <a:pt x="138" y="0"/>
                    <a:pt x="132" y="3"/>
                    <a:pt x="130" y="8"/>
                  </a:cubicBezTo>
                  <a:cubicBezTo>
                    <a:pt x="106" y="66"/>
                    <a:pt x="61" y="110"/>
                    <a:pt x="8" y="133"/>
                  </a:cubicBezTo>
                  <a:cubicBezTo>
                    <a:pt x="3" y="135"/>
                    <a:pt x="0" y="141"/>
                    <a:pt x="2" y="146"/>
                  </a:cubicBezTo>
                  <a:cubicBezTo>
                    <a:pt x="5" y="152"/>
                    <a:pt x="11" y="154"/>
                    <a:pt x="16" y="152"/>
                  </a:cubicBezTo>
                  <a:cubicBezTo>
                    <a:pt x="16" y="152"/>
                    <a:pt x="16" y="152"/>
                    <a:pt x="17" y="151"/>
                  </a:cubicBezTo>
                  <a:cubicBezTo>
                    <a:pt x="75" y="126"/>
                    <a:pt x="124" y="79"/>
                    <a:pt x="149" y="16"/>
                  </a:cubicBezTo>
                  <a:cubicBezTo>
                    <a:pt x="151" y="10"/>
                    <a:pt x="149" y="4"/>
                    <a:pt x="143"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51" name="Freeform 42">
              <a:extLst>
                <a:ext uri="{FF2B5EF4-FFF2-40B4-BE49-F238E27FC236}">
                  <a16:creationId xmlns="" xmlns:a16="http://schemas.microsoft.com/office/drawing/2014/main" id="{3A0AE732-7B18-4BDA-8D81-49689D8699F6}"/>
                </a:ext>
              </a:extLst>
            </p:cNvPr>
            <p:cNvSpPr>
              <a:spLocks/>
            </p:cNvSpPr>
            <p:nvPr/>
          </p:nvSpPr>
          <p:spPr bwMode="auto">
            <a:xfrm>
              <a:off x="7562850" y="538163"/>
              <a:ext cx="485775" cy="493713"/>
            </a:xfrm>
            <a:custGeom>
              <a:avLst/>
              <a:gdLst>
                <a:gd name="T0" fmla="*/ 121 w 129"/>
                <a:gd name="T1" fmla="*/ 2 h 131"/>
                <a:gd name="T2" fmla="*/ 107 w 129"/>
                <a:gd name="T3" fmla="*/ 7 h 131"/>
                <a:gd name="T4" fmla="*/ 7 w 129"/>
                <a:gd name="T5" fmla="*/ 110 h 131"/>
                <a:gd name="T6" fmla="*/ 7 w 129"/>
                <a:gd name="T7" fmla="*/ 110 h 131"/>
                <a:gd name="T8" fmla="*/ 2 w 129"/>
                <a:gd name="T9" fmla="*/ 123 h 131"/>
                <a:gd name="T10" fmla="*/ 16 w 129"/>
                <a:gd name="T11" fmla="*/ 129 h 131"/>
                <a:gd name="T12" fmla="*/ 16 w 129"/>
                <a:gd name="T13" fmla="*/ 128 h 131"/>
                <a:gd name="T14" fmla="*/ 127 w 129"/>
                <a:gd name="T15" fmla="*/ 15 h 131"/>
                <a:gd name="T16" fmla="*/ 121 w 129"/>
                <a:gd name="T17" fmla="*/ 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131">
                  <a:moveTo>
                    <a:pt x="121" y="2"/>
                  </a:moveTo>
                  <a:cubicBezTo>
                    <a:pt x="115" y="0"/>
                    <a:pt x="109" y="2"/>
                    <a:pt x="107" y="7"/>
                  </a:cubicBezTo>
                  <a:cubicBezTo>
                    <a:pt x="88" y="55"/>
                    <a:pt x="51" y="91"/>
                    <a:pt x="7" y="110"/>
                  </a:cubicBezTo>
                  <a:cubicBezTo>
                    <a:pt x="7" y="110"/>
                    <a:pt x="7" y="110"/>
                    <a:pt x="7" y="110"/>
                  </a:cubicBezTo>
                  <a:cubicBezTo>
                    <a:pt x="2" y="112"/>
                    <a:pt x="0" y="118"/>
                    <a:pt x="2" y="123"/>
                  </a:cubicBezTo>
                  <a:cubicBezTo>
                    <a:pt x="4" y="129"/>
                    <a:pt x="10" y="131"/>
                    <a:pt x="16" y="129"/>
                  </a:cubicBezTo>
                  <a:cubicBezTo>
                    <a:pt x="16" y="129"/>
                    <a:pt x="16" y="128"/>
                    <a:pt x="16" y="128"/>
                  </a:cubicBezTo>
                  <a:cubicBezTo>
                    <a:pt x="65" y="107"/>
                    <a:pt x="105" y="68"/>
                    <a:pt x="127" y="15"/>
                  </a:cubicBezTo>
                  <a:cubicBezTo>
                    <a:pt x="129" y="10"/>
                    <a:pt x="126" y="4"/>
                    <a:pt x="12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52" name="Freeform 43">
              <a:extLst>
                <a:ext uri="{FF2B5EF4-FFF2-40B4-BE49-F238E27FC236}">
                  <a16:creationId xmlns="" xmlns:a16="http://schemas.microsoft.com/office/drawing/2014/main" id="{F4165AF9-2A99-465D-B784-F3AA6507C00B}"/>
                </a:ext>
              </a:extLst>
            </p:cNvPr>
            <p:cNvSpPr>
              <a:spLocks/>
            </p:cNvSpPr>
            <p:nvPr/>
          </p:nvSpPr>
          <p:spPr bwMode="auto">
            <a:xfrm>
              <a:off x="6727825" y="-279400"/>
              <a:ext cx="401638" cy="411163"/>
            </a:xfrm>
            <a:custGeom>
              <a:avLst/>
              <a:gdLst>
                <a:gd name="T0" fmla="*/ 104 w 107"/>
                <a:gd name="T1" fmla="*/ 8 h 109"/>
                <a:gd name="T2" fmla="*/ 91 w 107"/>
                <a:gd name="T3" fmla="*/ 2 h 109"/>
                <a:gd name="T4" fmla="*/ 90 w 107"/>
                <a:gd name="T5" fmla="*/ 3 h 109"/>
                <a:gd name="T6" fmla="*/ 2 w 107"/>
                <a:gd name="T7" fmla="*/ 93 h 109"/>
                <a:gd name="T8" fmla="*/ 2 w 107"/>
                <a:gd name="T9" fmla="*/ 93 h 109"/>
                <a:gd name="T10" fmla="*/ 8 w 107"/>
                <a:gd name="T11" fmla="*/ 107 h 109"/>
                <a:gd name="T12" fmla="*/ 21 w 107"/>
                <a:gd name="T13" fmla="*/ 101 h 109"/>
                <a:gd name="T14" fmla="*/ 21 w 107"/>
                <a:gd name="T15" fmla="*/ 101 h 109"/>
                <a:gd name="T16" fmla="*/ 99 w 107"/>
                <a:gd name="T17" fmla="*/ 22 h 109"/>
                <a:gd name="T18" fmla="*/ 104 w 107"/>
                <a:gd name="T19" fmla="*/ 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7" h="109">
                  <a:moveTo>
                    <a:pt x="104" y="8"/>
                  </a:moveTo>
                  <a:cubicBezTo>
                    <a:pt x="102" y="3"/>
                    <a:pt x="96" y="0"/>
                    <a:pt x="91" y="2"/>
                  </a:cubicBezTo>
                  <a:cubicBezTo>
                    <a:pt x="91" y="3"/>
                    <a:pt x="90" y="3"/>
                    <a:pt x="90" y="3"/>
                  </a:cubicBezTo>
                  <a:cubicBezTo>
                    <a:pt x="51" y="20"/>
                    <a:pt x="19" y="51"/>
                    <a:pt x="2" y="93"/>
                  </a:cubicBezTo>
                  <a:cubicBezTo>
                    <a:pt x="2" y="93"/>
                    <a:pt x="2" y="93"/>
                    <a:pt x="2" y="93"/>
                  </a:cubicBezTo>
                  <a:cubicBezTo>
                    <a:pt x="0" y="99"/>
                    <a:pt x="2" y="105"/>
                    <a:pt x="8" y="107"/>
                  </a:cubicBezTo>
                  <a:cubicBezTo>
                    <a:pt x="13" y="109"/>
                    <a:pt x="19" y="106"/>
                    <a:pt x="21" y="101"/>
                  </a:cubicBezTo>
                  <a:cubicBezTo>
                    <a:pt x="21" y="101"/>
                    <a:pt x="21" y="101"/>
                    <a:pt x="21" y="101"/>
                  </a:cubicBezTo>
                  <a:cubicBezTo>
                    <a:pt x="36" y="64"/>
                    <a:pt x="65" y="36"/>
                    <a:pt x="99" y="22"/>
                  </a:cubicBezTo>
                  <a:cubicBezTo>
                    <a:pt x="104" y="19"/>
                    <a:pt x="107" y="13"/>
                    <a:pt x="104"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53" name="Freeform 44">
              <a:extLst>
                <a:ext uri="{FF2B5EF4-FFF2-40B4-BE49-F238E27FC236}">
                  <a16:creationId xmlns="" xmlns:a16="http://schemas.microsoft.com/office/drawing/2014/main" id="{F27A17D2-745A-4355-943C-2089FE770BAC}"/>
                </a:ext>
              </a:extLst>
            </p:cNvPr>
            <p:cNvSpPr>
              <a:spLocks/>
            </p:cNvSpPr>
            <p:nvPr/>
          </p:nvSpPr>
          <p:spPr bwMode="auto">
            <a:xfrm>
              <a:off x="6437313" y="-565150"/>
              <a:ext cx="568325" cy="579438"/>
            </a:xfrm>
            <a:custGeom>
              <a:avLst/>
              <a:gdLst>
                <a:gd name="T0" fmla="*/ 149 w 151"/>
                <a:gd name="T1" fmla="*/ 8 h 154"/>
                <a:gd name="T2" fmla="*/ 135 w 151"/>
                <a:gd name="T3" fmla="*/ 2 h 154"/>
                <a:gd name="T4" fmla="*/ 134 w 151"/>
                <a:gd name="T5" fmla="*/ 3 h 154"/>
                <a:gd name="T6" fmla="*/ 2 w 151"/>
                <a:gd name="T7" fmla="*/ 138 h 154"/>
                <a:gd name="T8" fmla="*/ 8 w 151"/>
                <a:gd name="T9" fmla="*/ 152 h 154"/>
                <a:gd name="T10" fmla="*/ 21 w 151"/>
                <a:gd name="T11" fmla="*/ 146 h 154"/>
                <a:gd name="T12" fmla="*/ 143 w 151"/>
                <a:gd name="T13" fmla="*/ 21 h 154"/>
                <a:gd name="T14" fmla="*/ 149 w 151"/>
                <a:gd name="T15" fmla="*/ 8 h 1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154">
                  <a:moveTo>
                    <a:pt x="149" y="8"/>
                  </a:moveTo>
                  <a:cubicBezTo>
                    <a:pt x="146" y="2"/>
                    <a:pt x="140" y="0"/>
                    <a:pt x="135" y="2"/>
                  </a:cubicBezTo>
                  <a:cubicBezTo>
                    <a:pt x="135" y="2"/>
                    <a:pt x="135" y="2"/>
                    <a:pt x="134" y="3"/>
                  </a:cubicBezTo>
                  <a:cubicBezTo>
                    <a:pt x="76" y="28"/>
                    <a:pt x="27" y="75"/>
                    <a:pt x="2" y="138"/>
                  </a:cubicBezTo>
                  <a:cubicBezTo>
                    <a:pt x="0" y="144"/>
                    <a:pt x="2" y="150"/>
                    <a:pt x="8" y="152"/>
                  </a:cubicBezTo>
                  <a:cubicBezTo>
                    <a:pt x="13" y="154"/>
                    <a:pt x="19" y="152"/>
                    <a:pt x="21" y="146"/>
                  </a:cubicBezTo>
                  <a:cubicBezTo>
                    <a:pt x="45" y="88"/>
                    <a:pt x="90" y="44"/>
                    <a:pt x="143" y="21"/>
                  </a:cubicBezTo>
                  <a:cubicBezTo>
                    <a:pt x="148" y="19"/>
                    <a:pt x="151" y="13"/>
                    <a:pt x="149"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54" name="Freeform 45">
              <a:extLst>
                <a:ext uri="{FF2B5EF4-FFF2-40B4-BE49-F238E27FC236}">
                  <a16:creationId xmlns="" xmlns:a16="http://schemas.microsoft.com/office/drawing/2014/main" id="{58732D52-9C2F-4F40-9BC9-78C111F5D3F6}"/>
                </a:ext>
              </a:extLst>
            </p:cNvPr>
            <p:cNvSpPr>
              <a:spLocks/>
            </p:cNvSpPr>
            <p:nvPr/>
          </p:nvSpPr>
          <p:spPr bwMode="auto">
            <a:xfrm>
              <a:off x="6580188" y="-422275"/>
              <a:ext cx="485775" cy="496888"/>
            </a:xfrm>
            <a:custGeom>
              <a:avLst/>
              <a:gdLst>
                <a:gd name="T0" fmla="*/ 122 w 129"/>
                <a:gd name="T1" fmla="*/ 21 h 132"/>
                <a:gd name="T2" fmla="*/ 127 w 129"/>
                <a:gd name="T3" fmla="*/ 8 h 132"/>
                <a:gd name="T4" fmla="*/ 113 w 129"/>
                <a:gd name="T5" fmla="*/ 2 h 132"/>
                <a:gd name="T6" fmla="*/ 113 w 129"/>
                <a:gd name="T7" fmla="*/ 3 h 132"/>
                <a:gd name="T8" fmla="*/ 2 w 129"/>
                <a:gd name="T9" fmla="*/ 116 h 132"/>
                <a:gd name="T10" fmla="*/ 8 w 129"/>
                <a:gd name="T11" fmla="*/ 129 h 132"/>
                <a:gd name="T12" fmla="*/ 22 w 129"/>
                <a:gd name="T13" fmla="*/ 124 h 132"/>
                <a:gd name="T14" fmla="*/ 122 w 129"/>
                <a:gd name="T15" fmla="*/ 21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9" h="132">
                  <a:moveTo>
                    <a:pt x="122" y="21"/>
                  </a:moveTo>
                  <a:cubicBezTo>
                    <a:pt x="127" y="19"/>
                    <a:pt x="129" y="13"/>
                    <a:pt x="127" y="8"/>
                  </a:cubicBezTo>
                  <a:cubicBezTo>
                    <a:pt x="125" y="2"/>
                    <a:pt x="119" y="0"/>
                    <a:pt x="113" y="2"/>
                  </a:cubicBezTo>
                  <a:cubicBezTo>
                    <a:pt x="113" y="2"/>
                    <a:pt x="113" y="3"/>
                    <a:pt x="113" y="3"/>
                  </a:cubicBezTo>
                  <a:cubicBezTo>
                    <a:pt x="64" y="24"/>
                    <a:pt x="24" y="63"/>
                    <a:pt x="2" y="116"/>
                  </a:cubicBezTo>
                  <a:cubicBezTo>
                    <a:pt x="0" y="121"/>
                    <a:pt x="3" y="127"/>
                    <a:pt x="8" y="129"/>
                  </a:cubicBezTo>
                  <a:cubicBezTo>
                    <a:pt x="14" y="132"/>
                    <a:pt x="20" y="129"/>
                    <a:pt x="22" y="124"/>
                  </a:cubicBezTo>
                  <a:cubicBezTo>
                    <a:pt x="41" y="76"/>
                    <a:pt x="78" y="40"/>
                    <a:pt x="122"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sp>
        <p:nvSpPr>
          <p:cNvPr id="57" name="矩形 56">
            <a:extLst>
              <a:ext uri="{FF2B5EF4-FFF2-40B4-BE49-F238E27FC236}">
                <a16:creationId xmlns="" xmlns:a16="http://schemas.microsoft.com/office/drawing/2014/main" id="{4742AF90-A04D-4DB3-BD14-8796F1D3C466}"/>
              </a:ext>
            </a:extLst>
          </p:cNvPr>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58" name="任意多边形 8">
            <a:extLst>
              <a:ext uri="{FF2B5EF4-FFF2-40B4-BE49-F238E27FC236}">
                <a16:creationId xmlns="" xmlns:a16="http://schemas.microsoft.com/office/drawing/2014/main" id="{161C5AEF-AF39-4925-B26D-3A31A7065855}"/>
              </a:ext>
            </a:extLst>
          </p:cNvPr>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9" name="文本框 21">
            <a:extLst>
              <a:ext uri="{FF2B5EF4-FFF2-40B4-BE49-F238E27FC236}">
                <a16:creationId xmlns="" xmlns:a16="http://schemas.microsoft.com/office/drawing/2014/main" id="{93CE1BE6-A055-44F6-9040-8B895B333912}"/>
              </a:ext>
            </a:extLst>
          </p:cNvPr>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0" name="灯片编号占位符 5">
            <a:extLst>
              <a:ext uri="{FF2B5EF4-FFF2-40B4-BE49-F238E27FC236}">
                <a16:creationId xmlns="" xmlns:a16="http://schemas.microsoft.com/office/drawing/2014/main" id="{63DBC608-0297-466F-A7A1-C52CE069AB10}"/>
              </a:ext>
            </a:extLst>
          </p:cNvPr>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23</a:t>
            </a:fld>
            <a:endParaRPr lang="zh-CN" altLang="en-US" sz="1800" dirty="0">
              <a:solidFill>
                <a:schemeClr val="bg1"/>
              </a:solidFill>
            </a:endParaRPr>
          </a:p>
        </p:txBody>
      </p:sp>
    </p:spTree>
    <p:extLst>
      <p:ext uri="{BB962C8B-B14F-4D97-AF65-F5344CB8AC3E}">
        <p14:creationId xmlns:p14="http://schemas.microsoft.com/office/powerpoint/2010/main" val="65872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p:cTn id="11" dur="500" fill="hold"/>
                                        <p:tgtEl>
                                          <p:spTgt spid="58"/>
                                        </p:tgtEl>
                                        <p:attrNameLst>
                                          <p:attrName>ppt_w</p:attrName>
                                        </p:attrNameLst>
                                      </p:cBhvr>
                                      <p:tavLst>
                                        <p:tav tm="0">
                                          <p:val>
                                            <p:fltVal val="0"/>
                                          </p:val>
                                        </p:tav>
                                        <p:tav tm="100000">
                                          <p:val>
                                            <p:strVal val="#ppt_w"/>
                                          </p:val>
                                        </p:tav>
                                      </p:tavLst>
                                    </p:anim>
                                    <p:anim calcmode="lin" valueType="num">
                                      <p:cBhvr>
                                        <p:cTn id="12" dur="500" fill="hold"/>
                                        <p:tgtEl>
                                          <p:spTgt spid="58"/>
                                        </p:tgtEl>
                                        <p:attrNameLst>
                                          <p:attrName>ppt_h</p:attrName>
                                        </p:attrNameLst>
                                      </p:cBhvr>
                                      <p:tavLst>
                                        <p:tav tm="0">
                                          <p:val>
                                            <p:fltVal val="0"/>
                                          </p:val>
                                        </p:tav>
                                        <p:tav tm="100000">
                                          <p:val>
                                            <p:strVal val="#ppt_h"/>
                                          </p:val>
                                        </p:tav>
                                      </p:tavLst>
                                    </p:anim>
                                    <p:animEffect transition="in" filter="fade">
                                      <p:cBhvr>
                                        <p:cTn id="13" dur="500"/>
                                        <p:tgtEl>
                                          <p:spTgt spid="58"/>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9"/>
                                        </p:tgtEl>
                                        <p:attrNameLst>
                                          <p:attrName>style.visibility</p:attrName>
                                        </p:attrNameLst>
                                      </p:cBhvr>
                                      <p:to>
                                        <p:strVal val="visible"/>
                                      </p:to>
                                    </p:set>
                                    <p:anim by="(-#ppt_w*2)" calcmode="lin" valueType="num">
                                      <p:cBhvr rctx="PPT">
                                        <p:cTn id="17" dur="375" autoRev="1" fill="hold">
                                          <p:stCondLst>
                                            <p:cond delay="0"/>
                                          </p:stCondLst>
                                        </p:cTn>
                                        <p:tgtEl>
                                          <p:spTgt spid="59"/>
                                        </p:tgtEl>
                                        <p:attrNameLst>
                                          <p:attrName>ppt_w</p:attrName>
                                        </p:attrNameLst>
                                      </p:cBhvr>
                                    </p:anim>
                                    <p:anim by="(#ppt_w*0.50)" calcmode="lin" valueType="num">
                                      <p:cBhvr>
                                        <p:cTn id="18" dur="375" decel="50000" autoRev="1" fill="hold">
                                          <p:stCondLst>
                                            <p:cond delay="0"/>
                                          </p:stCondLst>
                                        </p:cTn>
                                        <p:tgtEl>
                                          <p:spTgt spid="59"/>
                                        </p:tgtEl>
                                        <p:attrNameLst>
                                          <p:attrName>ppt_x</p:attrName>
                                        </p:attrNameLst>
                                      </p:cBhvr>
                                    </p:anim>
                                    <p:anim from="(-#ppt_h/2)" to="(#ppt_y)" calcmode="lin" valueType="num">
                                      <p:cBhvr>
                                        <p:cTn id="19" dur="750" fill="hold">
                                          <p:stCondLst>
                                            <p:cond delay="0"/>
                                          </p:stCondLst>
                                        </p:cTn>
                                        <p:tgtEl>
                                          <p:spTgt spid="59"/>
                                        </p:tgtEl>
                                        <p:attrNameLst>
                                          <p:attrName>ppt_y</p:attrName>
                                        </p:attrNameLst>
                                      </p:cBhvr>
                                    </p:anim>
                                    <p:animRot by="21600000">
                                      <p:cBhvr>
                                        <p:cTn id="20" dur="750" fill="hold">
                                          <p:stCondLst>
                                            <p:cond delay="0"/>
                                          </p:stCondLst>
                                        </p:cTn>
                                        <p:tgtEl>
                                          <p:spTgt spid="5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5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24</a:t>
            </a:fld>
            <a:endParaRPr lang="zh-CN" altLang="en-US" sz="1800" dirty="0">
              <a:solidFill>
                <a:schemeClr val="bg1"/>
              </a:solidFill>
            </a:endParaRPr>
          </a:p>
        </p:txBody>
      </p:sp>
      <p:sp>
        <p:nvSpPr>
          <p:cNvPr id="7" name="Freeform 7"/>
          <p:cNvSpPr>
            <a:spLocks/>
          </p:cNvSpPr>
          <p:nvPr/>
        </p:nvSpPr>
        <p:spPr bwMode="auto">
          <a:xfrm>
            <a:off x="2331998" y="1305991"/>
            <a:ext cx="441643" cy="3209975"/>
          </a:xfrm>
          <a:custGeom>
            <a:avLst/>
            <a:gdLst>
              <a:gd name="T0" fmla="*/ 432 w 767"/>
              <a:gd name="T1" fmla="*/ 2662 h 3150"/>
              <a:gd name="T2" fmla="*/ 509 w 767"/>
              <a:gd name="T3" fmla="*/ 2947 h 3150"/>
              <a:gd name="T4" fmla="*/ 767 w 767"/>
              <a:gd name="T5" fmla="*/ 3052 h 3150"/>
              <a:gd name="T6" fmla="*/ 767 w 767"/>
              <a:gd name="T7" fmla="*/ 3150 h 3150"/>
              <a:gd name="T8" fmla="*/ 419 w 767"/>
              <a:gd name="T9" fmla="*/ 3031 h 3150"/>
              <a:gd name="T10" fmla="*/ 307 w 767"/>
              <a:gd name="T11" fmla="*/ 2606 h 3150"/>
              <a:gd name="T12" fmla="*/ 307 w 767"/>
              <a:gd name="T13" fmla="*/ 2007 h 3150"/>
              <a:gd name="T14" fmla="*/ 251 w 767"/>
              <a:gd name="T15" fmla="*/ 1735 h 3150"/>
              <a:gd name="T16" fmla="*/ 0 w 767"/>
              <a:gd name="T17" fmla="*/ 1617 h 3150"/>
              <a:gd name="T18" fmla="*/ 0 w 767"/>
              <a:gd name="T19" fmla="*/ 1533 h 3150"/>
              <a:gd name="T20" fmla="*/ 244 w 767"/>
              <a:gd name="T21" fmla="*/ 1422 h 3150"/>
              <a:gd name="T22" fmla="*/ 307 w 767"/>
              <a:gd name="T23" fmla="*/ 1143 h 3150"/>
              <a:gd name="T24" fmla="*/ 307 w 767"/>
              <a:gd name="T25" fmla="*/ 544 h 3150"/>
              <a:gd name="T26" fmla="*/ 419 w 767"/>
              <a:gd name="T27" fmla="*/ 118 h 3150"/>
              <a:gd name="T28" fmla="*/ 767 w 767"/>
              <a:gd name="T29" fmla="*/ 0 h 3150"/>
              <a:gd name="T30" fmla="*/ 767 w 767"/>
              <a:gd name="T31" fmla="*/ 98 h 3150"/>
              <a:gd name="T32" fmla="*/ 509 w 767"/>
              <a:gd name="T33" fmla="*/ 195 h 3150"/>
              <a:gd name="T34" fmla="*/ 432 w 767"/>
              <a:gd name="T35" fmla="*/ 488 h 3150"/>
              <a:gd name="T36" fmla="*/ 432 w 767"/>
              <a:gd name="T37" fmla="*/ 1171 h 3150"/>
              <a:gd name="T38" fmla="*/ 335 w 767"/>
              <a:gd name="T39" fmla="*/ 1477 h 3150"/>
              <a:gd name="T40" fmla="*/ 125 w 767"/>
              <a:gd name="T41" fmla="*/ 1561 h 3150"/>
              <a:gd name="T42" fmla="*/ 125 w 767"/>
              <a:gd name="T43" fmla="*/ 1589 h 3150"/>
              <a:gd name="T44" fmla="*/ 342 w 767"/>
              <a:gd name="T45" fmla="*/ 1686 h 3150"/>
              <a:gd name="T46" fmla="*/ 432 w 767"/>
              <a:gd name="T47" fmla="*/ 1979 h 3150"/>
              <a:gd name="T48" fmla="*/ 432 w 767"/>
              <a:gd name="T49" fmla="*/ 2662 h 3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67" h="3150">
                <a:moveTo>
                  <a:pt x="432" y="2662"/>
                </a:moveTo>
                <a:cubicBezTo>
                  <a:pt x="432" y="2783"/>
                  <a:pt x="458" y="2878"/>
                  <a:pt x="509" y="2947"/>
                </a:cubicBezTo>
                <a:cubicBezTo>
                  <a:pt x="560" y="3017"/>
                  <a:pt x="646" y="3052"/>
                  <a:pt x="767" y="3052"/>
                </a:cubicBezTo>
                <a:lnTo>
                  <a:pt x="767" y="3150"/>
                </a:lnTo>
                <a:cubicBezTo>
                  <a:pt x="609" y="3150"/>
                  <a:pt x="493" y="3110"/>
                  <a:pt x="419" y="3031"/>
                </a:cubicBezTo>
                <a:cubicBezTo>
                  <a:pt x="344" y="2952"/>
                  <a:pt x="307" y="2811"/>
                  <a:pt x="307" y="2606"/>
                </a:cubicBezTo>
                <a:lnTo>
                  <a:pt x="307" y="2007"/>
                </a:lnTo>
                <a:cubicBezTo>
                  <a:pt x="307" y="1896"/>
                  <a:pt x="288" y="1805"/>
                  <a:pt x="251" y="1735"/>
                </a:cubicBezTo>
                <a:cubicBezTo>
                  <a:pt x="214" y="1665"/>
                  <a:pt x="130" y="1626"/>
                  <a:pt x="0" y="1617"/>
                </a:cubicBezTo>
                <a:lnTo>
                  <a:pt x="0" y="1533"/>
                </a:lnTo>
                <a:cubicBezTo>
                  <a:pt x="121" y="1514"/>
                  <a:pt x="202" y="1477"/>
                  <a:pt x="244" y="1422"/>
                </a:cubicBezTo>
                <a:cubicBezTo>
                  <a:pt x="286" y="1366"/>
                  <a:pt x="307" y="1273"/>
                  <a:pt x="307" y="1143"/>
                </a:cubicBezTo>
                <a:lnTo>
                  <a:pt x="307" y="544"/>
                </a:lnTo>
                <a:cubicBezTo>
                  <a:pt x="307" y="339"/>
                  <a:pt x="344" y="198"/>
                  <a:pt x="419" y="118"/>
                </a:cubicBezTo>
                <a:cubicBezTo>
                  <a:pt x="493" y="39"/>
                  <a:pt x="609" y="0"/>
                  <a:pt x="767" y="0"/>
                </a:cubicBezTo>
                <a:lnTo>
                  <a:pt x="767" y="98"/>
                </a:lnTo>
                <a:cubicBezTo>
                  <a:pt x="646" y="98"/>
                  <a:pt x="560" y="130"/>
                  <a:pt x="509" y="195"/>
                </a:cubicBezTo>
                <a:cubicBezTo>
                  <a:pt x="458" y="260"/>
                  <a:pt x="432" y="358"/>
                  <a:pt x="432" y="488"/>
                </a:cubicBezTo>
                <a:lnTo>
                  <a:pt x="432" y="1171"/>
                </a:lnTo>
                <a:cubicBezTo>
                  <a:pt x="432" y="1319"/>
                  <a:pt x="400" y="1422"/>
                  <a:pt x="335" y="1477"/>
                </a:cubicBezTo>
                <a:cubicBezTo>
                  <a:pt x="270" y="1533"/>
                  <a:pt x="200" y="1561"/>
                  <a:pt x="125" y="1561"/>
                </a:cubicBezTo>
                <a:lnTo>
                  <a:pt x="125" y="1589"/>
                </a:lnTo>
                <a:cubicBezTo>
                  <a:pt x="209" y="1589"/>
                  <a:pt x="281" y="1621"/>
                  <a:pt x="342" y="1686"/>
                </a:cubicBezTo>
                <a:cubicBezTo>
                  <a:pt x="402" y="1751"/>
                  <a:pt x="432" y="1849"/>
                  <a:pt x="432" y="1979"/>
                </a:cubicBezTo>
                <a:lnTo>
                  <a:pt x="432" y="2662"/>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1" name="椭圆 10"/>
          <p:cNvSpPr/>
          <p:nvPr/>
        </p:nvSpPr>
        <p:spPr bwMode="auto">
          <a:xfrm>
            <a:off x="1259632" y="2393807"/>
            <a:ext cx="934192" cy="934557"/>
          </a:xfrm>
          <a:prstGeom prst="ellipse">
            <a:avLst/>
          </a:prstGeom>
          <a:gradFill>
            <a:gsLst>
              <a:gs pos="0">
                <a:schemeClr val="accent1"/>
              </a:gs>
              <a:gs pos="100000">
                <a:schemeClr val="accent2"/>
              </a:gs>
            </a:gsLst>
            <a:lin ang="8100000" scaled="1"/>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2" name="TextBox 3"/>
          <p:cNvSpPr txBox="1"/>
          <p:nvPr/>
        </p:nvSpPr>
        <p:spPr>
          <a:xfrm>
            <a:off x="1298626" y="2549471"/>
            <a:ext cx="856205" cy="623229"/>
          </a:xfrm>
          <a:prstGeom prst="rect">
            <a:avLst/>
          </a:prstGeom>
          <a:noFill/>
        </p:spPr>
        <p:txBody>
          <a:bodyPr wrap="square" lIns="68562" tIns="34281" rIns="68562" bIns="34281" rtlCol="0">
            <a:spAutoFit/>
          </a:bodyPr>
          <a:lstStyle>
            <a:defPPr>
              <a:defRPr lang="zh-CN"/>
            </a:defPPr>
            <a:lvl1pPr algn="ctr">
              <a:defRPr sz="2000">
                <a:solidFill>
                  <a:srgbClr val="F8F8F8"/>
                </a:solidFill>
                <a:latin typeface="+mn-ea"/>
                <a:ea typeface="+mn-ea"/>
              </a:defRPr>
            </a:lvl1pPr>
          </a:lstStyle>
          <a:p>
            <a:r>
              <a:rPr lang="zh-CN" altLang="en-US" sz="1800" dirty="0">
                <a:solidFill>
                  <a:schemeClr val="bg1">
                    <a:lumMod val="95000"/>
                  </a:schemeClr>
                </a:solidFill>
                <a:latin typeface="微软雅黑" panose="020B0503020204020204" pitchFamily="34" charset="-122"/>
                <a:ea typeface="微软雅黑" panose="020B0503020204020204" pitchFamily="34" charset="-122"/>
              </a:rPr>
              <a:t>添加</a:t>
            </a:r>
            <a:endParaRPr lang="en-US" altLang="zh-CN" sz="1800" dirty="0">
              <a:solidFill>
                <a:schemeClr val="bg1">
                  <a:lumMod val="95000"/>
                </a:schemeClr>
              </a:solidFill>
              <a:latin typeface="微软雅黑" panose="020B0503020204020204" pitchFamily="34" charset="-122"/>
              <a:ea typeface="微软雅黑" panose="020B0503020204020204" pitchFamily="34" charset="-122"/>
            </a:endParaRPr>
          </a:p>
          <a:p>
            <a:r>
              <a:rPr lang="zh-CN" altLang="en-US" sz="1800" dirty="0">
                <a:solidFill>
                  <a:schemeClr val="bg1">
                    <a:lumMod val="95000"/>
                  </a:schemeClr>
                </a:solidFill>
                <a:latin typeface="微软雅黑" panose="020B0503020204020204" pitchFamily="34" charset="-122"/>
                <a:ea typeface="微软雅黑" panose="020B0503020204020204" pitchFamily="34" charset="-122"/>
              </a:rPr>
              <a:t>文本</a:t>
            </a:r>
          </a:p>
        </p:txBody>
      </p:sp>
      <p:sp>
        <p:nvSpPr>
          <p:cNvPr id="13" name="Freeform 8"/>
          <p:cNvSpPr>
            <a:spLocks/>
          </p:cNvSpPr>
          <p:nvPr/>
        </p:nvSpPr>
        <p:spPr bwMode="auto">
          <a:xfrm>
            <a:off x="2939350" y="1203711"/>
            <a:ext cx="4680000" cy="504000"/>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4" name="矩形 13"/>
          <p:cNvSpPr/>
          <p:nvPr/>
        </p:nvSpPr>
        <p:spPr>
          <a:xfrm>
            <a:off x="3061678" y="1275606"/>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5" name="Freeform 8"/>
          <p:cNvSpPr>
            <a:spLocks/>
          </p:cNvSpPr>
          <p:nvPr/>
        </p:nvSpPr>
        <p:spPr bwMode="auto">
          <a:xfrm>
            <a:off x="2939350" y="1900664"/>
            <a:ext cx="4680000" cy="504000"/>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6" name="矩形 15"/>
          <p:cNvSpPr/>
          <p:nvPr/>
        </p:nvSpPr>
        <p:spPr>
          <a:xfrm>
            <a:off x="3061678" y="1978523"/>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7" name="Freeform 8"/>
          <p:cNvSpPr>
            <a:spLocks/>
          </p:cNvSpPr>
          <p:nvPr/>
        </p:nvSpPr>
        <p:spPr bwMode="auto">
          <a:xfrm>
            <a:off x="2939350" y="2597617"/>
            <a:ext cx="4680000" cy="504000"/>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8" name="矩形 17"/>
          <p:cNvSpPr/>
          <p:nvPr/>
        </p:nvSpPr>
        <p:spPr>
          <a:xfrm>
            <a:off x="3061678" y="2681440"/>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9" name="Freeform 8"/>
          <p:cNvSpPr>
            <a:spLocks/>
          </p:cNvSpPr>
          <p:nvPr/>
        </p:nvSpPr>
        <p:spPr bwMode="auto">
          <a:xfrm>
            <a:off x="2939350" y="3294570"/>
            <a:ext cx="4680000" cy="504000"/>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20" name="矩形 19"/>
          <p:cNvSpPr/>
          <p:nvPr/>
        </p:nvSpPr>
        <p:spPr>
          <a:xfrm>
            <a:off x="3061678" y="3384357"/>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1" name="Freeform 8"/>
          <p:cNvSpPr>
            <a:spLocks/>
          </p:cNvSpPr>
          <p:nvPr/>
        </p:nvSpPr>
        <p:spPr bwMode="auto">
          <a:xfrm>
            <a:off x="2939350" y="3991523"/>
            <a:ext cx="4680000" cy="504000"/>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22" name="矩形 21"/>
          <p:cNvSpPr/>
          <p:nvPr/>
        </p:nvSpPr>
        <p:spPr>
          <a:xfrm>
            <a:off x="3061678" y="4087275"/>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8507510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52"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Scale>
                                      <p:cBhvr>
                                        <p:cTn id="24"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11"/>
                                        </p:tgtEl>
                                        <p:attrNameLst>
                                          <p:attrName>ppt_x</p:attrName>
                                          <p:attrName>ppt_y</p:attrName>
                                        </p:attrNameLst>
                                      </p:cBhvr>
                                    </p:animMotion>
                                    <p:animEffect transition="in" filter="fade">
                                      <p:cBhvr>
                                        <p:cTn id="26" dur="1000"/>
                                        <p:tgtEl>
                                          <p:spTgt spid="11"/>
                                        </p:tgtEl>
                                      </p:cBhvr>
                                    </p:animEffect>
                                  </p:childTnLst>
                                </p:cTn>
                              </p:par>
                              <p:par>
                                <p:cTn id="27" presetID="52"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Scale>
                                      <p:cBhvr>
                                        <p:cTn id="29"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12"/>
                                        </p:tgtEl>
                                        <p:attrNameLst>
                                          <p:attrName>ppt_x</p:attrName>
                                          <p:attrName>ppt_y</p:attrName>
                                        </p:attrNameLst>
                                      </p:cBhvr>
                                    </p:animMotion>
                                    <p:animEffect transition="in" filter="fade">
                                      <p:cBhvr>
                                        <p:cTn id="31" dur="1000"/>
                                        <p:tgtEl>
                                          <p:spTgt spid="12"/>
                                        </p:tgtEl>
                                      </p:cBhvr>
                                    </p:animEffect>
                                  </p:childTnLst>
                                </p:cTn>
                              </p:par>
                            </p:childTnLst>
                          </p:cTn>
                        </p:par>
                        <p:par>
                          <p:cTn id="32" fill="hold">
                            <p:stCondLst>
                              <p:cond delay="2775"/>
                            </p:stCondLst>
                            <p:childTnLst>
                              <p:par>
                                <p:cTn id="33" presetID="16" presetClass="entr" presetSubtype="42"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arn(outHorizontal)">
                                      <p:cBhvr>
                                        <p:cTn id="35" dur="500"/>
                                        <p:tgtEl>
                                          <p:spTgt spid="7"/>
                                        </p:tgtEl>
                                      </p:cBhvr>
                                    </p:animEffect>
                                  </p:childTnLst>
                                </p:cTn>
                              </p:par>
                            </p:childTnLst>
                          </p:cTn>
                        </p:par>
                        <p:par>
                          <p:cTn id="36" fill="hold">
                            <p:stCondLst>
                              <p:cond delay="3275"/>
                            </p:stCondLst>
                            <p:childTnLst>
                              <p:par>
                                <p:cTn id="37" presetID="22" presetClass="entr" presetSubtype="8"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left)">
                                      <p:cBhvr>
                                        <p:cTn id="42" dur="500"/>
                                        <p:tgtEl>
                                          <p:spTgt spid="14"/>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left)">
                                      <p:cBhvr>
                                        <p:cTn id="45" dur="500"/>
                                        <p:tgtEl>
                                          <p:spTgt spid="15"/>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7"/>
                                        </p:tgtEl>
                                        <p:attrNameLst>
                                          <p:attrName>style.visibility</p:attrName>
                                        </p:attrNameLst>
                                      </p:cBhvr>
                                      <p:to>
                                        <p:strVal val="visible"/>
                                      </p:to>
                                    </p:set>
                                    <p:animEffect transition="in" filter="wipe(left)">
                                      <p:cBhvr>
                                        <p:cTn id="51" dur="500"/>
                                        <p:tgtEl>
                                          <p:spTgt spid="17"/>
                                        </p:tgtEl>
                                      </p:cBhvr>
                                    </p:animEffect>
                                  </p:childTnLst>
                                </p:cTn>
                              </p:par>
                              <p:par>
                                <p:cTn id="52" presetID="22" presetClass="entr" presetSubtype="8" fill="hold" grpId="0" nodeType="withEffect">
                                  <p:stCondLst>
                                    <p:cond delay="300"/>
                                  </p:stCondLst>
                                  <p:childTnLst>
                                    <p:set>
                                      <p:cBhvr>
                                        <p:cTn id="53" dur="1" fill="hold">
                                          <p:stCondLst>
                                            <p:cond delay="0"/>
                                          </p:stCondLst>
                                        </p:cTn>
                                        <p:tgtEl>
                                          <p:spTgt spid="18"/>
                                        </p:tgtEl>
                                        <p:attrNameLst>
                                          <p:attrName>style.visibility</p:attrName>
                                        </p:attrNameLst>
                                      </p:cBhvr>
                                      <p:to>
                                        <p:strVal val="visible"/>
                                      </p:to>
                                    </p:set>
                                    <p:animEffect transition="in" filter="wipe(left)">
                                      <p:cBhvr>
                                        <p:cTn id="54" dur="500"/>
                                        <p:tgtEl>
                                          <p:spTgt spid="18"/>
                                        </p:tgtEl>
                                      </p:cBhvr>
                                    </p:animEffect>
                                  </p:childTnLst>
                                </p:cTn>
                              </p:par>
                              <p:par>
                                <p:cTn id="55" presetID="22" presetClass="entr" presetSubtype="8" fill="hold" grpId="0" nodeType="withEffect">
                                  <p:stCondLst>
                                    <p:cond delay="400"/>
                                  </p:stCondLst>
                                  <p:childTnLst>
                                    <p:set>
                                      <p:cBhvr>
                                        <p:cTn id="56" dur="1" fill="hold">
                                          <p:stCondLst>
                                            <p:cond delay="0"/>
                                          </p:stCondLst>
                                        </p:cTn>
                                        <p:tgtEl>
                                          <p:spTgt spid="19"/>
                                        </p:tgtEl>
                                        <p:attrNameLst>
                                          <p:attrName>style.visibility</p:attrName>
                                        </p:attrNameLst>
                                      </p:cBhvr>
                                      <p:to>
                                        <p:strVal val="visible"/>
                                      </p:to>
                                    </p:set>
                                    <p:animEffect transition="in" filter="wipe(left)">
                                      <p:cBhvr>
                                        <p:cTn id="57" dur="500"/>
                                        <p:tgtEl>
                                          <p:spTgt spid="19"/>
                                        </p:tgtEl>
                                      </p:cBhvr>
                                    </p:animEffect>
                                  </p:childTnLst>
                                </p:cTn>
                              </p:par>
                              <p:par>
                                <p:cTn id="58" presetID="22" presetClass="entr" presetSubtype="8" fill="hold" grpId="0" nodeType="withEffect">
                                  <p:stCondLst>
                                    <p:cond delay="400"/>
                                  </p:stCondLst>
                                  <p:childTnLst>
                                    <p:set>
                                      <p:cBhvr>
                                        <p:cTn id="59" dur="1" fill="hold">
                                          <p:stCondLst>
                                            <p:cond delay="0"/>
                                          </p:stCondLst>
                                        </p:cTn>
                                        <p:tgtEl>
                                          <p:spTgt spid="20"/>
                                        </p:tgtEl>
                                        <p:attrNameLst>
                                          <p:attrName>style.visibility</p:attrName>
                                        </p:attrNameLst>
                                      </p:cBhvr>
                                      <p:to>
                                        <p:strVal val="visible"/>
                                      </p:to>
                                    </p:set>
                                    <p:animEffect transition="in" filter="wipe(left)">
                                      <p:cBhvr>
                                        <p:cTn id="60" dur="500"/>
                                        <p:tgtEl>
                                          <p:spTgt spid="20"/>
                                        </p:tgtEl>
                                      </p:cBhvr>
                                    </p:animEffect>
                                  </p:childTnLst>
                                </p:cTn>
                              </p:par>
                              <p:par>
                                <p:cTn id="61" presetID="22" presetClass="entr" presetSubtype="8" fill="hold" grpId="0" nodeType="withEffect">
                                  <p:stCondLst>
                                    <p:cond delay="400"/>
                                  </p:stCondLst>
                                  <p:childTnLst>
                                    <p:set>
                                      <p:cBhvr>
                                        <p:cTn id="62" dur="1" fill="hold">
                                          <p:stCondLst>
                                            <p:cond delay="0"/>
                                          </p:stCondLst>
                                        </p:cTn>
                                        <p:tgtEl>
                                          <p:spTgt spid="21"/>
                                        </p:tgtEl>
                                        <p:attrNameLst>
                                          <p:attrName>style.visibility</p:attrName>
                                        </p:attrNameLst>
                                      </p:cBhvr>
                                      <p:to>
                                        <p:strVal val="visible"/>
                                      </p:to>
                                    </p:set>
                                    <p:animEffect transition="in" filter="wipe(left)">
                                      <p:cBhvr>
                                        <p:cTn id="63" dur="500"/>
                                        <p:tgtEl>
                                          <p:spTgt spid="21"/>
                                        </p:tgtEl>
                                      </p:cBhvr>
                                    </p:animEffect>
                                  </p:childTnLst>
                                </p:cTn>
                              </p:par>
                              <p:par>
                                <p:cTn id="64" presetID="22" presetClass="entr" presetSubtype="8" fill="hold" grpId="0" nodeType="withEffect">
                                  <p:stCondLst>
                                    <p:cond delay="400"/>
                                  </p:stCondLst>
                                  <p:childTnLst>
                                    <p:set>
                                      <p:cBhvr>
                                        <p:cTn id="65" dur="1" fill="hold">
                                          <p:stCondLst>
                                            <p:cond delay="0"/>
                                          </p:stCondLst>
                                        </p:cTn>
                                        <p:tgtEl>
                                          <p:spTgt spid="22"/>
                                        </p:tgtEl>
                                        <p:attrNameLst>
                                          <p:attrName>style.visibility</p:attrName>
                                        </p:attrNameLst>
                                      </p:cBhvr>
                                      <p:to>
                                        <p:strVal val="visible"/>
                                      </p:to>
                                    </p:set>
                                    <p:animEffect transition="in" filter="wipe(left)">
                                      <p:cBhvr>
                                        <p:cTn id="6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p:bldP spid="13" grpId="0" animBg="1"/>
      <p:bldP spid="14" grpId="0"/>
      <p:bldP spid="15" grpId="0" animBg="1"/>
      <p:bldP spid="16" grpId="0"/>
      <p:bldP spid="17" grpId="0" animBg="1"/>
      <p:bldP spid="18" grpId="0"/>
      <p:bldP spid="19" grpId="0" animBg="1"/>
      <p:bldP spid="20" grpId="0"/>
      <p:bldP spid="21" grpId="0" animBg="1"/>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25</a:t>
            </a:fld>
            <a:endParaRPr lang="zh-CN" altLang="en-US" sz="1800" dirty="0">
              <a:solidFill>
                <a:schemeClr val="bg1"/>
              </a:solidFill>
            </a:endParaRPr>
          </a:p>
        </p:txBody>
      </p:sp>
      <p:sp>
        <p:nvSpPr>
          <p:cNvPr id="7" name="Rectangle 16"/>
          <p:cNvSpPr/>
          <p:nvPr/>
        </p:nvSpPr>
        <p:spPr>
          <a:xfrm>
            <a:off x="2963763" y="2312648"/>
            <a:ext cx="5562485" cy="97802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r">
              <a:lnSpc>
                <a:spcPct val="130000"/>
              </a:lnSpc>
              <a:defRPr/>
            </a:pPr>
            <a:endParaRPr lang="en-US" altLang="zh-CN" sz="1600" dirty="0">
              <a:solidFill>
                <a:schemeClr val="tx1">
                  <a:lumMod val="50000"/>
                  <a:lumOff val="50000"/>
                </a:schemeClr>
              </a:solidFill>
              <a:latin typeface="幼圆" panose="02010509060101010101" pitchFamily="49" charset="-122"/>
              <a:ea typeface="幼圆" panose="02010509060101010101" pitchFamily="49" charset="-122"/>
            </a:endParaRPr>
          </a:p>
        </p:txBody>
      </p:sp>
      <p:sp>
        <p:nvSpPr>
          <p:cNvPr id="11" name="Rectangle 17"/>
          <p:cNvSpPr/>
          <p:nvPr/>
        </p:nvSpPr>
        <p:spPr>
          <a:xfrm>
            <a:off x="3523312" y="3445180"/>
            <a:ext cx="5002937" cy="985526"/>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r">
              <a:lnSpc>
                <a:spcPct val="130000"/>
              </a:lnSpc>
              <a:defRPr/>
            </a:pPr>
            <a:endParaRPr lang="en-US" altLang="zh-CN" sz="1600" dirty="0">
              <a:solidFill>
                <a:schemeClr val="tx1">
                  <a:lumMod val="50000"/>
                  <a:lumOff val="50000"/>
                </a:schemeClr>
              </a:solidFill>
              <a:latin typeface="幼圆" panose="02010509060101010101" pitchFamily="49" charset="-122"/>
              <a:ea typeface="幼圆" panose="02010509060101010101" pitchFamily="49" charset="-122"/>
            </a:endParaRPr>
          </a:p>
        </p:txBody>
      </p:sp>
      <p:sp>
        <p:nvSpPr>
          <p:cNvPr id="12" name="Rectangle 15"/>
          <p:cNvSpPr/>
          <p:nvPr/>
        </p:nvSpPr>
        <p:spPr>
          <a:xfrm>
            <a:off x="2330709" y="1160618"/>
            <a:ext cx="6195540" cy="98252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r">
              <a:lnSpc>
                <a:spcPct val="130000"/>
              </a:lnSpc>
              <a:defRPr/>
            </a:pPr>
            <a:endParaRPr lang="en-US" sz="1600" dirty="0">
              <a:solidFill>
                <a:schemeClr val="tx1">
                  <a:lumMod val="50000"/>
                  <a:lumOff val="50000"/>
                </a:schemeClr>
              </a:solidFill>
              <a:latin typeface="幼圆" panose="02010509060101010101" pitchFamily="49" charset="-122"/>
              <a:ea typeface="幼圆" panose="02010509060101010101" pitchFamily="49" charset="-122"/>
            </a:endParaRPr>
          </a:p>
        </p:txBody>
      </p:sp>
      <p:sp>
        <p:nvSpPr>
          <p:cNvPr id="13" name="Freeform 6"/>
          <p:cNvSpPr>
            <a:spLocks/>
          </p:cNvSpPr>
          <p:nvPr/>
        </p:nvSpPr>
        <p:spPr bwMode="auto">
          <a:xfrm>
            <a:off x="1762158" y="1160618"/>
            <a:ext cx="1137100" cy="982527"/>
          </a:xfrm>
          <a:custGeom>
            <a:avLst/>
            <a:gdLst>
              <a:gd name="T0" fmla="*/ 0 w 714"/>
              <a:gd name="T1" fmla="*/ 1752368031 h 617"/>
              <a:gd name="T2" fmla="*/ 1008318937 w 714"/>
              <a:gd name="T3" fmla="*/ 0 h 617"/>
              <a:gd name="T4" fmla="*/ 2027998677 w 714"/>
              <a:gd name="T5" fmla="*/ 1752368031 h 617"/>
              <a:gd name="T6" fmla="*/ 0 w 714"/>
              <a:gd name="T7" fmla="*/ 1752368031 h 617"/>
              <a:gd name="T8" fmla="*/ 0 w 714"/>
              <a:gd name="T9" fmla="*/ 1752368031 h 617"/>
              <a:gd name="T10" fmla="*/ 0 60000 65536"/>
              <a:gd name="T11" fmla="*/ 0 60000 65536"/>
              <a:gd name="T12" fmla="*/ 0 60000 65536"/>
              <a:gd name="T13" fmla="*/ 0 60000 65536"/>
              <a:gd name="T14" fmla="*/ 0 60000 65536"/>
              <a:gd name="T15" fmla="*/ 0 w 714"/>
              <a:gd name="T16" fmla="*/ 0 h 617"/>
              <a:gd name="T17" fmla="*/ 714 w 714"/>
              <a:gd name="T18" fmla="*/ 617 h 617"/>
            </a:gdLst>
            <a:ahLst/>
            <a:cxnLst>
              <a:cxn ang="T10">
                <a:pos x="T0" y="T1"/>
              </a:cxn>
              <a:cxn ang="T11">
                <a:pos x="T2" y="T3"/>
              </a:cxn>
              <a:cxn ang="T12">
                <a:pos x="T4" y="T5"/>
              </a:cxn>
              <a:cxn ang="T13">
                <a:pos x="T6" y="T7"/>
              </a:cxn>
              <a:cxn ang="T14">
                <a:pos x="T8" y="T9"/>
              </a:cxn>
            </a:cxnLst>
            <a:rect l="T15" t="T16" r="T17" b="T18"/>
            <a:pathLst>
              <a:path w="714" h="617">
                <a:moveTo>
                  <a:pt x="0" y="617"/>
                </a:moveTo>
                <a:lnTo>
                  <a:pt x="355" y="0"/>
                </a:lnTo>
                <a:lnTo>
                  <a:pt x="714" y="617"/>
                </a:lnTo>
                <a:lnTo>
                  <a:pt x="0" y="617"/>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a:t>
            </a:r>
            <a:endParaRPr lang="en-US" altLang="zh-CN" dirty="0">
              <a:solidFill>
                <a:schemeClr val="lt1"/>
              </a:solidFill>
              <a:latin typeface="华文细黑" panose="02010600040101010101" pitchFamily="2" charset="-122"/>
              <a:ea typeface="华文细黑" panose="02010600040101010101" pitchFamily="2" charset="-122"/>
            </a:endParaRPr>
          </a:p>
          <a:p>
            <a:pPr algn="ctr"/>
            <a:r>
              <a:rPr lang="zh-CN" altLang="en-US" dirty="0">
                <a:solidFill>
                  <a:schemeClr val="lt1"/>
                </a:solidFill>
                <a:latin typeface="华文细黑" panose="02010600040101010101" pitchFamily="2" charset="-122"/>
                <a:ea typeface="华文细黑" panose="02010600040101010101" pitchFamily="2" charset="-122"/>
              </a:rPr>
              <a:t>标题</a:t>
            </a:r>
          </a:p>
        </p:txBody>
      </p:sp>
      <p:sp>
        <p:nvSpPr>
          <p:cNvPr id="14" name="Freeform 7"/>
          <p:cNvSpPr>
            <a:spLocks/>
          </p:cNvSpPr>
          <p:nvPr/>
        </p:nvSpPr>
        <p:spPr bwMode="auto">
          <a:xfrm>
            <a:off x="1112602" y="2311148"/>
            <a:ext cx="2410711" cy="979527"/>
          </a:xfrm>
          <a:custGeom>
            <a:avLst/>
            <a:gdLst/>
            <a:ahLst/>
            <a:cxnLst/>
            <a:rect l="l" t="t" r="r" b="b"/>
            <a:pathLst>
              <a:path w="2410711" h="979527">
                <a:moveTo>
                  <a:pt x="560426" y="0"/>
                </a:moveTo>
                <a:lnTo>
                  <a:pt x="723941" y="0"/>
                </a:lnTo>
                <a:lnTo>
                  <a:pt x="1687648" y="0"/>
                </a:lnTo>
                <a:lnTo>
                  <a:pt x="1851163" y="0"/>
                </a:lnTo>
                <a:lnTo>
                  <a:pt x="1848884" y="3978"/>
                </a:lnTo>
                <a:lnTo>
                  <a:pt x="2410711" y="979527"/>
                </a:lnTo>
                <a:lnTo>
                  <a:pt x="1282611" y="979527"/>
                </a:lnTo>
                <a:lnTo>
                  <a:pt x="1283477" y="978027"/>
                </a:lnTo>
                <a:lnTo>
                  <a:pt x="1127221" y="978027"/>
                </a:lnTo>
                <a:lnTo>
                  <a:pt x="163515" y="978027"/>
                </a:lnTo>
                <a:lnTo>
                  <a:pt x="0" y="978027"/>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添加标题</a:t>
            </a:r>
          </a:p>
        </p:txBody>
      </p:sp>
      <p:sp>
        <p:nvSpPr>
          <p:cNvPr id="15" name="Freeform 8"/>
          <p:cNvSpPr>
            <a:spLocks/>
          </p:cNvSpPr>
          <p:nvPr/>
        </p:nvSpPr>
        <p:spPr bwMode="auto">
          <a:xfrm>
            <a:off x="467544" y="3448930"/>
            <a:ext cx="3666323" cy="978027"/>
          </a:xfrm>
          <a:custGeom>
            <a:avLst/>
            <a:gdLst/>
            <a:ahLst/>
            <a:cxnLst/>
            <a:rect l="l" t="t" r="r" b="b"/>
            <a:pathLst>
              <a:path w="3666323" h="978027">
                <a:moveTo>
                  <a:pt x="563519" y="0"/>
                </a:moveTo>
                <a:lnTo>
                  <a:pt x="923559" y="0"/>
                </a:lnTo>
                <a:lnTo>
                  <a:pt x="1692149" y="0"/>
                </a:lnTo>
                <a:lnTo>
                  <a:pt x="1860065" y="0"/>
                </a:lnTo>
                <a:lnTo>
                  <a:pt x="1868029" y="0"/>
                </a:lnTo>
                <a:lnTo>
                  <a:pt x="2052189" y="0"/>
                </a:lnTo>
                <a:lnTo>
                  <a:pt x="3105651" y="0"/>
                </a:lnTo>
                <a:lnTo>
                  <a:pt x="3666323" y="978027"/>
                </a:lnTo>
                <a:lnTo>
                  <a:pt x="2431888" y="978027"/>
                </a:lnTo>
                <a:lnTo>
                  <a:pt x="2423924" y="978027"/>
                </a:lnTo>
                <a:lnTo>
                  <a:pt x="1487078" y="978027"/>
                </a:lnTo>
                <a:lnTo>
                  <a:pt x="1294614" y="978027"/>
                </a:lnTo>
                <a:lnTo>
                  <a:pt x="1127038" y="978027"/>
                </a:lnTo>
                <a:lnTo>
                  <a:pt x="360040" y="978027"/>
                </a:lnTo>
                <a:lnTo>
                  <a:pt x="0" y="978027"/>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添加标题</a:t>
            </a:r>
          </a:p>
        </p:txBody>
      </p:sp>
      <p:sp>
        <p:nvSpPr>
          <p:cNvPr id="16" name="文本框 14"/>
          <p:cNvSpPr txBox="1"/>
          <p:nvPr/>
        </p:nvSpPr>
        <p:spPr>
          <a:xfrm>
            <a:off x="4133867" y="3647626"/>
            <a:ext cx="4110541" cy="681344"/>
          </a:xfrm>
          <a:prstGeom prst="rect">
            <a:avLst/>
          </a:prstGeom>
          <a:noFill/>
        </p:spPr>
        <p:txBody>
          <a:bodyPr lIns="0" tIns="0" rIns="0" bIns="0" anchor="ctr"/>
          <a:lstStyle/>
          <a:p>
            <a:pPr algn="just">
              <a:lnSpc>
                <a:spcPct val="130000"/>
              </a:lnSpc>
              <a:spcBef>
                <a:spcPts val="566"/>
              </a:spcBef>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模板中的所有颜色板式均可编辑替换，可以根据自己的需要更换自己喜欢的颜色与修改图表的布局。</a:t>
            </a:r>
            <a:endParaRPr lang="zh-CN" altLang="en-US" sz="16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3707905" y="2460239"/>
            <a:ext cx="4392488" cy="681344"/>
          </a:xfrm>
          <a:prstGeom prst="rect">
            <a:avLst/>
          </a:prstGeom>
          <a:noFill/>
        </p:spPr>
        <p:txBody>
          <a:bodyPr lIns="0" tIns="0" rIns="0" bIns="0" anchor="ctr"/>
          <a:lstStyle/>
          <a:p>
            <a:pPr algn="just">
              <a:lnSpc>
                <a:spcPct val="130000"/>
              </a:lnSpc>
              <a:spcBef>
                <a:spcPts val="566"/>
              </a:spcBef>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模板中的所有颜色板式均可编辑替换，可以根据自己的需要更换自己喜欢的颜色与修改图表的布局。</a:t>
            </a:r>
            <a:endParaRPr lang="zh-CN" altLang="en-US" sz="16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8" name="文本框 14"/>
          <p:cNvSpPr txBox="1"/>
          <p:nvPr/>
        </p:nvSpPr>
        <p:spPr>
          <a:xfrm>
            <a:off x="3419872" y="1343370"/>
            <a:ext cx="4536504" cy="681344"/>
          </a:xfrm>
          <a:prstGeom prst="rect">
            <a:avLst/>
          </a:prstGeom>
          <a:noFill/>
        </p:spPr>
        <p:txBody>
          <a:bodyPr lIns="0" tIns="0" rIns="0" bIns="0" anchor="ctr"/>
          <a:lstStyle/>
          <a:p>
            <a:pPr algn="just">
              <a:lnSpc>
                <a:spcPct val="130000"/>
              </a:lnSpc>
              <a:spcBef>
                <a:spcPts val="566"/>
              </a:spcBef>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模板中的所有颜色板式均可编辑替换，可以根据自己的需要更换自己喜欢的颜色与修改图表的布局。</a:t>
            </a:r>
            <a:endParaRPr lang="zh-CN" altLang="en-US" sz="16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7444076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anim calcmode="lin" valueType="num">
                                      <p:cBhvr>
                                        <p:cTn id="25" dur="500" fill="hold"/>
                                        <p:tgtEl>
                                          <p:spTgt spid="15"/>
                                        </p:tgtEl>
                                        <p:attrNameLst>
                                          <p:attrName>ppt_x</p:attrName>
                                        </p:attrNameLst>
                                      </p:cBhvr>
                                      <p:tavLst>
                                        <p:tav tm="0">
                                          <p:val>
                                            <p:strVal val="#ppt_x"/>
                                          </p:val>
                                        </p:tav>
                                        <p:tav tm="100000">
                                          <p:val>
                                            <p:strVal val="#ppt_x"/>
                                          </p:val>
                                        </p:tav>
                                      </p:tavLst>
                                    </p:anim>
                                    <p:anim calcmode="lin" valueType="num">
                                      <p:cBhvr>
                                        <p:cTn id="26" dur="5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2275"/>
                            </p:stCondLst>
                            <p:childTnLst>
                              <p:par>
                                <p:cTn id="28" presetID="42" presetClass="entr" presetSubtype="0"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anim calcmode="lin" valueType="num">
                                      <p:cBhvr>
                                        <p:cTn id="31" dur="500" fill="hold"/>
                                        <p:tgtEl>
                                          <p:spTgt spid="14"/>
                                        </p:tgtEl>
                                        <p:attrNameLst>
                                          <p:attrName>ppt_x</p:attrName>
                                        </p:attrNameLst>
                                      </p:cBhvr>
                                      <p:tavLst>
                                        <p:tav tm="0">
                                          <p:val>
                                            <p:strVal val="#ppt_x"/>
                                          </p:val>
                                        </p:tav>
                                        <p:tav tm="100000">
                                          <p:val>
                                            <p:strVal val="#ppt_x"/>
                                          </p:val>
                                        </p:tav>
                                      </p:tavLst>
                                    </p:anim>
                                    <p:anim calcmode="lin" valueType="num">
                                      <p:cBhvr>
                                        <p:cTn id="32" dur="500" fill="hold"/>
                                        <p:tgtEl>
                                          <p:spTgt spid="14"/>
                                        </p:tgtEl>
                                        <p:attrNameLst>
                                          <p:attrName>ppt_y</p:attrName>
                                        </p:attrNameLst>
                                      </p:cBhvr>
                                      <p:tavLst>
                                        <p:tav tm="0">
                                          <p:val>
                                            <p:strVal val="#ppt_y+.1"/>
                                          </p:val>
                                        </p:tav>
                                        <p:tav tm="100000">
                                          <p:val>
                                            <p:strVal val="#ppt_y"/>
                                          </p:val>
                                        </p:tav>
                                      </p:tavLst>
                                    </p:anim>
                                  </p:childTnLst>
                                </p:cTn>
                              </p:par>
                            </p:childTnLst>
                          </p:cTn>
                        </p:par>
                        <p:par>
                          <p:cTn id="33" fill="hold">
                            <p:stCondLst>
                              <p:cond delay="2775"/>
                            </p:stCondLst>
                            <p:childTnLst>
                              <p:par>
                                <p:cTn id="34" presetID="42" presetClass="entr" presetSubtype="0"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anim calcmode="lin" valueType="num">
                                      <p:cBhvr>
                                        <p:cTn id="37" dur="500" fill="hold"/>
                                        <p:tgtEl>
                                          <p:spTgt spid="13"/>
                                        </p:tgtEl>
                                        <p:attrNameLst>
                                          <p:attrName>ppt_x</p:attrName>
                                        </p:attrNameLst>
                                      </p:cBhvr>
                                      <p:tavLst>
                                        <p:tav tm="0">
                                          <p:val>
                                            <p:strVal val="#ppt_x"/>
                                          </p:val>
                                        </p:tav>
                                        <p:tav tm="100000">
                                          <p:val>
                                            <p:strVal val="#ppt_x"/>
                                          </p:val>
                                        </p:tav>
                                      </p:tavLst>
                                    </p:anim>
                                    <p:anim calcmode="lin" valueType="num">
                                      <p:cBhvr>
                                        <p:cTn id="38" dur="500" fill="hold"/>
                                        <p:tgtEl>
                                          <p:spTgt spid="13"/>
                                        </p:tgtEl>
                                        <p:attrNameLst>
                                          <p:attrName>ppt_y</p:attrName>
                                        </p:attrNameLst>
                                      </p:cBhvr>
                                      <p:tavLst>
                                        <p:tav tm="0">
                                          <p:val>
                                            <p:strVal val="#ppt_y+.1"/>
                                          </p:val>
                                        </p:tav>
                                        <p:tav tm="100000">
                                          <p:val>
                                            <p:strVal val="#ppt_y"/>
                                          </p:val>
                                        </p:tav>
                                      </p:tavLst>
                                    </p:anim>
                                  </p:childTnLst>
                                </p:cTn>
                              </p:par>
                            </p:childTnLst>
                          </p:cTn>
                        </p:par>
                        <p:par>
                          <p:cTn id="39" fill="hold">
                            <p:stCondLst>
                              <p:cond delay="3275"/>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childTnLst>
                          </p:cTn>
                        </p:par>
                        <p:par>
                          <p:cTn id="43" fill="hold">
                            <p:stCondLst>
                              <p:cond delay="3775"/>
                            </p:stCondLst>
                            <p:childTnLst>
                              <p:par>
                                <p:cTn id="44" presetID="22" presetClass="entr" presetSubtype="8"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500"/>
                                        <p:tgtEl>
                                          <p:spTgt spid="18"/>
                                        </p:tgtEl>
                                      </p:cBhvr>
                                    </p:animEffect>
                                  </p:childTnLst>
                                </p:cTn>
                              </p:par>
                            </p:childTnLst>
                          </p:cTn>
                        </p:par>
                        <p:par>
                          <p:cTn id="47" fill="hold">
                            <p:stCondLst>
                              <p:cond delay="4275"/>
                            </p:stCondLst>
                            <p:childTnLst>
                              <p:par>
                                <p:cTn id="48" presetID="22" presetClass="entr" presetSubtype="8" fill="hold" grpId="0" nodeType="after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wipe(left)">
                                      <p:cBhvr>
                                        <p:cTn id="50" dur="500"/>
                                        <p:tgtEl>
                                          <p:spTgt spid="7"/>
                                        </p:tgtEl>
                                      </p:cBhvr>
                                    </p:animEffect>
                                  </p:childTnLst>
                                </p:cTn>
                              </p:par>
                            </p:childTnLst>
                          </p:cTn>
                        </p:par>
                        <p:par>
                          <p:cTn id="51" fill="hold">
                            <p:stCondLst>
                              <p:cond delay="4775"/>
                            </p:stCondLst>
                            <p:childTnLst>
                              <p:par>
                                <p:cTn id="52" presetID="22" presetClass="entr" presetSubtype="8"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left)">
                                      <p:cBhvr>
                                        <p:cTn id="54" dur="500"/>
                                        <p:tgtEl>
                                          <p:spTgt spid="17"/>
                                        </p:tgtEl>
                                      </p:cBhvr>
                                    </p:animEffect>
                                  </p:childTnLst>
                                </p:cTn>
                              </p:par>
                            </p:childTnLst>
                          </p:cTn>
                        </p:par>
                        <p:par>
                          <p:cTn id="55" fill="hold">
                            <p:stCondLst>
                              <p:cond delay="5275"/>
                            </p:stCondLst>
                            <p:childTnLst>
                              <p:par>
                                <p:cTn id="56" presetID="22" presetClass="entr" presetSubtype="8"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left)">
                                      <p:cBhvr>
                                        <p:cTn id="58" dur="500"/>
                                        <p:tgtEl>
                                          <p:spTgt spid="11"/>
                                        </p:tgtEl>
                                      </p:cBhvr>
                                    </p:animEffect>
                                  </p:childTnLst>
                                </p:cTn>
                              </p:par>
                            </p:childTnLst>
                          </p:cTn>
                        </p:par>
                        <p:par>
                          <p:cTn id="59" fill="hold">
                            <p:stCondLst>
                              <p:cond delay="5775"/>
                            </p:stCondLst>
                            <p:childTnLst>
                              <p:par>
                                <p:cTn id="60" presetID="22" presetClass="entr" presetSubtype="8"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left)">
                                      <p:cBhvr>
                                        <p:cTn id="6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3" grpId="0" animBg="1"/>
      <p:bldP spid="14" grpId="0" animBg="1"/>
      <p:bldP spid="15" grpId="0" animBg="1"/>
      <p:bldP spid="16" grpId="0"/>
      <p:bldP spid="17" grpId="0"/>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043172" y="1981200"/>
            <a:ext cx="5057656" cy="2032000"/>
          </a:xfrm>
          <a:prstGeom prst="roundRect">
            <a:avLst>
              <a:gd name="adj" fmla="val 41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8" name="Freeform 5"/>
          <p:cNvSpPr>
            <a:spLocks/>
          </p:cNvSpPr>
          <p:nvPr/>
        </p:nvSpPr>
        <p:spPr bwMode="auto">
          <a:xfrm rot="10800000">
            <a:off x="3543301" y="999624"/>
            <a:ext cx="2057398" cy="182345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6F6F6"/>
          </a:solidFill>
          <a:ln w="19050">
            <a:noFill/>
          </a:ln>
          <a:effectLst/>
        </p:spPr>
        <p:txBody>
          <a:bodyPr vert="horz" wrap="square" lIns="91440" tIns="45720" rIns="91440" bIns="45720" numCol="1" anchor="t" anchorCtr="0" compatLnSpc="1">
            <a:prstTxWarp prst="textNoShape">
              <a:avLst/>
            </a:prstTxWarp>
          </a:bodyPr>
          <a:lstStyle/>
          <a:p>
            <a:endParaRPr lang="zh-CN" altLang="en-US"/>
          </a:p>
        </p:txBody>
      </p:sp>
      <p:grpSp>
        <p:nvGrpSpPr>
          <p:cNvPr id="19" name="组合 18"/>
          <p:cNvGrpSpPr/>
          <p:nvPr/>
        </p:nvGrpSpPr>
        <p:grpSpPr>
          <a:xfrm>
            <a:off x="3716867" y="1153454"/>
            <a:ext cx="1710267" cy="1515795"/>
            <a:chOff x="3716867" y="1153454"/>
            <a:chExt cx="1710267" cy="1515795"/>
          </a:xfrm>
        </p:grpSpPr>
        <p:sp>
          <p:nvSpPr>
            <p:cNvPr id="6" name="Freeform 5"/>
            <p:cNvSpPr>
              <a:spLocks/>
            </p:cNvSpPr>
            <p:nvPr/>
          </p:nvSpPr>
          <p:spPr bwMode="auto">
            <a:xfrm rot="10800000">
              <a:off x="3716867" y="1153454"/>
              <a:ext cx="1710267" cy="151579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10800000">
              <a:off x="3948829" y="1359038"/>
              <a:ext cx="1246344" cy="110462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grpSp>
      <p:sp>
        <p:nvSpPr>
          <p:cNvPr id="8" name="文本框 32"/>
          <p:cNvSpPr txBox="1"/>
          <p:nvPr/>
        </p:nvSpPr>
        <p:spPr>
          <a:xfrm>
            <a:off x="2874224" y="3194013"/>
            <a:ext cx="610666" cy="430887"/>
          </a:xfrm>
          <a:prstGeom prst="rect">
            <a:avLst/>
          </a:prstGeom>
          <a:noFill/>
        </p:spPr>
        <p:txBody>
          <a:bodyPr wrap="square" lIns="0" tIns="0" rIns="0" bIns="0" rtlCol="0">
            <a:spAutoFit/>
          </a:bodyPr>
          <a:lstStyle/>
          <a:p>
            <a:pPr algn="ctr"/>
            <a:r>
              <a:rPr lang="en-US" altLang="zh-CN" sz="2800" dirty="0">
                <a:solidFill>
                  <a:schemeClr val="bg1"/>
                </a:solidFill>
              </a:rPr>
              <a:t>04.</a:t>
            </a:r>
            <a:endParaRPr lang="zh-CN" altLang="en-US" sz="2800" dirty="0">
              <a:solidFill>
                <a:schemeClr val="bg1"/>
              </a:solidFill>
            </a:endParaRPr>
          </a:p>
        </p:txBody>
      </p:sp>
      <p:sp>
        <p:nvSpPr>
          <p:cNvPr id="15" name="TextBox 42"/>
          <p:cNvSpPr txBox="1"/>
          <p:nvPr/>
        </p:nvSpPr>
        <p:spPr>
          <a:xfrm>
            <a:off x="3283496" y="3048191"/>
            <a:ext cx="2545804" cy="646331"/>
          </a:xfrm>
          <a:prstGeom prst="rect">
            <a:avLst/>
          </a:prstGeom>
          <a:noFill/>
        </p:spPr>
        <p:txBody>
          <a:bodyPr wrap="square" rtlCol="0">
            <a:spAutoFit/>
          </a:bodyPr>
          <a:lstStyle/>
          <a:p>
            <a:pPr algn="ctr" defTabSz="914400" fontAlgn="base">
              <a:spcBef>
                <a:spcPct val="0"/>
              </a:spcBef>
              <a:spcAft>
                <a:spcPct val="0"/>
              </a:spcAft>
              <a:buFont typeface="Arial" pitchFamily="34" charset="0"/>
              <a:buNone/>
            </a:pPr>
            <a:r>
              <a:rPr lang="zh-CN" altLang="en-US" sz="3600" b="1" spc="300" dirty="0">
                <a:solidFill>
                  <a:schemeClr val="bg1"/>
                </a:solidFill>
                <a:latin typeface="微软雅黑"/>
                <a:ea typeface="微软雅黑"/>
              </a:rPr>
              <a:t>目标展望</a:t>
            </a:r>
          </a:p>
        </p:txBody>
      </p:sp>
      <p:sp>
        <p:nvSpPr>
          <p:cNvPr id="10" name="Freeform 11"/>
          <p:cNvSpPr>
            <a:spLocks noEditPoints="1"/>
          </p:cNvSpPr>
          <p:nvPr/>
        </p:nvSpPr>
        <p:spPr bwMode="auto">
          <a:xfrm>
            <a:off x="4316492" y="1636718"/>
            <a:ext cx="511015" cy="549265"/>
          </a:xfrm>
          <a:custGeom>
            <a:avLst/>
            <a:gdLst>
              <a:gd name="T0" fmla="*/ 203 w 675"/>
              <a:gd name="T1" fmla="*/ 110 h 720"/>
              <a:gd name="T2" fmla="*/ 442 w 675"/>
              <a:gd name="T3" fmla="*/ 80 h 720"/>
              <a:gd name="T4" fmla="*/ 356 w 675"/>
              <a:gd name="T5" fmla="*/ 50 h 720"/>
              <a:gd name="T6" fmla="*/ 258 w 675"/>
              <a:gd name="T7" fmla="*/ 50 h 720"/>
              <a:gd name="T8" fmla="*/ 172 w 675"/>
              <a:gd name="T9" fmla="*/ 80 h 720"/>
              <a:gd name="T10" fmla="*/ 555 w 675"/>
              <a:gd name="T11" fmla="*/ 624 h 720"/>
              <a:gd name="T12" fmla="*/ 564 w 675"/>
              <a:gd name="T13" fmla="*/ 602 h 720"/>
              <a:gd name="T14" fmla="*/ 526 w 675"/>
              <a:gd name="T15" fmla="*/ 467 h 720"/>
              <a:gd name="T16" fmla="*/ 500 w 675"/>
              <a:gd name="T17" fmla="*/ 467 h 720"/>
              <a:gd name="T18" fmla="*/ 501 w 675"/>
              <a:gd name="T19" fmla="*/ 571 h 720"/>
              <a:gd name="T20" fmla="*/ 501 w 675"/>
              <a:gd name="T21" fmla="*/ 573 h 720"/>
              <a:gd name="T22" fmla="*/ 502 w 675"/>
              <a:gd name="T23" fmla="*/ 576 h 720"/>
              <a:gd name="T24" fmla="*/ 504 w 675"/>
              <a:gd name="T25" fmla="*/ 578 h 720"/>
              <a:gd name="T26" fmla="*/ 642 w 675"/>
              <a:gd name="T27" fmla="*/ 475 h 720"/>
              <a:gd name="T28" fmla="*/ 513 w 675"/>
              <a:gd name="T29" fmla="*/ 407 h 720"/>
              <a:gd name="T30" fmla="*/ 484 w 675"/>
              <a:gd name="T31" fmla="*/ 717 h 720"/>
              <a:gd name="T32" fmla="*/ 667 w 675"/>
              <a:gd name="T33" fmla="*/ 593 h 720"/>
              <a:gd name="T34" fmla="*/ 643 w 675"/>
              <a:gd name="T35" fmla="*/ 588 h 720"/>
              <a:gd name="T36" fmla="*/ 513 w 675"/>
              <a:gd name="T37" fmla="*/ 696 h 720"/>
              <a:gd name="T38" fmla="*/ 383 w 675"/>
              <a:gd name="T39" fmla="*/ 538 h 720"/>
              <a:gd name="T40" fmla="*/ 538 w 675"/>
              <a:gd name="T41" fmla="*/ 433 h 720"/>
              <a:gd name="T42" fmla="*/ 643 w 675"/>
              <a:gd name="T43" fmla="*/ 588 h 720"/>
              <a:gd name="T44" fmla="*/ 226 w 675"/>
              <a:gd name="T45" fmla="*/ 587 h 720"/>
              <a:gd name="T46" fmla="*/ 386 w 675"/>
              <a:gd name="T47" fmla="*/ 428 h 720"/>
              <a:gd name="T48" fmla="*/ 419 w 675"/>
              <a:gd name="T49" fmla="*/ 403 h 720"/>
              <a:gd name="T50" fmla="*/ 582 w 675"/>
              <a:gd name="T51" fmla="*/ 244 h 720"/>
              <a:gd name="T52" fmla="*/ 589 w 675"/>
              <a:gd name="T53" fmla="*/ 394 h 720"/>
              <a:gd name="T54" fmla="*/ 614 w 675"/>
              <a:gd name="T55" fmla="*/ 403 h 720"/>
              <a:gd name="T56" fmla="*/ 614 w 675"/>
              <a:gd name="T57" fmla="*/ 166 h 720"/>
              <a:gd name="T58" fmla="*/ 32 w 675"/>
              <a:gd name="T59" fmla="*/ 134 h 720"/>
              <a:gd name="T60" fmla="*/ 0 w 675"/>
              <a:gd name="T61" fmla="*/ 251 h 720"/>
              <a:gd name="T62" fmla="*/ 0 w 675"/>
              <a:gd name="T63" fmla="*/ 428 h 720"/>
              <a:gd name="T64" fmla="*/ 0 w 675"/>
              <a:gd name="T65" fmla="*/ 599 h 720"/>
              <a:gd name="T66" fmla="*/ 340 w 675"/>
              <a:gd name="T67" fmla="*/ 631 h 720"/>
              <a:gd name="T68" fmla="*/ 25 w 675"/>
              <a:gd name="T69" fmla="*/ 251 h 720"/>
              <a:gd name="T70" fmla="*/ 32 w 675"/>
              <a:gd name="T71" fmla="*/ 244 h 720"/>
              <a:gd name="T72" fmla="*/ 201 w 675"/>
              <a:gd name="T73" fmla="*/ 403 h 720"/>
              <a:gd name="T74" fmla="*/ 25 w 675"/>
              <a:gd name="T75" fmla="*/ 251 h 720"/>
              <a:gd name="T76" fmla="*/ 201 w 675"/>
              <a:gd name="T77" fmla="*/ 428 h 720"/>
              <a:gd name="T78" fmla="*/ 32 w 675"/>
              <a:gd name="T79" fmla="*/ 587 h 720"/>
              <a:gd name="T80" fmla="*/ 25 w 675"/>
              <a:gd name="T81" fmla="*/ 428 h 720"/>
              <a:gd name="T82" fmla="*/ 226 w 675"/>
              <a:gd name="T83" fmla="*/ 403 h 720"/>
              <a:gd name="T84" fmla="*/ 226 w 675"/>
              <a:gd name="T85" fmla="*/ 244 h 720"/>
              <a:gd name="T86" fmla="*/ 394 w 675"/>
              <a:gd name="T87" fmla="*/ 403 h 720"/>
              <a:gd name="T88" fmla="*/ 406 w 675"/>
              <a:gd name="T89" fmla="*/ 166 h 720"/>
              <a:gd name="T90" fmla="*/ 428 w 675"/>
              <a:gd name="T91" fmla="*/ 188 h 720"/>
              <a:gd name="T92" fmla="*/ 385 w 675"/>
              <a:gd name="T93" fmla="*/ 188 h 720"/>
              <a:gd name="T94" fmla="*/ 213 w 675"/>
              <a:gd name="T95" fmla="*/ 166 h 720"/>
              <a:gd name="T96" fmla="*/ 235 w 675"/>
              <a:gd name="T97" fmla="*/ 188 h 720"/>
              <a:gd name="T98" fmla="*/ 192 w 675"/>
              <a:gd name="T99" fmla="*/ 188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75" h="720">
                <a:moveTo>
                  <a:pt x="172" y="80"/>
                </a:moveTo>
                <a:cubicBezTo>
                  <a:pt x="172" y="97"/>
                  <a:pt x="186" y="110"/>
                  <a:pt x="203" y="110"/>
                </a:cubicBezTo>
                <a:lnTo>
                  <a:pt x="411" y="110"/>
                </a:lnTo>
                <a:cubicBezTo>
                  <a:pt x="428" y="110"/>
                  <a:pt x="442" y="97"/>
                  <a:pt x="442" y="80"/>
                </a:cubicBezTo>
                <a:cubicBezTo>
                  <a:pt x="442" y="63"/>
                  <a:pt x="428" y="50"/>
                  <a:pt x="411" y="50"/>
                </a:cubicBezTo>
                <a:lnTo>
                  <a:pt x="356" y="50"/>
                </a:lnTo>
                <a:cubicBezTo>
                  <a:pt x="356" y="22"/>
                  <a:pt x="334" y="0"/>
                  <a:pt x="307" y="0"/>
                </a:cubicBezTo>
                <a:cubicBezTo>
                  <a:pt x="280" y="0"/>
                  <a:pt x="258" y="22"/>
                  <a:pt x="258" y="50"/>
                </a:cubicBezTo>
                <a:lnTo>
                  <a:pt x="203" y="50"/>
                </a:lnTo>
                <a:cubicBezTo>
                  <a:pt x="186" y="50"/>
                  <a:pt x="172" y="63"/>
                  <a:pt x="172" y="80"/>
                </a:cubicBezTo>
                <a:close/>
                <a:moveTo>
                  <a:pt x="546" y="620"/>
                </a:moveTo>
                <a:cubicBezTo>
                  <a:pt x="549" y="622"/>
                  <a:pt x="552" y="624"/>
                  <a:pt x="555" y="624"/>
                </a:cubicBezTo>
                <a:cubicBezTo>
                  <a:pt x="558" y="624"/>
                  <a:pt x="562" y="622"/>
                  <a:pt x="564" y="620"/>
                </a:cubicBezTo>
                <a:cubicBezTo>
                  <a:pt x="569" y="615"/>
                  <a:pt x="569" y="607"/>
                  <a:pt x="564" y="602"/>
                </a:cubicBezTo>
                <a:lnTo>
                  <a:pt x="526" y="563"/>
                </a:lnTo>
                <a:lnTo>
                  <a:pt x="526" y="467"/>
                </a:lnTo>
                <a:cubicBezTo>
                  <a:pt x="526" y="460"/>
                  <a:pt x="520" y="455"/>
                  <a:pt x="513" y="455"/>
                </a:cubicBezTo>
                <a:cubicBezTo>
                  <a:pt x="506" y="455"/>
                  <a:pt x="500" y="460"/>
                  <a:pt x="500" y="467"/>
                </a:cubicBezTo>
                <a:lnTo>
                  <a:pt x="500" y="569"/>
                </a:lnTo>
                <a:cubicBezTo>
                  <a:pt x="500" y="570"/>
                  <a:pt x="500" y="570"/>
                  <a:pt x="501" y="571"/>
                </a:cubicBezTo>
                <a:cubicBezTo>
                  <a:pt x="501" y="572"/>
                  <a:pt x="501" y="572"/>
                  <a:pt x="501" y="572"/>
                </a:cubicBezTo>
                <a:cubicBezTo>
                  <a:pt x="501" y="573"/>
                  <a:pt x="501" y="573"/>
                  <a:pt x="501" y="573"/>
                </a:cubicBezTo>
                <a:cubicBezTo>
                  <a:pt x="502" y="574"/>
                  <a:pt x="502" y="574"/>
                  <a:pt x="502" y="575"/>
                </a:cubicBezTo>
                <a:cubicBezTo>
                  <a:pt x="502" y="575"/>
                  <a:pt x="502" y="575"/>
                  <a:pt x="502" y="576"/>
                </a:cubicBezTo>
                <a:cubicBezTo>
                  <a:pt x="503" y="576"/>
                  <a:pt x="503" y="577"/>
                  <a:pt x="504" y="577"/>
                </a:cubicBezTo>
                <a:cubicBezTo>
                  <a:pt x="504" y="577"/>
                  <a:pt x="504" y="578"/>
                  <a:pt x="504" y="578"/>
                </a:cubicBezTo>
                <a:lnTo>
                  <a:pt x="546" y="620"/>
                </a:lnTo>
                <a:close/>
                <a:moveTo>
                  <a:pt x="642" y="475"/>
                </a:moveTo>
                <a:cubicBezTo>
                  <a:pt x="619" y="441"/>
                  <a:pt x="583" y="417"/>
                  <a:pt x="542" y="410"/>
                </a:cubicBezTo>
                <a:cubicBezTo>
                  <a:pt x="533" y="408"/>
                  <a:pt x="523" y="407"/>
                  <a:pt x="513" y="407"/>
                </a:cubicBezTo>
                <a:cubicBezTo>
                  <a:pt x="438" y="407"/>
                  <a:pt x="373" y="460"/>
                  <a:pt x="359" y="534"/>
                </a:cubicBezTo>
                <a:cubicBezTo>
                  <a:pt x="343" y="619"/>
                  <a:pt x="399" y="701"/>
                  <a:pt x="484" y="717"/>
                </a:cubicBezTo>
                <a:cubicBezTo>
                  <a:pt x="493" y="719"/>
                  <a:pt x="503" y="720"/>
                  <a:pt x="513" y="720"/>
                </a:cubicBezTo>
                <a:cubicBezTo>
                  <a:pt x="588" y="720"/>
                  <a:pt x="653" y="666"/>
                  <a:pt x="667" y="593"/>
                </a:cubicBezTo>
                <a:cubicBezTo>
                  <a:pt x="675" y="552"/>
                  <a:pt x="666" y="510"/>
                  <a:pt x="642" y="475"/>
                </a:cubicBezTo>
                <a:close/>
                <a:moveTo>
                  <a:pt x="643" y="588"/>
                </a:moveTo>
                <a:lnTo>
                  <a:pt x="643" y="588"/>
                </a:lnTo>
                <a:cubicBezTo>
                  <a:pt x="631" y="650"/>
                  <a:pt x="576" y="696"/>
                  <a:pt x="513" y="696"/>
                </a:cubicBezTo>
                <a:cubicBezTo>
                  <a:pt x="505" y="696"/>
                  <a:pt x="496" y="695"/>
                  <a:pt x="488" y="693"/>
                </a:cubicBezTo>
                <a:cubicBezTo>
                  <a:pt x="416" y="680"/>
                  <a:pt x="369" y="610"/>
                  <a:pt x="383" y="538"/>
                </a:cubicBezTo>
                <a:cubicBezTo>
                  <a:pt x="395" y="476"/>
                  <a:pt x="449" y="431"/>
                  <a:pt x="513" y="431"/>
                </a:cubicBezTo>
                <a:cubicBezTo>
                  <a:pt x="521" y="431"/>
                  <a:pt x="529" y="432"/>
                  <a:pt x="538" y="433"/>
                </a:cubicBezTo>
                <a:cubicBezTo>
                  <a:pt x="573" y="440"/>
                  <a:pt x="603" y="460"/>
                  <a:pt x="622" y="489"/>
                </a:cubicBezTo>
                <a:cubicBezTo>
                  <a:pt x="642" y="518"/>
                  <a:pt x="650" y="553"/>
                  <a:pt x="643" y="588"/>
                </a:cubicBezTo>
                <a:close/>
                <a:moveTo>
                  <a:pt x="329" y="587"/>
                </a:moveTo>
                <a:lnTo>
                  <a:pt x="226" y="587"/>
                </a:lnTo>
                <a:lnTo>
                  <a:pt x="226" y="428"/>
                </a:lnTo>
                <a:lnTo>
                  <a:pt x="386" y="428"/>
                </a:lnTo>
                <a:cubicBezTo>
                  <a:pt x="396" y="418"/>
                  <a:pt x="407" y="410"/>
                  <a:pt x="419" y="403"/>
                </a:cubicBezTo>
                <a:lnTo>
                  <a:pt x="419" y="403"/>
                </a:lnTo>
                <a:lnTo>
                  <a:pt x="419" y="244"/>
                </a:lnTo>
                <a:lnTo>
                  <a:pt x="582" y="244"/>
                </a:lnTo>
                <a:cubicBezTo>
                  <a:pt x="586" y="244"/>
                  <a:pt x="589" y="247"/>
                  <a:pt x="589" y="251"/>
                </a:cubicBezTo>
                <a:lnTo>
                  <a:pt x="589" y="394"/>
                </a:lnTo>
                <a:cubicBezTo>
                  <a:pt x="598" y="398"/>
                  <a:pt x="606" y="403"/>
                  <a:pt x="614" y="408"/>
                </a:cubicBezTo>
                <a:lnTo>
                  <a:pt x="614" y="403"/>
                </a:lnTo>
                <a:lnTo>
                  <a:pt x="614" y="251"/>
                </a:lnTo>
                <a:lnTo>
                  <a:pt x="614" y="166"/>
                </a:lnTo>
                <a:cubicBezTo>
                  <a:pt x="614" y="148"/>
                  <a:pt x="600" y="134"/>
                  <a:pt x="582" y="134"/>
                </a:cubicBezTo>
                <a:lnTo>
                  <a:pt x="32" y="134"/>
                </a:lnTo>
                <a:cubicBezTo>
                  <a:pt x="14" y="134"/>
                  <a:pt x="0" y="148"/>
                  <a:pt x="0" y="166"/>
                </a:cubicBezTo>
                <a:lnTo>
                  <a:pt x="0" y="251"/>
                </a:lnTo>
                <a:lnTo>
                  <a:pt x="0" y="403"/>
                </a:lnTo>
                <a:lnTo>
                  <a:pt x="0" y="428"/>
                </a:lnTo>
                <a:lnTo>
                  <a:pt x="0" y="580"/>
                </a:lnTo>
                <a:lnTo>
                  <a:pt x="0" y="599"/>
                </a:lnTo>
                <a:cubicBezTo>
                  <a:pt x="0" y="617"/>
                  <a:pt x="14" y="631"/>
                  <a:pt x="32" y="631"/>
                </a:cubicBezTo>
                <a:lnTo>
                  <a:pt x="340" y="631"/>
                </a:lnTo>
                <a:cubicBezTo>
                  <a:pt x="334" y="617"/>
                  <a:pt x="330" y="602"/>
                  <a:pt x="329" y="587"/>
                </a:cubicBezTo>
                <a:close/>
                <a:moveTo>
                  <a:pt x="25" y="251"/>
                </a:moveTo>
                <a:lnTo>
                  <a:pt x="25" y="251"/>
                </a:lnTo>
                <a:cubicBezTo>
                  <a:pt x="25" y="247"/>
                  <a:pt x="28" y="244"/>
                  <a:pt x="32" y="244"/>
                </a:cubicBezTo>
                <a:lnTo>
                  <a:pt x="201" y="244"/>
                </a:lnTo>
                <a:lnTo>
                  <a:pt x="201" y="403"/>
                </a:lnTo>
                <a:lnTo>
                  <a:pt x="25" y="403"/>
                </a:lnTo>
                <a:lnTo>
                  <a:pt x="25" y="251"/>
                </a:lnTo>
                <a:close/>
                <a:moveTo>
                  <a:pt x="201" y="428"/>
                </a:moveTo>
                <a:lnTo>
                  <a:pt x="201" y="428"/>
                </a:lnTo>
                <a:lnTo>
                  <a:pt x="201" y="587"/>
                </a:lnTo>
                <a:lnTo>
                  <a:pt x="32" y="587"/>
                </a:lnTo>
                <a:cubicBezTo>
                  <a:pt x="28" y="587"/>
                  <a:pt x="25" y="584"/>
                  <a:pt x="25" y="580"/>
                </a:cubicBezTo>
                <a:lnTo>
                  <a:pt x="25" y="428"/>
                </a:lnTo>
                <a:lnTo>
                  <a:pt x="201" y="428"/>
                </a:lnTo>
                <a:close/>
                <a:moveTo>
                  <a:pt x="226" y="403"/>
                </a:moveTo>
                <a:lnTo>
                  <a:pt x="226" y="403"/>
                </a:lnTo>
                <a:lnTo>
                  <a:pt x="226" y="244"/>
                </a:lnTo>
                <a:lnTo>
                  <a:pt x="394" y="244"/>
                </a:lnTo>
                <a:lnTo>
                  <a:pt x="394" y="403"/>
                </a:lnTo>
                <a:lnTo>
                  <a:pt x="226" y="403"/>
                </a:lnTo>
                <a:close/>
                <a:moveTo>
                  <a:pt x="406" y="166"/>
                </a:moveTo>
                <a:lnTo>
                  <a:pt x="406" y="166"/>
                </a:lnTo>
                <a:cubicBezTo>
                  <a:pt x="418" y="166"/>
                  <a:pt x="428" y="176"/>
                  <a:pt x="428" y="188"/>
                </a:cubicBezTo>
                <a:cubicBezTo>
                  <a:pt x="428" y="200"/>
                  <a:pt x="418" y="209"/>
                  <a:pt x="406" y="209"/>
                </a:cubicBezTo>
                <a:cubicBezTo>
                  <a:pt x="394" y="209"/>
                  <a:pt x="385" y="200"/>
                  <a:pt x="385" y="188"/>
                </a:cubicBezTo>
                <a:cubicBezTo>
                  <a:pt x="385" y="176"/>
                  <a:pt x="394" y="166"/>
                  <a:pt x="406" y="166"/>
                </a:cubicBezTo>
                <a:close/>
                <a:moveTo>
                  <a:pt x="213" y="166"/>
                </a:moveTo>
                <a:lnTo>
                  <a:pt x="213" y="166"/>
                </a:lnTo>
                <a:cubicBezTo>
                  <a:pt x="225" y="166"/>
                  <a:pt x="235" y="176"/>
                  <a:pt x="235" y="188"/>
                </a:cubicBezTo>
                <a:cubicBezTo>
                  <a:pt x="235" y="200"/>
                  <a:pt x="225" y="209"/>
                  <a:pt x="213" y="209"/>
                </a:cubicBezTo>
                <a:cubicBezTo>
                  <a:pt x="201" y="209"/>
                  <a:pt x="192" y="200"/>
                  <a:pt x="192" y="188"/>
                </a:cubicBezTo>
                <a:cubicBezTo>
                  <a:pt x="192" y="176"/>
                  <a:pt x="201" y="166"/>
                  <a:pt x="213" y="166"/>
                </a:cubicBezTo>
                <a:close/>
              </a:path>
            </a:pathLst>
          </a:custGeom>
          <a:solidFill>
            <a:schemeClr val="bg1"/>
          </a:solidFill>
          <a:ln>
            <a:noFill/>
          </a:ln>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402276208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airplan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3333"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ppt_x"/>
                                          </p:val>
                                        </p:tav>
                                        <p:tav tm="100000">
                                          <p:val>
                                            <p:strVal val="#ppt_x"/>
                                          </p:val>
                                        </p:tav>
                                      </p:tavLst>
                                    </p:anim>
                                    <p:anim calcmode="lin" valueType="num">
                                      <p:cBhvr additive="base">
                                        <p:cTn id="8" dur="75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1" decel="53333"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750" fill="hold"/>
                                        <p:tgtEl>
                                          <p:spTgt spid="18"/>
                                        </p:tgtEl>
                                        <p:attrNameLst>
                                          <p:attrName>ppt_x</p:attrName>
                                        </p:attrNameLst>
                                      </p:cBhvr>
                                      <p:tavLst>
                                        <p:tav tm="0">
                                          <p:val>
                                            <p:strVal val="#ppt_x"/>
                                          </p:val>
                                        </p:tav>
                                        <p:tav tm="100000">
                                          <p:val>
                                            <p:strVal val="#ppt_x"/>
                                          </p:val>
                                        </p:tav>
                                      </p:tavLst>
                                    </p:anim>
                                    <p:anim calcmode="lin" valueType="num">
                                      <p:cBhvr additive="base">
                                        <p:cTn id="12" dur="750" fill="hold"/>
                                        <p:tgtEl>
                                          <p:spTgt spid="18"/>
                                        </p:tgtEl>
                                        <p:attrNameLst>
                                          <p:attrName>ppt_y</p:attrName>
                                        </p:attrNameLst>
                                      </p:cBhvr>
                                      <p:tavLst>
                                        <p:tav tm="0">
                                          <p:val>
                                            <p:strVal val="0-#ppt_h/2"/>
                                          </p:val>
                                        </p:tav>
                                        <p:tav tm="100000">
                                          <p:val>
                                            <p:strVal val="#ppt_y"/>
                                          </p:val>
                                        </p:tav>
                                      </p:tavLst>
                                    </p:anim>
                                  </p:childTnLst>
                                </p:cTn>
                              </p:par>
                            </p:childTnLst>
                          </p:cTn>
                        </p:par>
                        <p:par>
                          <p:cTn id="13" fill="hold">
                            <p:stCondLst>
                              <p:cond delay="750"/>
                            </p:stCondLst>
                            <p:childTnLst>
                              <p:par>
                                <p:cTn id="14" presetID="53" presetClass="entr" presetSubtype="16"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750" fill="hold"/>
                                        <p:tgtEl>
                                          <p:spTgt spid="19"/>
                                        </p:tgtEl>
                                        <p:attrNameLst>
                                          <p:attrName>ppt_w</p:attrName>
                                        </p:attrNameLst>
                                      </p:cBhvr>
                                      <p:tavLst>
                                        <p:tav tm="0">
                                          <p:val>
                                            <p:fltVal val="0"/>
                                          </p:val>
                                        </p:tav>
                                        <p:tav tm="100000">
                                          <p:val>
                                            <p:strVal val="#ppt_w"/>
                                          </p:val>
                                        </p:tav>
                                      </p:tavLst>
                                    </p:anim>
                                    <p:anim calcmode="lin" valueType="num">
                                      <p:cBhvr>
                                        <p:cTn id="17" dur="750" fill="hold"/>
                                        <p:tgtEl>
                                          <p:spTgt spid="19"/>
                                        </p:tgtEl>
                                        <p:attrNameLst>
                                          <p:attrName>ppt_h</p:attrName>
                                        </p:attrNameLst>
                                      </p:cBhvr>
                                      <p:tavLst>
                                        <p:tav tm="0">
                                          <p:val>
                                            <p:fltVal val="0"/>
                                          </p:val>
                                        </p:tav>
                                        <p:tav tm="100000">
                                          <p:val>
                                            <p:strVal val="#ppt_h"/>
                                          </p:val>
                                        </p:tav>
                                      </p:tavLst>
                                    </p:anim>
                                    <p:animEffect transition="in" filter="fade">
                                      <p:cBhvr>
                                        <p:cTn id="18" dur="750"/>
                                        <p:tgtEl>
                                          <p:spTgt spid="19"/>
                                        </p:tgtEl>
                                      </p:cBhvr>
                                    </p:animEffect>
                                  </p:childTnLst>
                                </p:cTn>
                              </p:par>
                            </p:childTnLst>
                          </p:cTn>
                        </p:par>
                        <p:par>
                          <p:cTn id="19" fill="hold">
                            <p:stCondLst>
                              <p:cond delay="1500"/>
                            </p:stCondLst>
                            <p:childTnLst>
                              <p:par>
                                <p:cTn id="20" presetID="31"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 calcmode="lin" valueType="num">
                                      <p:cBhvr>
                                        <p:cTn id="24" dur="500" fill="hold"/>
                                        <p:tgtEl>
                                          <p:spTgt spid="10"/>
                                        </p:tgtEl>
                                        <p:attrNameLst>
                                          <p:attrName>style.rotation</p:attrName>
                                        </p:attrNameLst>
                                      </p:cBhvr>
                                      <p:tavLst>
                                        <p:tav tm="0">
                                          <p:val>
                                            <p:fltVal val="90"/>
                                          </p:val>
                                        </p:tav>
                                        <p:tav tm="100000">
                                          <p:val>
                                            <p:fltVal val="0"/>
                                          </p:val>
                                        </p:tav>
                                      </p:tavLst>
                                    </p:anim>
                                    <p:animEffect transition="in" filter="fade">
                                      <p:cBhvr>
                                        <p:cTn id="25" dur="500"/>
                                        <p:tgtEl>
                                          <p:spTgt spid="10"/>
                                        </p:tgtEl>
                                      </p:cBhvr>
                                    </p:animEffect>
                                  </p:childTnLst>
                                </p:cTn>
                              </p:par>
                              <p:par>
                                <p:cTn id="26" presetID="8" presetClass="emph" presetSubtype="0" fill="hold" grpId="1" nodeType="withEffect">
                                  <p:stCondLst>
                                    <p:cond delay="0"/>
                                  </p:stCondLst>
                                  <p:childTnLst>
                                    <p:animRot by="21600000">
                                      <p:cBhvr>
                                        <p:cTn id="27" dur="500" fill="hold"/>
                                        <p:tgtEl>
                                          <p:spTgt spid="10"/>
                                        </p:tgtEl>
                                        <p:attrNameLst>
                                          <p:attrName>r</p:attrName>
                                        </p:attrNameLst>
                                      </p:cBhvr>
                                    </p:animRo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5"/>
                                        </p:tgtEl>
                                        <p:attrNameLst>
                                          <p:attrName>ppt_y</p:attrName>
                                        </p:attrNameLst>
                                      </p:cBhvr>
                                      <p:tavLst>
                                        <p:tav tm="0">
                                          <p:val>
                                            <p:strVal val="#ppt_y"/>
                                          </p:val>
                                        </p:tav>
                                        <p:tav tm="100000">
                                          <p:val>
                                            <p:strVal val="#ppt_y"/>
                                          </p:val>
                                        </p:tav>
                                      </p:tavLst>
                                    </p:anim>
                                    <p:anim calcmode="lin" valueType="num">
                                      <p:cBhvr>
                                        <p:cTn id="3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8" grpId="0"/>
      <p:bldP spid="15" grpId="0"/>
      <p:bldP spid="10" grpId="0" animBg="1"/>
      <p:bldP spid="10"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27</a:t>
            </a:fld>
            <a:endParaRPr lang="zh-CN" altLang="en-US" sz="1800" dirty="0">
              <a:solidFill>
                <a:schemeClr val="bg1"/>
              </a:solidFill>
            </a:endParaRPr>
          </a:p>
        </p:txBody>
      </p:sp>
      <p:sp>
        <p:nvSpPr>
          <p:cNvPr id="7" name="AutoShape 11">
            <a:hlinkClick r:id="rId3"/>
          </p:cNvPr>
          <p:cNvSpPr>
            <a:spLocks noChangeArrowheads="1"/>
          </p:cNvSpPr>
          <p:nvPr/>
        </p:nvSpPr>
        <p:spPr bwMode="auto">
          <a:xfrm>
            <a:off x="4216400" y="2443374"/>
            <a:ext cx="962025" cy="592138"/>
          </a:xfrm>
          <a:prstGeom prst="rightArrow">
            <a:avLst>
              <a:gd name="adj1" fmla="val 50000"/>
              <a:gd name="adj2" fmla="val 4061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1" name="AutoShape 12">
            <a:hlinkClick r:id="rId3"/>
          </p:cNvPr>
          <p:cNvSpPr>
            <a:spLocks noChangeArrowheads="1"/>
          </p:cNvSpPr>
          <p:nvPr/>
        </p:nvSpPr>
        <p:spPr bwMode="auto">
          <a:xfrm flipH="1">
            <a:off x="4216400" y="3478424"/>
            <a:ext cx="962025" cy="592138"/>
          </a:xfrm>
          <a:prstGeom prst="rightArrow">
            <a:avLst>
              <a:gd name="adj1" fmla="val 50000"/>
              <a:gd name="adj2" fmla="val 4061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2" name="Rectangle 6">
            <a:hlinkClick r:id="rId3"/>
          </p:cNvPr>
          <p:cNvSpPr>
            <a:spLocks noChangeArrowheads="1"/>
          </p:cNvSpPr>
          <p:nvPr/>
        </p:nvSpPr>
        <p:spPr bwMode="auto">
          <a:xfrm>
            <a:off x="812800" y="1219238"/>
            <a:ext cx="3179763" cy="519113"/>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输入文本</a:t>
            </a:r>
          </a:p>
        </p:txBody>
      </p:sp>
      <p:sp>
        <p:nvSpPr>
          <p:cNvPr id="13" name="Rectangle 7">
            <a:hlinkClick r:id="rId3"/>
          </p:cNvPr>
          <p:cNvSpPr>
            <a:spLocks noChangeArrowheads="1"/>
          </p:cNvSpPr>
          <p:nvPr/>
        </p:nvSpPr>
        <p:spPr bwMode="auto">
          <a:xfrm>
            <a:off x="812800" y="1738352"/>
            <a:ext cx="3179763" cy="2829594"/>
          </a:xfrm>
          <a:prstGeom prst="rect">
            <a:avLst/>
          </a:prstGeom>
          <a:solidFill>
            <a:schemeClr val="bg1">
              <a:lumMod val="8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sz="3600"/>
          </a:p>
        </p:txBody>
      </p:sp>
      <p:sp>
        <p:nvSpPr>
          <p:cNvPr id="14" name="Rectangle 5">
            <a:hlinkClick r:id="rId3"/>
          </p:cNvPr>
          <p:cNvSpPr>
            <a:spLocks noChangeArrowheads="1"/>
          </p:cNvSpPr>
          <p:nvPr/>
        </p:nvSpPr>
        <p:spPr bwMode="gray">
          <a:xfrm>
            <a:off x="899592" y="1939318"/>
            <a:ext cx="3041650" cy="237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lIns="0" tIns="108000" rIns="144000" bIns="72000"/>
          <a:lstStyle>
            <a:lvl1pPr marL="190500" indent="-190500"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eaLnBrk="1" hangingPunct="1">
              <a:lnSpc>
                <a:spcPct val="150000"/>
              </a:lnSpc>
              <a:spcBef>
                <a:spcPct val="0"/>
              </a:spcBef>
              <a:spcAft>
                <a:spcPct val="40000"/>
              </a:spcAft>
              <a:buClr>
                <a:schemeClr val="tx1"/>
              </a:buClr>
              <a:buFont typeface="Wingdings" pitchFamily="2" charset="2"/>
              <a:buChar char="§"/>
            </a:pPr>
            <a:r>
              <a:rPr lang="zh-CN" altLang="en-US" sz="1400" dirty="0">
                <a:solidFill>
                  <a:prstClr val="black">
                    <a:lumMod val="75000"/>
                    <a:lumOff val="25000"/>
                  </a:prstClr>
                </a:solidFill>
                <a:latin typeface="微软雅黑" pitchFamily="34" charset="-122"/>
                <a:ea typeface="微软雅黑" pitchFamily="34" charset="-122"/>
              </a:rPr>
              <a:t>根据需要添加适当的文字，一页的文字最好不要超过</a:t>
            </a:r>
            <a:r>
              <a:rPr lang="en-US" altLang="zh-CN" sz="1400" dirty="0">
                <a:solidFill>
                  <a:prstClr val="black">
                    <a:lumMod val="75000"/>
                    <a:lumOff val="25000"/>
                  </a:prstClr>
                </a:solidFill>
                <a:latin typeface="微软雅黑" pitchFamily="34" charset="-122"/>
                <a:ea typeface="微软雅黑" pitchFamily="34" charset="-122"/>
              </a:rPr>
              <a:t>200</a:t>
            </a:r>
            <a:r>
              <a:rPr lang="zh-CN" altLang="en-US" sz="1400" dirty="0">
                <a:solidFill>
                  <a:prstClr val="black">
                    <a:lumMod val="75000"/>
                    <a:lumOff val="25000"/>
                  </a:prstClr>
                </a:solidFill>
                <a:latin typeface="微软雅黑" pitchFamily="34" charset="-122"/>
                <a:ea typeface="微软雅黑" pitchFamily="34" charset="-122"/>
              </a:rPr>
              <a:t>字根据需要添加适当的文字，一页的文字最好不要超过</a:t>
            </a:r>
            <a:r>
              <a:rPr lang="en-US" altLang="zh-CN" sz="1400" dirty="0">
                <a:solidFill>
                  <a:prstClr val="black">
                    <a:lumMod val="75000"/>
                    <a:lumOff val="25000"/>
                  </a:prstClr>
                </a:solidFill>
                <a:latin typeface="微软雅黑" pitchFamily="34" charset="-122"/>
                <a:ea typeface="微软雅黑" pitchFamily="34" charset="-122"/>
              </a:rPr>
              <a:t>200</a:t>
            </a:r>
            <a:r>
              <a:rPr lang="zh-CN" altLang="en-US" sz="1400" dirty="0">
                <a:solidFill>
                  <a:prstClr val="black">
                    <a:lumMod val="75000"/>
                    <a:lumOff val="25000"/>
                  </a:prstClr>
                </a:solidFill>
                <a:latin typeface="微软雅黑" pitchFamily="34" charset="-122"/>
                <a:ea typeface="微软雅黑" pitchFamily="34" charset="-122"/>
              </a:rPr>
              <a:t>字</a:t>
            </a:r>
            <a:r>
              <a:rPr lang="en-US" altLang="zh-CN" sz="1400" dirty="0">
                <a:solidFill>
                  <a:prstClr val="black">
                    <a:lumMod val="75000"/>
                    <a:lumOff val="25000"/>
                  </a:prstClr>
                </a:solidFill>
                <a:latin typeface="微软雅黑" pitchFamily="34" charset="-122"/>
                <a:ea typeface="微软雅黑" pitchFamily="34" charset="-122"/>
              </a:rPr>
              <a:t>,</a:t>
            </a:r>
            <a:r>
              <a:rPr lang="zh-CN" altLang="en-US" sz="1400" dirty="0">
                <a:solidFill>
                  <a:prstClr val="black">
                    <a:lumMod val="75000"/>
                    <a:lumOff val="25000"/>
                  </a:prstClr>
                </a:solidFill>
                <a:latin typeface="微软雅黑" pitchFamily="34" charset="-122"/>
                <a:ea typeface="微软雅黑" pitchFamily="34" charset="-122"/>
              </a:rPr>
              <a:t>根据需要添加适当的文字根据需要添加适当的文字，一页的文字最好不要超过</a:t>
            </a:r>
            <a:r>
              <a:rPr lang="en-US" altLang="zh-CN" sz="1400" dirty="0">
                <a:solidFill>
                  <a:prstClr val="black">
                    <a:lumMod val="75000"/>
                    <a:lumOff val="25000"/>
                  </a:prstClr>
                </a:solidFill>
                <a:latin typeface="微软雅黑" pitchFamily="34" charset="-122"/>
                <a:ea typeface="微软雅黑" pitchFamily="34" charset="-122"/>
              </a:rPr>
              <a:t>200</a:t>
            </a:r>
            <a:endParaRPr lang="en-US" altLang="zh-CN" sz="1400" noProof="1">
              <a:solidFill>
                <a:srgbClr val="333333"/>
              </a:solidFill>
              <a:cs typeface="Arial" charset="0"/>
            </a:endParaRPr>
          </a:p>
        </p:txBody>
      </p:sp>
      <p:sp>
        <p:nvSpPr>
          <p:cNvPr id="15" name="Rectangle 8">
            <a:hlinkClick r:id="rId3"/>
          </p:cNvPr>
          <p:cNvSpPr>
            <a:spLocks noChangeArrowheads="1"/>
          </p:cNvSpPr>
          <p:nvPr/>
        </p:nvSpPr>
        <p:spPr bwMode="auto">
          <a:xfrm>
            <a:off x="5326063" y="1219238"/>
            <a:ext cx="3179762" cy="519113"/>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输入文本</a:t>
            </a:r>
          </a:p>
        </p:txBody>
      </p:sp>
      <p:sp>
        <p:nvSpPr>
          <p:cNvPr id="16" name="Rectangle 9">
            <a:hlinkClick r:id="rId3"/>
          </p:cNvPr>
          <p:cNvSpPr>
            <a:spLocks noChangeArrowheads="1"/>
          </p:cNvSpPr>
          <p:nvPr/>
        </p:nvSpPr>
        <p:spPr bwMode="auto">
          <a:xfrm>
            <a:off x="5326063" y="1738352"/>
            <a:ext cx="3179762" cy="2829594"/>
          </a:xfrm>
          <a:prstGeom prst="rect">
            <a:avLst/>
          </a:prstGeom>
          <a:solidFill>
            <a:schemeClr val="bg1">
              <a:lumMod val="8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sz="3600"/>
          </a:p>
        </p:txBody>
      </p:sp>
      <p:sp>
        <p:nvSpPr>
          <p:cNvPr id="17" name="Rectangle 5"/>
          <p:cNvSpPr>
            <a:spLocks noChangeArrowheads="1"/>
          </p:cNvSpPr>
          <p:nvPr/>
        </p:nvSpPr>
        <p:spPr bwMode="gray">
          <a:xfrm>
            <a:off x="5434013" y="1939318"/>
            <a:ext cx="3040062" cy="237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lIns="0" tIns="108000" rIns="144000" bIns="72000"/>
          <a:lstStyle>
            <a:lvl1pPr marL="190500" indent="-190500"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eaLnBrk="1" hangingPunct="1">
              <a:lnSpc>
                <a:spcPct val="150000"/>
              </a:lnSpc>
              <a:spcBef>
                <a:spcPct val="0"/>
              </a:spcBef>
              <a:spcAft>
                <a:spcPct val="40000"/>
              </a:spcAft>
              <a:buClr>
                <a:schemeClr val="tx1"/>
              </a:buClr>
              <a:buFont typeface="Wingdings" pitchFamily="2" charset="2"/>
              <a:buChar char="§"/>
            </a:pPr>
            <a:r>
              <a:rPr lang="zh-CN" altLang="en-US" sz="1400" dirty="0">
                <a:solidFill>
                  <a:prstClr val="black">
                    <a:lumMod val="75000"/>
                    <a:lumOff val="25000"/>
                  </a:prstClr>
                </a:solidFill>
                <a:latin typeface="微软雅黑" pitchFamily="34" charset="-122"/>
                <a:ea typeface="微软雅黑" pitchFamily="34" charset="-122"/>
              </a:rPr>
              <a:t>根据需要添加适当的文字，一页的文字最好不要超过</a:t>
            </a:r>
            <a:r>
              <a:rPr lang="en-US" altLang="zh-CN" sz="1400" dirty="0">
                <a:solidFill>
                  <a:prstClr val="black">
                    <a:lumMod val="75000"/>
                    <a:lumOff val="25000"/>
                  </a:prstClr>
                </a:solidFill>
                <a:latin typeface="微软雅黑" pitchFamily="34" charset="-122"/>
                <a:ea typeface="微软雅黑" pitchFamily="34" charset="-122"/>
              </a:rPr>
              <a:t>200</a:t>
            </a:r>
            <a:r>
              <a:rPr lang="zh-CN" altLang="en-US" sz="1400" dirty="0">
                <a:solidFill>
                  <a:prstClr val="black">
                    <a:lumMod val="75000"/>
                    <a:lumOff val="25000"/>
                  </a:prstClr>
                </a:solidFill>
                <a:latin typeface="微软雅黑" pitchFamily="34" charset="-122"/>
                <a:ea typeface="微软雅黑" pitchFamily="34" charset="-122"/>
              </a:rPr>
              <a:t>字根据需要添加适当的文字，一页的文字最好不要超过</a:t>
            </a:r>
            <a:r>
              <a:rPr lang="en-US" altLang="zh-CN" sz="1400" dirty="0">
                <a:solidFill>
                  <a:prstClr val="black">
                    <a:lumMod val="75000"/>
                    <a:lumOff val="25000"/>
                  </a:prstClr>
                </a:solidFill>
                <a:latin typeface="微软雅黑" pitchFamily="34" charset="-122"/>
                <a:ea typeface="微软雅黑" pitchFamily="34" charset="-122"/>
              </a:rPr>
              <a:t>200</a:t>
            </a:r>
            <a:r>
              <a:rPr lang="zh-CN" altLang="en-US" sz="1400" dirty="0">
                <a:solidFill>
                  <a:prstClr val="black">
                    <a:lumMod val="75000"/>
                    <a:lumOff val="25000"/>
                  </a:prstClr>
                </a:solidFill>
                <a:latin typeface="微软雅黑" pitchFamily="34" charset="-122"/>
                <a:ea typeface="微软雅黑" pitchFamily="34" charset="-122"/>
              </a:rPr>
              <a:t>字</a:t>
            </a:r>
            <a:r>
              <a:rPr lang="en-US" altLang="zh-CN" sz="1400" dirty="0">
                <a:solidFill>
                  <a:prstClr val="black">
                    <a:lumMod val="75000"/>
                    <a:lumOff val="25000"/>
                  </a:prstClr>
                </a:solidFill>
                <a:latin typeface="微软雅黑" pitchFamily="34" charset="-122"/>
                <a:ea typeface="微软雅黑" pitchFamily="34" charset="-122"/>
              </a:rPr>
              <a:t>,</a:t>
            </a:r>
            <a:r>
              <a:rPr lang="zh-CN" altLang="en-US" sz="1400" dirty="0">
                <a:solidFill>
                  <a:prstClr val="black">
                    <a:lumMod val="75000"/>
                    <a:lumOff val="25000"/>
                  </a:prstClr>
                </a:solidFill>
                <a:latin typeface="微软雅黑" pitchFamily="34" charset="-122"/>
                <a:ea typeface="微软雅黑" pitchFamily="34" charset="-122"/>
              </a:rPr>
              <a:t>根据需要添加适当的文字根据需要添加适当的文字，一页的文字最好不要超过</a:t>
            </a:r>
            <a:r>
              <a:rPr lang="en-US" altLang="zh-CN" sz="1400" dirty="0">
                <a:solidFill>
                  <a:prstClr val="black">
                    <a:lumMod val="75000"/>
                    <a:lumOff val="25000"/>
                  </a:prstClr>
                </a:solidFill>
                <a:latin typeface="微软雅黑" pitchFamily="34" charset="-122"/>
                <a:ea typeface="微软雅黑" pitchFamily="34" charset="-122"/>
              </a:rPr>
              <a:t>200</a:t>
            </a:r>
            <a:endParaRPr lang="en-US" altLang="zh-CN" sz="1400" noProof="1">
              <a:solidFill>
                <a:srgbClr val="333333"/>
              </a:solidFill>
              <a:cs typeface="Arial" charset="0"/>
            </a:endParaRPr>
          </a:p>
        </p:txBody>
      </p:sp>
    </p:spTree>
    <p:extLst>
      <p:ext uri="{BB962C8B-B14F-4D97-AF65-F5344CB8AC3E}">
        <p14:creationId xmlns:p14="http://schemas.microsoft.com/office/powerpoint/2010/main" val="318625100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16" presetClass="entr" presetSubtype="37"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outVertical)">
                                      <p:cBhvr>
                                        <p:cTn id="24" dur="500"/>
                                        <p:tgtEl>
                                          <p:spTgt spid="12"/>
                                        </p:tgtEl>
                                      </p:cBhvr>
                                    </p:animEffect>
                                  </p:childTnLst>
                                </p:cTn>
                              </p:par>
                            </p:childTnLst>
                          </p:cTn>
                        </p:par>
                        <p:par>
                          <p:cTn id="25" fill="hold">
                            <p:stCondLst>
                              <p:cond delay="2275"/>
                            </p:stCondLst>
                            <p:childTnLst>
                              <p:par>
                                <p:cTn id="26" presetID="22" presetClass="entr" presetSubtype="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up)">
                                      <p:cBhvr>
                                        <p:cTn id="28" dur="500"/>
                                        <p:tgtEl>
                                          <p:spTgt spid="13"/>
                                        </p:tgtEl>
                                      </p:cBhvr>
                                    </p:animEffect>
                                  </p:childTnLst>
                                </p:cTn>
                              </p:par>
                            </p:childTnLst>
                          </p:cTn>
                        </p:par>
                        <p:par>
                          <p:cTn id="29" fill="hold">
                            <p:stCondLst>
                              <p:cond delay="2775"/>
                            </p:stCondLst>
                            <p:childTnLst>
                              <p:par>
                                <p:cTn id="30" presetID="22" presetClass="entr" presetSubtype="4"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down)">
                                      <p:cBhvr>
                                        <p:cTn id="32" dur="500"/>
                                        <p:tgtEl>
                                          <p:spTgt spid="14"/>
                                        </p:tgtEl>
                                      </p:cBhvr>
                                    </p:animEffect>
                                  </p:childTnLst>
                                </p:cTn>
                              </p:par>
                            </p:childTnLst>
                          </p:cTn>
                        </p:par>
                        <p:par>
                          <p:cTn id="33" fill="hold">
                            <p:stCondLst>
                              <p:cond delay="3275"/>
                            </p:stCondLst>
                            <p:childTnLst>
                              <p:par>
                                <p:cTn id="34" presetID="16" presetClass="entr" presetSubtype="37"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barn(outVertical)">
                                      <p:cBhvr>
                                        <p:cTn id="36" dur="500"/>
                                        <p:tgtEl>
                                          <p:spTgt spid="15"/>
                                        </p:tgtEl>
                                      </p:cBhvr>
                                    </p:animEffect>
                                  </p:childTnLst>
                                </p:cTn>
                              </p:par>
                            </p:childTnLst>
                          </p:cTn>
                        </p:par>
                        <p:par>
                          <p:cTn id="37" fill="hold">
                            <p:stCondLst>
                              <p:cond delay="3775"/>
                            </p:stCondLst>
                            <p:childTnLst>
                              <p:par>
                                <p:cTn id="38" presetID="22" presetClass="entr" presetSubtype="1"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up)">
                                      <p:cBhvr>
                                        <p:cTn id="40" dur="500"/>
                                        <p:tgtEl>
                                          <p:spTgt spid="16"/>
                                        </p:tgtEl>
                                      </p:cBhvr>
                                    </p:animEffect>
                                  </p:childTnLst>
                                </p:cTn>
                              </p:par>
                            </p:childTnLst>
                          </p:cTn>
                        </p:par>
                        <p:par>
                          <p:cTn id="41" fill="hold">
                            <p:stCondLst>
                              <p:cond delay="4275"/>
                            </p:stCondLst>
                            <p:childTnLst>
                              <p:par>
                                <p:cTn id="42" presetID="22" presetClass="entr" presetSubtype="4"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childTnLst>
                          </p:cTn>
                        </p:par>
                        <p:par>
                          <p:cTn id="45" fill="hold">
                            <p:stCondLst>
                              <p:cond delay="4775"/>
                            </p:stCondLst>
                            <p:childTnLst>
                              <p:par>
                                <p:cTn id="46" presetID="22" presetClass="entr" presetSubtype="8" fill="hold" grpId="0" nodeType="after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par>
                                <p:cTn id="49" presetID="2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right)">
                                      <p:cBhvr>
                                        <p:cTn id="5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3" grpId="0" animBg="1"/>
      <p:bldP spid="14" grpId="0"/>
      <p:bldP spid="15" grpId="0" animBg="1"/>
      <p:bldP spid="16" grpId="0" animBg="1"/>
      <p:bldP spid="1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4" name="组合 153">
            <a:extLst>
              <a:ext uri="{FF2B5EF4-FFF2-40B4-BE49-F238E27FC236}">
                <a16:creationId xmlns="" xmlns:a16="http://schemas.microsoft.com/office/drawing/2014/main" id="{E008B652-A25F-417F-8B28-0122E4C810A2}"/>
              </a:ext>
            </a:extLst>
          </p:cNvPr>
          <p:cNvGrpSpPr/>
          <p:nvPr/>
        </p:nvGrpSpPr>
        <p:grpSpPr>
          <a:xfrm>
            <a:off x="3898868" y="1488397"/>
            <a:ext cx="4667231" cy="3526109"/>
            <a:chOff x="3898868" y="1488397"/>
            <a:chExt cx="4667231" cy="3526109"/>
          </a:xfrm>
        </p:grpSpPr>
        <p:graphicFrame>
          <p:nvGraphicFramePr>
            <p:cNvPr id="143" name="Diagram 9">
              <a:extLst>
                <a:ext uri="{FF2B5EF4-FFF2-40B4-BE49-F238E27FC236}">
                  <a16:creationId xmlns="" xmlns:a16="http://schemas.microsoft.com/office/drawing/2014/main" id="{F16DD1DC-FF4A-493B-8B23-27C4ADDA98A0}"/>
                </a:ext>
              </a:extLst>
            </p:cNvPr>
            <p:cNvGraphicFramePr/>
            <p:nvPr>
              <p:extLst>
                <p:ext uri="{D42A27DB-BD31-4B8C-83A1-F6EECF244321}">
                  <p14:modId xmlns:p14="http://schemas.microsoft.com/office/powerpoint/2010/main" val="4144733614"/>
                </p:ext>
              </p:extLst>
            </p:nvPr>
          </p:nvGraphicFramePr>
          <p:xfrm>
            <a:off x="3898868" y="1488397"/>
            <a:ext cx="4667231" cy="35261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4" name="Freeform 6">
              <a:extLst>
                <a:ext uri="{FF2B5EF4-FFF2-40B4-BE49-F238E27FC236}">
                  <a16:creationId xmlns="" xmlns:a16="http://schemas.microsoft.com/office/drawing/2014/main" id="{1E940406-392E-409E-8430-F6E2B0D36661}"/>
                </a:ext>
              </a:extLst>
            </p:cNvPr>
            <p:cNvSpPr>
              <a:spLocks/>
            </p:cNvSpPr>
            <p:nvPr/>
          </p:nvSpPr>
          <p:spPr bwMode="auto">
            <a:xfrm>
              <a:off x="5646384" y="3458154"/>
              <a:ext cx="298193" cy="369521"/>
            </a:xfrm>
            <a:custGeom>
              <a:avLst/>
              <a:gdLst>
                <a:gd name="T0" fmla="*/ 294 w 376"/>
                <a:gd name="T1" fmla="*/ 269 h 360"/>
                <a:gd name="T2" fmla="*/ 229 w 376"/>
                <a:gd name="T3" fmla="*/ 203 h 360"/>
                <a:gd name="T4" fmla="*/ 251 w 376"/>
                <a:gd name="T5" fmla="*/ 154 h 360"/>
                <a:gd name="T6" fmla="*/ 269 w 376"/>
                <a:gd name="T7" fmla="*/ 120 h 360"/>
                <a:gd name="T8" fmla="*/ 262 w 376"/>
                <a:gd name="T9" fmla="*/ 104 h 360"/>
                <a:gd name="T10" fmla="*/ 267 w 376"/>
                <a:gd name="T11" fmla="*/ 68 h 360"/>
                <a:gd name="T12" fmla="*/ 188 w 376"/>
                <a:gd name="T13" fmla="*/ 0 h 360"/>
                <a:gd name="T14" fmla="*/ 108 w 376"/>
                <a:gd name="T15" fmla="*/ 68 h 360"/>
                <a:gd name="T16" fmla="*/ 113 w 376"/>
                <a:gd name="T17" fmla="*/ 104 h 360"/>
                <a:gd name="T18" fmla="*/ 106 w 376"/>
                <a:gd name="T19" fmla="*/ 120 h 360"/>
                <a:gd name="T20" fmla="*/ 125 w 376"/>
                <a:gd name="T21" fmla="*/ 154 h 360"/>
                <a:gd name="T22" fmla="*/ 146 w 376"/>
                <a:gd name="T23" fmla="*/ 203 h 360"/>
                <a:gd name="T24" fmla="*/ 81 w 376"/>
                <a:gd name="T25" fmla="*/ 269 h 360"/>
                <a:gd name="T26" fmla="*/ 0 w 376"/>
                <a:gd name="T27" fmla="*/ 318 h 360"/>
                <a:gd name="T28" fmla="*/ 0 w 376"/>
                <a:gd name="T29" fmla="*/ 360 h 360"/>
                <a:gd name="T30" fmla="*/ 188 w 376"/>
                <a:gd name="T31" fmla="*/ 360 h 360"/>
                <a:gd name="T32" fmla="*/ 376 w 376"/>
                <a:gd name="T33" fmla="*/ 360 h 360"/>
                <a:gd name="T34" fmla="*/ 376 w 376"/>
                <a:gd name="T35" fmla="*/ 318 h 360"/>
                <a:gd name="T36" fmla="*/ 294 w 376"/>
                <a:gd name="T37" fmla="*/ 269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6" h="360">
                  <a:moveTo>
                    <a:pt x="294" y="269"/>
                  </a:moveTo>
                  <a:cubicBezTo>
                    <a:pt x="245" y="251"/>
                    <a:pt x="229" y="236"/>
                    <a:pt x="229" y="203"/>
                  </a:cubicBezTo>
                  <a:cubicBezTo>
                    <a:pt x="229" y="184"/>
                    <a:pt x="244" y="190"/>
                    <a:pt x="251" y="154"/>
                  </a:cubicBezTo>
                  <a:cubicBezTo>
                    <a:pt x="254" y="140"/>
                    <a:pt x="267" y="154"/>
                    <a:pt x="269" y="120"/>
                  </a:cubicBezTo>
                  <a:cubicBezTo>
                    <a:pt x="269" y="107"/>
                    <a:pt x="262" y="104"/>
                    <a:pt x="262" y="104"/>
                  </a:cubicBezTo>
                  <a:cubicBezTo>
                    <a:pt x="262" y="104"/>
                    <a:pt x="266" y="84"/>
                    <a:pt x="267" y="68"/>
                  </a:cubicBezTo>
                  <a:cubicBezTo>
                    <a:pt x="269" y="49"/>
                    <a:pt x="256" y="0"/>
                    <a:pt x="188" y="0"/>
                  </a:cubicBezTo>
                  <a:cubicBezTo>
                    <a:pt x="119" y="0"/>
                    <a:pt x="107" y="49"/>
                    <a:pt x="108" y="68"/>
                  </a:cubicBezTo>
                  <a:cubicBezTo>
                    <a:pt x="110" y="84"/>
                    <a:pt x="113" y="104"/>
                    <a:pt x="113" y="104"/>
                  </a:cubicBezTo>
                  <a:cubicBezTo>
                    <a:pt x="113" y="104"/>
                    <a:pt x="106" y="107"/>
                    <a:pt x="106" y="120"/>
                  </a:cubicBezTo>
                  <a:cubicBezTo>
                    <a:pt x="109" y="154"/>
                    <a:pt x="122" y="140"/>
                    <a:pt x="125" y="154"/>
                  </a:cubicBezTo>
                  <a:cubicBezTo>
                    <a:pt x="131" y="190"/>
                    <a:pt x="146" y="184"/>
                    <a:pt x="146" y="203"/>
                  </a:cubicBezTo>
                  <a:cubicBezTo>
                    <a:pt x="146" y="236"/>
                    <a:pt x="131" y="251"/>
                    <a:pt x="81" y="269"/>
                  </a:cubicBezTo>
                  <a:cubicBezTo>
                    <a:pt x="32" y="287"/>
                    <a:pt x="0" y="305"/>
                    <a:pt x="0" y="318"/>
                  </a:cubicBezTo>
                  <a:cubicBezTo>
                    <a:pt x="0" y="330"/>
                    <a:pt x="0" y="360"/>
                    <a:pt x="0" y="360"/>
                  </a:cubicBezTo>
                  <a:cubicBezTo>
                    <a:pt x="188" y="360"/>
                    <a:pt x="188" y="360"/>
                    <a:pt x="188" y="360"/>
                  </a:cubicBezTo>
                  <a:cubicBezTo>
                    <a:pt x="376" y="360"/>
                    <a:pt x="376" y="360"/>
                    <a:pt x="376" y="360"/>
                  </a:cubicBezTo>
                  <a:cubicBezTo>
                    <a:pt x="376" y="360"/>
                    <a:pt x="376" y="330"/>
                    <a:pt x="376" y="318"/>
                  </a:cubicBezTo>
                  <a:cubicBezTo>
                    <a:pt x="376" y="305"/>
                    <a:pt x="344" y="287"/>
                    <a:pt x="294" y="26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ea typeface="华文细黑" panose="02010600040101010101" pitchFamily="2" charset="-122"/>
              </a:endParaRPr>
            </a:p>
          </p:txBody>
        </p:sp>
        <p:sp>
          <p:nvSpPr>
            <p:cNvPr id="145" name="Freeform 11">
              <a:extLst>
                <a:ext uri="{FF2B5EF4-FFF2-40B4-BE49-F238E27FC236}">
                  <a16:creationId xmlns="" xmlns:a16="http://schemas.microsoft.com/office/drawing/2014/main" id="{F35E7BC4-12DB-4B0C-BB59-13679BB9AD55}"/>
                </a:ext>
              </a:extLst>
            </p:cNvPr>
            <p:cNvSpPr>
              <a:spLocks noEditPoints="1"/>
            </p:cNvSpPr>
            <p:nvPr/>
          </p:nvSpPr>
          <p:spPr bwMode="auto">
            <a:xfrm>
              <a:off x="5654970" y="2096347"/>
              <a:ext cx="309503" cy="402791"/>
            </a:xfrm>
            <a:custGeom>
              <a:avLst/>
              <a:gdLst>
                <a:gd name="T0" fmla="*/ 381 w 402"/>
                <a:gd name="T1" fmla="*/ 10 h 404"/>
                <a:gd name="T2" fmla="*/ 365 w 402"/>
                <a:gd name="T3" fmla="*/ 3 h 404"/>
                <a:gd name="T4" fmla="*/ 358 w 402"/>
                <a:gd name="T5" fmla="*/ 18 h 404"/>
                <a:gd name="T6" fmla="*/ 312 w 402"/>
                <a:gd name="T7" fmla="*/ 133 h 404"/>
                <a:gd name="T8" fmla="*/ 301 w 402"/>
                <a:gd name="T9" fmla="*/ 116 h 404"/>
                <a:gd name="T10" fmla="*/ 282 w 402"/>
                <a:gd name="T11" fmla="*/ 106 h 404"/>
                <a:gd name="T12" fmla="*/ 219 w 402"/>
                <a:gd name="T13" fmla="*/ 107 h 404"/>
                <a:gd name="T14" fmla="*/ 197 w 402"/>
                <a:gd name="T15" fmla="*/ 113 h 404"/>
                <a:gd name="T16" fmla="*/ 11 w 402"/>
                <a:gd name="T17" fmla="*/ 245 h 404"/>
                <a:gd name="T18" fmla="*/ 6 w 402"/>
                <a:gd name="T19" fmla="*/ 273 h 404"/>
                <a:gd name="T20" fmla="*/ 91 w 402"/>
                <a:gd name="T21" fmla="*/ 395 h 404"/>
                <a:gd name="T22" fmla="*/ 116 w 402"/>
                <a:gd name="T23" fmla="*/ 397 h 404"/>
                <a:gd name="T24" fmla="*/ 302 w 402"/>
                <a:gd name="T25" fmla="*/ 265 h 404"/>
                <a:gd name="T26" fmla="*/ 316 w 402"/>
                <a:gd name="T27" fmla="*/ 247 h 404"/>
                <a:gd name="T28" fmla="*/ 336 w 402"/>
                <a:gd name="T29" fmla="*/ 184 h 404"/>
                <a:gd name="T30" fmla="*/ 333 w 402"/>
                <a:gd name="T31" fmla="*/ 163 h 404"/>
                <a:gd name="T32" fmla="*/ 326 w 402"/>
                <a:gd name="T33" fmla="*/ 153 h 404"/>
                <a:gd name="T34" fmla="*/ 381 w 402"/>
                <a:gd name="T35" fmla="*/ 10 h 404"/>
                <a:gd name="T36" fmla="*/ 294 w 402"/>
                <a:gd name="T37" fmla="*/ 197 h 404"/>
                <a:gd name="T38" fmla="*/ 250 w 402"/>
                <a:gd name="T39" fmla="*/ 189 h 404"/>
                <a:gd name="T40" fmla="*/ 258 w 402"/>
                <a:gd name="T41" fmla="*/ 144 h 404"/>
                <a:gd name="T42" fmla="*/ 295 w 402"/>
                <a:gd name="T43" fmla="*/ 145 h 404"/>
                <a:gd name="T44" fmla="*/ 285 w 402"/>
                <a:gd name="T45" fmla="*/ 150 h 404"/>
                <a:gd name="T46" fmla="*/ 279 w 402"/>
                <a:gd name="T47" fmla="*/ 166 h 404"/>
                <a:gd name="T48" fmla="*/ 290 w 402"/>
                <a:gd name="T49" fmla="*/ 173 h 404"/>
                <a:gd name="T50" fmla="*/ 295 w 402"/>
                <a:gd name="T51" fmla="*/ 172 h 404"/>
                <a:gd name="T52" fmla="*/ 307 w 402"/>
                <a:gd name="T53" fmla="*/ 165 h 404"/>
                <a:gd name="T54" fmla="*/ 294 w 402"/>
                <a:gd name="T55" fmla="*/ 197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2" h="404">
                  <a:moveTo>
                    <a:pt x="381" y="10"/>
                  </a:moveTo>
                  <a:cubicBezTo>
                    <a:pt x="378" y="4"/>
                    <a:pt x="372" y="0"/>
                    <a:pt x="365" y="3"/>
                  </a:cubicBezTo>
                  <a:cubicBezTo>
                    <a:pt x="359" y="5"/>
                    <a:pt x="356" y="12"/>
                    <a:pt x="358" y="18"/>
                  </a:cubicBezTo>
                  <a:cubicBezTo>
                    <a:pt x="376" y="71"/>
                    <a:pt x="340" y="111"/>
                    <a:pt x="312" y="133"/>
                  </a:cubicBezTo>
                  <a:cubicBezTo>
                    <a:pt x="301" y="116"/>
                    <a:pt x="301" y="116"/>
                    <a:pt x="301" y="116"/>
                  </a:cubicBezTo>
                  <a:cubicBezTo>
                    <a:pt x="297" y="111"/>
                    <a:pt x="289" y="106"/>
                    <a:pt x="282" y="106"/>
                  </a:cubicBezTo>
                  <a:cubicBezTo>
                    <a:pt x="219" y="107"/>
                    <a:pt x="219" y="107"/>
                    <a:pt x="219" y="107"/>
                  </a:cubicBezTo>
                  <a:cubicBezTo>
                    <a:pt x="212" y="106"/>
                    <a:pt x="203" y="109"/>
                    <a:pt x="197" y="113"/>
                  </a:cubicBezTo>
                  <a:cubicBezTo>
                    <a:pt x="11" y="245"/>
                    <a:pt x="11" y="245"/>
                    <a:pt x="11" y="245"/>
                  </a:cubicBezTo>
                  <a:cubicBezTo>
                    <a:pt x="2" y="251"/>
                    <a:pt x="0" y="264"/>
                    <a:pt x="6" y="273"/>
                  </a:cubicBezTo>
                  <a:cubicBezTo>
                    <a:pt x="91" y="395"/>
                    <a:pt x="91" y="395"/>
                    <a:pt x="91" y="395"/>
                  </a:cubicBezTo>
                  <a:cubicBezTo>
                    <a:pt x="97" y="404"/>
                    <a:pt x="107" y="403"/>
                    <a:pt x="116" y="397"/>
                  </a:cubicBezTo>
                  <a:cubicBezTo>
                    <a:pt x="302" y="265"/>
                    <a:pt x="302" y="265"/>
                    <a:pt x="302" y="265"/>
                  </a:cubicBezTo>
                  <a:cubicBezTo>
                    <a:pt x="308" y="261"/>
                    <a:pt x="314" y="253"/>
                    <a:pt x="316" y="247"/>
                  </a:cubicBezTo>
                  <a:cubicBezTo>
                    <a:pt x="336" y="184"/>
                    <a:pt x="336" y="184"/>
                    <a:pt x="336" y="184"/>
                  </a:cubicBezTo>
                  <a:cubicBezTo>
                    <a:pt x="338" y="178"/>
                    <a:pt x="337" y="168"/>
                    <a:pt x="333" y="163"/>
                  </a:cubicBezTo>
                  <a:cubicBezTo>
                    <a:pt x="326" y="153"/>
                    <a:pt x="326" y="153"/>
                    <a:pt x="326" y="153"/>
                  </a:cubicBezTo>
                  <a:cubicBezTo>
                    <a:pt x="363" y="124"/>
                    <a:pt x="402" y="73"/>
                    <a:pt x="381" y="10"/>
                  </a:cubicBezTo>
                  <a:close/>
                  <a:moveTo>
                    <a:pt x="294" y="197"/>
                  </a:moveTo>
                  <a:cubicBezTo>
                    <a:pt x="280" y="207"/>
                    <a:pt x="260" y="204"/>
                    <a:pt x="250" y="189"/>
                  </a:cubicBezTo>
                  <a:cubicBezTo>
                    <a:pt x="240" y="175"/>
                    <a:pt x="243" y="155"/>
                    <a:pt x="258" y="144"/>
                  </a:cubicBezTo>
                  <a:cubicBezTo>
                    <a:pt x="269" y="136"/>
                    <a:pt x="284" y="137"/>
                    <a:pt x="295" y="145"/>
                  </a:cubicBezTo>
                  <a:cubicBezTo>
                    <a:pt x="289" y="148"/>
                    <a:pt x="285" y="150"/>
                    <a:pt x="285" y="150"/>
                  </a:cubicBezTo>
                  <a:cubicBezTo>
                    <a:pt x="279" y="153"/>
                    <a:pt x="276" y="160"/>
                    <a:pt x="279" y="166"/>
                  </a:cubicBezTo>
                  <a:cubicBezTo>
                    <a:pt x="281" y="171"/>
                    <a:pt x="285" y="173"/>
                    <a:pt x="290" y="173"/>
                  </a:cubicBezTo>
                  <a:cubicBezTo>
                    <a:pt x="292" y="173"/>
                    <a:pt x="293" y="173"/>
                    <a:pt x="295" y="172"/>
                  </a:cubicBezTo>
                  <a:cubicBezTo>
                    <a:pt x="299" y="170"/>
                    <a:pt x="303" y="168"/>
                    <a:pt x="307" y="165"/>
                  </a:cubicBezTo>
                  <a:cubicBezTo>
                    <a:pt x="309" y="177"/>
                    <a:pt x="304" y="190"/>
                    <a:pt x="294" y="1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ea typeface="华文细黑" panose="02010600040101010101" pitchFamily="2" charset="-122"/>
              </a:endParaRPr>
            </a:p>
          </p:txBody>
        </p:sp>
        <p:sp>
          <p:nvSpPr>
            <p:cNvPr id="146" name="Freeform 16">
              <a:extLst>
                <a:ext uri="{FF2B5EF4-FFF2-40B4-BE49-F238E27FC236}">
                  <a16:creationId xmlns="" xmlns:a16="http://schemas.microsoft.com/office/drawing/2014/main" id="{2F4D9EA8-4307-4C44-A17B-0D4DD4311A69}"/>
                </a:ext>
              </a:extLst>
            </p:cNvPr>
            <p:cNvSpPr>
              <a:spLocks noEditPoints="1"/>
            </p:cNvSpPr>
            <p:nvPr/>
          </p:nvSpPr>
          <p:spPr bwMode="auto">
            <a:xfrm>
              <a:off x="6551700" y="2060357"/>
              <a:ext cx="218737" cy="386151"/>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ea typeface="华文细黑" panose="02010600040101010101" pitchFamily="2" charset="-122"/>
              </a:endParaRPr>
            </a:p>
          </p:txBody>
        </p:sp>
        <p:sp>
          <p:nvSpPr>
            <p:cNvPr id="147" name="Freeform 21">
              <a:extLst>
                <a:ext uri="{FF2B5EF4-FFF2-40B4-BE49-F238E27FC236}">
                  <a16:creationId xmlns="" xmlns:a16="http://schemas.microsoft.com/office/drawing/2014/main" id="{EA89D195-3F05-4F7B-ABD3-A96DD4315F87}"/>
                </a:ext>
              </a:extLst>
            </p:cNvPr>
            <p:cNvSpPr>
              <a:spLocks noEditPoints="1"/>
            </p:cNvSpPr>
            <p:nvPr/>
          </p:nvSpPr>
          <p:spPr bwMode="auto">
            <a:xfrm>
              <a:off x="6526040" y="3430375"/>
              <a:ext cx="309034" cy="415736"/>
            </a:xfrm>
            <a:custGeom>
              <a:avLst/>
              <a:gdLst>
                <a:gd name="T0" fmla="*/ 320 w 357"/>
                <a:gd name="T1" fmla="*/ 129 h 371"/>
                <a:gd name="T2" fmla="*/ 212 w 357"/>
                <a:gd name="T3" fmla="*/ 10 h 371"/>
                <a:gd name="T4" fmla="*/ 23 w 357"/>
                <a:gd name="T5" fmla="*/ 201 h 371"/>
                <a:gd name="T6" fmla="*/ 7 w 357"/>
                <a:gd name="T7" fmla="*/ 257 h 371"/>
                <a:gd name="T8" fmla="*/ 59 w 357"/>
                <a:gd name="T9" fmla="*/ 285 h 371"/>
                <a:gd name="T10" fmla="*/ 74 w 357"/>
                <a:gd name="T11" fmla="*/ 280 h 371"/>
                <a:gd name="T12" fmla="*/ 106 w 357"/>
                <a:gd name="T13" fmla="*/ 299 h 371"/>
                <a:gd name="T14" fmla="*/ 129 w 357"/>
                <a:gd name="T15" fmla="*/ 352 h 371"/>
                <a:gd name="T16" fmla="*/ 151 w 357"/>
                <a:gd name="T17" fmla="*/ 368 h 371"/>
                <a:gd name="T18" fmla="*/ 192 w 357"/>
                <a:gd name="T19" fmla="*/ 353 h 371"/>
                <a:gd name="T20" fmla="*/ 201 w 357"/>
                <a:gd name="T21" fmla="*/ 334 h 371"/>
                <a:gd name="T22" fmla="*/ 181 w 357"/>
                <a:gd name="T23" fmla="*/ 317 h 371"/>
                <a:gd name="T24" fmla="*/ 162 w 357"/>
                <a:gd name="T25" fmla="*/ 274 h 371"/>
                <a:gd name="T26" fmla="*/ 182 w 357"/>
                <a:gd name="T27" fmla="*/ 252 h 371"/>
                <a:gd name="T28" fmla="*/ 331 w 357"/>
                <a:gd name="T29" fmla="*/ 288 h 371"/>
                <a:gd name="T30" fmla="*/ 320 w 357"/>
                <a:gd name="T31" fmla="*/ 129 h 371"/>
                <a:gd name="T32" fmla="*/ 309 w 357"/>
                <a:gd name="T33" fmla="*/ 249 h 371"/>
                <a:gd name="T34" fmla="*/ 240 w 357"/>
                <a:gd name="T35" fmla="*/ 164 h 371"/>
                <a:gd name="T36" fmla="*/ 225 w 357"/>
                <a:gd name="T37" fmla="*/ 52 h 371"/>
                <a:gd name="T38" fmla="*/ 292 w 357"/>
                <a:gd name="T39" fmla="*/ 143 h 371"/>
                <a:gd name="T40" fmla="*/ 309 w 357"/>
                <a:gd name="T41" fmla="*/ 249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7" h="371">
                  <a:moveTo>
                    <a:pt x="320" y="129"/>
                  </a:moveTo>
                  <a:cubicBezTo>
                    <a:pt x="289" y="56"/>
                    <a:pt x="238" y="0"/>
                    <a:pt x="212" y="10"/>
                  </a:cubicBezTo>
                  <a:cubicBezTo>
                    <a:pt x="168" y="28"/>
                    <a:pt x="238" y="113"/>
                    <a:pt x="23" y="201"/>
                  </a:cubicBezTo>
                  <a:cubicBezTo>
                    <a:pt x="4" y="208"/>
                    <a:pt x="0" y="239"/>
                    <a:pt x="7" y="257"/>
                  </a:cubicBezTo>
                  <a:cubicBezTo>
                    <a:pt x="15" y="275"/>
                    <a:pt x="41" y="293"/>
                    <a:pt x="59" y="285"/>
                  </a:cubicBezTo>
                  <a:cubicBezTo>
                    <a:pt x="62" y="284"/>
                    <a:pt x="74" y="280"/>
                    <a:pt x="74" y="280"/>
                  </a:cubicBezTo>
                  <a:cubicBezTo>
                    <a:pt x="87" y="298"/>
                    <a:pt x="101" y="287"/>
                    <a:pt x="106" y="299"/>
                  </a:cubicBezTo>
                  <a:cubicBezTo>
                    <a:pt x="112" y="312"/>
                    <a:pt x="125" y="342"/>
                    <a:pt x="129" y="352"/>
                  </a:cubicBezTo>
                  <a:cubicBezTo>
                    <a:pt x="134" y="362"/>
                    <a:pt x="144" y="371"/>
                    <a:pt x="151" y="368"/>
                  </a:cubicBezTo>
                  <a:cubicBezTo>
                    <a:pt x="158" y="366"/>
                    <a:pt x="182" y="356"/>
                    <a:pt x="192" y="353"/>
                  </a:cubicBezTo>
                  <a:cubicBezTo>
                    <a:pt x="201" y="349"/>
                    <a:pt x="203" y="341"/>
                    <a:pt x="201" y="334"/>
                  </a:cubicBezTo>
                  <a:cubicBezTo>
                    <a:pt x="197" y="327"/>
                    <a:pt x="185" y="325"/>
                    <a:pt x="181" y="317"/>
                  </a:cubicBezTo>
                  <a:cubicBezTo>
                    <a:pt x="178" y="309"/>
                    <a:pt x="166" y="282"/>
                    <a:pt x="162" y="274"/>
                  </a:cubicBezTo>
                  <a:cubicBezTo>
                    <a:pt x="158" y="262"/>
                    <a:pt x="168" y="253"/>
                    <a:pt x="182" y="252"/>
                  </a:cubicBezTo>
                  <a:cubicBezTo>
                    <a:pt x="280" y="241"/>
                    <a:pt x="298" y="302"/>
                    <a:pt x="331" y="288"/>
                  </a:cubicBezTo>
                  <a:cubicBezTo>
                    <a:pt x="357" y="278"/>
                    <a:pt x="352" y="203"/>
                    <a:pt x="320" y="129"/>
                  </a:cubicBezTo>
                  <a:close/>
                  <a:moveTo>
                    <a:pt x="309" y="249"/>
                  </a:moveTo>
                  <a:cubicBezTo>
                    <a:pt x="303" y="251"/>
                    <a:pt x="265" y="221"/>
                    <a:pt x="240" y="164"/>
                  </a:cubicBezTo>
                  <a:cubicBezTo>
                    <a:pt x="216" y="106"/>
                    <a:pt x="219" y="54"/>
                    <a:pt x="225" y="52"/>
                  </a:cubicBezTo>
                  <a:cubicBezTo>
                    <a:pt x="230" y="49"/>
                    <a:pt x="268" y="86"/>
                    <a:pt x="292" y="143"/>
                  </a:cubicBezTo>
                  <a:cubicBezTo>
                    <a:pt x="317" y="201"/>
                    <a:pt x="315" y="247"/>
                    <a:pt x="309" y="24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ea typeface="华文细黑" panose="02010600040101010101" pitchFamily="2" charset="-122"/>
              </a:endParaRPr>
            </a:p>
          </p:txBody>
        </p:sp>
      </p:grpSp>
      <p:sp>
        <p:nvSpPr>
          <p:cNvPr id="148" name="TextBox 14">
            <a:extLst>
              <a:ext uri="{FF2B5EF4-FFF2-40B4-BE49-F238E27FC236}">
                <a16:creationId xmlns="" xmlns:a16="http://schemas.microsoft.com/office/drawing/2014/main" id="{3BBFC340-CF8F-4B13-85EB-ADF2087A7619}"/>
              </a:ext>
            </a:extLst>
          </p:cNvPr>
          <p:cNvSpPr txBox="1"/>
          <p:nvPr/>
        </p:nvSpPr>
        <p:spPr>
          <a:xfrm>
            <a:off x="603907" y="3458154"/>
            <a:ext cx="3230360" cy="1200329"/>
          </a:xfrm>
          <a:prstGeom prst="rect">
            <a:avLst/>
          </a:prstGeom>
          <a:noFill/>
        </p:spPr>
        <p:txBody>
          <a:bodyPr wrap="square" rtlCol="0">
            <a:spAutoFit/>
          </a:bodyPr>
          <a:lstStyle/>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r>
              <a:rPr lang="id-ID" sz="1200" b="1" dirty="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a:t>
            </a:r>
            <a:endParaRPr lang="id-ID"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9" name="TextBox 15">
            <a:extLst>
              <a:ext uri="{FF2B5EF4-FFF2-40B4-BE49-F238E27FC236}">
                <a16:creationId xmlns="" xmlns:a16="http://schemas.microsoft.com/office/drawing/2014/main" id="{6016C46E-FCF1-4C2E-9C0F-1D582243D919}"/>
              </a:ext>
            </a:extLst>
          </p:cNvPr>
          <p:cNvSpPr txBox="1"/>
          <p:nvPr/>
        </p:nvSpPr>
        <p:spPr>
          <a:xfrm>
            <a:off x="605027" y="2087069"/>
            <a:ext cx="1210588" cy="400110"/>
          </a:xfrm>
          <a:prstGeom prst="rect">
            <a:avLst/>
          </a:prstGeom>
          <a:noFill/>
        </p:spPr>
        <p:txBody>
          <a:bodyPr wrap="non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0" name="TextBox 16">
            <a:extLst>
              <a:ext uri="{FF2B5EF4-FFF2-40B4-BE49-F238E27FC236}">
                <a16:creationId xmlns="" xmlns:a16="http://schemas.microsoft.com/office/drawing/2014/main" id="{CAF43788-F927-49A5-94AB-AA0176088A94}"/>
              </a:ext>
            </a:extLst>
          </p:cNvPr>
          <p:cNvSpPr txBox="1"/>
          <p:nvPr/>
        </p:nvSpPr>
        <p:spPr>
          <a:xfrm>
            <a:off x="1762358" y="2436270"/>
            <a:ext cx="2077002" cy="1167692"/>
          </a:xfrm>
          <a:prstGeom prst="rect">
            <a:avLst/>
          </a:prstGeom>
          <a:noFill/>
        </p:spPr>
        <p:txBody>
          <a:bodyPr wrap="square" rtlCol="0">
            <a:spAutoFit/>
          </a:bodyPr>
          <a:lstStyle/>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id-ID"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1" name="TextBox 17">
            <a:extLst>
              <a:ext uri="{FF2B5EF4-FFF2-40B4-BE49-F238E27FC236}">
                <a16:creationId xmlns="" xmlns:a16="http://schemas.microsoft.com/office/drawing/2014/main" id="{1E172849-12A1-4081-9E50-8549751A7389}"/>
              </a:ext>
            </a:extLst>
          </p:cNvPr>
          <p:cNvSpPr txBox="1"/>
          <p:nvPr/>
        </p:nvSpPr>
        <p:spPr>
          <a:xfrm>
            <a:off x="605027" y="2458115"/>
            <a:ext cx="1281120" cy="923330"/>
          </a:xfrm>
          <a:prstGeom prst="rect">
            <a:avLst/>
          </a:prstGeom>
          <a:noFill/>
        </p:spPr>
        <p:txBody>
          <a:bodyPr wrap="none" rtlCol="0">
            <a:spAutoFit/>
          </a:bodyPr>
          <a:lstStyle/>
          <a:p>
            <a:r>
              <a:rPr lang="id-ID" sz="5400" b="1" dirty="0">
                <a:solidFill>
                  <a:schemeClr val="accent2"/>
                </a:solidFill>
                <a:latin typeface="Agency FB" panose="020B0503020202020204" pitchFamily="34" charset="0"/>
                <a:ea typeface="华文细黑" panose="02010600040101010101" pitchFamily="2" charset="-122"/>
              </a:rPr>
              <a:t>90%</a:t>
            </a:r>
          </a:p>
        </p:txBody>
      </p:sp>
      <p:cxnSp>
        <p:nvCxnSpPr>
          <p:cNvPr id="152" name="Straight Connector 18">
            <a:extLst>
              <a:ext uri="{FF2B5EF4-FFF2-40B4-BE49-F238E27FC236}">
                <a16:creationId xmlns="" xmlns:a16="http://schemas.microsoft.com/office/drawing/2014/main" id="{D6C6C26A-B5E7-41AC-BEAF-5C6C70452790}"/>
              </a:ext>
            </a:extLst>
          </p:cNvPr>
          <p:cNvCxnSpPr/>
          <p:nvPr/>
        </p:nvCxnSpPr>
        <p:spPr>
          <a:xfrm>
            <a:off x="4195650" y="1788035"/>
            <a:ext cx="0" cy="2985115"/>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
        <p:nvSpPr>
          <p:cNvPr id="155" name="矩形 154">
            <a:extLst>
              <a:ext uri="{FF2B5EF4-FFF2-40B4-BE49-F238E27FC236}">
                <a16:creationId xmlns="" xmlns:a16="http://schemas.microsoft.com/office/drawing/2014/main" id="{8813EC16-C065-4DD7-BE03-7A23013C4679}"/>
              </a:ext>
            </a:extLst>
          </p:cNvPr>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56" name="任意多边形 8">
            <a:extLst>
              <a:ext uri="{FF2B5EF4-FFF2-40B4-BE49-F238E27FC236}">
                <a16:creationId xmlns="" xmlns:a16="http://schemas.microsoft.com/office/drawing/2014/main" id="{18ACB921-ED0E-4BC7-A1C1-338A415017FF}"/>
              </a:ext>
            </a:extLst>
          </p:cNvPr>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7" name="文本框 21">
            <a:extLst>
              <a:ext uri="{FF2B5EF4-FFF2-40B4-BE49-F238E27FC236}">
                <a16:creationId xmlns="" xmlns:a16="http://schemas.microsoft.com/office/drawing/2014/main" id="{956337BC-15B3-4363-900D-09CE2F3216E9}"/>
              </a:ext>
            </a:extLst>
          </p:cNvPr>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158" name="灯片编号占位符 5">
            <a:extLst>
              <a:ext uri="{FF2B5EF4-FFF2-40B4-BE49-F238E27FC236}">
                <a16:creationId xmlns="" xmlns:a16="http://schemas.microsoft.com/office/drawing/2014/main" id="{4F733CDB-15FB-4D1D-8023-87CF912999F3}"/>
              </a:ext>
            </a:extLst>
          </p:cNvPr>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28</a:t>
            </a:fld>
            <a:endParaRPr lang="zh-CN" altLang="en-US" sz="1800" dirty="0">
              <a:solidFill>
                <a:schemeClr val="bg1"/>
              </a:solidFill>
            </a:endParaRPr>
          </a:p>
        </p:txBody>
      </p:sp>
    </p:spTree>
    <p:extLst>
      <p:ext uri="{BB962C8B-B14F-4D97-AF65-F5344CB8AC3E}">
        <p14:creationId xmlns:p14="http://schemas.microsoft.com/office/powerpoint/2010/main" val="49084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155"/>
                                        </p:tgtEl>
                                        <p:attrNameLst>
                                          <p:attrName>style.visibility</p:attrName>
                                        </p:attrNameLst>
                                      </p:cBhvr>
                                      <p:to>
                                        <p:strVal val="visible"/>
                                      </p:to>
                                    </p:set>
                                    <p:anim calcmode="lin" valueType="num">
                                      <p:cBhvr additive="base">
                                        <p:cTn id="7" dur="500" fill="hold"/>
                                        <p:tgtEl>
                                          <p:spTgt spid="155"/>
                                        </p:tgtEl>
                                        <p:attrNameLst>
                                          <p:attrName>ppt_x</p:attrName>
                                        </p:attrNameLst>
                                      </p:cBhvr>
                                      <p:tavLst>
                                        <p:tav tm="0">
                                          <p:val>
                                            <p:strVal val="0-#ppt_w/2"/>
                                          </p:val>
                                        </p:tav>
                                        <p:tav tm="100000">
                                          <p:val>
                                            <p:strVal val="#ppt_x"/>
                                          </p:val>
                                        </p:tav>
                                      </p:tavLst>
                                    </p:anim>
                                    <p:anim calcmode="lin" valueType="num">
                                      <p:cBhvr additive="base">
                                        <p:cTn id="8" dur="500" fill="hold"/>
                                        <p:tgtEl>
                                          <p:spTgt spid="155"/>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56"/>
                                        </p:tgtEl>
                                        <p:attrNameLst>
                                          <p:attrName>style.visibility</p:attrName>
                                        </p:attrNameLst>
                                      </p:cBhvr>
                                      <p:to>
                                        <p:strVal val="visible"/>
                                      </p:to>
                                    </p:set>
                                    <p:anim calcmode="lin" valueType="num">
                                      <p:cBhvr>
                                        <p:cTn id="11" dur="500" fill="hold"/>
                                        <p:tgtEl>
                                          <p:spTgt spid="156"/>
                                        </p:tgtEl>
                                        <p:attrNameLst>
                                          <p:attrName>ppt_w</p:attrName>
                                        </p:attrNameLst>
                                      </p:cBhvr>
                                      <p:tavLst>
                                        <p:tav tm="0">
                                          <p:val>
                                            <p:fltVal val="0"/>
                                          </p:val>
                                        </p:tav>
                                        <p:tav tm="100000">
                                          <p:val>
                                            <p:strVal val="#ppt_w"/>
                                          </p:val>
                                        </p:tav>
                                      </p:tavLst>
                                    </p:anim>
                                    <p:anim calcmode="lin" valueType="num">
                                      <p:cBhvr>
                                        <p:cTn id="12" dur="500" fill="hold"/>
                                        <p:tgtEl>
                                          <p:spTgt spid="156"/>
                                        </p:tgtEl>
                                        <p:attrNameLst>
                                          <p:attrName>ppt_h</p:attrName>
                                        </p:attrNameLst>
                                      </p:cBhvr>
                                      <p:tavLst>
                                        <p:tav tm="0">
                                          <p:val>
                                            <p:fltVal val="0"/>
                                          </p:val>
                                        </p:tav>
                                        <p:tav tm="100000">
                                          <p:val>
                                            <p:strVal val="#ppt_h"/>
                                          </p:val>
                                        </p:tav>
                                      </p:tavLst>
                                    </p:anim>
                                    <p:animEffect transition="in" filter="fade">
                                      <p:cBhvr>
                                        <p:cTn id="13" dur="500"/>
                                        <p:tgtEl>
                                          <p:spTgt spid="156"/>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57"/>
                                        </p:tgtEl>
                                        <p:attrNameLst>
                                          <p:attrName>style.visibility</p:attrName>
                                        </p:attrNameLst>
                                      </p:cBhvr>
                                      <p:to>
                                        <p:strVal val="visible"/>
                                      </p:to>
                                    </p:set>
                                    <p:anim by="(-#ppt_w*2)" calcmode="lin" valueType="num">
                                      <p:cBhvr rctx="PPT">
                                        <p:cTn id="17" dur="375" autoRev="1" fill="hold">
                                          <p:stCondLst>
                                            <p:cond delay="0"/>
                                          </p:stCondLst>
                                        </p:cTn>
                                        <p:tgtEl>
                                          <p:spTgt spid="157"/>
                                        </p:tgtEl>
                                        <p:attrNameLst>
                                          <p:attrName>ppt_w</p:attrName>
                                        </p:attrNameLst>
                                      </p:cBhvr>
                                    </p:anim>
                                    <p:anim by="(#ppt_w*0.50)" calcmode="lin" valueType="num">
                                      <p:cBhvr>
                                        <p:cTn id="18" dur="375" decel="50000" autoRev="1" fill="hold">
                                          <p:stCondLst>
                                            <p:cond delay="0"/>
                                          </p:stCondLst>
                                        </p:cTn>
                                        <p:tgtEl>
                                          <p:spTgt spid="157"/>
                                        </p:tgtEl>
                                        <p:attrNameLst>
                                          <p:attrName>ppt_x</p:attrName>
                                        </p:attrNameLst>
                                      </p:cBhvr>
                                    </p:anim>
                                    <p:anim from="(-#ppt_h/2)" to="(#ppt_y)" calcmode="lin" valueType="num">
                                      <p:cBhvr>
                                        <p:cTn id="19" dur="750" fill="hold">
                                          <p:stCondLst>
                                            <p:cond delay="0"/>
                                          </p:stCondLst>
                                        </p:cTn>
                                        <p:tgtEl>
                                          <p:spTgt spid="157"/>
                                        </p:tgtEl>
                                        <p:attrNameLst>
                                          <p:attrName>ppt_y</p:attrName>
                                        </p:attrNameLst>
                                      </p:cBhvr>
                                    </p:anim>
                                    <p:animRot by="21600000">
                                      <p:cBhvr>
                                        <p:cTn id="20" dur="750" fill="hold">
                                          <p:stCondLst>
                                            <p:cond delay="0"/>
                                          </p:stCondLst>
                                        </p:cTn>
                                        <p:tgtEl>
                                          <p:spTgt spid="15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animBg="1"/>
      <p:bldP spid="156" grpId="0" animBg="1"/>
      <p:bldP spid="15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642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29</a:t>
            </a:fld>
            <a:endParaRPr lang="zh-CN" altLang="en-US" sz="1800" dirty="0">
              <a:solidFill>
                <a:schemeClr val="bg1"/>
              </a:solidFill>
            </a:endParaRPr>
          </a:p>
        </p:txBody>
      </p:sp>
      <p:grpSp>
        <p:nvGrpSpPr>
          <p:cNvPr id="7" name="组合 6"/>
          <p:cNvGrpSpPr/>
          <p:nvPr/>
        </p:nvGrpSpPr>
        <p:grpSpPr>
          <a:xfrm>
            <a:off x="2282892" y="2692468"/>
            <a:ext cx="1657762" cy="1221509"/>
            <a:chOff x="2282892" y="2767021"/>
            <a:chExt cx="1657762" cy="1221509"/>
          </a:xfrm>
        </p:grpSpPr>
        <p:sp>
          <p:nvSpPr>
            <p:cNvPr id="11" name="五边形 10"/>
            <p:cNvSpPr/>
            <p:nvPr/>
          </p:nvSpPr>
          <p:spPr>
            <a:xfrm rot="16200000" flipV="1">
              <a:off x="2501018" y="2548895"/>
              <a:ext cx="1221509" cy="1657762"/>
            </a:xfrm>
            <a:prstGeom prst="homePlat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2" name="矩形 11"/>
            <p:cNvSpPr/>
            <p:nvPr/>
          </p:nvSpPr>
          <p:spPr>
            <a:xfrm>
              <a:off x="2354595" y="3395950"/>
              <a:ext cx="1453732" cy="461665"/>
            </a:xfrm>
            <a:prstGeom prst="rect">
              <a:avLst/>
            </a:prstGeom>
          </p:spPr>
          <p:txBody>
            <a:bodyPr wrap="square">
              <a:noAutofit/>
            </a:bodyPr>
            <a:lstStyle/>
            <a:p>
              <a:pPr algn="ctr">
                <a:defRPr/>
              </a:pPr>
              <a:r>
                <a:rPr lang="zh-CN" altLang="en-US" b="1" dirty="0">
                  <a:solidFill>
                    <a:srgbClr val="FFFFFF"/>
                  </a:solidFill>
                  <a:latin typeface="微软雅黑" pitchFamily="34" charset="-122"/>
                  <a:ea typeface="微软雅黑" pitchFamily="34" charset="-122"/>
                  <a:cs typeface="经典特宋简" pitchFamily="49" charset="-122"/>
                </a:rPr>
                <a:t>添加文本</a:t>
              </a:r>
            </a:p>
          </p:txBody>
        </p:sp>
      </p:grpSp>
      <p:grpSp>
        <p:nvGrpSpPr>
          <p:cNvPr id="13" name="组合 12"/>
          <p:cNvGrpSpPr/>
          <p:nvPr/>
        </p:nvGrpSpPr>
        <p:grpSpPr>
          <a:xfrm>
            <a:off x="4231488" y="2692468"/>
            <a:ext cx="1657762" cy="1221509"/>
            <a:chOff x="4231488" y="2767021"/>
            <a:chExt cx="1657762" cy="1221509"/>
          </a:xfrm>
        </p:grpSpPr>
        <p:sp>
          <p:nvSpPr>
            <p:cNvPr id="14" name="五边形 13"/>
            <p:cNvSpPr/>
            <p:nvPr/>
          </p:nvSpPr>
          <p:spPr>
            <a:xfrm rot="16200000" flipV="1">
              <a:off x="4449614" y="2548895"/>
              <a:ext cx="1221509" cy="1657762"/>
            </a:xfrm>
            <a:prstGeom prst="homePlat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5" name="矩形 14"/>
            <p:cNvSpPr/>
            <p:nvPr/>
          </p:nvSpPr>
          <p:spPr>
            <a:xfrm>
              <a:off x="4333503" y="3395950"/>
              <a:ext cx="1453732" cy="461665"/>
            </a:xfrm>
            <a:prstGeom prst="rect">
              <a:avLst/>
            </a:prstGeom>
          </p:spPr>
          <p:txBody>
            <a:bodyPr wrap="square">
              <a:noAutofit/>
            </a:bodyPr>
            <a:lstStyle/>
            <a:p>
              <a:pPr algn="ctr">
                <a:defRPr/>
              </a:pPr>
              <a:r>
                <a:rPr lang="zh-CN" altLang="en-US" b="1" dirty="0">
                  <a:solidFill>
                    <a:srgbClr val="FFFFFF"/>
                  </a:solidFill>
                  <a:latin typeface="微软雅黑" pitchFamily="34" charset="-122"/>
                  <a:ea typeface="微软雅黑" pitchFamily="34" charset="-122"/>
                  <a:cs typeface="经典特宋简" pitchFamily="49" charset="-122"/>
                </a:rPr>
                <a:t>添加文本</a:t>
              </a:r>
            </a:p>
          </p:txBody>
        </p:sp>
      </p:grpSp>
      <p:grpSp>
        <p:nvGrpSpPr>
          <p:cNvPr id="16" name="组合 15"/>
          <p:cNvGrpSpPr/>
          <p:nvPr/>
        </p:nvGrpSpPr>
        <p:grpSpPr>
          <a:xfrm>
            <a:off x="3257190" y="1950837"/>
            <a:ext cx="1657762" cy="1221509"/>
            <a:chOff x="3257190" y="2025390"/>
            <a:chExt cx="1657762" cy="1221509"/>
          </a:xfrm>
        </p:grpSpPr>
        <p:sp>
          <p:nvSpPr>
            <p:cNvPr id="17" name="五边形 16"/>
            <p:cNvSpPr/>
            <p:nvPr/>
          </p:nvSpPr>
          <p:spPr>
            <a:xfrm rot="5400000">
              <a:off x="3475316" y="1807264"/>
              <a:ext cx="1221509" cy="1657762"/>
            </a:xfrm>
            <a:prstGeom prst="homePlat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8" name="矩形 17"/>
            <p:cNvSpPr/>
            <p:nvPr/>
          </p:nvSpPr>
          <p:spPr>
            <a:xfrm>
              <a:off x="3298587" y="2340617"/>
              <a:ext cx="1514348" cy="461665"/>
            </a:xfrm>
            <a:prstGeom prst="rect">
              <a:avLst/>
            </a:prstGeom>
          </p:spPr>
          <p:txBody>
            <a:bodyPr wrap="square">
              <a:noAutofit/>
            </a:bodyPr>
            <a:lstStyle/>
            <a:p>
              <a:pPr algn="ctr">
                <a:defRPr/>
              </a:pPr>
              <a:r>
                <a:rPr lang="zh-CN" altLang="en-US" b="1" dirty="0">
                  <a:solidFill>
                    <a:srgbClr val="FFFFFF"/>
                  </a:solidFill>
                  <a:latin typeface="微软雅黑" pitchFamily="34" charset="-122"/>
                  <a:ea typeface="微软雅黑" pitchFamily="34" charset="-122"/>
                  <a:cs typeface="经典特宋简" pitchFamily="49" charset="-122"/>
                </a:rPr>
                <a:t>添加文本</a:t>
              </a:r>
            </a:p>
          </p:txBody>
        </p:sp>
      </p:grpSp>
      <p:grpSp>
        <p:nvGrpSpPr>
          <p:cNvPr id="19" name="组合 18"/>
          <p:cNvGrpSpPr/>
          <p:nvPr/>
        </p:nvGrpSpPr>
        <p:grpSpPr>
          <a:xfrm>
            <a:off x="5205788" y="1950837"/>
            <a:ext cx="1657762" cy="1221509"/>
            <a:chOff x="5205788" y="2025390"/>
            <a:chExt cx="1657762" cy="1221509"/>
          </a:xfrm>
        </p:grpSpPr>
        <p:sp>
          <p:nvSpPr>
            <p:cNvPr id="20" name="五边形 19"/>
            <p:cNvSpPr/>
            <p:nvPr/>
          </p:nvSpPr>
          <p:spPr>
            <a:xfrm rot="5400000">
              <a:off x="5423914" y="1807264"/>
              <a:ext cx="1221509" cy="1657762"/>
            </a:xfrm>
            <a:prstGeom prst="homePlat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1" name="矩形 20"/>
            <p:cNvSpPr/>
            <p:nvPr/>
          </p:nvSpPr>
          <p:spPr>
            <a:xfrm>
              <a:off x="5205788" y="2304138"/>
              <a:ext cx="1657762" cy="461665"/>
            </a:xfrm>
            <a:prstGeom prst="rect">
              <a:avLst/>
            </a:prstGeom>
          </p:spPr>
          <p:txBody>
            <a:bodyPr wrap="square">
              <a:noAutofit/>
            </a:bodyPr>
            <a:lstStyle/>
            <a:p>
              <a:pPr algn="ctr">
                <a:defRPr/>
              </a:pPr>
              <a:r>
                <a:rPr lang="zh-CN" altLang="en-US" b="1" dirty="0">
                  <a:solidFill>
                    <a:srgbClr val="FFFFFF"/>
                  </a:solidFill>
                  <a:latin typeface="微软雅黑" pitchFamily="34" charset="-122"/>
                  <a:ea typeface="微软雅黑" pitchFamily="34" charset="-122"/>
                  <a:cs typeface="经典特宋简" pitchFamily="49" charset="-122"/>
                </a:rPr>
                <a:t>添加文本</a:t>
              </a:r>
            </a:p>
          </p:txBody>
        </p:sp>
      </p:grpSp>
      <p:cxnSp>
        <p:nvCxnSpPr>
          <p:cNvPr id="22" name="肘形连接符 21"/>
          <p:cNvCxnSpPr>
            <a:stCxn id="17" idx="1"/>
          </p:cNvCxnSpPr>
          <p:nvPr/>
        </p:nvCxnSpPr>
        <p:spPr>
          <a:xfrm rot="16200000" flipV="1">
            <a:off x="3112267" y="1116116"/>
            <a:ext cx="556480" cy="111296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5400000" flipH="1" flipV="1">
            <a:off x="6242831" y="1262764"/>
            <a:ext cx="556480" cy="83472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4" name="肘形连接符 23"/>
          <p:cNvCxnSpPr>
            <a:stCxn id="11" idx="1"/>
          </p:cNvCxnSpPr>
          <p:nvPr/>
        </p:nvCxnSpPr>
        <p:spPr>
          <a:xfrm rot="5400000">
            <a:off x="2468342" y="3757467"/>
            <a:ext cx="486920" cy="79994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5" name="肘形连接符 24"/>
          <p:cNvCxnSpPr/>
          <p:nvPr/>
        </p:nvCxnSpPr>
        <p:spPr>
          <a:xfrm rot="16200000" flipH="1">
            <a:off x="5203272" y="3771073"/>
            <a:ext cx="479353" cy="765160"/>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6" name="文本框 81"/>
          <p:cNvSpPr txBox="1">
            <a:spLocks noChangeArrowheads="1"/>
          </p:cNvSpPr>
          <p:nvPr/>
        </p:nvSpPr>
        <p:spPr bwMode="auto">
          <a:xfrm>
            <a:off x="698910" y="1264472"/>
            <a:ext cx="2197360" cy="97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spcAft>
                <a:spcPts val="600"/>
              </a:spcAft>
            </a:pPr>
            <a:r>
              <a:rPr lang="zh-CN" altLang="en-US" sz="1200" b="1" dirty="0">
                <a:solidFill>
                  <a:schemeClr val="tx1">
                    <a:lumMod val="65000"/>
                    <a:lumOff val="35000"/>
                  </a:schemeClr>
                </a:solidFill>
                <a:latin typeface="微软雅黑" pitchFamily="34" charset="-122"/>
                <a:ea typeface="微软雅黑" pitchFamily="34" charset="-122"/>
              </a:rPr>
              <a:t>输入您的标题</a:t>
            </a:r>
            <a:endParaRPr lang="en-US" altLang="zh-CN" sz="1200" b="1" dirty="0">
              <a:solidFill>
                <a:schemeClr val="tx1">
                  <a:lumMod val="65000"/>
                  <a:lumOff val="35000"/>
                </a:schemeClr>
              </a:solidFill>
              <a:latin typeface="微软雅黑" pitchFamily="34" charset="-122"/>
              <a:ea typeface="微软雅黑" pitchFamily="34" charset="-122"/>
            </a:endParaRPr>
          </a:p>
          <a:p>
            <a:pPr algn="ctr">
              <a:lnSpc>
                <a:spcPct val="120000"/>
              </a:lnSpc>
            </a:pPr>
            <a:r>
              <a:rPr lang="zh-CN" altLang="en-US" sz="1200" dirty="0">
                <a:solidFill>
                  <a:schemeClr val="tx1">
                    <a:lumMod val="65000"/>
                    <a:lumOff val="35000"/>
                  </a:schemeClr>
                </a:solidFill>
                <a:latin typeface="微软雅黑" pitchFamily="34" charset="-122"/>
                <a:ea typeface="微软雅黑" pitchFamily="34" charset="-122"/>
              </a:rPr>
              <a:t>此处输入您的文本请在此处输入您的文本输入您的文本</a:t>
            </a:r>
          </a:p>
        </p:txBody>
      </p:sp>
      <p:sp>
        <p:nvSpPr>
          <p:cNvPr id="27" name="文本框 81"/>
          <p:cNvSpPr txBox="1">
            <a:spLocks noChangeArrowheads="1"/>
          </p:cNvSpPr>
          <p:nvPr/>
        </p:nvSpPr>
        <p:spPr bwMode="auto">
          <a:xfrm>
            <a:off x="372364" y="3902759"/>
            <a:ext cx="1999548" cy="838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spcAft>
                <a:spcPts val="600"/>
              </a:spcAft>
            </a:pPr>
            <a:r>
              <a:rPr lang="zh-CN" altLang="en-US" sz="1200" b="1" dirty="0">
                <a:solidFill>
                  <a:schemeClr val="tx1">
                    <a:lumMod val="65000"/>
                    <a:lumOff val="35000"/>
                  </a:schemeClr>
                </a:solidFill>
                <a:latin typeface="微软雅黑" pitchFamily="34" charset="-122"/>
                <a:ea typeface="微软雅黑" pitchFamily="34" charset="-122"/>
              </a:rPr>
              <a:t>输入您的标题</a:t>
            </a:r>
            <a:endParaRPr lang="en-US" altLang="zh-CN" sz="1200" b="1" dirty="0">
              <a:solidFill>
                <a:schemeClr val="tx1">
                  <a:lumMod val="65000"/>
                  <a:lumOff val="35000"/>
                </a:schemeClr>
              </a:solidFill>
              <a:latin typeface="微软雅黑" pitchFamily="34" charset="-122"/>
              <a:ea typeface="微软雅黑" pitchFamily="34" charset="-122"/>
            </a:endParaRPr>
          </a:p>
          <a:p>
            <a:pPr algn="ctr">
              <a:lnSpc>
                <a:spcPct val="120000"/>
              </a:lnSpc>
            </a:pPr>
            <a:r>
              <a:rPr lang="zh-CN" altLang="en-US" sz="1200" dirty="0">
                <a:solidFill>
                  <a:schemeClr val="tx1">
                    <a:lumMod val="65000"/>
                    <a:lumOff val="35000"/>
                  </a:schemeClr>
                </a:solidFill>
                <a:latin typeface="微软雅黑" pitchFamily="34" charset="-122"/>
                <a:ea typeface="微软雅黑" pitchFamily="34" charset="-122"/>
              </a:rPr>
              <a:t>输入您的文本请在输入您的文本输入您的文本</a:t>
            </a:r>
          </a:p>
        </p:txBody>
      </p:sp>
      <p:sp>
        <p:nvSpPr>
          <p:cNvPr id="28" name="文本框 81"/>
          <p:cNvSpPr txBox="1">
            <a:spLocks noChangeArrowheads="1"/>
          </p:cNvSpPr>
          <p:nvPr/>
        </p:nvSpPr>
        <p:spPr bwMode="auto">
          <a:xfrm>
            <a:off x="6873123" y="1262782"/>
            <a:ext cx="1999548" cy="904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spcAft>
                <a:spcPts val="600"/>
              </a:spcAft>
            </a:pPr>
            <a:r>
              <a:rPr lang="zh-CN" altLang="en-US" sz="1200" b="1" dirty="0">
                <a:solidFill>
                  <a:schemeClr val="tx1">
                    <a:lumMod val="65000"/>
                    <a:lumOff val="35000"/>
                  </a:schemeClr>
                </a:solidFill>
                <a:latin typeface="微软雅黑" pitchFamily="34" charset="-122"/>
                <a:ea typeface="微软雅黑" pitchFamily="34" charset="-122"/>
              </a:rPr>
              <a:t>输入您的标题</a:t>
            </a:r>
            <a:endParaRPr lang="en-US" altLang="zh-CN" sz="1200" b="1" dirty="0">
              <a:solidFill>
                <a:schemeClr val="tx1">
                  <a:lumMod val="65000"/>
                  <a:lumOff val="35000"/>
                </a:schemeClr>
              </a:solidFill>
              <a:latin typeface="微软雅黑" pitchFamily="34" charset="-122"/>
              <a:ea typeface="微软雅黑" pitchFamily="34" charset="-122"/>
            </a:endParaRPr>
          </a:p>
          <a:p>
            <a:pPr algn="ctr">
              <a:lnSpc>
                <a:spcPct val="120000"/>
              </a:lnSpc>
            </a:pPr>
            <a:r>
              <a:rPr lang="zh-CN" altLang="en-US" sz="1200" dirty="0">
                <a:solidFill>
                  <a:schemeClr val="tx1">
                    <a:lumMod val="65000"/>
                    <a:lumOff val="35000"/>
                  </a:schemeClr>
                </a:solidFill>
                <a:latin typeface="微软雅黑" pitchFamily="34" charset="-122"/>
                <a:ea typeface="微软雅黑" pitchFamily="34" charset="-122"/>
              </a:rPr>
              <a:t>输入您的文本请在输入您的文本输入您的文本</a:t>
            </a:r>
          </a:p>
        </p:txBody>
      </p:sp>
      <p:sp>
        <p:nvSpPr>
          <p:cNvPr id="29" name="文本框 81"/>
          <p:cNvSpPr txBox="1">
            <a:spLocks noChangeArrowheads="1"/>
          </p:cNvSpPr>
          <p:nvPr/>
        </p:nvSpPr>
        <p:spPr bwMode="auto">
          <a:xfrm>
            <a:off x="5962540" y="3940186"/>
            <a:ext cx="2197360" cy="97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spcAft>
                <a:spcPts val="600"/>
              </a:spcAft>
            </a:pPr>
            <a:r>
              <a:rPr lang="zh-CN" altLang="en-US" sz="1200" b="1" dirty="0">
                <a:solidFill>
                  <a:schemeClr val="tx1">
                    <a:lumMod val="65000"/>
                    <a:lumOff val="35000"/>
                  </a:schemeClr>
                </a:solidFill>
                <a:latin typeface="微软雅黑" pitchFamily="34" charset="-122"/>
                <a:ea typeface="微软雅黑" pitchFamily="34" charset="-122"/>
              </a:rPr>
              <a:t>输入您的标题</a:t>
            </a:r>
            <a:endParaRPr lang="en-US" altLang="zh-CN" sz="1200" b="1" dirty="0">
              <a:solidFill>
                <a:schemeClr val="tx1">
                  <a:lumMod val="65000"/>
                  <a:lumOff val="35000"/>
                </a:schemeClr>
              </a:solidFill>
              <a:latin typeface="微软雅黑" pitchFamily="34" charset="-122"/>
              <a:ea typeface="微软雅黑" pitchFamily="34" charset="-122"/>
            </a:endParaRPr>
          </a:p>
          <a:p>
            <a:pPr algn="ctr">
              <a:lnSpc>
                <a:spcPct val="120000"/>
              </a:lnSpc>
            </a:pPr>
            <a:r>
              <a:rPr lang="zh-CN" altLang="en-US" sz="1200" dirty="0">
                <a:solidFill>
                  <a:schemeClr val="tx1">
                    <a:lumMod val="65000"/>
                    <a:lumOff val="35000"/>
                  </a:schemeClr>
                </a:solidFill>
                <a:latin typeface="微软雅黑" pitchFamily="34" charset="-122"/>
                <a:ea typeface="微软雅黑" pitchFamily="34" charset="-122"/>
              </a:rPr>
              <a:t>此处输入您的文本请在此处输入您的文本输入您的文本</a:t>
            </a:r>
          </a:p>
        </p:txBody>
      </p:sp>
    </p:spTree>
    <p:extLst>
      <p:ext uri="{BB962C8B-B14F-4D97-AF65-F5344CB8AC3E}">
        <p14:creationId xmlns:p14="http://schemas.microsoft.com/office/powerpoint/2010/main" val="340676384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2" presetClass="entr" presetSubtype="4"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1" fill="hold" nodeType="withEffect">
                                  <p:stCondLst>
                                    <p:cond delay="25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0-#ppt_h/2"/>
                                          </p:val>
                                        </p:tav>
                                        <p:tav tm="100000">
                                          <p:val>
                                            <p:strVal val="#ppt_y"/>
                                          </p:val>
                                        </p:tav>
                                      </p:tavLst>
                                    </p:anim>
                                  </p:childTnLst>
                                </p:cTn>
                              </p:par>
                              <p:par>
                                <p:cTn id="30" presetID="2" presetClass="entr" presetSubtype="4" fill="hold" nodeType="withEffect">
                                  <p:stCondLst>
                                    <p:cond delay="50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par>
                                <p:cTn id="34" presetID="2" presetClass="entr" presetSubtype="1" fill="hold" nodeType="withEffect">
                                  <p:stCondLst>
                                    <p:cond delay="75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0-#ppt_h/2"/>
                                          </p:val>
                                        </p:tav>
                                        <p:tav tm="100000">
                                          <p:val>
                                            <p:strVal val="#ppt_y"/>
                                          </p:val>
                                        </p:tav>
                                      </p:tavLst>
                                    </p:anim>
                                  </p:childTnLst>
                                </p:cTn>
                              </p:par>
                            </p:childTnLst>
                          </p:cTn>
                        </p:par>
                        <p:par>
                          <p:cTn id="38" fill="hold">
                            <p:stCondLst>
                              <p:cond delay="3025"/>
                            </p:stCondLst>
                            <p:childTnLst>
                              <p:par>
                                <p:cTn id="39" presetID="22" presetClass="entr" presetSubtype="2"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right)">
                                      <p:cBhvr>
                                        <p:cTn id="41" dur="500"/>
                                        <p:tgtEl>
                                          <p:spTgt spid="24"/>
                                        </p:tgtEl>
                                      </p:cBhvr>
                                    </p:animEffect>
                                  </p:childTnLst>
                                </p:cTn>
                              </p:par>
                            </p:childTnLst>
                          </p:cTn>
                        </p:par>
                        <p:par>
                          <p:cTn id="42" fill="hold">
                            <p:stCondLst>
                              <p:cond delay="3525"/>
                            </p:stCondLst>
                            <p:childTnLst>
                              <p:par>
                                <p:cTn id="43" presetID="22" presetClass="entr" presetSubtype="2"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right)">
                                      <p:cBhvr>
                                        <p:cTn id="45" dur="500"/>
                                        <p:tgtEl>
                                          <p:spTgt spid="27"/>
                                        </p:tgtEl>
                                      </p:cBhvr>
                                    </p:animEffect>
                                  </p:childTnLst>
                                </p:cTn>
                              </p:par>
                            </p:childTnLst>
                          </p:cTn>
                        </p:par>
                        <p:par>
                          <p:cTn id="46" fill="hold">
                            <p:stCondLst>
                              <p:cond delay="4025"/>
                            </p:stCondLst>
                            <p:childTnLst>
                              <p:par>
                                <p:cTn id="47" presetID="22" presetClass="entr" presetSubtype="2"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right)">
                                      <p:cBhvr>
                                        <p:cTn id="49" dur="500"/>
                                        <p:tgtEl>
                                          <p:spTgt spid="22"/>
                                        </p:tgtEl>
                                      </p:cBhvr>
                                    </p:animEffect>
                                  </p:childTnLst>
                                </p:cTn>
                              </p:par>
                            </p:childTnLst>
                          </p:cTn>
                        </p:par>
                        <p:par>
                          <p:cTn id="50" fill="hold">
                            <p:stCondLst>
                              <p:cond delay="4525"/>
                            </p:stCondLst>
                            <p:childTnLst>
                              <p:par>
                                <p:cTn id="51" presetID="22" presetClass="entr" presetSubtype="2"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right)">
                                      <p:cBhvr>
                                        <p:cTn id="53" dur="500"/>
                                        <p:tgtEl>
                                          <p:spTgt spid="26"/>
                                        </p:tgtEl>
                                      </p:cBhvr>
                                    </p:animEffect>
                                  </p:childTnLst>
                                </p:cTn>
                              </p:par>
                            </p:childTnLst>
                          </p:cTn>
                        </p:par>
                        <p:par>
                          <p:cTn id="54" fill="hold">
                            <p:stCondLst>
                              <p:cond delay="5025"/>
                            </p:stCondLst>
                            <p:childTnLst>
                              <p:par>
                                <p:cTn id="55" presetID="22" presetClass="entr" presetSubtype="8"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wipe(left)">
                                      <p:cBhvr>
                                        <p:cTn id="57" dur="500"/>
                                        <p:tgtEl>
                                          <p:spTgt spid="25"/>
                                        </p:tgtEl>
                                      </p:cBhvr>
                                    </p:animEffect>
                                  </p:childTnLst>
                                </p:cTn>
                              </p:par>
                            </p:childTnLst>
                          </p:cTn>
                        </p:par>
                        <p:par>
                          <p:cTn id="58" fill="hold">
                            <p:stCondLst>
                              <p:cond delay="5525"/>
                            </p:stCondLst>
                            <p:childTnLst>
                              <p:par>
                                <p:cTn id="59" presetID="22" presetClass="entr" presetSubtype="8" fill="hold" grpId="0"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left)">
                                      <p:cBhvr>
                                        <p:cTn id="61" dur="500"/>
                                        <p:tgtEl>
                                          <p:spTgt spid="29"/>
                                        </p:tgtEl>
                                      </p:cBhvr>
                                    </p:animEffect>
                                  </p:childTnLst>
                                </p:cTn>
                              </p:par>
                            </p:childTnLst>
                          </p:cTn>
                        </p:par>
                        <p:par>
                          <p:cTn id="62" fill="hold">
                            <p:stCondLst>
                              <p:cond delay="6025"/>
                            </p:stCondLst>
                            <p:childTnLst>
                              <p:par>
                                <p:cTn id="63" presetID="22" presetClass="entr" presetSubtype="8"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wipe(left)">
                                      <p:cBhvr>
                                        <p:cTn id="65" dur="500"/>
                                        <p:tgtEl>
                                          <p:spTgt spid="23"/>
                                        </p:tgtEl>
                                      </p:cBhvr>
                                    </p:animEffect>
                                  </p:childTnLst>
                                </p:cTn>
                              </p:par>
                            </p:childTnLst>
                          </p:cTn>
                        </p:par>
                        <p:par>
                          <p:cTn id="66" fill="hold">
                            <p:stCondLst>
                              <p:cond delay="6525"/>
                            </p:stCondLst>
                            <p:childTnLst>
                              <p:par>
                                <p:cTn id="67" presetID="22" presetClass="entr" presetSubtype="8" fill="hold" grpId="0" nodeType="after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left)">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26" grpId="0"/>
      <p:bldP spid="27" grpId="0"/>
      <p:bldP spid="28" grpId="0"/>
      <p:bldP spid="2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30</a:t>
            </a:fld>
            <a:endParaRPr lang="zh-CN" altLang="en-US" sz="1800" dirty="0">
              <a:solidFill>
                <a:schemeClr val="bg1"/>
              </a:solidFill>
            </a:endParaRPr>
          </a:p>
        </p:txBody>
      </p:sp>
      <p:sp>
        <p:nvSpPr>
          <p:cNvPr id="7" name="矩形 21"/>
          <p:cNvSpPr/>
          <p:nvPr/>
        </p:nvSpPr>
        <p:spPr>
          <a:xfrm>
            <a:off x="915307" y="1491631"/>
            <a:ext cx="1296144" cy="1503527"/>
          </a:xfrm>
          <a:custGeom>
            <a:avLst/>
            <a:gdLst/>
            <a:ahLst/>
            <a:cxnLst/>
            <a:rect l="l" t="t" r="r" b="b"/>
            <a:pathLst>
              <a:path w="1296144" h="1503527">
                <a:moveTo>
                  <a:pt x="648072" y="0"/>
                </a:moveTo>
                <a:lnTo>
                  <a:pt x="1296144" y="324036"/>
                </a:lnTo>
                <a:lnTo>
                  <a:pt x="1296144" y="1179491"/>
                </a:lnTo>
                <a:lnTo>
                  <a:pt x="648072" y="1503527"/>
                </a:lnTo>
                <a:lnTo>
                  <a:pt x="0" y="1179491"/>
                </a:lnTo>
                <a:lnTo>
                  <a:pt x="0" y="324036"/>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1"/>
          <p:cNvSpPr/>
          <p:nvPr/>
        </p:nvSpPr>
        <p:spPr>
          <a:xfrm>
            <a:off x="6734550" y="1491631"/>
            <a:ext cx="1296144" cy="1503527"/>
          </a:xfrm>
          <a:custGeom>
            <a:avLst/>
            <a:gdLst/>
            <a:ahLst/>
            <a:cxnLst/>
            <a:rect l="l" t="t" r="r" b="b"/>
            <a:pathLst>
              <a:path w="1296144" h="1503527">
                <a:moveTo>
                  <a:pt x="648072" y="0"/>
                </a:moveTo>
                <a:lnTo>
                  <a:pt x="1296144" y="324036"/>
                </a:lnTo>
                <a:lnTo>
                  <a:pt x="1296144" y="1179491"/>
                </a:lnTo>
                <a:lnTo>
                  <a:pt x="648072" y="1503527"/>
                </a:lnTo>
                <a:lnTo>
                  <a:pt x="0" y="1179491"/>
                </a:lnTo>
                <a:lnTo>
                  <a:pt x="0" y="324036"/>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1"/>
          <p:cNvSpPr/>
          <p:nvPr/>
        </p:nvSpPr>
        <p:spPr>
          <a:xfrm>
            <a:off x="2816849" y="1491631"/>
            <a:ext cx="1296144" cy="1503527"/>
          </a:xfrm>
          <a:custGeom>
            <a:avLst/>
            <a:gdLst/>
            <a:ahLst/>
            <a:cxnLst/>
            <a:rect l="l" t="t" r="r" b="b"/>
            <a:pathLst>
              <a:path w="1296144" h="1503527">
                <a:moveTo>
                  <a:pt x="648072" y="0"/>
                </a:moveTo>
                <a:lnTo>
                  <a:pt x="1296144" y="324036"/>
                </a:lnTo>
                <a:lnTo>
                  <a:pt x="1296144" y="1179491"/>
                </a:lnTo>
                <a:lnTo>
                  <a:pt x="648072" y="1503527"/>
                </a:lnTo>
                <a:lnTo>
                  <a:pt x="0" y="1179491"/>
                </a:lnTo>
                <a:lnTo>
                  <a:pt x="0" y="324036"/>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1"/>
          <p:cNvSpPr/>
          <p:nvPr/>
        </p:nvSpPr>
        <p:spPr>
          <a:xfrm>
            <a:off x="4775699" y="1491631"/>
            <a:ext cx="1296144" cy="1503527"/>
          </a:xfrm>
          <a:custGeom>
            <a:avLst/>
            <a:gdLst/>
            <a:ahLst/>
            <a:cxnLst/>
            <a:rect l="l" t="t" r="r" b="b"/>
            <a:pathLst>
              <a:path w="1296144" h="1503527">
                <a:moveTo>
                  <a:pt x="648072" y="0"/>
                </a:moveTo>
                <a:lnTo>
                  <a:pt x="1296144" y="324036"/>
                </a:lnTo>
                <a:lnTo>
                  <a:pt x="1296144" y="1179491"/>
                </a:lnTo>
                <a:lnTo>
                  <a:pt x="648072" y="1503527"/>
                </a:lnTo>
                <a:lnTo>
                  <a:pt x="0" y="1179491"/>
                </a:lnTo>
                <a:lnTo>
                  <a:pt x="0" y="324036"/>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a:spLocks/>
          </p:cNvSpPr>
          <p:nvPr/>
        </p:nvSpPr>
        <p:spPr>
          <a:xfrm>
            <a:off x="1956143" y="1635647"/>
            <a:ext cx="396000" cy="396000"/>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1</a:t>
            </a:r>
            <a:endParaRPr lang="zh-CN" altLang="en-US" dirty="0">
              <a:latin typeface="华文细黑" panose="02010600040101010101" pitchFamily="2" charset="-122"/>
              <a:ea typeface="华文细黑" panose="02010600040101010101" pitchFamily="2" charset="-122"/>
            </a:endParaRPr>
          </a:p>
        </p:txBody>
      </p:sp>
      <p:sp>
        <p:nvSpPr>
          <p:cNvPr id="15" name="椭圆 14"/>
          <p:cNvSpPr>
            <a:spLocks/>
          </p:cNvSpPr>
          <p:nvPr/>
        </p:nvSpPr>
        <p:spPr>
          <a:xfrm>
            <a:off x="3914993" y="1635647"/>
            <a:ext cx="396000" cy="396000"/>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2</a:t>
            </a:r>
            <a:endParaRPr lang="zh-CN" altLang="en-US" dirty="0">
              <a:latin typeface="华文细黑" panose="02010600040101010101" pitchFamily="2" charset="-122"/>
              <a:ea typeface="华文细黑" panose="02010600040101010101" pitchFamily="2" charset="-122"/>
            </a:endParaRPr>
          </a:p>
        </p:txBody>
      </p:sp>
      <p:sp>
        <p:nvSpPr>
          <p:cNvPr id="16" name="椭圆 15"/>
          <p:cNvSpPr>
            <a:spLocks/>
          </p:cNvSpPr>
          <p:nvPr/>
        </p:nvSpPr>
        <p:spPr>
          <a:xfrm>
            <a:off x="5873843" y="1635647"/>
            <a:ext cx="396000" cy="396000"/>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3</a:t>
            </a:r>
            <a:endParaRPr lang="zh-CN" altLang="en-US" dirty="0">
              <a:latin typeface="华文细黑" panose="02010600040101010101" pitchFamily="2" charset="-122"/>
              <a:ea typeface="华文细黑" panose="02010600040101010101" pitchFamily="2" charset="-122"/>
            </a:endParaRPr>
          </a:p>
        </p:txBody>
      </p:sp>
      <p:sp>
        <p:nvSpPr>
          <p:cNvPr id="17" name="椭圆 16"/>
          <p:cNvSpPr>
            <a:spLocks/>
          </p:cNvSpPr>
          <p:nvPr/>
        </p:nvSpPr>
        <p:spPr>
          <a:xfrm>
            <a:off x="7832694" y="1635647"/>
            <a:ext cx="396000" cy="396000"/>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4</a:t>
            </a:r>
            <a:endParaRPr lang="zh-CN" altLang="en-US" dirty="0">
              <a:latin typeface="华文细黑" panose="02010600040101010101" pitchFamily="2" charset="-122"/>
              <a:ea typeface="华文细黑" panose="02010600040101010101" pitchFamily="2" charset="-122"/>
            </a:endParaRPr>
          </a:p>
        </p:txBody>
      </p:sp>
      <p:sp>
        <p:nvSpPr>
          <p:cNvPr id="18" name="文本框 7"/>
          <p:cNvSpPr txBox="1">
            <a:spLocks noChangeArrowheads="1"/>
          </p:cNvSpPr>
          <p:nvPr/>
        </p:nvSpPr>
        <p:spPr bwMode="auto">
          <a:xfrm>
            <a:off x="657636" y="3219823"/>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添加对图片的说明文字添加对图片的说明文字</a:t>
            </a:r>
          </a:p>
        </p:txBody>
      </p:sp>
      <p:sp>
        <p:nvSpPr>
          <p:cNvPr id="19" name="文本框 7"/>
          <p:cNvSpPr txBox="1">
            <a:spLocks noChangeArrowheads="1"/>
          </p:cNvSpPr>
          <p:nvPr/>
        </p:nvSpPr>
        <p:spPr bwMode="auto">
          <a:xfrm>
            <a:off x="2559178" y="3219823"/>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添加对图片的说明文字添加对图片的说明文字</a:t>
            </a:r>
          </a:p>
        </p:txBody>
      </p:sp>
      <p:sp>
        <p:nvSpPr>
          <p:cNvPr id="20" name="文本框 7"/>
          <p:cNvSpPr txBox="1">
            <a:spLocks noChangeArrowheads="1"/>
          </p:cNvSpPr>
          <p:nvPr/>
        </p:nvSpPr>
        <p:spPr bwMode="auto">
          <a:xfrm>
            <a:off x="4518028" y="3219823"/>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添加对图片的说明文字添加对图片的说明文字</a:t>
            </a:r>
          </a:p>
        </p:txBody>
      </p:sp>
      <p:sp>
        <p:nvSpPr>
          <p:cNvPr id="21" name="文本框 7"/>
          <p:cNvSpPr txBox="1">
            <a:spLocks noChangeArrowheads="1"/>
          </p:cNvSpPr>
          <p:nvPr/>
        </p:nvSpPr>
        <p:spPr bwMode="auto">
          <a:xfrm>
            <a:off x="6444612" y="3219823"/>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添加对图片的说明文字添加对图片的说明文字</a:t>
            </a:r>
          </a:p>
        </p:txBody>
      </p:sp>
    </p:spTree>
    <p:extLst>
      <p:ext uri="{BB962C8B-B14F-4D97-AF65-F5344CB8AC3E}">
        <p14:creationId xmlns:p14="http://schemas.microsoft.com/office/powerpoint/2010/main" val="54251066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31"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ppt_w</p:attrName>
                                        </p:attrNameLst>
                                      </p:cBhvr>
                                      <p:tavLst>
                                        <p:tav tm="0">
                                          <p:val>
                                            <p:fltVal val="0"/>
                                          </p:val>
                                        </p:tav>
                                        <p:tav tm="100000">
                                          <p:val>
                                            <p:strVal val="#ppt_w"/>
                                          </p:val>
                                        </p:tav>
                                      </p:tavLst>
                                    </p:anim>
                                    <p:anim calcmode="lin" valueType="num">
                                      <p:cBhvr>
                                        <p:cTn id="25" dur="1000" fill="hold"/>
                                        <p:tgtEl>
                                          <p:spTgt spid="7"/>
                                        </p:tgtEl>
                                        <p:attrNameLst>
                                          <p:attrName>ppt_h</p:attrName>
                                        </p:attrNameLst>
                                      </p:cBhvr>
                                      <p:tavLst>
                                        <p:tav tm="0">
                                          <p:val>
                                            <p:fltVal val="0"/>
                                          </p:val>
                                        </p:tav>
                                        <p:tav tm="100000">
                                          <p:val>
                                            <p:strVal val="#ppt_h"/>
                                          </p:val>
                                        </p:tav>
                                      </p:tavLst>
                                    </p:anim>
                                    <p:anim calcmode="lin" valueType="num">
                                      <p:cBhvr>
                                        <p:cTn id="26" dur="1000" fill="hold"/>
                                        <p:tgtEl>
                                          <p:spTgt spid="7"/>
                                        </p:tgtEl>
                                        <p:attrNameLst>
                                          <p:attrName>style.rotation</p:attrName>
                                        </p:attrNameLst>
                                      </p:cBhvr>
                                      <p:tavLst>
                                        <p:tav tm="0">
                                          <p:val>
                                            <p:fltVal val="90"/>
                                          </p:val>
                                        </p:tav>
                                        <p:tav tm="100000">
                                          <p:val>
                                            <p:fltVal val="0"/>
                                          </p:val>
                                        </p:tav>
                                      </p:tavLst>
                                    </p:anim>
                                    <p:animEffect transition="in" filter="fade">
                                      <p:cBhvr>
                                        <p:cTn id="27" dur="1000"/>
                                        <p:tgtEl>
                                          <p:spTgt spid="7"/>
                                        </p:tgtEl>
                                      </p:cBhvr>
                                    </p:animEffect>
                                  </p:childTnLst>
                                </p:cTn>
                              </p:par>
                              <p:par>
                                <p:cTn id="28" presetID="31" presetClass="entr" presetSubtype="0" fill="hold" grpId="0" nodeType="withEffect">
                                  <p:stCondLst>
                                    <p:cond delay="250"/>
                                  </p:stCondLst>
                                  <p:childTnLst>
                                    <p:set>
                                      <p:cBhvr>
                                        <p:cTn id="29" dur="1" fill="hold">
                                          <p:stCondLst>
                                            <p:cond delay="0"/>
                                          </p:stCondLst>
                                        </p:cTn>
                                        <p:tgtEl>
                                          <p:spTgt spid="12"/>
                                        </p:tgtEl>
                                        <p:attrNameLst>
                                          <p:attrName>style.visibility</p:attrName>
                                        </p:attrNameLst>
                                      </p:cBhvr>
                                      <p:to>
                                        <p:strVal val="visible"/>
                                      </p:to>
                                    </p:set>
                                    <p:anim calcmode="lin" valueType="num">
                                      <p:cBhvr>
                                        <p:cTn id="30" dur="1000" fill="hold"/>
                                        <p:tgtEl>
                                          <p:spTgt spid="12"/>
                                        </p:tgtEl>
                                        <p:attrNameLst>
                                          <p:attrName>ppt_w</p:attrName>
                                        </p:attrNameLst>
                                      </p:cBhvr>
                                      <p:tavLst>
                                        <p:tav tm="0">
                                          <p:val>
                                            <p:fltVal val="0"/>
                                          </p:val>
                                        </p:tav>
                                        <p:tav tm="100000">
                                          <p:val>
                                            <p:strVal val="#ppt_w"/>
                                          </p:val>
                                        </p:tav>
                                      </p:tavLst>
                                    </p:anim>
                                    <p:anim calcmode="lin" valueType="num">
                                      <p:cBhvr>
                                        <p:cTn id="31" dur="1000" fill="hold"/>
                                        <p:tgtEl>
                                          <p:spTgt spid="12"/>
                                        </p:tgtEl>
                                        <p:attrNameLst>
                                          <p:attrName>ppt_h</p:attrName>
                                        </p:attrNameLst>
                                      </p:cBhvr>
                                      <p:tavLst>
                                        <p:tav tm="0">
                                          <p:val>
                                            <p:fltVal val="0"/>
                                          </p:val>
                                        </p:tav>
                                        <p:tav tm="100000">
                                          <p:val>
                                            <p:strVal val="#ppt_h"/>
                                          </p:val>
                                        </p:tav>
                                      </p:tavLst>
                                    </p:anim>
                                    <p:anim calcmode="lin" valueType="num">
                                      <p:cBhvr>
                                        <p:cTn id="32" dur="1000" fill="hold"/>
                                        <p:tgtEl>
                                          <p:spTgt spid="12"/>
                                        </p:tgtEl>
                                        <p:attrNameLst>
                                          <p:attrName>style.rotation</p:attrName>
                                        </p:attrNameLst>
                                      </p:cBhvr>
                                      <p:tavLst>
                                        <p:tav tm="0">
                                          <p:val>
                                            <p:fltVal val="90"/>
                                          </p:val>
                                        </p:tav>
                                        <p:tav tm="100000">
                                          <p:val>
                                            <p:fltVal val="0"/>
                                          </p:val>
                                        </p:tav>
                                      </p:tavLst>
                                    </p:anim>
                                    <p:animEffect transition="in" filter="fade">
                                      <p:cBhvr>
                                        <p:cTn id="33" dur="1000"/>
                                        <p:tgtEl>
                                          <p:spTgt spid="12"/>
                                        </p:tgtEl>
                                      </p:cBhvr>
                                    </p:animEffect>
                                  </p:childTnLst>
                                </p:cTn>
                              </p:par>
                              <p:par>
                                <p:cTn id="34" presetID="31" presetClass="entr" presetSubtype="0" fill="hold" grpId="0" nodeType="withEffect">
                                  <p:stCondLst>
                                    <p:cond delay="500"/>
                                  </p:stCondLst>
                                  <p:childTnLst>
                                    <p:set>
                                      <p:cBhvr>
                                        <p:cTn id="35" dur="1" fill="hold">
                                          <p:stCondLst>
                                            <p:cond delay="0"/>
                                          </p:stCondLst>
                                        </p:cTn>
                                        <p:tgtEl>
                                          <p:spTgt spid="13"/>
                                        </p:tgtEl>
                                        <p:attrNameLst>
                                          <p:attrName>style.visibility</p:attrName>
                                        </p:attrNameLst>
                                      </p:cBhvr>
                                      <p:to>
                                        <p:strVal val="visible"/>
                                      </p:to>
                                    </p:set>
                                    <p:anim calcmode="lin" valueType="num">
                                      <p:cBhvr>
                                        <p:cTn id="36" dur="1000" fill="hold"/>
                                        <p:tgtEl>
                                          <p:spTgt spid="13"/>
                                        </p:tgtEl>
                                        <p:attrNameLst>
                                          <p:attrName>ppt_w</p:attrName>
                                        </p:attrNameLst>
                                      </p:cBhvr>
                                      <p:tavLst>
                                        <p:tav tm="0">
                                          <p:val>
                                            <p:fltVal val="0"/>
                                          </p:val>
                                        </p:tav>
                                        <p:tav tm="100000">
                                          <p:val>
                                            <p:strVal val="#ppt_w"/>
                                          </p:val>
                                        </p:tav>
                                      </p:tavLst>
                                    </p:anim>
                                    <p:anim calcmode="lin" valueType="num">
                                      <p:cBhvr>
                                        <p:cTn id="37" dur="1000" fill="hold"/>
                                        <p:tgtEl>
                                          <p:spTgt spid="13"/>
                                        </p:tgtEl>
                                        <p:attrNameLst>
                                          <p:attrName>ppt_h</p:attrName>
                                        </p:attrNameLst>
                                      </p:cBhvr>
                                      <p:tavLst>
                                        <p:tav tm="0">
                                          <p:val>
                                            <p:fltVal val="0"/>
                                          </p:val>
                                        </p:tav>
                                        <p:tav tm="100000">
                                          <p:val>
                                            <p:strVal val="#ppt_h"/>
                                          </p:val>
                                        </p:tav>
                                      </p:tavLst>
                                    </p:anim>
                                    <p:anim calcmode="lin" valueType="num">
                                      <p:cBhvr>
                                        <p:cTn id="38" dur="1000" fill="hold"/>
                                        <p:tgtEl>
                                          <p:spTgt spid="13"/>
                                        </p:tgtEl>
                                        <p:attrNameLst>
                                          <p:attrName>style.rotation</p:attrName>
                                        </p:attrNameLst>
                                      </p:cBhvr>
                                      <p:tavLst>
                                        <p:tav tm="0">
                                          <p:val>
                                            <p:fltVal val="90"/>
                                          </p:val>
                                        </p:tav>
                                        <p:tav tm="100000">
                                          <p:val>
                                            <p:fltVal val="0"/>
                                          </p:val>
                                        </p:tav>
                                      </p:tavLst>
                                    </p:anim>
                                    <p:animEffect transition="in" filter="fade">
                                      <p:cBhvr>
                                        <p:cTn id="39" dur="1000"/>
                                        <p:tgtEl>
                                          <p:spTgt spid="13"/>
                                        </p:tgtEl>
                                      </p:cBhvr>
                                    </p:animEffect>
                                  </p:childTnLst>
                                </p:cTn>
                              </p:par>
                              <p:par>
                                <p:cTn id="40" presetID="31" presetClass="entr" presetSubtype="0" fill="hold" grpId="0" nodeType="withEffect">
                                  <p:stCondLst>
                                    <p:cond delay="75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 calcmode="lin" valueType="num">
                                      <p:cBhvr>
                                        <p:cTn id="44" dur="1000" fill="hold"/>
                                        <p:tgtEl>
                                          <p:spTgt spid="11"/>
                                        </p:tgtEl>
                                        <p:attrNameLst>
                                          <p:attrName>style.rotation</p:attrName>
                                        </p:attrNameLst>
                                      </p:cBhvr>
                                      <p:tavLst>
                                        <p:tav tm="0">
                                          <p:val>
                                            <p:fltVal val="90"/>
                                          </p:val>
                                        </p:tav>
                                        <p:tav tm="100000">
                                          <p:val>
                                            <p:fltVal val="0"/>
                                          </p:val>
                                        </p:tav>
                                      </p:tavLst>
                                    </p:anim>
                                    <p:animEffect transition="in" filter="fade">
                                      <p:cBhvr>
                                        <p:cTn id="45" dur="1000"/>
                                        <p:tgtEl>
                                          <p:spTgt spid="11"/>
                                        </p:tgtEl>
                                      </p:cBhvr>
                                    </p:animEffect>
                                  </p:childTnLst>
                                </p:cTn>
                              </p:par>
                            </p:childTnLst>
                          </p:cTn>
                        </p:par>
                        <p:par>
                          <p:cTn id="46" fill="hold">
                            <p:stCondLst>
                              <p:cond delay="3525"/>
                            </p:stCondLst>
                            <p:childTnLst>
                              <p:par>
                                <p:cTn id="47" presetID="52"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Scale>
                                      <p:cBhvr>
                                        <p:cTn id="4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4"/>
                                        </p:tgtEl>
                                        <p:attrNameLst>
                                          <p:attrName>ppt_x</p:attrName>
                                          <p:attrName>ppt_y</p:attrName>
                                        </p:attrNameLst>
                                      </p:cBhvr>
                                    </p:animMotion>
                                    <p:animEffect transition="in" filter="fade">
                                      <p:cBhvr>
                                        <p:cTn id="51" dur="1000"/>
                                        <p:tgtEl>
                                          <p:spTgt spid="14"/>
                                        </p:tgtEl>
                                      </p:cBhvr>
                                    </p:animEffect>
                                  </p:childTnLst>
                                </p:cTn>
                              </p:par>
                              <p:par>
                                <p:cTn id="52" presetID="52" presetClass="entr" presetSubtype="0" fill="hold" grpId="0" nodeType="withEffect">
                                  <p:stCondLst>
                                    <p:cond delay="250"/>
                                  </p:stCondLst>
                                  <p:childTnLst>
                                    <p:set>
                                      <p:cBhvr>
                                        <p:cTn id="53" dur="1" fill="hold">
                                          <p:stCondLst>
                                            <p:cond delay="0"/>
                                          </p:stCondLst>
                                        </p:cTn>
                                        <p:tgtEl>
                                          <p:spTgt spid="15"/>
                                        </p:tgtEl>
                                        <p:attrNameLst>
                                          <p:attrName>style.visibility</p:attrName>
                                        </p:attrNameLst>
                                      </p:cBhvr>
                                      <p:to>
                                        <p:strVal val="visible"/>
                                      </p:to>
                                    </p:set>
                                    <p:animScale>
                                      <p:cBhvr>
                                        <p:cTn id="5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15"/>
                                        </p:tgtEl>
                                        <p:attrNameLst>
                                          <p:attrName>ppt_x</p:attrName>
                                          <p:attrName>ppt_y</p:attrName>
                                        </p:attrNameLst>
                                      </p:cBhvr>
                                    </p:animMotion>
                                    <p:animEffect transition="in" filter="fade">
                                      <p:cBhvr>
                                        <p:cTn id="56" dur="1000"/>
                                        <p:tgtEl>
                                          <p:spTgt spid="15"/>
                                        </p:tgtEl>
                                      </p:cBhvr>
                                    </p:animEffect>
                                  </p:childTnLst>
                                </p:cTn>
                              </p:par>
                              <p:par>
                                <p:cTn id="57" presetID="52" presetClass="entr" presetSubtype="0" fill="hold" grpId="0" nodeType="withEffect">
                                  <p:stCondLst>
                                    <p:cond delay="500"/>
                                  </p:stCondLst>
                                  <p:childTnLst>
                                    <p:set>
                                      <p:cBhvr>
                                        <p:cTn id="58" dur="1" fill="hold">
                                          <p:stCondLst>
                                            <p:cond delay="0"/>
                                          </p:stCondLst>
                                        </p:cTn>
                                        <p:tgtEl>
                                          <p:spTgt spid="16"/>
                                        </p:tgtEl>
                                        <p:attrNameLst>
                                          <p:attrName>style.visibility</p:attrName>
                                        </p:attrNameLst>
                                      </p:cBhvr>
                                      <p:to>
                                        <p:strVal val="visible"/>
                                      </p:to>
                                    </p:set>
                                    <p:animScale>
                                      <p:cBhvr>
                                        <p:cTn id="5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16"/>
                                        </p:tgtEl>
                                        <p:attrNameLst>
                                          <p:attrName>ppt_x</p:attrName>
                                          <p:attrName>ppt_y</p:attrName>
                                        </p:attrNameLst>
                                      </p:cBhvr>
                                    </p:animMotion>
                                    <p:animEffect transition="in" filter="fade">
                                      <p:cBhvr>
                                        <p:cTn id="61" dur="1000"/>
                                        <p:tgtEl>
                                          <p:spTgt spid="16"/>
                                        </p:tgtEl>
                                      </p:cBhvr>
                                    </p:animEffect>
                                  </p:childTnLst>
                                </p:cTn>
                              </p:par>
                              <p:par>
                                <p:cTn id="62" presetID="52" presetClass="entr" presetSubtype="0" fill="hold" grpId="0" nodeType="withEffect">
                                  <p:stCondLst>
                                    <p:cond delay="750"/>
                                  </p:stCondLst>
                                  <p:childTnLst>
                                    <p:set>
                                      <p:cBhvr>
                                        <p:cTn id="63" dur="1" fill="hold">
                                          <p:stCondLst>
                                            <p:cond delay="0"/>
                                          </p:stCondLst>
                                        </p:cTn>
                                        <p:tgtEl>
                                          <p:spTgt spid="17"/>
                                        </p:tgtEl>
                                        <p:attrNameLst>
                                          <p:attrName>style.visibility</p:attrName>
                                        </p:attrNameLst>
                                      </p:cBhvr>
                                      <p:to>
                                        <p:strVal val="visible"/>
                                      </p:to>
                                    </p:set>
                                    <p:animScale>
                                      <p:cBhvr>
                                        <p:cTn id="64"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1000" decel="50000" fill="hold">
                                          <p:stCondLst>
                                            <p:cond delay="0"/>
                                          </p:stCondLst>
                                        </p:cTn>
                                        <p:tgtEl>
                                          <p:spTgt spid="17"/>
                                        </p:tgtEl>
                                        <p:attrNameLst>
                                          <p:attrName>ppt_x</p:attrName>
                                          <p:attrName>ppt_y</p:attrName>
                                        </p:attrNameLst>
                                      </p:cBhvr>
                                    </p:animMotion>
                                    <p:animEffect transition="in" filter="fade">
                                      <p:cBhvr>
                                        <p:cTn id="66" dur="1000"/>
                                        <p:tgtEl>
                                          <p:spTgt spid="17"/>
                                        </p:tgtEl>
                                      </p:cBhvr>
                                    </p:animEffect>
                                  </p:childTnLst>
                                </p:cTn>
                              </p:par>
                            </p:childTnLst>
                          </p:cTn>
                        </p:par>
                        <p:par>
                          <p:cTn id="67" fill="hold">
                            <p:stCondLst>
                              <p:cond delay="5275"/>
                            </p:stCondLst>
                            <p:childTnLst>
                              <p:par>
                                <p:cTn id="68" presetID="22" presetClass="entr" presetSubtype="1"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wipe(up)">
                                      <p:cBhvr>
                                        <p:cTn id="70" dur="500"/>
                                        <p:tgtEl>
                                          <p:spTgt spid="18"/>
                                        </p:tgtEl>
                                      </p:cBhvr>
                                    </p:animEffect>
                                  </p:childTnLst>
                                </p:cTn>
                              </p:par>
                            </p:childTnLst>
                          </p:cTn>
                        </p:par>
                        <p:par>
                          <p:cTn id="71" fill="hold">
                            <p:stCondLst>
                              <p:cond delay="5775"/>
                            </p:stCondLst>
                            <p:childTnLst>
                              <p:par>
                                <p:cTn id="72" presetID="22" presetClass="entr" presetSubtype="1"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up)">
                                      <p:cBhvr>
                                        <p:cTn id="74" dur="500"/>
                                        <p:tgtEl>
                                          <p:spTgt spid="19"/>
                                        </p:tgtEl>
                                      </p:cBhvr>
                                    </p:animEffect>
                                  </p:childTnLst>
                                </p:cTn>
                              </p:par>
                            </p:childTnLst>
                          </p:cTn>
                        </p:par>
                        <p:par>
                          <p:cTn id="75" fill="hold">
                            <p:stCondLst>
                              <p:cond delay="6275"/>
                            </p:stCondLst>
                            <p:childTnLst>
                              <p:par>
                                <p:cTn id="76" presetID="22" presetClass="entr" presetSubtype="1" fill="hold" grpId="0" nodeType="after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wipe(up)">
                                      <p:cBhvr>
                                        <p:cTn id="78" dur="500"/>
                                        <p:tgtEl>
                                          <p:spTgt spid="20"/>
                                        </p:tgtEl>
                                      </p:cBhvr>
                                    </p:animEffect>
                                  </p:childTnLst>
                                </p:cTn>
                              </p:par>
                            </p:childTnLst>
                          </p:cTn>
                        </p:par>
                        <p:par>
                          <p:cTn id="79" fill="hold">
                            <p:stCondLst>
                              <p:cond delay="6775"/>
                            </p:stCondLst>
                            <p:childTnLst>
                              <p:par>
                                <p:cTn id="80" presetID="22" presetClass="entr" presetSubtype="1"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up)">
                                      <p:cBhvr>
                                        <p:cTn id="8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31</a:t>
            </a:fld>
            <a:endParaRPr lang="zh-CN" altLang="en-US" sz="1800" dirty="0">
              <a:solidFill>
                <a:schemeClr val="bg1"/>
              </a:solidFill>
            </a:endParaRPr>
          </a:p>
        </p:txBody>
      </p:sp>
      <p:sp>
        <p:nvSpPr>
          <p:cNvPr id="7" name="等腰三角形 6"/>
          <p:cNvSpPr/>
          <p:nvPr/>
        </p:nvSpPr>
        <p:spPr>
          <a:xfrm>
            <a:off x="3689879" y="1754365"/>
            <a:ext cx="1662100" cy="135808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lt1"/>
                </a:solidFill>
                <a:latin typeface="华文细黑" panose="02010600040101010101" pitchFamily="2" charset="-122"/>
                <a:ea typeface="华文细黑" panose="02010600040101010101" pitchFamily="2" charset="-122"/>
              </a:rPr>
              <a:t>01</a:t>
            </a:r>
            <a:endParaRPr lang="zh-CN" altLang="en-US" dirty="0">
              <a:solidFill>
                <a:schemeClr val="lt1"/>
              </a:solidFill>
              <a:latin typeface="华文细黑" panose="02010600040101010101" pitchFamily="2" charset="-122"/>
              <a:ea typeface="华文细黑" panose="02010600040101010101" pitchFamily="2" charset="-122"/>
            </a:endParaRPr>
          </a:p>
        </p:txBody>
      </p:sp>
      <p:sp>
        <p:nvSpPr>
          <p:cNvPr id="11" name="等腰三角形 7"/>
          <p:cNvSpPr/>
          <p:nvPr/>
        </p:nvSpPr>
        <p:spPr>
          <a:xfrm>
            <a:off x="4628642" y="3323727"/>
            <a:ext cx="1632736" cy="1387446"/>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lt1"/>
                </a:solidFill>
                <a:latin typeface="华文细黑" panose="02010600040101010101" pitchFamily="2" charset="-122"/>
                <a:ea typeface="华文细黑" panose="02010600040101010101" pitchFamily="2" charset="-122"/>
              </a:rPr>
              <a:t>03</a:t>
            </a:r>
            <a:endParaRPr lang="zh-CN" altLang="en-US" dirty="0">
              <a:solidFill>
                <a:schemeClr val="lt1"/>
              </a:solidFill>
              <a:latin typeface="华文细黑" panose="02010600040101010101" pitchFamily="2" charset="-122"/>
              <a:ea typeface="华文细黑" panose="02010600040101010101" pitchFamily="2" charset="-122"/>
            </a:endParaRPr>
          </a:p>
        </p:txBody>
      </p:sp>
      <p:sp>
        <p:nvSpPr>
          <p:cNvPr id="12" name="等腰三角形 11"/>
          <p:cNvSpPr/>
          <p:nvPr/>
        </p:nvSpPr>
        <p:spPr>
          <a:xfrm>
            <a:off x="2774477" y="3323727"/>
            <a:ext cx="1632736" cy="1387446"/>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lt1"/>
                </a:solidFill>
                <a:latin typeface="华文细黑" panose="02010600040101010101" pitchFamily="2" charset="-122"/>
                <a:ea typeface="华文细黑" panose="02010600040101010101" pitchFamily="2" charset="-122"/>
              </a:rPr>
              <a:t>02</a:t>
            </a:r>
            <a:endParaRPr lang="zh-CN" altLang="en-US" dirty="0">
              <a:solidFill>
                <a:schemeClr val="lt1"/>
              </a:solidFill>
              <a:latin typeface="华文细黑" panose="02010600040101010101" pitchFamily="2" charset="-122"/>
              <a:ea typeface="华文细黑" panose="02010600040101010101" pitchFamily="2" charset="-122"/>
            </a:endParaRPr>
          </a:p>
        </p:txBody>
      </p:sp>
      <p:sp>
        <p:nvSpPr>
          <p:cNvPr id="13" name="TextBox 4"/>
          <p:cNvSpPr txBox="1">
            <a:spLocks noChangeArrowheads="1"/>
          </p:cNvSpPr>
          <p:nvPr/>
        </p:nvSpPr>
        <p:spPr bwMode="auto">
          <a:xfrm flipH="1">
            <a:off x="493767" y="3583735"/>
            <a:ext cx="2418118" cy="941328"/>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r">
              <a:lnSpc>
                <a:spcPct val="150000"/>
              </a:lnSpc>
              <a:defRPr/>
            </a:pPr>
            <a:r>
              <a:rPr lang="zh-CN" altLang="en-US" sz="1300" b="1" dirty="0">
                <a:solidFill>
                  <a:prstClr val="black">
                    <a:lumMod val="65000"/>
                    <a:lumOff val="35000"/>
                  </a:prstClr>
                </a:solidFill>
                <a:latin typeface="微软雅黑" panose="020B0503020204020204" pitchFamily="34" charset="-122"/>
                <a:ea typeface="微软雅黑" panose="020B0503020204020204" pitchFamily="34" charset="-122"/>
              </a:rPr>
              <a:t>此处输入小标题</a:t>
            </a:r>
            <a:endParaRPr lang="en-US" altLang="zh-CN" sz="13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gn="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14" name="TextBox 11"/>
          <p:cNvSpPr txBox="1">
            <a:spLocks noChangeArrowheads="1"/>
          </p:cNvSpPr>
          <p:nvPr/>
        </p:nvSpPr>
        <p:spPr bwMode="auto">
          <a:xfrm flipH="1">
            <a:off x="6190248" y="3583735"/>
            <a:ext cx="2459536" cy="941328"/>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nSpc>
                <a:spcPct val="150000"/>
              </a:lnSpc>
              <a:defRPr/>
            </a:pPr>
            <a:r>
              <a:rPr lang="zh-CN" altLang="en-US" sz="1300" b="1" dirty="0">
                <a:solidFill>
                  <a:prstClr val="black">
                    <a:lumMod val="65000"/>
                    <a:lumOff val="35000"/>
                  </a:prstClr>
                </a:solidFill>
                <a:latin typeface="微软雅黑" panose="020B0503020204020204" pitchFamily="34" charset="-122"/>
                <a:ea typeface="微软雅黑" panose="020B0503020204020204" pitchFamily="34" charset="-122"/>
              </a:rPr>
              <a:t>此处输入小标题</a:t>
            </a:r>
            <a:endParaRPr lang="en-US" altLang="zh-CN" sz="13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15" name="TextBox 6"/>
          <p:cNvSpPr txBox="1">
            <a:spLocks noChangeArrowheads="1"/>
          </p:cNvSpPr>
          <p:nvPr/>
        </p:nvSpPr>
        <p:spPr bwMode="auto">
          <a:xfrm flipH="1">
            <a:off x="2950287" y="847777"/>
            <a:ext cx="3178818" cy="941328"/>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ctr">
              <a:lnSpc>
                <a:spcPct val="150000"/>
              </a:lnSpc>
              <a:defRPr/>
            </a:pPr>
            <a:r>
              <a:rPr lang="zh-CN" altLang="en-US" sz="1300" b="1" dirty="0">
                <a:solidFill>
                  <a:prstClr val="black">
                    <a:lumMod val="65000"/>
                    <a:lumOff val="35000"/>
                  </a:prstClr>
                </a:solidFill>
                <a:latin typeface="微软雅黑" panose="020B0503020204020204" pitchFamily="34" charset="-122"/>
                <a:ea typeface="微软雅黑" panose="020B0503020204020204" pitchFamily="34" charset="-122"/>
              </a:rPr>
              <a:t>此处输入小标题</a:t>
            </a:r>
            <a:endParaRPr lang="en-US" altLang="zh-CN" sz="13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16" name="任意多边形 15"/>
          <p:cNvSpPr/>
          <p:nvPr/>
        </p:nvSpPr>
        <p:spPr>
          <a:xfrm>
            <a:off x="3657130" y="3226732"/>
            <a:ext cx="1685594" cy="1434430"/>
          </a:xfrm>
          <a:custGeom>
            <a:avLst/>
            <a:gdLst>
              <a:gd name="connsiteX0" fmla="*/ 0 w 1822450"/>
              <a:gd name="connsiteY0" fmla="*/ 0 h 1551623"/>
              <a:gd name="connsiteX1" fmla="*/ 1822450 w 1822450"/>
              <a:gd name="connsiteY1" fmla="*/ 0 h 1551623"/>
              <a:gd name="connsiteX2" fmla="*/ 911225 w 1822450"/>
              <a:gd name="connsiteY2" fmla="*/ 1551623 h 1551623"/>
            </a:gdLst>
            <a:ahLst/>
            <a:cxnLst>
              <a:cxn ang="0">
                <a:pos x="connsiteX0" y="connsiteY0"/>
              </a:cxn>
              <a:cxn ang="0">
                <a:pos x="connsiteX1" y="connsiteY1"/>
              </a:cxn>
              <a:cxn ang="0">
                <a:pos x="connsiteX2" y="connsiteY2"/>
              </a:cxn>
            </a:cxnLst>
            <a:rect l="l" t="t" r="r" b="b"/>
            <a:pathLst>
              <a:path w="1822450" h="1551623">
                <a:moveTo>
                  <a:pt x="0" y="0"/>
                </a:moveTo>
                <a:lnTo>
                  <a:pt x="1822450" y="0"/>
                </a:lnTo>
                <a:lnTo>
                  <a:pt x="911225" y="1551623"/>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a:t>
            </a:r>
            <a:endParaRPr lang="en-US" altLang="zh-CN" dirty="0">
              <a:solidFill>
                <a:schemeClr val="lt1"/>
              </a:solidFill>
              <a:latin typeface="华文细黑" panose="02010600040101010101" pitchFamily="2" charset="-122"/>
              <a:ea typeface="华文细黑" panose="02010600040101010101" pitchFamily="2" charset="-122"/>
            </a:endParaRPr>
          </a:p>
          <a:p>
            <a:pPr algn="ctr"/>
            <a:r>
              <a:rPr lang="zh-CN" altLang="en-US" dirty="0">
                <a:solidFill>
                  <a:schemeClr val="lt1"/>
                </a:solidFill>
                <a:latin typeface="华文细黑" panose="02010600040101010101" pitchFamily="2" charset="-122"/>
                <a:ea typeface="华文细黑" panose="02010600040101010101" pitchFamily="2" charset="-122"/>
              </a:rPr>
              <a:t>标题</a:t>
            </a:r>
          </a:p>
        </p:txBody>
      </p:sp>
    </p:spTree>
    <p:extLst>
      <p:ext uri="{BB962C8B-B14F-4D97-AF65-F5344CB8AC3E}">
        <p14:creationId xmlns:p14="http://schemas.microsoft.com/office/powerpoint/2010/main" val="260408697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53" presetClass="entr" presetSubtype="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75"/>
                            </p:stCondLst>
                            <p:childTnLst>
                              <p:par>
                                <p:cTn id="28" presetID="22" presetClass="entr" presetSubtype="4"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childTnLst>
                          </p:cTn>
                        </p:par>
                        <p:par>
                          <p:cTn id="31" fill="hold">
                            <p:stCondLst>
                              <p:cond delay="2775"/>
                            </p:stCondLst>
                            <p:childTnLst>
                              <p:par>
                                <p:cTn id="32" presetID="2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right)">
                                      <p:cBhvr>
                                        <p:cTn id="34" dur="500"/>
                                        <p:tgtEl>
                                          <p:spTgt spid="12"/>
                                        </p:tgtEl>
                                      </p:cBhvr>
                                    </p:animEffect>
                                  </p:childTnLst>
                                </p:cTn>
                              </p:par>
                            </p:childTnLst>
                          </p:cTn>
                        </p:par>
                        <p:par>
                          <p:cTn id="35" fill="hold">
                            <p:stCondLst>
                              <p:cond delay="3275"/>
                            </p:stCondLst>
                            <p:childTnLst>
                              <p:par>
                                <p:cTn id="36" presetID="22" presetClass="entr" presetSubtype="8"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500"/>
                                        <p:tgtEl>
                                          <p:spTgt spid="11"/>
                                        </p:tgtEl>
                                      </p:cBhvr>
                                    </p:animEffect>
                                  </p:childTnLst>
                                </p:cTn>
                              </p:par>
                            </p:childTnLst>
                          </p:cTn>
                        </p:par>
                        <p:par>
                          <p:cTn id="39" fill="hold">
                            <p:stCondLst>
                              <p:cond delay="3775"/>
                            </p:stCondLst>
                            <p:childTnLst>
                              <p:par>
                                <p:cTn id="40" presetID="22" presetClass="entr" presetSubtype="4"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down)">
                                      <p:cBhvr>
                                        <p:cTn id="42" dur="500"/>
                                        <p:tgtEl>
                                          <p:spTgt spid="15"/>
                                        </p:tgtEl>
                                      </p:cBhvr>
                                    </p:animEffect>
                                  </p:childTnLst>
                                </p:cTn>
                              </p:par>
                            </p:childTnLst>
                          </p:cTn>
                        </p:par>
                        <p:par>
                          <p:cTn id="43" fill="hold">
                            <p:stCondLst>
                              <p:cond delay="4275"/>
                            </p:stCondLst>
                            <p:childTnLst>
                              <p:par>
                                <p:cTn id="44" presetID="22" presetClass="entr" presetSubtype="2"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right)">
                                      <p:cBhvr>
                                        <p:cTn id="46" dur="500"/>
                                        <p:tgtEl>
                                          <p:spTgt spid="13"/>
                                        </p:tgtEl>
                                      </p:cBhvr>
                                    </p:animEffect>
                                  </p:childTnLst>
                                </p:cTn>
                              </p:par>
                            </p:childTnLst>
                          </p:cTn>
                        </p:par>
                        <p:par>
                          <p:cTn id="47" fill="hold">
                            <p:stCondLst>
                              <p:cond delay="4775"/>
                            </p:stCondLst>
                            <p:childTnLst>
                              <p:par>
                                <p:cTn id="48" presetID="22" presetClass="entr" presetSubtype="8"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left)">
                                      <p:cBhvr>
                                        <p:cTn id="5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3" grpId="0"/>
      <p:bldP spid="14" grpId="0"/>
      <p:bldP spid="15" grpId="0"/>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32</a:t>
            </a:fld>
            <a:endParaRPr lang="zh-CN" altLang="en-US" sz="1800" dirty="0">
              <a:solidFill>
                <a:schemeClr val="bg1"/>
              </a:solidFill>
            </a:endParaRPr>
          </a:p>
        </p:txBody>
      </p:sp>
      <p:sp>
        <p:nvSpPr>
          <p:cNvPr id="7" name="菱形 6"/>
          <p:cNvSpPr/>
          <p:nvPr/>
        </p:nvSpPr>
        <p:spPr>
          <a:xfrm>
            <a:off x="2782179" y="1183276"/>
            <a:ext cx="3371878" cy="3372294"/>
          </a:xfrm>
          <a:prstGeom prst="diamond">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任意多边形 10"/>
          <p:cNvSpPr/>
          <p:nvPr/>
        </p:nvSpPr>
        <p:spPr>
          <a:xfrm>
            <a:off x="2968398" y="1493319"/>
            <a:ext cx="1315570" cy="1315732"/>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点击添加</a:t>
            </a:r>
            <a:endParaRPr lang="en-US" altLang="zh-CN" dirty="0">
              <a:latin typeface="华文细黑" panose="02010600040101010101" pitchFamily="2" charset="-122"/>
              <a:ea typeface="华文细黑" panose="02010600040101010101" pitchFamily="2" charset="-122"/>
            </a:endParaRPr>
          </a:p>
          <a:p>
            <a:pPr algn="ctr"/>
            <a:r>
              <a:rPr lang="zh-CN" altLang="en-US" dirty="0">
                <a:latin typeface="华文细黑" panose="02010600040101010101" pitchFamily="2" charset="-122"/>
                <a:ea typeface="华文细黑" panose="02010600040101010101" pitchFamily="2" charset="-122"/>
              </a:rPr>
              <a:t>文本</a:t>
            </a:r>
          </a:p>
        </p:txBody>
      </p:sp>
      <p:sp>
        <p:nvSpPr>
          <p:cNvPr id="12" name="任意多边形 11"/>
          <p:cNvSpPr/>
          <p:nvPr/>
        </p:nvSpPr>
        <p:spPr>
          <a:xfrm>
            <a:off x="4572000" y="1493319"/>
            <a:ext cx="1315570" cy="1315732"/>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点击添加</a:t>
            </a:r>
            <a:endParaRPr lang="en-US" altLang="zh-CN" dirty="0">
              <a:latin typeface="华文细黑" panose="02010600040101010101" pitchFamily="2" charset="-122"/>
              <a:ea typeface="华文细黑" panose="02010600040101010101" pitchFamily="2" charset="-122"/>
            </a:endParaRPr>
          </a:p>
          <a:p>
            <a:pPr algn="ctr"/>
            <a:r>
              <a:rPr lang="zh-CN" altLang="en-US" dirty="0">
                <a:latin typeface="华文细黑" panose="02010600040101010101" pitchFamily="2" charset="-122"/>
                <a:ea typeface="华文细黑" panose="02010600040101010101" pitchFamily="2" charset="-122"/>
              </a:rPr>
              <a:t>文本</a:t>
            </a:r>
          </a:p>
        </p:txBody>
      </p:sp>
      <p:sp>
        <p:nvSpPr>
          <p:cNvPr id="13" name="任意多边形 12"/>
          <p:cNvSpPr/>
          <p:nvPr/>
        </p:nvSpPr>
        <p:spPr>
          <a:xfrm>
            <a:off x="2968398" y="3077495"/>
            <a:ext cx="1315570" cy="1315732"/>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点击添加</a:t>
            </a:r>
            <a:endParaRPr lang="en-US" altLang="zh-CN" dirty="0">
              <a:latin typeface="华文细黑" panose="02010600040101010101" pitchFamily="2" charset="-122"/>
              <a:ea typeface="华文细黑" panose="02010600040101010101" pitchFamily="2" charset="-122"/>
            </a:endParaRPr>
          </a:p>
          <a:p>
            <a:pPr algn="ctr"/>
            <a:r>
              <a:rPr lang="zh-CN" altLang="en-US" dirty="0">
                <a:latin typeface="华文细黑" panose="02010600040101010101" pitchFamily="2" charset="-122"/>
                <a:ea typeface="华文细黑" panose="02010600040101010101" pitchFamily="2" charset="-122"/>
              </a:rPr>
              <a:t>文本</a:t>
            </a:r>
          </a:p>
        </p:txBody>
      </p:sp>
      <p:sp>
        <p:nvSpPr>
          <p:cNvPr id="14" name="任意多边形 13"/>
          <p:cNvSpPr/>
          <p:nvPr/>
        </p:nvSpPr>
        <p:spPr>
          <a:xfrm>
            <a:off x="4572000" y="3077495"/>
            <a:ext cx="1315570" cy="1315732"/>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点击添加</a:t>
            </a:r>
            <a:endParaRPr lang="en-US" altLang="zh-CN" dirty="0">
              <a:latin typeface="华文细黑" panose="02010600040101010101" pitchFamily="2" charset="-122"/>
              <a:ea typeface="华文细黑" panose="02010600040101010101" pitchFamily="2" charset="-122"/>
            </a:endParaRPr>
          </a:p>
          <a:p>
            <a:pPr algn="ctr"/>
            <a:r>
              <a:rPr lang="zh-CN" altLang="en-US" dirty="0">
                <a:latin typeface="华文细黑" panose="02010600040101010101" pitchFamily="2" charset="-122"/>
                <a:ea typeface="华文细黑" panose="02010600040101010101" pitchFamily="2" charset="-122"/>
              </a:rPr>
              <a:t>文本</a:t>
            </a:r>
          </a:p>
        </p:txBody>
      </p:sp>
      <p:sp>
        <p:nvSpPr>
          <p:cNvPr id="15" name="矩形 14"/>
          <p:cNvSpPr>
            <a:spLocks noChangeArrowheads="1"/>
          </p:cNvSpPr>
          <p:nvPr/>
        </p:nvSpPr>
        <p:spPr bwMode="auto">
          <a:xfrm>
            <a:off x="359824" y="1686514"/>
            <a:ext cx="2628000" cy="82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9834" tIns="49917" rIns="99834" bIns="49917">
            <a:spAutoFit/>
          </a:bodyPr>
          <a:lstStyle/>
          <a:p>
            <a:pPr lvl="0">
              <a:lnSpc>
                <a:spcPct val="150000"/>
              </a:lnSpc>
            </a:pP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a:t>
            </a:r>
            <a:endParaRPr lang="zh-CN" altLang="en-US" dirty="0">
              <a:solidFill>
                <a:srgbClr val="000000"/>
              </a:solidFill>
              <a:latin typeface="微软雅黑" pitchFamily="34" charset="-122"/>
              <a:ea typeface="微软雅黑" pitchFamily="34" charset="-122"/>
            </a:endParaRPr>
          </a:p>
        </p:txBody>
      </p:sp>
      <p:sp>
        <p:nvSpPr>
          <p:cNvPr id="16" name="矩形 15"/>
          <p:cNvSpPr>
            <a:spLocks noChangeArrowheads="1"/>
          </p:cNvSpPr>
          <p:nvPr/>
        </p:nvSpPr>
        <p:spPr bwMode="auto">
          <a:xfrm>
            <a:off x="6084168" y="1686514"/>
            <a:ext cx="2664000" cy="82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9834" tIns="49917" rIns="99834" bIns="49917" anchor="ctr">
            <a:spAutoFit/>
          </a:bodyPr>
          <a:lstStyle/>
          <a:p>
            <a:pPr>
              <a:lnSpc>
                <a:spcPct val="150000"/>
              </a:lnSpc>
            </a:pP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a:t>
            </a:r>
            <a:endParaRPr lang="zh-CN" altLang="en-US" dirty="0">
              <a:solidFill>
                <a:srgbClr val="000000"/>
              </a:solidFill>
              <a:latin typeface="微软雅黑" pitchFamily="34" charset="-122"/>
              <a:ea typeface="微软雅黑" pitchFamily="34" charset="-122"/>
            </a:endParaRPr>
          </a:p>
        </p:txBody>
      </p:sp>
      <p:sp>
        <p:nvSpPr>
          <p:cNvPr id="17" name="矩形 16"/>
          <p:cNvSpPr>
            <a:spLocks noChangeArrowheads="1"/>
          </p:cNvSpPr>
          <p:nvPr/>
        </p:nvSpPr>
        <p:spPr bwMode="auto">
          <a:xfrm>
            <a:off x="359824" y="3574306"/>
            <a:ext cx="2628000" cy="82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9834" tIns="49917" rIns="99834" bIns="49917">
            <a:spAutoFit/>
          </a:bodyPr>
          <a:lstStyle/>
          <a:p>
            <a:pPr lvl="0">
              <a:lnSpc>
                <a:spcPct val="150000"/>
              </a:lnSpc>
            </a:pP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a:t>
            </a:r>
            <a:endParaRPr lang="zh-CN" altLang="en-US" dirty="0">
              <a:solidFill>
                <a:srgbClr val="000000"/>
              </a:solidFill>
              <a:latin typeface="微软雅黑" pitchFamily="34" charset="-122"/>
              <a:ea typeface="微软雅黑" pitchFamily="34" charset="-122"/>
            </a:endParaRPr>
          </a:p>
        </p:txBody>
      </p:sp>
      <p:sp>
        <p:nvSpPr>
          <p:cNvPr id="18" name="矩形 17"/>
          <p:cNvSpPr>
            <a:spLocks noChangeArrowheads="1"/>
          </p:cNvSpPr>
          <p:nvPr/>
        </p:nvSpPr>
        <p:spPr bwMode="auto">
          <a:xfrm>
            <a:off x="6084168" y="3574306"/>
            <a:ext cx="2664000" cy="82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9834" tIns="49917" rIns="99834" bIns="49917" anchor="ctr">
            <a:spAutoFit/>
          </a:bodyPr>
          <a:lstStyle/>
          <a:p>
            <a:pPr lvl="0">
              <a:lnSpc>
                <a:spcPct val="150000"/>
              </a:lnSpc>
            </a:pP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a:t>
            </a:r>
            <a:endParaRPr lang="zh-CN" altLang="en-US" dirty="0">
              <a:solidFill>
                <a:srgbClr val="000000"/>
              </a:solidFill>
              <a:latin typeface="微软雅黑" pitchFamily="34" charset="-122"/>
              <a:ea typeface="微软雅黑" pitchFamily="34" charset="-122"/>
            </a:endParaRPr>
          </a:p>
        </p:txBody>
      </p:sp>
    </p:spTree>
    <p:extLst>
      <p:ext uri="{BB962C8B-B14F-4D97-AF65-F5344CB8AC3E}">
        <p14:creationId xmlns:p14="http://schemas.microsoft.com/office/powerpoint/2010/main" val="135575989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31"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ppt_w</p:attrName>
                                        </p:attrNameLst>
                                      </p:cBhvr>
                                      <p:tavLst>
                                        <p:tav tm="0">
                                          <p:val>
                                            <p:fltVal val="0"/>
                                          </p:val>
                                        </p:tav>
                                        <p:tav tm="100000">
                                          <p:val>
                                            <p:strVal val="#ppt_w"/>
                                          </p:val>
                                        </p:tav>
                                      </p:tavLst>
                                    </p:anim>
                                    <p:anim calcmode="lin" valueType="num">
                                      <p:cBhvr>
                                        <p:cTn id="25" dur="1000" fill="hold"/>
                                        <p:tgtEl>
                                          <p:spTgt spid="7"/>
                                        </p:tgtEl>
                                        <p:attrNameLst>
                                          <p:attrName>ppt_h</p:attrName>
                                        </p:attrNameLst>
                                      </p:cBhvr>
                                      <p:tavLst>
                                        <p:tav tm="0">
                                          <p:val>
                                            <p:fltVal val="0"/>
                                          </p:val>
                                        </p:tav>
                                        <p:tav tm="100000">
                                          <p:val>
                                            <p:strVal val="#ppt_h"/>
                                          </p:val>
                                        </p:tav>
                                      </p:tavLst>
                                    </p:anim>
                                    <p:anim calcmode="lin" valueType="num">
                                      <p:cBhvr>
                                        <p:cTn id="26" dur="1000" fill="hold"/>
                                        <p:tgtEl>
                                          <p:spTgt spid="7"/>
                                        </p:tgtEl>
                                        <p:attrNameLst>
                                          <p:attrName>style.rotation</p:attrName>
                                        </p:attrNameLst>
                                      </p:cBhvr>
                                      <p:tavLst>
                                        <p:tav tm="0">
                                          <p:val>
                                            <p:fltVal val="90"/>
                                          </p:val>
                                        </p:tav>
                                        <p:tav tm="100000">
                                          <p:val>
                                            <p:fltVal val="0"/>
                                          </p:val>
                                        </p:tav>
                                      </p:tavLst>
                                    </p:anim>
                                    <p:animEffect transition="in" filter="fade">
                                      <p:cBhvr>
                                        <p:cTn id="27" dur="1000"/>
                                        <p:tgtEl>
                                          <p:spTgt spid="7"/>
                                        </p:tgtEl>
                                      </p:cBhvr>
                                    </p:animEffect>
                                  </p:childTnLst>
                                </p:cTn>
                              </p:par>
                            </p:childTnLst>
                          </p:cTn>
                        </p:par>
                        <p:par>
                          <p:cTn id="28" fill="hold">
                            <p:stCondLst>
                              <p:cond delay="2775"/>
                            </p:stCondLst>
                            <p:childTnLst>
                              <p:par>
                                <p:cTn id="29" presetID="53" presetClass="entr" presetSubtype="16"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animEffect transition="in" filter="fade">
                                      <p:cBhvr>
                                        <p:cTn id="43" dur="500"/>
                                        <p:tgtEl>
                                          <p:spTgt spid="14"/>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par>
                          <p:cTn id="49" fill="hold">
                            <p:stCondLst>
                              <p:cond delay="3275"/>
                            </p:stCondLst>
                            <p:childTnLst>
                              <p:par>
                                <p:cTn id="50" presetID="22" presetClass="entr" presetSubtype="2"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right)">
                                      <p:cBhvr>
                                        <p:cTn id="52" dur="500"/>
                                        <p:tgtEl>
                                          <p:spTgt spid="15"/>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left)">
                                      <p:cBhvr>
                                        <p:cTn id="55" dur="500"/>
                                        <p:tgtEl>
                                          <p:spTgt spid="16"/>
                                        </p:tgtEl>
                                      </p:cBhvr>
                                    </p:animEffect>
                                  </p:childTnLst>
                                </p:cTn>
                              </p:par>
                            </p:childTnLst>
                          </p:cTn>
                        </p:par>
                        <p:par>
                          <p:cTn id="56" fill="hold">
                            <p:stCondLst>
                              <p:cond delay="3775"/>
                            </p:stCondLst>
                            <p:childTnLst>
                              <p:par>
                                <p:cTn id="57" presetID="22" presetClass="entr" presetSubtype="2"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wipe(right)">
                                      <p:cBhvr>
                                        <p:cTn id="59" dur="500"/>
                                        <p:tgtEl>
                                          <p:spTgt spid="17"/>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animBg="1"/>
      <p:bldP spid="12" grpId="0" animBg="1"/>
      <p:bldP spid="13" grpId="0" animBg="1"/>
      <p:bldP spid="14" grpId="0" animBg="1"/>
      <p:bldP spid="15" grpId="0"/>
      <p:bldP spid="16" grpId="0"/>
      <p:bldP spid="17" grpId="0"/>
      <p:bldP spid="1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4">
            <a:extLst>
              <a:ext uri="{FF2B5EF4-FFF2-40B4-BE49-F238E27FC236}">
                <a16:creationId xmlns="" xmlns:a16="http://schemas.microsoft.com/office/drawing/2014/main" id="{47D303B0-4321-40DB-81F5-105FDFE8D5E7}"/>
              </a:ext>
            </a:extLst>
          </p:cNvPr>
          <p:cNvSpPr txBox="1"/>
          <p:nvPr/>
        </p:nvSpPr>
        <p:spPr>
          <a:xfrm>
            <a:off x="555955" y="3963808"/>
            <a:ext cx="7819949" cy="923330"/>
          </a:xfrm>
          <a:prstGeom prst="rect">
            <a:avLst/>
          </a:prstGeom>
          <a:noFill/>
        </p:spPr>
        <p:txBody>
          <a:bodyPr wrap="squar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字以内，据统计每页幻灯片的最好控制在</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分钟之内。此处添加详细文本描述，建议与标题相关并符合整体语言风格，语言描述尽量简洁生动。尽量将每页幻灯片的字数控制在</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字以内</a:t>
            </a:r>
            <a:endParaRPr 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 name="Teardrop 50">
            <a:extLst>
              <a:ext uri="{FF2B5EF4-FFF2-40B4-BE49-F238E27FC236}">
                <a16:creationId xmlns="" xmlns:a16="http://schemas.microsoft.com/office/drawing/2014/main" id="{7CB04B63-B370-476B-AD0B-863B51F066FF}"/>
              </a:ext>
            </a:extLst>
          </p:cNvPr>
          <p:cNvSpPr/>
          <p:nvPr/>
        </p:nvSpPr>
        <p:spPr>
          <a:xfrm rot="13500000">
            <a:off x="1617215" y="2020786"/>
            <a:ext cx="1547179" cy="1547179"/>
          </a:xfrm>
          <a:prstGeom prst="teardrop">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sp>
        <p:nvSpPr>
          <p:cNvPr id="4" name="Teardrop 51">
            <a:extLst>
              <a:ext uri="{FF2B5EF4-FFF2-40B4-BE49-F238E27FC236}">
                <a16:creationId xmlns="" xmlns:a16="http://schemas.microsoft.com/office/drawing/2014/main" id="{2812BF49-F9A1-40B2-8DCE-31EDDEA3AB87}"/>
              </a:ext>
            </a:extLst>
          </p:cNvPr>
          <p:cNvSpPr/>
          <p:nvPr/>
        </p:nvSpPr>
        <p:spPr>
          <a:xfrm rot="2700000">
            <a:off x="2981078" y="2020786"/>
            <a:ext cx="1547179" cy="1547179"/>
          </a:xfrm>
          <a:prstGeom prst="teardrop">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sp>
        <p:nvSpPr>
          <p:cNvPr id="5" name="Teardrop 52">
            <a:extLst>
              <a:ext uri="{FF2B5EF4-FFF2-40B4-BE49-F238E27FC236}">
                <a16:creationId xmlns="" xmlns:a16="http://schemas.microsoft.com/office/drawing/2014/main" id="{13293681-EDB1-4371-B1C4-33F4AB00CC51}"/>
              </a:ext>
            </a:extLst>
          </p:cNvPr>
          <p:cNvSpPr/>
          <p:nvPr/>
        </p:nvSpPr>
        <p:spPr>
          <a:xfrm rot="2700000">
            <a:off x="4344942" y="2020786"/>
            <a:ext cx="1547179" cy="1547179"/>
          </a:xfrm>
          <a:prstGeom prst="teardrop">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sp>
        <p:nvSpPr>
          <p:cNvPr id="6" name="Teardrop 53">
            <a:extLst>
              <a:ext uri="{FF2B5EF4-FFF2-40B4-BE49-F238E27FC236}">
                <a16:creationId xmlns="" xmlns:a16="http://schemas.microsoft.com/office/drawing/2014/main" id="{29D1F36A-FFF2-4086-8AC2-55D795B03593}"/>
              </a:ext>
            </a:extLst>
          </p:cNvPr>
          <p:cNvSpPr/>
          <p:nvPr/>
        </p:nvSpPr>
        <p:spPr>
          <a:xfrm rot="2700000">
            <a:off x="5708806" y="2020786"/>
            <a:ext cx="1547179" cy="1547179"/>
          </a:xfrm>
          <a:prstGeom prst="teardrop">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grpSp>
        <p:nvGrpSpPr>
          <p:cNvPr id="7" name="Group 54">
            <a:extLst>
              <a:ext uri="{FF2B5EF4-FFF2-40B4-BE49-F238E27FC236}">
                <a16:creationId xmlns="" xmlns:a16="http://schemas.microsoft.com/office/drawing/2014/main" id="{04F6F08E-6B73-431C-90EB-862F79185CE2}"/>
              </a:ext>
            </a:extLst>
          </p:cNvPr>
          <p:cNvGrpSpPr/>
          <p:nvPr/>
        </p:nvGrpSpPr>
        <p:grpSpPr>
          <a:xfrm rot="18900000">
            <a:off x="2074023" y="2484613"/>
            <a:ext cx="630622" cy="628378"/>
            <a:chOff x="-15875" y="-1587"/>
            <a:chExt cx="4014788" cy="4000501"/>
          </a:xfrm>
          <a:solidFill>
            <a:schemeClr val="bg1"/>
          </a:solidFill>
        </p:grpSpPr>
        <p:sp>
          <p:nvSpPr>
            <p:cNvPr id="8" name="Freeform 5">
              <a:extLst>
                <a:ext uri="{FF2B5EF4-FFF2-40B4-BE49-F238E27FC236}">
                  <a16:creationId xmlns="" xmlns:a16="http://schemas.microsoft.com/office/drawing/2014/main" id="{F904FD1A-2B25-4A3F-B31D-E5E15AD18F4E}"/>
                </a:ext>
              </a:extLst>
            </p:cNvPr>
            <p:cNvSpPr>
              <a:spLocks noEditPoints="1"/>
            </p:cNvSpPr>
            <p:nvPr/>
          </p:nvSpPr>
          <p:spPr bwMode="auto">
            <a:xfrm>
              <a:off x="-15875" y="374651"/>
              <a:ext cx="3657600" cy="3624263"/>
            </a:xfrm>
            <a:custGeom>
              <a:avLst/>
              <a:gdLst>
                <a:gd name="T0" fmla="*/ 692 w 973"/>
                <a:gd name="T1" fmla="*/ 24 h 964"/>
                <a:gd name="T2" fmla="*/ 633 w 973"/>
                <a:gd name="T3" fmla="*/ 0 h 964"/>
                <a:gd name="T4" fmla="*/ 574 w 973"/>
                <a:gd name="T5" fmla="*/ 24 h 964"/>
                <a:gd name="T6" fmla="*/ 527 w 973"/>
                <a:gd name="T7" fmla="*/ 71 h 964"/>
                <a:gd name="T8" fmla="*/ 503 w 973"/>
                <a:gd name="T9" fmla="*/ 130 h 964"/>
                <a:gd name="T10" fmla="*/ 515 w 973"/>
                <a:gd name="T11" fmla="*/ 174 h 964"/>
                <a:gd name="T12" fmla="*/ 64 w 973"/>
                <a:gd name="T13" fmla="*/ 354 h 964"/>
                <a:gd name="T14" fmla="*/ 6 w 973"/>
                <a:gd name="T15" fmla="*/ 427 h 964"/>
                <a:gd name="T16" fmla="*/ 33 w 973"/>
                <a:gd name="T17" fmla="*/ 517 h 964"/>
                <a:gd name="T18" fmla="*/ 456 w 973"/>
                <a:gd name="T19" fmla="*/ 935 h 964"/>
                <a:gd name="T20" fmla="*/ 524 w 973"/>
                <a:gd name="T21" fmla="*/ 964 h 964"/>
                <a:gd name="T22" fmla="*/ 527 w 973"/>
                <a:gd name="T23" fmla="*/ 964 h 964"/>
                <a:gd name="T24" fmla="*/ 547 w 973"/>
                <a:gd name="T25" fmla="*/ 962 h 964"/>
                <a:gd name="T26" fmla="*/ 620 w 973"/>
                <a:gd name="T27" fmla="*/ 901 h 964"/>
                <a:gd name="T28" fmla="*/ 797 w 973"/>
                <a:gd name="T29" fmla="*/ 456 h 964"/>
                <a:gd name="T30" fmla="*/ 843 w 973"/>
                <a:gd name="T31" fmla="*/ 470 h 964"/>
                <a:gd name="T32" fmla="*/ 902 w 973"/>
                <a:gd name="T33" fmla="*/ 446 h 964"/>
                <a:gd name="T34" fmla="*/ 948 w 973"/>
                <a:gd name="T35" fmla="*/ 399 h 964"/>
                <a:gd name="T36" fmla="*/ 973 w 973"/>
                <a:gd name="T37" fmla="*/ 340 h 964"/>
                <a:gd name="T38" fmla="*/ 949 w 973"/>
                <a:gd name="T39" fmla="*/ 281 h 964"/>
                <a:gd name="T40" fmla="*/ 692 w 973"/>
                <a:gd name="T41" fmla="*/ 24 h 964"/>
                <a:gd name="T42" fmla="*/ 558 w 973"/>
                <a:gd name="T43" fmla="*/ 876 h 964"/>
                <a:gd name="T44" fmla="*/ 534 w 973"/>
                <a:gd name="T45" fmla="*/ 897 h 964"/>
                <a:gd name="T46" fmla="*/ 526 w 973"/>
                <a:gd name="T47" fmla="*/ 898 h 964"/>
                <a:gd name="T48" fmla="*/ 503 w 973"/>
                <a:gd name="T49" fmla="*/ 888 h 964"/>
                <a:gd name="T50" fmla="*/ 80 w 973"/>
                <a:gd name="T51" fmla="*/ 469 h 964"/>
                <a:gd name="T52" fmla="*/ 71 w 973"/>
                <a:gd name="T53" fmla="*/ 440 h 964"/>
                <a:gd name="T54" fmla="*/ 90 w 973"/>
                <a:gd name="T55" fmla="*/ 415 h 964"/>
                <a:gd name="T56" fmla="*/ 297 w 973"/>
                <a:gd name="T57" fmla="*/ 332 h 964"/>
                <a:gd name="T58" fmla="*/ 715 w 973"/>
                <a:gd name="T59" fmla="*/ 483 h 964"/>
                <a:gd name="T60" fmla="*/ 558 w 973"/>
                <a:gd name="T61" fmla="*/ 876 h 964"/>
                <a:gd name="T62" fmla="*/ 901 w 973"/>
                <a:gd name="T63" fmla="*/ 352 h 964"/>
                <a:gd name="T64" fmla="*/ 855 w 973"/>
                <a:gd name="T65" fmla="*/ 399 h 964"/>
                <a:gd name="T66" fmla="*/ 831 w 973"/>
                <a:gd name="T67" fmla="*/ 399 h 964"/>
                <a:gd name="T68" fmla="*/ 772 w 973"/>
                <a:gd name="T69" fmla="*/ 340 h 964"/>
                <a:gd name="T70" fmla="*/ 725 w 973"/>
                <a:gd name="T71" fmla="*/ 459 h 964"/>
                <a:gd name="T72" fmla="*/ 729 w 973"/>
                <a:gd name="T73" fmla="*/ 449 h 964"/>
                <a:gd name="T74" fmla="*/ 435 w 973"/>
                <a:gd name="T75" fmla="*/ 325 h 964"/>
                <a:gd name="T76" fmla="*/ 349 w 973"/>
                <a:gd name="T77" fmla="*/ 312 h 964"/>
                <a:gd name="T78" fmla="*/ 631 w 973"/>
                <a:gd name="T79" fmla="*/ 199 h 964"/>
                <a:gd name="T80" fmla="*/ 574 w 973"/>
                <a:gd name="T81" fmla="*/ 142 h 964"/>
                <a:gd name="T82" fmla="*/ 574 w 973"/>
                <a:gd name="T83" fmla="*/ 118 h 964"/>
                <a:gd name="T84" fmla="*/ 621 w 973"/>
                <a:gd name="T85" fmla="*/ 71 h 964"/>
                <a:gd name="T86" fmla="*/ 645 w 973"/>
                <a:gd name="T87" fmla="*/ 71 h 964"/>
                <a:gd name="T88" fmla="*/ 901 w 973"/>
                <a:gd name="T89" fmla="*/ 328 h 964"/>
                <a:gd name="T90" fmla="*/ 901 w 973"/>
                <a:gd name="T91" fmla="*/ 352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3" h="964">
                  <a:moveTo>
                    <a:pt x="692" y="24"/>
                  </a:moveTo>
                  <a:cubicBezTo>
                    <a:pt x="676" y="8"/>
                    <a:pt x="655" y="0"/>
                    <a:pt x="633" y="0"/>
                  </a:cubicBezTo>
                  <a:cubicBezTo>
                    <a:pt x="611" y="0"/>
                    <a:pt x="590" y="8"/>
                    <a:pt x="574" y="24"/>
                  </a:cubicBezTo>
                  <a:cubicBezTo>
                    <a:pt x="527" y="71"/>
                    <a:pt x="527" y="71"/>
                    <a:pt x="527" y="71"/>
                  </a:cubicBezTo>
                  <a:cubicBezTo>
                    <a:pt x="511" y="87"/>
                    <a:pt x="503" y="108"/>
                    <a:pt x="503" y="130"/>
                  </a:cubicBezTo>
                  <a:cubicBezTo>
                    <a:pt x="503" y="146"/>
                    <a:pt x="507" y="161"/>
                    <a:pt x="515" y="174"/>
                  </a:cubicBezTo>
                  <a:cubicBezTo>
                    <a:pt x="64" y="354"/>
                    <a:pt x="64" y="354"/>
                    <a:pt x="64" y="354"/>
                  </a:cubicBezTo>
                  <a:cubicBezTo>
                    <a:pt x="33" y="368"/>
                    <a:pt x="12" y="395"/>
                    <a:pt x="6" y="427"/>
                  </a:cubicBezTo>
                  <a:cubicBezTo>
                    <a:pt x="0" y="460"/>
                    <a:pt x="10" y="493"/>
                    <a:pt x="33" y="517"/>
                  </a:cubicBezTo>
                  <a:cubicBezTo>
                    <a:pt x="456" y="935"/>
                    <a:pt x="456" y="935"/>
                    <a:pt x="456" y="935"/>
                  </a:cubicBezTo>
                  <a:cubicBezTo>
                    <a:pt x="475" y="953"/>
                    <a:pt x="499" y="963"/>
                    <a:pt x="524" y="964"/>
                  </a:cubicBezTo>
                  <a:cubicBezTo>
                    <a:pt x="525" y="964"/>
                    <a:pt x="526" y="964"/>
                    <a:pt x="527" y="964"/>
                  </a:cubicBezTo>
                  <a:cubicBezTo>
                    <a:pt x="534" y="964"/>
                    <a:pt x="540" y="963"/>
                    <a:pt x="547" y="962"/>
                  </a:cubicBezTo>
                  <a:cubicBezTo>
                    <a:pt x="580" y="955"/>
                    <a:pt x="607" y="932"/>
                    <a:pt x="620" y="901"/>
                  </a:cubicBezTo>
                  <a:cubicBezTo>
                    <a:pt x="797" y="456"/>
                    <a:pt x="797" y="456"/>
                    <a:pt x="797" y="456"/>
                  </a:cubicBezTo>
                  <a:cubicBezTo>
                    <a:pt x="811" y="465"/>
                    <a:pt x="826" y="470"/>
                    <a:pt x="843" y="470"/>
                  </a:cubicBezTo>
                  <a:cubicBezTo>
                    <a:pt x="865" y="470"/>
                    <a:pt x="886" y="461"/>
                    <a:pt x="902" y="446"/>
                  </a:cubicBezTo>
                  <a:cubicBezTo>
                    <a:pt x="948" y="399"/>
                    <a:pt x="948" y="399"/>
                    <a:pt x="948" y="399"/>
                  </a:cubicBezTo>
                  <a:cubicBezTo>
                    <a:pt x="964" y="383"/>
                    <a:pt x="973" y="362"/>
                    <a:pt x="973" y="340"/>
                  </a:cubicBezTo>
                  <a:cubicBezTo>
                    <a:pt x="973" y="317"/>
                    <a:pt x="964" y="297"/>
                    <a:pt x="949" y="281"/>
                  </a:cubicBezTo>
                  <a:lnTo>
                    <a:pt x="692" y="24"/>
                  </a:lnTo>
                  <a:close/>
                  <a:moveTo>
                    <a:pt x="558" y="876"/>
                  </a:moveTo>
                  <a:cubicBezTo>
                    <a:pt x="554" y="887"/>
                    <a:pt x="545" y="895"/>
                    <a:pt x="534" y="897"/>
                  </a:cubicBezTo>
                  <a:cubicBezTo>
                    <a:pt x="531" y="897"/>
                    <a:pt x="529" y="898"/>
                    <a:pt x="526" y="898"/>
                  </a:cubicBezTo>
                  <a:cubicBezTo>
                    <a:pt x="518" y="897"/>
                    <a:pt x="510" y="894"/>
                    <a:pt x="503" y="888"/>
                  </a:cubicBezTo>
                  <a:cubicBezTo>
                    <a:pt x="80" y="469"/>
                    <a:pt x="80" y="469"/>
                    <a:pt x="80" y="469"/>
                  </a:cubicBezTo>
                  <a:cubicBezTo>
                    <a:pt x="72" y="461"/>
                    <a:pt x="69" y="450"/>
                    <a:pt x="71" y="440"/>
                  </a:cubicBezTo>
                  <a:cubicBezTo>
                    <a:pt x="73" y="429"/>
                    <a:pt x="80" y="420"/>
                    <a:pt x="90" y="415"/>
                  </a:cubicBezTo>
                  <a:cubicBezTo>
                    <a:pt x="297" y="332"/>
                    <a:pt x="297" y="332"/>
                    <a:pt x="297" y="332"/>
                  </a:cubicBezTo>
                  <a:cubicBezTo>
                    <a:pt x="436" y="379"/>
                    <a:pt x="576" y="334"/>
                    <a:pt x="715" y="483"/>
                  </a:cubicBezTo>
                  <a:lnTo>
                    <a:pt x="558" y="876"/>
                  </a:lnTo>
                  <a:close/>
                  <a:moveTo>
                    <a:pt x="901" y="352"/>
                  </a:moveTo>
                  <a:cubicBezTo>
                    <a:pt x="855" y="399"/>
                    <a:pt x="855" y="399"/>
                    <a:pt x="855" y="399"/>
                  </a:cubicBezTo>
                  <a:cubicBezTo>
                    <a:pt x="848" y="405"/>
                    <a:pt x="837" y="405"/>
                    <a:pt x="831" y="399"/>
                  </a:cubicBezTo>
                  <a:cubicBezTo>
                    <a:pt x="772" y="340"/>
                    <a:pt x="772" y="340"/>
                    <a:pt x="772" y="340"/>
                  </a:cubicBezTo>
                  <a:cubicBezTo>
                    <a:pt x="725" y="459"/>
                    <a:pt x="725" y="459"/>
                    <a:pt x="725" y="459"/>
                  </a:cubicBezTo>
                  <a:cubicBezTo>
                    <a:pt x="729" y="449"/>
                    <a:pt x="729" y="449"/>
                    <a:pt x="729" y="449"/>
                  </a:cubicBezTo>
                  <a:cubicBezTo>
                    <a:pt x="628" y="349"/>
                    <a:pt x="527" y="337"/>
                    <a:pt x="435" y="325"/>
                  </a:cubicBezTo>
                  <a:cubicBezTo>
                    <a:pt x="406" y="322"/>
                    <a:pt x="377" y="318"/>
                    <a:pt x="349" y="312"/>
                  </a:cubicBezTo>
                  <a:cubicBezTo>
                    <a:pt x="631" y="199"/>
                    <a:pt x="631" y="199"/>
                    <a:pt x="631" y="199"/>
                  </a:cubicBezTo>
                  <a:cubicBezTo>
                    <a:pt x="574" y="142"/>
                    <a:pt x="574" y="142"/>
                    <a:pt x="574" y="142"/>
                  </a:cubicBezTo>
                  <a:cubicBezTo>
                    <a:pt x="568" y="135"/>
                    <a:pt x="568" y="125"/>
                    <a:pt x="574" y="118"/>
                  </a:cubicBezTo>
                  <a:cubicBezTo>
                    <a:pt x="621" y="71"/>
                    <a:pt x="621" y="71"/>
                    <a:pt x="621" y="71"/>
                  </a:cubicBezTo>
                  <a:cubicBezTo>
                    <a:pt x="628" y="65"/>
                    <a:pt x="638" y="65"/>
                    <a:pt x="645" y="71"/>
                  </a:cubicBezTo>
                  <a:cubicBezTo>
                    <a:pt x="901" y="328"/>
                    <a:pt x="901" y="328"/>
                    <a:pt x="901" y="328"/>
                  </a:cubicBezTo>
                  <a:cubicBezTo>
                    <a:pt x="908" y="335"/>
                    <a:pt x="908" y="345"/>
                    <a:pt x="901" y="3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9" name="Freeform 6">
              <a:extLst>
                <a:ext uri="{FF2B5EF4-FFF2-40B4-BE49-F238E27FC236}">
                  <a16:creationId xmlns="" xmlns:a16="http://schemas.microsoft.com/office/drawing/2014/main" id="{24FF82A8-735D-4936-B89E-BB81777BDF28}"/>
                </a:ext>
              </a:extLst>
            </p:cNvPr>
            <p:cNvSpPr>
              <a:spLocks noEditPoints="1"/>
            </p:cNvSpPr>
            <p:nvPr/>
          </p:nvSpPr>
          <p:spPr bwMode="auto">
            <a:xfrm>
              <a:off x="1751013" y="1998663"/>
              <a:ext cx="623888" cy="623888"/>
            </a:xfrm>
            <a:custGeom>
              <a:avLst/>
              <a:gdLst>
                <a:gd name="T0" fmla="*/ 83 w 166"/>
                <a:gd name="T1" fmla="*/ 166 h 166"/>
                <a:gd name="T2" fmla="*/ 166 w 166"/>
                <a:gd name="T3" fmla="*/ 83 h 166"/>
                <a:gd name="T4" fmla="*/ 83 w 166"/>
                <a:gd name="T5" fmla="*/ 0 h 166"/>
                <a:gd name="T6" fmla="*/ 0 w 166"/>
                <a:gd name="T7" fmla="*/ 83 h 166"/>
                <a:gd name="T8" fmla="*/ 83 w 166"/>
                <a:gd name="T9" fmla="*/ 166 h 166"/>
                <a:gd name="T10" fmla="*/ 83 w 166"/>
                <a:gd name="T11" fmla="*/ 33 h 166"/>
                <a:gd name="T12" fmla="*/ 133 w 166"/>
                <a:gd name="T13" fmla="*/ 83 h 166"/>
                <a:gd name="T14" fmla="*/ 83 w 166"/>
                <a:gd name="T15" fmla="*/ 133 h 166"/>
                <a:gd name="T16" fmla="*/ 33 w 166"/>
                <a:gd name="T17" fmla="*/ 83 h 166"/>
                <a:gd name="T18" fmla="*/ 83 w 166"/>
                <a:gd name="T19" fmla="*/ 3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6" h="166">
                  <a:moveTo>
                    <a:pt x="83" y="166"/>
                  </a:moveTo>
                  <a:cubicBezTo>
                    <a:pt x="128" y="166"/>
                    <a:pt x="166" y="129"/>
                    <a:pt x="166" y="83"/>
                  </a:cubicBezTo>
                  <a:cubicBezTo>
                    <a:pt x="166" y="37"/>
                    <a:pt x="128" y="0"/>
                    <a:pt x="83" y="0"/>
                  </a:cubicBezTo>
                  <a:cubicBezTo>
                    <a:pt x="37" y="0"/>
                    <a:pt x="0" y="37"/>
                    <a:pt x="0" y="83"/>
                  </a:cubicBezTo>
                  <a:cubicBezTo>
                    <a:pt x="0" y="129"/>
                    <a:pt x="37" y="166"/>
                    <a:pt x="83" y="166"/>
                  </a:cubicBezTo>
                  <a:close/>
                  <a:moveTo>
                    <a:pt x="83" y="33"/>
                  </a:moveTo>
                  <a:cubicBezTo>
                    <a:pt x="110" y="33"/>
                    <a:pt x="133" y="56"/>
                    <a:pt x="133" y="83"/>
                  </a:cubicBezTo>
                  <a:cubicBezTo>
                    <a:pt x="133" y="111"/>
                    <a:pt x="110" y="133"/>
                    <a:pt x="83" y="133"/>
                  </a:cubicBezTo>
                  <a:cubicBezTo>
                    <a:pt x="55" y="133"/>
                    <a:pt x="33" y="111"/>
                    <a:pt x="33" y="83"/>
                  </a:cubicBezTo>
                  <a:cubicBezTo>
                    <a:pt x="33" y="56"/>
                    <a:pt x="55" y="33"/>
                    <a:pt x="83"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10" name="Freeform 7">
              <a:extLst>
                <a:ext uri="{FF2B5EF4-FFF2-40B4-BE49-F238E27FC236}">
                  <a16:creationId xmlns="" xmlns:a16="http://schemas.microsoft.com/office/drawing/2014/main" id="{671E4C71-E282-4D3D-BA7F-686AEFDE6A64}"/>
                </a:ext>
              </a:extLst>
            </p:cNvPr>
            <p:cNvSpPr>
              <a:spLocks noEditPoints="1"/>
            </p:cNvSpPr>
            <p:nvPr/>
          </p:nvSpPr>
          <p:spPr bwMode="auto">
            <a:xfrm>
              <a:off x="3375025" y="-1587"/>
              <a:ext cx="623888" cy="623888"/>
            </a:xfrm>
            <a:custGeom>
              <a:avLst/>
              <a:gdLst>
                <a:gd name="T0" fmla="*/ 83 w 166"/>
                <a:gd name="T1" fmla="*/ 0 h 166"/>
                <a:gd name="T2" fmla="*/ 0 w 166"/>
                <a:gd name="T3" fmla="*/ 83 h 166"/>
                <a:gd name="T4" fmla="*/ 83 w 166"/>
                <a:gd name="T5" fmla="*/ 166 h 166"/>
                <a:gd name="T6" fmla="*/ 166 w 166"/>
                <a:gd name="T7" fmla="*/ 83 h 166"/>
                <a:gd name="T8" fmla="*/ 83 w 166"/>
                <a:gd name="T9" fmla="*/ 0 h 166"/>
                <a:gd name="T10" fmla="*/ 83 w 166"/>
                <a:gd name="T11" fmla="*/ 133 h 166"/>
                <a:gd name="T12" fmla="*/ 33 w 166"/>
                <a:gd name="T13" fmla="*/ 83 h 166"/>
                <a:gd name="T14" fmla="*/ 83 w 166"/>
                <a:gd name="T15" fmla="*/ 33 h 166"/>
                <a:gd name="T16" fmla="*/ 133 w 166"/>
                <a:gd name="T17" fmla="*/ 83 h 166"/>
                <a:gd name="T18" fmla="*/ 83 w 166"/>
                <a:gd name="T19" fmla="*/ 13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6" h="166">
                  <a:moveTo>
                    <a:pt x="83" y="0"/>
                  </a:moveTo>
                  <a:cubicBezTo>
                    <a:pt x="37" y="0"/>
                    <a:pt x="0" y="37"/>
                    <a:pt x="0" y="83"/>
                  </a:cubicBezTo>
                  <a:cubicBezTo>
                    <a:pt x="0" y="129"/>
                    <a:pt x="37" y="166"/>
                    <a:pt x="83" y="166"/>
                  </a:cubicBezTo>
                  <a:cubicBezTo>
                    <a:pt x="129" y="166"/>
                    <a:pt x="166" y="129"/>
                    <a:pt x="166" y="83"/>
                  </a:cubicBezTo>
                  <a:cubicBezTo>
                    <a:pt x="166" y="37"/>
                    <a:pt x="129" y="0"/>
                    <a:pt x="83" y="0"/>
                  </a:cubicBezTo>
                  <a:close/>
                  <a:moveTo>
                    <a:pt x="83" y="133"/>
                  </a:moveTo>
                  <a:cubicBezTo>
                    <a:pt x="55" y="133"/>
                    <a:pt x="33" y="111"/>
                    <a:pt x="33" y="83"/>
                  </a:cubicBezTo>
                  <a:cubicBezTo>
                    <a:pt x="33" y="56"/>
                    <a:pt x="55" y="33"/>
                    <a:pt x="83" y="33"/>
                  </a:cubicBezTo>
                  <a:cubicBezTo>
                    <a:pt x="110" y="33"/>
                    <a:pt x="133" y="56"/>
                    <a:pt x="133" y="83"/>
                  </a:cubicBezTo>
                  <a:cubicBezTo>
                    <a:pt x="133" y="111"/>
                    <a:pt x="110" y="133"/>
                    <a:pt x="83"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11" name="Freeform 8">
              <a:extLst>
                <a:ext uri="{FF2B5EF4-FFF2-40B4-BE49-F238E27FC236}">
                  <a16:creationId xmlns="" xmlns:a16="http://schemas.microsoft.com/office/drawing/2014/main" id="{206F9B3A-1D1E-49DA-B647-3EC5FE5AE27C}"/>
                </a:ext>
              </a:extLst>
            </p:cNvPr>
            <p:cNvSpPr>
              <a:spLocks noEditPoints="1"/>
            </p:cNvSpPr>
            <p:nvPr/>
          </p:nvSpPr>
          <p:spPr bwMode="auto">
            <a:xfrm>
              <a:off x="1000125" y="1874838"/>
              <a:ext cx="500063" cy="500063"/>
            </a:xfrm>
            <a:custGeom>
              <a:avLst/>
              <a:gdLst>
                <a:gd name="T0" fmla="*/ 0 w 133"/>
                <a:gd name="T1" fmla="*/ 66 h 133"/>
                <a:gd name="T2" fmla="*/ 67 w 133"/>
                <a:gd name="T3" fmla="*/ 133 h 133"/>
                <a:gd name="T4" fmla="*/ 133 w 133"/>
                <a:gd name="T5" fmla="*/ 66 h 133"/>
                <a:gd name="T6" fmla="*/ 67 w 133"/>
                <a:gd name="T7" fmla="*/ 0 h 133"/>
                <a:gd name="T8" fmla="*/ 0 w 133"/>
                <a:gd name="T9" fmla="*/ 66 h 133"/>
                <a:gd name="T10" fmla="*/ 67 w 133"/>
                <a:gd name="T11" fmla="*/ 33 h 133"/>
                <a:gd name="T12" fmla="*/ 100 w 133"/>
                <a:gd name="T13" fmla="*/ 66 h 133"/>
                <a:gd name="T14" fmla="*/ 67 w 133"/>
                <a:gd name="T15" fmla="*/ 100 h 133"/>
                <a:gd name="T16" fmla="*/ 33 w 133"/>
                <a:gd name="T17" fmla="*/ 66 h 133"/>
                <a:gd name="T18" fmla="*/ 67 w 133"/>
                <a:gd name="T19" fmla="*/ 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3" h="133">
                  <a:moveTo>
                    <a:pt x="0" y="66"/>
                  </a:moveTo>
                  <a:cubicBezTo>
                    <a:pt x="0" y="103"/>
                    <a:pt x="30" y="133"/>
                    <a:pt x="67" y="133"/>
                  </a:cubicBezTo>
                  <a:cubicBezTo>
                    <a:pt x="103" y="133"/>
                    <a:pt x="133" y="103"/>
                    <a:pt x="133" y="66"/>
                  </a:cubicBezTo>
                  <a:cubicBezTo>
                    <a:pt x="133" y="30"/>
                    <a:pt x="103" y="0"/>
                    <a:pt x="67" y="0"/>
                  </a:cubicBezTo>
                  <a:cubicBezTo>
                    <a:pt x="30" y="0"/>
                    <a:pt x="0" y="30"/>
                    <a:pt x="0" y="66"/>
                  </a:cubicBezTo>
                  <a:close/>
                  <a:moveTo>
                    <a:pt x="67" y="33"/>
                  </a:moveTo>
                  <a:cubicBezTo>
                    <a:pt x="85" y="33"/>
                    <a:pt x="100" y="48"/>
                    <a:pt x="100" y="66"/>
                  </a:cubicBezTo>
                  <a:cubicBezTo>
                    <a:pt x="100" y="85"/>
                    <a:pt x="85" y="100"/>
                    <a:pt x="67" y="100"/>
                  </a:cubicBezTo>
                  <a:cubicBezTo>
                    <a:pt x="48" y="100"/>
                    <a:pt x="33" y="85"/>
                    <a:pt x="33" y="66"/>
                  </a:cubicBezTo>
                  <a:cubicBezTo>
                    <a:pt x="33" y="48"/>
                    <a:pt x="48" y="33"/>
                    <a:pt x="67"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12" name="Oval 9">
              <a:extLst>
                <a:ext uri="{FF2B5EF4-FFF2-40B4-BE49-F238E27FC236}">
                  <a16:creationId xmlns="" xmlns:a16="http://schemas.microsoft.com/office/drawing/2014/main" id="{54B0206A-199F-45D9-9B90-3DDF81E258DA}"/>
                </a:ext>
              </a:extLst>
            </p:cNvPr>
            <p:cNvSpPr>
              <a:spLocks noChangeArrowheads="1"/>
            </p:cNvSpPr>
            <p:nvPr/>
          </p:nvSpPr>
          <p:spPr bwMode="auto">
            <a:xfrm>
              <a:off x="1500188" y="2751138"/>
              <a:ext cx="250825" cy="2476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13" name="Oval 10">
              <a:extLst>
                <a:ext uri="{FF2B5EF4-FFF2-40B4-BE49-F238E27FC236}">
                  <a16:creationId xmlns="" xmlns:a16="http://schemas.microsoft.com/office/drawing/2014/main" id="{DD3D73AA-9CE2-4BBC-B279-0BF3AA27AF14}"/>
                </a:ext>
              </a:extLst>
            </p:cNvPr>
            <p:cNvSpPr>
              <a:spLocks noChangeArrowheads="1"/>
            </p:cNvSpPr>
            <p:nvPr/>
          </p:nvSpPr>
          <p:spPr bwMode="auto">
            <a:xfrm>
              <a:off x="3498850" y="874713"/>
              <a:ext cx="252413" cy="2476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grpSp>
        <p:nvGrpSpPr>
          <p:cNvPr id="14" name="Group 61">
            <a:extLst>
              <a:ext uri="{FF2B5EF4-FFF2-40B4-BE49-F238E27FC236}">
                <a16:creationId xmlns="" xmlns:a16="http://schemas.microsoft.com/office/drawing/2014/main" id="{BD04D7C1-1196-4F61-83FA-82604F7D54F6}"/>
              </a:ext>
            </a:extLst>
          </p:cNvPr>
          <p:cNvGrpSpPr/>
          <p:nvPr/>
        </p:nvGrpSpPr>
        <p:grpSpPr>
          <a:xfrm>
            <a:off x="3519897" y="2538713"/>
            <a:ext cx="532794" cy="501061"/>
            <a:chOff x="-1587" y="-3175"/>
            <a:chExt cx="506412" cy="476250"/>
          </a:xfrm>
          <a:solidFill>
            <a:schemeClr val="bg1"/>
          </a:solidFill>
        </p:grpSpPr>
        <p:sp>
          <p:nvSpPr>
            <p:cNvPr id="15" name="Oval 14">
              <a:extLst>
                <a:ext uri="{FF2B5EF4-FFF2-40B4-BE49-F238E27FC236}">
                  <a16:creationId xmlns="" xmlns:a16="http://schemas.microsoft.com/office/drawing/2014/main" id="{4B1A5365-CEED-4252-BBA9-B7F1135EBAFD}"/>
                </a:ext>
              </a:extLst>
            </p:cNvPr>
            <p:cNvSpPr>
              <a:spLocks noChangeArrowheads="1"/>
            </p:cNvSpPr>
            <p:nvPr/>
          </p:nvSpPr>
          <p:spPr bwMode="auto">
            <a:xfrm>
              <a:off x="244475" y="257175"/>
              <a:ext cx="60325" cy="619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16" name="Freeform 15">
              <a:extLst>
                <a:ext uri="{FF2B5EF4-FFF2-40B4-BE49-F238E27FC236}">
                  <a16:creationId xmlns="" xmlns:a16="http://schemas.microsoft.com/office/drawing/2014/main" id="{A3DED529-F42A-474F-9707-175ACB2E6CE0}"/>
                </a:ext>
              </a:extLst>
            </p:cNvPr>
            <p:cNvSpPr>
              <a:spLocks noEditPoints="1"/>
            </p:cNvSpPr>
            <p:nvPr/>
          </p:nvSpPr>
          <p:spPr bwMode="auto">
            <a:xfrm>
              <a:off x="-1587" y="-3175"/>
              <a:ext cx="506412" cy="476250"/>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grpSp>
        <p:nvGrpSpPr>
          <p:cNvPr id="17" name="Group 64">
            <a:extLst>
              <a:ext uri="{FF2B5EF4-FFF2-40B4-BE49-F238E27FC236}">
                <a16:creationId xmlns="" xmlns:a16="http://schemas.microsoft.com/office/drawing/2014/main" id="{E4005C47-F266-4C15-B793-F478FFEFB502}"/>
              </a:ext>
            </a:extLst>
          </p:cNvPr>
          <p:cNvGrpSpPr/>
          <p:nvPr/>
        </p:nvGrpSpPr>
        <p:grpSpPr>
          <a:xfrm>
            <a:off x="4839283" y="2452518"/>
            <a:ext cx="587002" cy="587256"/>
            <a:chOff x="-1587" y="-3175"/>
            <a:chExt cx="3670300" cy="3671888"/>
          </a:xfrm>
          <a:solidFill>
            <a:schemeClr val="bg1"/>
          </a:solidFill>
        </p:grpSpPr>
        <p:sp>
          <p:nvSpPr>
            <p:cNvPr id="18" name="Freeform 24">
              <a:extLst>
                <a:ext uri="{FF2B5EF4-FFF2-40B4-BE49-F238E27FC236}">
                  <a16:creationId xmlns="" xmlns:a16="http://schemas.microsoft.com/office/drawing/2014/main" id="{99EA6F98-27F5-470A-AA4E-AA899C827715}"/>
                </a:ext>
              </a:extLst>
            </p:cNvPr>
            <p:cNvSpPr>
              <a:spLocks noEditPoints="1"/>
            </p:cNvSpPr>
            <p:nvPr/>
          </p:nvSpPr>
          <p:spPr bwMode="auto">
            <a:xfrm>
              <a:off x="-1587" y="-3175"/>
              <a:ext cx="3670300" cy="3671888"/>
            </a:xfrm>
            <a:custGeom>
              <a:avLst/>
              <a:gdLst>
                <a:gd name="T0" fmla="*/ 631 w 976"/>
                <a:gd name="T1" fmla="*/ 306 h 976"/>
                <a:gd name="T2" fmla="*/ 488 w 976"/>
                <a:gd name="T3" fmla="*/ 0 h 976"/>
                <a:gd name="T4" fmla="*/ 275 w 976"/>
                <a:gd name="T5" fmla="*/ 312 h 976"/>
                <a:gd name="T6" fmla="*/ 244 w 976"/>
                <a:gd name="T7" fmla="*/ 329 h 976"/>
                <a:gd name="T8" fmla="*/ 92 w 976"/>
                <a:gd name="T9" fmla="*/ 305 h 976"/>
                <a:gd name="T10" fmla="*/ 0 w 976"/>
                <a:gd name="T11" fmla="*/ 885 h 976"/>
                <a:gd name="T12" fmla="*/ 183 w 976"/>
                <a:gd name="T13" fmla="*/ 976 h 976"/>
                <a:gd name="T14" fmla="*/ 266 w 976"/>
                <a:gd name="T15" fmla="*/ 924 h 976"/>
                <a:gd name="T16" fmla="*/ 275 w 976"/>
                <a:gd name="T17" fmla="*/ 926 h 976"/>
                <a:gd name="T18" fmla="*/ 580 w 976"/>
                <a:gd name="T19" fmla="*/ 976 h 976"/>
                <a:gd name="T20" fmla="*/ 856 w 976"/>
                <a:gd name="T21" fmla="*/ 917 h 976"/>
                <a:gd name="T22" fmla="*/ 870 w 976"/>
                <a:gd name="T23" fmla="*/ 831 h 976"/>
                <a:gd name="T24" fmla="*/ 920 w 976"/>
                <a:gd name="T25" fmla="*/ 669 h 976"/>
                <a:gd name="T26" fmla="*/ 949 w 976"/>
                <a:gd name="T27" fmla="*/ 512 h 976"/>
                <a:gd name="T28" fmla="*/ 976 w 976"/>
                <a:gd name="T29" fmla="*/ 439 h 976"/>
                <a:gd name="T30" fmla="*/ 890 w 976"/>
                <a:gd name="T31" fmla="*/ 319 h 976"/>
                <a:gd name="T32" fmla="*/ 183 w 976"/>
                <a:gd name="T33" fmla="*/ 915 h 976"/>
                <a:gd name="T34" fmla="*/ 61 w 976"/>
                <a:gd name="T35" fmla="*/ 885 h 976"/>
                <a:gd name="T36" fmla="*/ 92 w 976"/>
                <a:gd name="T37" fmla="*/ 366 h 976"/>
                <a:gd name="T38" fmla="*/ 214 w 976"/>
                <a:gd name="T39" fmla="*/ 397 h 976"/>
                <a:gd name="T40" fmla="*/ 914 w 976"/>
                <a:gd name="T41" fmla="*/ 443 h 976"/>
                <a:gd name="T42" fmla="*/ 793 w 976"/>
                <a:gd name="T43" fmla="*/ 488 h 976"/>
                <a:gd name="T44" fmla="*/ 793 w 976"/>
                <a:gd name="T45" fmla="*/ 519 h 976"/>
                <a:gd name="T46" fmla="*/ 901 w 976"/>
                <a:gd name="T47" fmla="*/ 575 h 976"/>
                <a:gd name="T48" fmla="*/ 763 w 976"/>
                <a:gd name="T49" fmla="*/ 641 h 976"/>
                <a:gd name="T50" fmla="*/ 763 w 976"/>
                <a:gd name="T51" fmla="*/ 671 h 976"/>
                <a:gd name="T52" fmla="*/ 862 w 976"/>
                <a:gd name="T53" fmla="*/ 734 h 976"/>
                <a:gd name="T54" fmla="*/ 732 w 976"/>
                <a:gd name="T55" fmla="*/ 793 h 976"/>
                <a:gd name="T56" fmla="*/ 732 w 976"/>
                <a:gd name="T57" fmla="*/ 824 h 976"/>
                <a:gd name="T58" fmla="*/ 811 w 976"/>
                <a:gd name="T59" fmla="*/ 866 h 976"/>
                <a:gd name="T60" fmla="*/ 747 w 976"/>
                <a:gd name="T61" fmla="*/ 915 h 976"/>
                <a:gd name="T62" fmla="*/ 411 w 976"/>
                <a:gd name="T63" fmla="*/ 896 h 976"/>
                <a:gd name="T64" fmla="*/ 244 w 976"/>
                <a:gd name="T65" fmla="*/ 835 h 976"/>
                <a:gd name="T66" fmla="*/ 268 w 976"/>
                <a:gd name="T67" fmla="*/ 382 h 976"/>
                <a:gd name="T68" fmla="*/ 458 w 976"/>
                <a:gd name="T69" fmla="*/ 92 h 976"/>
                <a:gd name="T70" fmla="*/ 577 w 976"/>
                <a:gd name="T71" fmla="*/ 206 h 976"/>
                <a:gd name="T72" fmla="*/ 879 w 976"/>
                <a:gd name="T73" fmla="*/ 377 h 976"/>
                <a:gd name="T74" fmla="*/ 914 w 976"/>
                <a:gd name="T75" fmla="*/ 443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76" h="976">
                  <a:moveTo>
                    <a:pt x="890" y="319"/>
                  </a:moveTo>
                  <a:cubicBezTo>
                    <a:pt x="851" y="309"/>
                    <a:pt x="762" y="309"/>
                    <a:pt x="631" y="306"/>
                  </a:cubicBezTo>
                  <a:cubicBezTo>
                    <a:pt x="637" y="277"/>
                    <a:pt x="638" y="252"/>
                    <a:pt x="638" y="206"/>
                  </a:cubicBezTo>
                  <a:cubicBezTo>
                    <a:pt x="638" y="96"/>
                    <a:pt x="559" y="0"/>
                    <a:pt x="488" y="0"/>
                  </a:cubicBezTo>
                  <a:cubicBezTo>
                    <a:pt x="438" y="0"/>
                    <a:pt x="397" y="41"/>
                    <a:pt x="397" y="91"/>
                  </a:cubicBezTo>
                  <a:cubicBezTo>
                    <a:pt x="396" y="152"/>
                    <a:pt x="377" y="258"/>
                    <a:pt x="275" y="312"/>
                  </a:cubicBezTo>
                  <a:cubicBezTo>
                    <a:pt x="267" y="316"/>
                    <a:pt x="246" y="327"/>
                    <a:pt x="242" y="328"/>
                  </a:cubicBezTo>
                  <a:cubicBezTo>
                    <a:pt x="244" y="329"/>
                    <a:pt x="244" y="329"/>
                    <a:pt x="244" y="329"/>
                  </a:cubicBezTo>
                  <a:cubicBezTo>
                    <a:pt x="228" y="316"/>
                    <a:pt x="206" y="305"/>
                    <a:pt x="183" y="305"/>
                  </a:cubicBezTo>
                  <a:cubicBezTo>
                    <a:pt x="92" y="305"/>
                    <a:pt x="92" y="305"/>
                    <a:pt x="92" y="305"/>
                  </a:cubicBezTo>
                  <a:cubicBezTo>
                    <a:pt x="41" y="305"/>
                    <a:pt x="0" y="346"/>
                    <a:pt x="0" y="397"/>
                  </a:cubicBezTo>
                  <a:cubicBezTo>
                    <a:pt x="0" y="885"/>
                    <a:pt x="0" y="885"/>
                    <a:pt x="0" y="885"/>
                  </a:cubicBezTo>
                  <a:cubicBezTo>
                    <a:pt x="0" y="935"/>
                    <a:pt x="41" y="976"/>
                    <a:pt x="92" y="976"/>
                  </a:cubicBezTo>
                  <a:cubicBezTo>
                    <a:pt x="183" y="976"/>
                    <a:pt x="183" y="976"/>
                    <a:pt x="183" y="976"/>
                  </a:cubicBezTo>
                  <a:cubicBezTo>
                    <a:pt x="219" y="976"/>
                    <a:pt x="250" y="954"/>
                    <a:pt x="264" y="923"/>
                  </a:cubicBezTo>
                  <a:cubicBezTo>
                    <a:pt x="265" y="923"/>
                    <a:pt x="265" y="924"/>
                    <a:pt x="266" y="924"/>
                  </a:cubicBezTo>
                  <a:cubicBezTo>
                    <a:pt x="268" y="924"/>
                    <a:pt x="270" y="925"/>
                    <a:pt x="273" y="926"/>
                  </a:cubicBezTo>
                  <a:cubicBezTo>
                    <a:pt x="274" y="926"/>
                    <a:pt x="274" y="926"/>
                    <a:pt x="275" y="926"/>
                  </a:cubicBezTo>
                  <a:cubicBezTo>
                    <a:pt x="292" y="930"/>
                    <a:pt x="326" y="938"/>
                    <a:pt x="398" y="955"/>
                  </a:cubicBezTo>
                  <a:cubicBezTo>
                    <a:pt x="414" y="959"/>
                    <a:pt x="496" y="976"/>
                    <a:pt x="580" y="976"/>
                  </a:cubicBezTo>
                  <a:cubicBezTo>
                    <a:pt x="747" y="976"/>
                    <a:pt x="747" y="976"/>
                    <a:pt x="747" y="976"/>
                  </a:cubicBezTo>
                  <a:cubicBezTo>
                    <a:pt x="798" y="976"/>
                    <a:pt x="835" y="956"/>
                    <a:pt x="856" y="917"/>
                  </a:cubicBezTo>
                  <a:cubicBezTo>
                    <a:pt x="857" y="917"/>
                    <a:pt x="864" y="903"/>
                    <a:pt x="869" y="884"/>
                  </a:cubicBezTo>
                  <a:cubicBezTo>
                    <a:pt x="874" y="870"/>
                    <a:pt x="875" y="851"/>
                    <a:pt x="870" y="831"/>
                  </a:cubicBezTo>
                  <a:cubicBezTo>
                    <a:pt x="903" y="808"/>
                    <a:pt x="913" y="774"/>
                    <a:pt x="920" y="752"/>
                  </a:cubicBezTo>
                  <a:cubicBezTo>
                    <a:pt x="932" y="716"/>
                    <a:pt x="928" y="688"/>
                    <a:pt x="920" y="669"/>
                  </a:cubicBezTo>
                  <a:cubicBezTo>
                    <a:pt x="939" y="651"/>
                    <a:pt x="954" y="625"/>
                    <a:pt x="961" y="585"/>
                  </a:cubicBezTo>
                  <a:cubicBezTo>
                    <a:pt x="965" y="559"/>
                    <a:pt x="961" y="534"/>
                    <a:pt x="949" y="512"/>
                  </a:cubicBezTo>
                  <a:cubicBezTo>
                    <a:pt x="966" y="493"/>
                    <a:pt x="974" y="468"/>
                    <a:pt x="975" y="446"/>
                  </a:cubicBezTo>
                  <a:cubicBezTo>
                    <a:pt x="976" y="439"/>
                    <a:pt x="976" y="439"/>
                    <a:pt x="976" y="439"/>
                  </a:cubicBezTo>
                  <a:cubicBezTo>
                    <a:pt x="976" y="435"/>
                    <a:pt x="976" y="433"/>
                    <a:pt x="976" y="424"/>
                  </a:cubicBezTo>
                  <a:cubicBezTo>
                    <a:pt x="976" y="386"/>
                    <a:pt x="949" y="336"/>
                    <a:pt x="890" y="319"/>
                  </a:cubicBezTo>
                  <a:close/>
                  <a:moveTo>
                    <a:pt x="214" y="885"/>
                  </a:moveTo>
                  <a:cubicBezTo>
                    <a:pt x="214" y="901"/>
                    <a:pt x="200" y="915"/>
                    <a:pt x="183" y="915"/>
                  </a:cubicBezTo>
                  <a:cubicBezTo>
                    <a:pt x="92" y="915"/>
                    <a:pt x="92" y="915"/>
                    <a:pt x="92" y="915"/>
                  </a:cubicBezTo>
                  <a:cubicBezTo>
                    <a:pt x="75" y="915"/>
                    <a:pt x="61" y="901"/>
                    <a:pt x="61" y="885"/>
                  </a:cubicBezTo>
                  <a:cubicBezTo>
                    <a:pt x="61" y="397"/>
                    <a:pt x="61" y="397"/>
                    <a:pt x="61" y="397"/>
                  </a:cubicBezTo>
                  <a:cubicBezTo>
                    <a:pt x="61" y="380"/>
                    <a:pt x="75" y="366"/>
                    <a:pt x="92" y="366"/>
                  </a:cubicBezTo>
                  <a:cubicBezTo>
                    <a:pt x="183" y="366"/>
                    <a:pt x="183" y="366"/>
                    <a:pt x="183" y="366"/>
                  </a:cubicBezTo>
                  <a:cubicBezTo>
                    <a:pt x="200" y="366"/>
                    <a:pt x="214" y="380"/>
                    <a:pt x="214" y="397"/>
                  </a:cubicBezTo>
                  <a:lnTo>
                    <a:pt x="214" y="885"/>
                  </a:lnTo>
                  <a:close/>
                  <a:moveTo>
                    <a:pt x="914" y="443"/>
                  </a:moveTo>
                  <a:cubicBezTo>
                    <a:pt x="914" y="458"/>
                    <a:pt x="907" y="488"/>
                    <a:pt x="854" y="488"/>
                  </a:cubicBezTo>
                  <a:cubicBezTo>
                    <a:pt x="808" y="488"/>
                    <a:pt x="793" y="488"/>
                    <a:pt x="793" y="488"/>
                  </a:cubicBezTo>
                  <a:cubicBezTo>
                    <a:pt x="785" y="488"/>
                    <a:pt x="778" y="495"/>
                    <a:pt x="778" y="503"/>
                  </a:cubicBezTo>
                  <a:cubicBezTo>
                    <a:pt x="778" y="512"/>
                    <a:pt x="785" y="519"/>
                    <a:pt x="793" y="519"/>
                  </a:cubicBezTo>
                  <a:cubicBezTo>
                    <a:pt x="793" y="519"/>
                    <a:pt x="806" y="519"/>
                    <a:pt x="852" y="519"/>
                  </a:cubicBezTo>
                  <a:cubicBezTo>
                    <a:pt x="898" y="519"/>
                    <a:pt x="904" y="556"/>
                    <a:pt x="901" y="575"/>
                  </a:cubicBezTo>
                  <a:cubicBezTo>
                    <a:pt x="897" y="598"/>
                    <a:pt x="886" y="641"/>
                    <a:pt x="835" y="641"/>
                  </a:cubicBezTo>
                  <a:cubicBezTo>
                    <a:pt x="783" y="641"/>
                    <a:pt x="763" y="641"/>
                    <a:pt x="763" y="641"/>
                  </a:cubicBezTo>
                  <a:cubicBezTo>
                    <a:pt x="754" y="641"/>
                    <a:pt x="747" y="647"/>
                    <a:pt x="747" y="656"/>
                  </a:cubicBezTo>
                  <a:cubicBezTo>
                    <a:pt x="747" y="664"/>
                    <a:pt x="754" y="671"/>
                    <a:pt x="763" y="671"/>
                  </a:cubicBezTo>
                  <a:cubicBezTo>
                    <a:pt x="763" y="671"/>
                    <a:pt x="799" y="671"/>
                    <a:pt x="823" y="671"/>
                  </a:cubicBezTo>
                  <a:cubicBezTo>
                    <a:pt x="874" y="671"/>
                    <a:pt x="870" y="710"/>
                    <a:pt x="862" y="734"/>
                  </a:cubicBezTo>
                  <a:cubicBezTo>
                    <a:pt x="852" y="764"/>
                    <a:pt x="846" y="793"/>
                    <a:pt x="782" y="793"/>
                  </a:cubicBezTo>
                  <a:cubicBezTo>
                    <a:pt x="760" y="793"/>
                    <a:pt x="732" y="793"/>
                    <a:pt x="732" y="793"/>
                  </a:cubicBezTo>
                  <a:cubicBezTo>
                    <a:pt x="723" y="793"/>
                    <a:pt x="717" y="800"/>
                    <a:pt x="717" y="808"/>
                  </a:cubicBezTo>
                  <a:cubicBezTo>
                    <a:pt x="717" y="817"/>
                    <a:pt x="723" y="824"/>
                    <a:pt x="732" y="824"/>
                  </a:cubicBezTo>
                  <a:cubicBezTo>
                    <a:pt x="732" y="824"/>
                    <a:pt x="753" y="824"/>
                    <a:pt x="780" y="824"/>
                  </a:cubicBezTo>
                  <a:cubicBezTo>
                    <a:pt x="813" y="824"/>
                    <a:pt x="815" y="855"/>
                    <a:pt x="811" y="866"/>
                  </a:cubicBezTo>
                  <a:cubicBezTo>
                    <a:pt x="807" y="879"/>
                    <a:pt x="803" y="888"/>
                    <a:pt x="803" y="888"/>
                  </a:cubicBezTo>
                  <a:cubicBezTo>
                    <a:pt x="793" y="905"/>
                    <a:pt x="779" y="915"/>
                    <a:pt x="747" y="915"/>
                  </a:cubicBezTo>
                  <a:cubicBezTo>
                    <a:pt x="580" y="915"/>
                    <a:pt x="580" y="915"/>
                    <a:pt x="580" y="915"/>
                  </a:cubicBezTo>
                  <a:cubicBezTo>
                    <a:pt x="497" y="915"/>
                    <a:pt x="414" y="896"/>
                    <a:pt x="411" y="896"/>
                  </a:cubicBezTo>
                  <a:cubicBezTo>
                    <a:pt x="285" y="866"/>
                    <a:pt x="278" y="864"/>
                    <a:pt x="270" y="862"/>
                  </a:cubicBezTo>
                  <a:cubicBezTo>
                    <a:pt x="270" y="862"/>
                    <a:pt x="244" y="857"/>
                    <a:pt x="244" y="835"/>
                  </a:cubicBezTo>
                  <a:cubicBezTo>
                    <a:pt x="244" y="414"/>
                    <a:pt x="244" y="414"/>
                    <a:pt x="244" y="414"/>
                  </a:cubicBezTo>
                  <a:cubicBezTo>
                    <a:pt x="244" y="399"/>
                    <a:pt x="253" y="386"/>
                    <a:pt x="268" y="382"/>
                  </a:cubicBezTo>
                  <a:cubicBezTo>
                    <a:pt x="270" y="381"/>
                    <a:pt x="273" y="380"/>
                    <a:pt x="275" y="380"/>
                  </a:cubicBezTo>
                  <a:cubicBezTo>
                    <a:pt x="414" y="322"/>
                    <a:pt x="456" y="195"/>
                    <a:pt x="458" y="92"/>
                  </a:cubicBezTo>
                  <a:cubicBezTo>
                    <a:pt x="458" y="77"/>
                    <a:pt x="469" y="61"/>
                    <a:pt x="488" y="61"/>
                  </a:cubicBezTo>
                  <a:cubicBezTo>
                    <a:pt x="520" y="61"/>
                    <a:pt x="577" y="126"/>
                    <a:pt x="577" y="206"/>
                  </a:cubicBezTo>
                  <a:cubicBezTo>
                    <a:pt x="577" y="278"/>
                    <a:pt x="574" y="291"/>
                    <a:pt x="549" y="366"/>
                  </a:cubicBezTo>
                  <a:cubicBezTo>
                    <a:pt x="854" y="366"/>
                    <a:pt x="852" y="370"/>
                    <a:pt x="879" y="377"/>
                  </a:cubicBezTo>
                  <a:cubicBezTo>
                    <a:pt x="912" y="387"/>
                    <a:pt x="915" y="415"/>
                    <a:pt x="915" y="424"/>
                  </a:cubicBezTo>
                  <a:cubicBezTo>
                    <a:pt x="915" y="435"/>
                    <a:pt x="915" y="433"/>
                    <a:pt x="914" y="4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19" name="Freeform 25">
              <a:extLst>
                <a:ext uri="{FF2B5EF4-FFF2-40B4-BE49-F238E27FC236}">
                  <a16:creationId xmlns="" xmlns:a16="http://schemas.microsoft.com/office/drawing/2014/main" id="{C425B7A5-7EBB-4E66-BA82-DC787ACBCFC1}"/>
                </a:ext>
              </a:extLst>
            </p:cNvPr>
            <p:cNvSpPr>
              <a:spLocks noEditPoints="1"/>
            </p:cNvSpPr>
            <p:nvPr/>
          </p:nvSpPr>
          <p:spPr bwMode="auto">
            <a:xfrm>
              <a:off x="344488" y="2979738"/>
              <a:ext cx="341313" cy="346075"/>
            </a:xfrm>
            <a:custGeom>
              <a:avLst/>
              <a:gdLst>
                <a:gd name="T0" fmla="*/ 45 w 91"/>
                <a:gd name="T1" fmla="*/ 0 h 92"/>
                <a:gd name="T2" fmla="*/ 0 w 91"/>
                <a:gd name="T3" fmla="*/ 46 h 92"/>
                <a:gd name="T4" fmla="*/ 45 w 91"/>
                <a:gd name="T5" fmla="*/ 92 h 92"/>
                <a:gd name="T6" fmla="*/ 91 w 91"/>
                <a:gd name="T7" fmla="*/ 46 h 92"/>
                <a:gd name="T8" fmla="*/ 45 w 91"/>
                <a:gd name="T9" fmla="*/ 0 h 92"/>
                <a:gd name="T10" fmla="*/ 45 w 91"/>
                <a:gd name="T11" fmla="*/ 61 h 92"/>
                <a:gd name="T12" fmla="*/ 30 w 91"/>
                <a:gd name="T13" fmla="*/ 46 h 92"/>
                <a:gd name="T14" fmla="*/ 45 w 91"/>
                <a:gd name="T15" fmla="*/ 31 h 92"/>
                <a:gd name="T16" fmla="*/ 61 w 91"/>
                <a:gd name="T17" fmla="*/ 46 h 92"/>
                <a:gd name="T18" fmla="*/ 45 w 91"/>
                <a:gd name="T19" fmla="*/ 61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92">
                  <a:moveTo>
                    <a:pt x="45" y="0"/>
                  </a:moveTo>
                  <a:cubicBezTo>
                    <a:pt x="20" y="0"/>
                    <a:pt x="0" y="20"/>
                    <a:pt x="0" y="46"/>
                  </a:cubicBezTo>
                  <a:cubicBezTo>
                    <a:pt x="0" y="71"/>
                    <a:pt x="20" y="92"/>
                    <a:pt x="45" y="92"/>
                  </a:cubicBezTo>
                  <a:cubicBezTo>
                    <a:pt x="71" y="92"/>
                    <a:pt x="91" y="71"/>
                    <a:pt x="91" y="46"/>
                  </a:cubicBezTo>
                  <a:cubicBezTo>
                    <a:pt x="91" y="20"/>
                    <a:pt x="71" y="0"/>
                    <a:pt x="45" y="0"/>
                  </a:cubicBezTo>
                  <a:close/>
                  <a:moveTo>
                    <a:pt x="45" y="61"/>
                  </a:moveTo>
                  <a:cubicBezTo>
                    <a:pt x="37" y="61"/>
                    <a:pt x="30" y="54"/>
                    <a:pt x="30" y="46"/>
                  </a:cubicBezTo>
                  <a:cubicBezTo>
                    <a:pt x="30" y="37"/>
                    <a:pt x="37" y="31"/>
                    <a:pt x="45" y="31"/>
                  </a:cubicBezTo>
                  <a:cubicBezTo>
                    <a:pt x="54" y="31"/>
                    <a:pt x="61" y="37"/>
                    <a:pt x="61" y="46"/>
                  </a:cubicBezTo>
                  <a:cubicBezTo>
                    <a:pt x="61" y="54"/>
                    <a:pt x="54" y="61"/>
                    <a:pt x="45"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grpSp>
        <p:nvGrpSpPr>
          <p:cNvPr id="20" name="Group 67">
            <a:extLst>
              <a:ext uri="{FF2B5EF4-FFF2-40B4-BE49-F238E27FC236}">
                <a16:creationId xmlns="" xmlns:a16="http://schemas.microsoft.com/office/drawing/2014/main" id="{69849BAF-08CA-4690-8186-6AF6DDBFDBDC}"/>
              </a:ext>
            </a:extLst>
          </p:cNvPr>
          <p:cNvGrpSpPr/>
          <p:nvPr/>
        </p:nvGrpSpPr>
        <p:grpSpPr>
          <a:xfrm>
            <a:off x="6258496" y="2506285"/>
            <a:ext cx="465801" cy="532836"/>
            <a:chOff x="-1587" y="3175"/>
            <a:chExt cx="430212" cy="492125"/>
          </a:xfrm>
          <a:solidFill>
            <a:schemeClr val="bg1"/>
          </a:solidFill>
        </p:grpSpPr>
        <p:sp>
          <p:nvSpPr>
            <p:cNvPr id="21" name="Freeform 29">
              <a:extLst>
                <a:ext uri="{FF2B5EF4-FFF2-40B4-BE49-F238E27FC236}">
                  <a16:creationId xmlns="" xmlns:a16="http://schemas.microsoft.com/office/drawing/2014/main" id="{FB76439B-4FB3-4BC7-99A8-43FF5FE5FF40}"/>
                </a:ext>
              </a:extLst>
            </p:cNvPr>
            <p:cNvSpPr>
              <a:spLocks noEditPoints="1"/>
            </p:cNvSpPr>
            <p:nvPr/>
          </p:nvSpPr>
          <p:spPr bwMode="auto">
            <a:xfrm>
              <a:off x="-1587" y="3175"/>
              <a:ext cx="430212" cy="492125"/>
            </a:xfrm>
            <a:custGeom>
              <a:avLst/>
              <a:gdLst>
                <a:gd name="T0" fmla="*/ 112 w 112"/>
                <a:gd name="T1" fmla="*/ 27 h 128"/>
                <a:gd name="T2" fmla="*/ 100 w 112"/>
                <a:gd name="T3" fmla="*/ 16 h 128"/>
                <a:gd name="T4" fmla="*/ 88 w 112"/>
                <a:gd name="T5" fmla="*/ 16 h 128"/>
                <a:gd name="T6" fmla="*/ 88 w 112"/>
                <a:gd name="T7" fmla="*/ 12 h 128"/>
                <a:gd name="T8" fmla="*/ 88 w 112"/>
                <a:gd name="T9" fmla="*/ 12 h 128"/>
                <a:gd name="T10" fmla="*/ 76 w 112"/>
                <a:gd name="T11" fmla="*/ 0 h 128"/>
                <a:gd name="T12" fmla="*/ 36 w 112"/>
                <a:gd name="T13" fmla="*/ 0 h 128"/>
                <a:gd name="T14" fmla="*/ 24 w 112"/>
                <a:gd name="T15" fmla="*/ 12 h 128"/>
                <a:gd name="T16" fmla="*/ 24 w 112"/>
                <a:gd name="T17" fmla="*/ 12 h 128"/>
                <a:gd name="T18" fmla="*/ 24 w 112"/>
                <a:gd name="T19" fmla="*/ 16 h 128"/>
                <a:gd name="T20" fmla="*/ 12 w 112"/>
                <a:gd name="T21" fmla="*/ 16 h 128"/>
                <a:gd name="T22" fmla="*/ 0 w 112"/>
                <a:gd name="T23" fmla="*/ 27 h 128"/>
                <a:gd name="T24" fmla="*/ 0 w 112"/>
                <a:gd name="T25" fmla="*/ 27 h 128"/>
                <a:gd name="T26" fmla="*/ 0 w 112"/>
                <a:gd name="T27" fmla="*/ 32 h 128"/>
                <a:gd name="T28" fmla="*/ 0 w 112"/>
                <a:gd name="T29" fmla="*/ 36 h 128"/>
                <a:gd name="T30" fmla="*/ 8 w 112"/>
                <a:gd name="T31" fmla="*/ 44 h 128"/>
                <a:gd name="T32" fmla="*/ 8 w 112"/>
                <a:gd name="T33" fmla="*/ 44 h 128"/>
                <a:gd name="T34" fmla="*/ 8 w 112"/>
                <a:gd name="T35" fmla="*/ 112 h 128"/>
                <a:gd name="T36" fmla="*/ 24 w 112"/>
                <a:gd name="T37" fmla="*/ 128 h 128"/>
                <a:gd name="T38" fmla="*/ 88 w 112"/>
                <a:gd name="T39" fmla="*/ 128 h 128"/>
                <a:gd name="T40" fmla="*/ 104 w 112"/>
                <a:gd name="T41" fmla="*/ 112 h 128"/>
                <a:gd name="T42" fmla="*/ 104 w 112"/>
                <a:gd name="T43" fmla="*/ 44 h 128"/>
                <a:gd name="T44" fmla="*/ 104 w 112"/>
                <a:gd name="T45" fmla="*/ 44 h 128"/>
                <a:gd name="T46" fmla="*/ 112 w 112"/>
                <a:gd name="T47" fmla="*/ 36 h 128"/>
                <a:gd name="T48" fmla="*/ 112 w 112"/>
                <a:gd name="T49" fmla="*/ 32 h 128"/>
                <a:gd name="T50" fmla="*/ 112 w 112"/>
                <a:gd name="T51" fmla="*/ 27 h 128"/>
                <a:gd name="T52" fmla="*/ 32 w 112"/>
                <a:gd name="T53" fmla="*/ 12 h 128"/>
                <a:gd name="T54" fmla="*/ 36 w 112"/>
                <a:gd name="T55" fmla="*/ 8 h 128"/>
                <a:gd name="T56" fmla="*/ 76 w 112"/>
                <a:gd name="T57" fmla="*/ 8 h 128"/>
                <a:gd name="T58" fmla="*/ 80 w 112"/>
                <a:gd name="T59" fmla="*/ 12 h 128"/>
                <a:gd name="T60" fmla="*/ 80 w 112"/>
                <a:gd name="T61" fmla="*/ 16 h 128"/>
                <a:gd name="T62" fmla="*/ 32 w 112"/>
                <a:gd name="T63" fmla="*/ 16 h 128"/>
                <a:gd name="T64" fmla="*/ 32 w 112"/>
                <a:gd name="T65" fmla="*/ 12 h 128"/>
                <a:gd name="T66" fmla="*/ 96 w 112"/>
                <a:gd name="T67" fmla="*/ 112 h 128"/>
                <a:gd name="T68" fmla="*/ 88 w 112"/>
                <a:gd name="T69" fmla="*/ 120 h 128"/>
                <a:gd name="T70" fmla="*/ 24 w 112"/>
                <a:gd name="T71" fmla="*/ 120 h 128"/>
                <a:gd name="T72" fmla="*/ 16 w 112"/>
                <a:gd name="T73" fmla="*/ 112 h 128"/>
                <a:gd name="T74" fmla="*/ 16 w 112"/>
                <a:gd name="T75" fmla="*/ 44 h 128"/>
                <a:gd name="T76" fmla="*/ 96 w 112"/>
                <a:gd name="T77" fmla="*/ 44 h 128"/>
                <a:gd name="T78" fmla="*/ 96 w 112"/>
                <a:gd name="T79" fmla="*/ 112 h 128"/>
                <a:gd name="T80" fmla="*/ 104 w 112"/>
                <a:gd name="T81" fmla="*/ 32 h 128"/>
                <a:gd name="T82" fmla="*/ 104 w 112"/>
                <a:gd name="T83" fmla="*/ 36 h 128"/>
                <a:gd name="T84" fmla="*/ 8 w 112"/>
                <a:gd name="T85" fmla="*/ 36 h 128"/>
                <a:gd name="T86" fmla="*/ 8 w 112"/>
                <a:gd name="T87" fmla="*/ 32 h 128"/>
                <a:gd name="T88" fmla="*/ 8 w 112"/>
                <a:gd name="T89" fmla="*/ 28 h 128"/>
                <a:gd name="T90" fmla="*/ 12 w 112"/>
                <a:gd name="T91" fmla="*/ 24 h 128"/>
                <a:gd name="T92" fmla="*/ 100 w 112"/>
                <a:gd name="T93" fmla="*/ 24 h 128"/>
                <a:gd name="T94" fmla="*/ 104 w 112"/>
                <a:gd name="T95" fmla="*/ 28 h 128"/>
                <a:gd name="T96" fmla="*/ 104 w 112"/>
                <a:gd name="T97" fmla="*/ 3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2" h="128">
                  <a:moveTo>
                    <a:pt x="112" y="27"/>
                  </a:moveTo>
                  <a:cubicBezTo>
                    <a:pt x="112" y="21"/>
                    <a:pt x="106" y="16"/>
                    <a:pt x="100" y="16"/>
                  </a:cubicBezTo>
                  <a:cubicBezTo>
                    <a:pt x="88" y="16"/>
                    <a:pt x="88" y="16"/>
                    <a:pt x="88" y="16"/>
                  </a:cubicBezTo>
                  <a:cubicBezTo>
                    <a:pt x="88" y="12"/>
                    <a:pt x="88" y="12"/>
                    <a:pt x="88" y="12"/>
                  </a:cubicBezTo>
                  <a:cubicBezTo>
                    <a:pt x="88" y="12"/>
                    <a:pt x="88" y="12"/>
                    <a:pt x="88" y="12"/>
                  </a:cubicBezTo>
                  <a:cubicBezTo>
                    <a:pt x="88" y="5"/>
                    <a:pt x="83" y="0"/>
                    <a:pt x="76" y="0"/>
                  </a:cubicBezTo>
                  <a:cubicBezTo>
                    <a:pt x="36" y="0"/>
                    <a:pt x="36" y="0"/>
                    <a:pt x="36" y="0"/>
                  </a:cubicBezTo>
                  <a:cubicBezTo>
                    <a:pt x="29" y="0"/>
                    <a:pt x="24" y="5"/>
                    <a:pt x="24" y="12"/>
                  </a:cubicBezTo>
                  <a:cubicBezTo>
                    <a:pt x="24" y="12"/>
                    <a:pt x="24" y="12"/>
                    <a:pt x="24" y="12"/>
                  </a:cubicBezTo>
                  <a:cubicBezTo>
                    <a:pt x="24" y="16"/>
                    <a:pt x="24" y="16"/>
                    <a:pt x="24" y="16"/>
                  </a:cubicBezTo>
                  <a:cubicBezTo>
                    <a:pt x="12" y="16"/>
                    <a:pt x="12" y="16"/>
                    <a:pt x="12" y="16"/>
                  </a:cubicBezTo>
                  <a:cubicBezTo>
                    <a:pt x="6" y="16"/>
                    <a:pt x="0" y="21"/>
                    <a:pt x="0" y="27"/>
                  </a:cubicBezTo>
                  <a:cubicBezTo>
                    <a:pt x="0" y="27"/>
                    <a:pt x="0" y="27"/>
                    <a:pt x="0" y="27"/>
                  </a:cubicBezTo>
                  <a:cubicBezTo>
                    <a:pt x="0" y="32"/>
                    <a:pt x="0" y="32"/>
                    <a:pt x="0" y="32"/>
                  </a:cubicBezTo>
                  <a:cubicBezTo>
                    <a:pt x="0" y="36"/>
                    <a:pt x="0" y="36"/>
                    <a:pt x="0" y="36"/>
                  </a:cubicBezTo>
                  <a:cubicBezTo>
                    <a:pt x="0" y="40"/>
                    <a:pt x="4" y="44"/>
                    <a:pt x="8" y="44"/>
                  </a:cubicBezTo>
                  <a:cubicBezTo>
                    <a:pt x="8" y="44"/>
                    <a:pt x="8" y="44"/>
                    <a:pt x="8" y="44"/>
                  </a:cubicBezTo>
                  <a:cubicBezTo>
                    <a:pt x="8" y="112"/>
                    <a:pt x="8" y="112"/>
                    <a:pt x="8" y="112"/>
                  </a:cubicBezTo>
                  <a:cubicBezTo>
                    <a:pt x="8" y="121"/>
                    <a:pt x="15" y="128"/>
                    <a:pt x="24" y="128"/>
                  </a:cubicBezTo>
                  <a:cubicBezTo>
                    <a:pt x="88" y="128"/>
                    <a:pt x="88" y="128"/>
                    <a:pt x="88" y="128"/>
                  </a:cubicBezTo>
                  <a:cubicBezTo>
                    <a:pt x="97" y="128"/>
                    <a:pt x="104" y="121"/>
                    <a:pt x="104" y="112"/>
                  </a:cubicBezTo>
                  <a:cubicBezTo>
                    <a:pt x="104" y="44"/>
                    <a:pt x="104" y="44"/>
                    <a:pt x="104" y="44"/>
                  </a:cubicBezTo>
                  <a:cubicBezTo>
                    <a:pt x="104" y="44"/>
                    <a:pt x="104" y="44"/>
                    <a:pt x="104" y="44"/>
                  </a:cubicBezTo>
                  <a:cubicBezTo>
                    <a:pt x="108" y="44"/>
                    <a:pt x="112" y="40"/>
                    <a:pt x="112" y="36"/>
                  </a:cubicBezTo>
                  <a:cubicBezTo>
                    <a:pt x="112" y="32"/>
                    <a:pt x="112" y="32"/>
                    <a:pt x="112" y="32"/>
                  </a:cubicBezTo>
                  <a:cubicBezTo>
                    <a:pt x="112" y="27"/>
                    <a:pt x="112" y="27"/>
                    <a:pt x="112" y="27"/>
                  </a:cubicBezTo>
                  <a:close/>
                  <a:moveTo>
                    <a:pt x="32" y="12"/>
                  </a:moveTo>
                  <a:cubicBezTo>
                    <a:pt x="32" y="10"/>
                    <a:pt x="34" y="8"/>
                    <a:pt x="36" y="8"/>
                  </a:cubicBezTo>
                  <a:cubicBezTo>
                    <a:pt x="76" y="8"/>
                    <a:pt x="76" y="8"/>
                    <a:pt x="76" y="8"/>
                  </a:cubicBezTo>
                  <a:cubicBezTo>
                    <a:pt x="78" y="8"/>
                    <a:pt x="80" y="10"/>
                    <a:pt x="80" y="12"/>
                  </a:cubicBezTo>
                  <a:cubicBezTo>
                    <a:pt x="80" y="16"/>
                    <a:pt x="80" y="16"/>
                    <a:pt x="80" y="16"/>
                  </a:cubicBezTo>
                  <a:cubicBezTo>
                    <a:pt x="32" y="16"/>
                    <a:pt x="32" y="16"/>
                    <a:pt x="32" y="16"/>
                  </a:cubicBezTo>
                  <a:lnTo>
                    <a:pt x="32" y="12"/>
                  </a:lnTo>
                  <a:close/>
                  <a:moveTo>
                    <a:pt x="96" y="112"/>
                  </a:moveTo>
                  <a:cubicBezTo>
                    <a:pt x="96" y="116"/>
                    <a:pt x="92" y="120"/>
                    <a:pt x="88" y="120"/>
                  </a:cubicBezTo>
                  <a:cubicBezTo>
                    <a:pt x="24" y="120"/>
                    <a:pt x="24" y="120"/>
                    <a:pt x="24" y="120"/>
                  </a:cubicBezTo>
                  <a:cubicBezTo>
                    <a:pt x="20" y="120"/>
                    <a:pt x="16" y="116"/>
                    <a:pt x="16" y="112"/>
                  </a:cubicBezTo>
                  <a:cubicBezTo>
                    <a:pt x="16" y="44"/>
                    <a:pt x="16" y="44"/>
                    <a:pt x="16" y="44"/>
                  </a:cubicBezTo>
                  <a:cubicBezTo>
                    <a:pt x="96" y="44"/>
                    <a:pt x="96" y="44"/>
                    <a:pt x="96" y="44"/>
                  </a:cubicBezTo>
                  <a:lnTo>
                    <a:pt x="96" y="112"/>
                  </a:lnTo>
                  <a:close/>
                  <a:moveTo>
                    <a:pt x="104" y="32"/>
                  </a:moveTo>
                  <a:cubicBezTo>
                    <a:pt x="104" y="36"/>
                    <a:pt x="104" y="36"/>
                    <a:pt x="104" y="36"/>
                  </a:cubicBezTo>
                  <a:cubicBezTo>
                    <a:pt x="8" y="36"/>
                    <a:pt x="8" y="36"/>
                    <a:pt x="8" y="36"/>
                  </a:cubicBezTo>
                  <a:cubicBezTo>
                    <a:pt x="8" y="32"/>
                    <a:pt x="8" y="32"/>
                    <a:pt x="8" y="32"/>
                  </a:cubicBezTo>
                  <a:cubicBezTo>
                    <a:pt x="8" y="28"/>
                    <a:pt x="8" y="28"/>
                    <a:pt x="8" y="28"/>
                  </a:cubicBezTo>
                  <a:cubicBezTo>
                    <a:pt x="8" y="26"/>
                    <a:pt x="10" y="24"/>
                    <a:pt x="12" y="24"/>
                  </a:cubicBezTo>
                  <a:cubicBezTo>
                    <a:pt x="100" y="24"/>
                    <a:pt x="100" y="24"/>
                    <a:pt x="100" y="24"/>
                  </a:cubicBezTo>
                  <a:cubicBezTo>
                    <a:pt x="102" y="24"/>
                    <a:pt x="104" y="26"/>
                    <a:pt x="104" y="28"/>
                  </a:cubicBezTo>
                  <a:lnTo>
                    <a:pt x="10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2" name="Freeform 30">
              <a:extLst>
                <a:ext uri="{FF2B5EF4-FFF2-40B4-BE49-F238E27FC236}">
                  <a16:creationId xmlns="" xmlns:a16="http://schemas.microsoft.com/office/drawing/2014/main" id="{94C42209-D130-404D-A872-8EB9952AC512}"/>
                </a:ext>
              </a:extLst>
            </p:cNvPr>
            <p:cNvSpPr>
              <a:spLocks noEditPoints="1"/>
            </p:cNvSpPr>
            <p:nvPr/>
          </p:nvSpPr>
          <p:spPr bwMode="auto">
            <a:xfrm>
              <a:off x="90488" y="203200"/>
              <a:ext cx="61912" cy="230188"/>
            </a:xfrm>
            <a:custGeom>
              <a:avLst/>
              <a:gdLst>
                <a:gd name="T0" fmla="*/ 4 w 16"/>
                <a:gd name="T1" fmla="*/ 60 h 60"/>
                <a:gd name="T2" fmla="*/ 12 w 16"/>
                <a:gd name="T3" fmla="*/ 60 h 60"/>
                <a:gd name="T4" fmla="*/ 16 w 16"/>
                <a:gd name="T5" fmla="*/ 56 h 60"/>
                <a:gd name="T6" fmla="*/ 16 w 16"/>
                <a:gd name="T7" fmla="*/ 4 h 60"/>
                <a:gd name="T8" fmla="*/ 12 w 16"/>
                <a:gd name="T9" fmla="*/ 0 h 60"/>
                <a:gd name="T10" fmla="*/ 4 w 16"/>
                <a:gd name="T11" fmla="*/ 0 h 60"/>
                <a:gd name="T12" fmla="*/ 0 w 16"/>
                <a:gd name="T13" fmla="*/ 4 h 60"/>
                <a:gd name="T14" fmla="*/ 0 w 16"/>
                <a:gd name="T15" fmla="*/ 56 h 60"/>
                <a:gd name="T16" fmla="*/ 4 w 16"/>
                <a:gd name="T17" fmla="*/ 60 h 60"/>
                <a:gd name="T18" fmla="*/ 4 w 16"/>
                <a:gd name="T19" fmla="*/ 4 h 60"/>
                <a:gd name="T20" fmla="*/ 12 w 16"/>
                <a:gd name="T21" fmla="*/ 4 h 60"/>
                <a:gd name="T22" fmla="*/ 12 w 16"/>
                <a:gd name="T23" fmla="*/ 56 h 60"/>
                <a:gd name="T24" fmla="*/ 4 w 16"/>
                <a:gd name="T25" fmla="*/ 56 h 60"/>
                <a:gd name="T26" fmla="*/ 4 w 16"/>
                <a:gd name="T27"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 h="60">
                  <a:moveTo>
                    <a:pt x="4" y="60"/>
                  </a:moveTo>
                  <a:cubicBezTo>
                    <a:pt x="12" y="60"/>
                    <a:pt x="12" y="60"/>
                    <a:pt x="12" y="60"/>
                  </a:cubicBezTo>
                  <a:cubicBezTo>
                    <a:pt x="14" y="60"/>
                    <a:pt x="16" y="58"/>
                    <a:pt x="16" y="56"/>
                  </a:cubicBezTo>
                  <a:cubicBezTo>
                    <a:pt x="16" y="4"/>
                    <a:pt x="16" y="4"/>
                    <a:pt x="16" y="4"/>
                  </a:cubicBezTo>
                  <a:cubicBezTo>
                    <a:pt x="16" y="2"/>
                    <a:pt x="14" y="0"/>
                    <a:pt x="12" y="0"/>
                  </a:cubicBezTo>
                  <a:cubicBezTo>
                    <a:pt x="4" y="0"/>
                    <a:pt x="4" y="0"/>
                    <a:pt x="4" y="0"/>
                  </a:cubicBezTo>
                  <a:cubicBezTo>
                    <a:pt x="2" y="0"/>
                    <a:pt x="0" y="2"/>
                    <a:pt x="0" y="4"/>
                  </a:cubicBezTo>
                  <a:cubicBezTo>
                    <a:pt x="0" y="56"/>
                    <a:pt x="0" y="56"/>
                    <a:pt x="0" y="56"/>
                  </a:cubicBezTo>
                  <a:cubicBezTo>
                    <a:pt x="0" y="58"/>
                    <a:pt x="2" y="60"/>
                    <a:pt x="4" y="60"/>
                  </a:cubicBezTo>
                  <a:close/>
                  <a:moveTo>
                    <a:pt x="4" y="4"/>
                  </a:moveTo>
                  <a:cubicBezTo>
                    <a:pt x="12" y="4"/>
                    <a:pt x="12" y="4"/>
                    <a:pt x="12" y="4"/>
                  </a:cubicBezTo>
                  <a:cubicBezTo>
                    <a:pt x="12" y="56"/>
                    <a:pt x="12" y="56"/>
                    <a:pt x="12" y="56"/>
                  </a:cubicBezTo>
                  <a:cubicBezTo>
                    <a:pt x="4" y="56"/>
                    <a:pt x="4" y="56"/>
                    <a:pt x="4" y="56"/>
                  </a:cubicBezTo>
                  <a:lnTo>
                    <a:pt x="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3" name="Freeform 31">
              <a:extLst>
                <a:ext uri="{FF2B5EF4-FFF2-40B4-BE49-F238E27FC236}">
                  <a16:creationId xmlns="" xmlns:a16="http://schemas.microsoft.com/office/drawing/2014/main" id="{C197DFBA-4542-4748-AAF2-5D1C91C9E97E}"/>
                </a:ext>
              </a:extLst>
            </p:cNvPr>
            <p:cNvSpPr>
              <a:spLocks noEditPoints="1"/>
            </p:cNvSpPr>
            <p:nvPr/>
          </p:nvSpPr>
          <p:spPr bwMode="auto">
            <a:xfrm>
              <a:off x="182563" y="203200"/>
              <a:ext cx="61912" cy="230188"/>
            </a:xfrm>
            <a:custGeom>
              <a:avLst/>
              <a:gdLst>
                <a:gd name="T0" fmla="*/ 4 w 16"/>
                <a:gd name="T1" fmla="*/ 60 h 60"/>
                <a:gd name="T2" fmla="*/ 12 w 16"/>
                <a:gd name="T3" fmla="*/ 60 h 60"/>
                <a:gd name="T4" fmla="*/ 16 w 16"/>
                <a:gd name="T5" fmla="*/ 56 h 60"/>
                <a:gd name="T6" fmla="*/ 16 w 16"/>
                <a:gd name="T7" fmla="*/ 4 h 60"/>
                <a:gd name="T8" fmla="*/ 12 w 16"/>
                <a:gd name="T9" fmla="*/ 0 h 60"/>
                <a:gd name="T10" fmla="*/ 4 w 16"/>
                <a:gd name="T11" fmla="*/ 0 h 60"/>
                <a:gd name="T12" fmla="*/ 0 w 16"/>
                <a:gd name="T13" fmla="*/ 4 h 60"/>
                <a:gd name="T14" fmla="*/ 0 w 16"/>
                <a:gd name="T15" fmla="*/ 56 h 60"/>
                <a:gd name="T16" fmla="*/ 4 w 16"/>
                <a:gd name="T17" fmla="*/ 60 h 60"/>
                <a:gd name="T18" fmla="*/ 4 w 16"/>
                <a:gd name="T19" fmla="*/ 4 h 60"/>
                <a:gd name="T20" fmla="*/ 12 w 16"/>
                <a:gd name="T21" fmla="*/ 4 h 60"/>
                <a:gd name="T22" fmla="*/ 12 w 16"/>
                <a:gd name="T23" fmla="*/ 56 h 60"/>
                <a:gd name="T24" fmla="*/ 4 w 16"/>
                <a:gd name="T25" fmla="*/ 56 h 60"/>
                <a:gd name="T26" fmla="*/ 4 w 16"/>
                <a:gd name="T27"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 h="60">
                  <a:moveTo>
                    <a:pt x="4" y="60"/>
                  </a:moveTo>
                  <a:cubicBezTo>
                    <a:pt x="12" y="60"/>
                    <a:pt x="12" y="60"/>
                    <a:pt x="12" y="60"/>
                  </a:cubicBezTo>
                  <a:cubicBezTo>
                    <a:pt x="14" y="60"/>
                    <a:pt x="16" y="58"/>
                    <a:pt x="16" y="56"/>
                  </a:cubicBezTo>
                  <a:cubicBezTo>
                    <a:pt x="16" y="4"/>
                    <a:pt x="16" y="4"/>
                    <a:pt x="16" y="4"/>
                  </a:cubicBezTo>
                  <a:cubicBezTo>
                    <a:pt x="16" y="2"/>
                    <a:pt x="14" y="0"/>
                    <a:pt x="12" y="0"/>
                  </a:cubicBezTo>
                  <a:cubicBezTo>
                    <a:pt x="4" y="0"/>
                    <a:pt x="4" y="0"/>
                    <a:pt x="4" y="0"/>
                  </a:cubicBezTo>
                  <a:cubicBezTo>
                    <a:pt x="2" y="0"/>
                    <a:pt x="0" y="2"/>
                    <a:pt x="0" y="4"/>
                  </a:cubicBezTo>
                  <a:cubicBezTo>
                    <a:pt x="0" y="56"/>
                    <a:pt x="0" y="56"/>
                    <a:pt x="0" y="56"/>
                  </a:cubicBezTo>
                  <a:cubicBezTo>
                    <a:pt x="0" y="58"/>
                    <a:pt x="2" y="60"/>
                    <a:pt x="4" y="60"/>
                  </a:cubicBezTo>
                  <a:close/>
                  <a:moveTo>
                    <a:pt x="4" y="4"/>
                  </a:moveTo>
                  <a:cubicBezTo>
                    <a:pt x="12" y="4"/>
                    <a:pt x="12" y="4"/>
                    <a:pt x="12" y="4"/>
                  </a:cubicBezTo>
                  <a:cubicBezTo>
                    <a:pt x="12" y="56"/>
                    <a:pt x="12" y="56"/>
                    <a:pt x="12" y="56"/>
                  </a:cubicBezTo>
                  <a:cubicBezTo>
                    <a:pt x="4" y="56"/>
                    <a:pt x="4" y="56"/>
                    <a:pt x="4" y="56"/>
                  </a:cubicBezTo>
                  <a:lnTo>
                    <a:pt x="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4" name="Freeform 32">
              <a:extLst>
                <a:ext uri="{FF2B5EF4-FFF2-40B4-BE49-F238E27FC236}">
                  <a16:creationId xmlns="" xmlns:a16="http://schemas.microsoft.com/office/drawing/2014/main" id="{094A8E82-8CB9-40F5-8408-5BF1FA6DB068}"/>
                </a:ext>
              </a:extLst>
            </p:cNvPr>
            <p:cNvSpPr>
              <a:spLocks noEditPoints="1"/>
            </p:cNvSpPr>
            <p:nvPr/>
          </p:nvSpPr>
          <p:spPr bwMode="auto">
            <a:xfrm>
              <a:off x="274638" y="203200"/>
              <a:ext cx="61912" cy="230188"/>
            </a:xfrm>
            <a:custGeom>
              <a:avLst/>
              <a:gdLst>
                <a:gd name="T0" fmla="*/ 4 w 16"/>
                <a:gd name="T1" fmla="*/ 60 h 60"/>
                <a:gd name="T2" fmla="*/ 12 w 16"/>
                <a:gd name="T3" fmla="*/ 60 h 60"/>
                <a:gd name="T4" fmla="*/ 16 w 16"/>
                <a:gd name="T5" fmla="*/ 56 h 60"/>
                <a:gd name="T6" fmla="*/ 16 w 16"/>
                <a:gd name="T7" fmla="*/ 4 h 60"/>
                <a:gd name="T8" fmla="*/ 12 w 16"/>
                <a:gd name="T9" fmla="*/ 0 h 60"/>
                <a:gd name="T10" fmla="*/ 4 w 16"/>
                <a:gd name="T11" fmla="*/ 0 h 60"/>
                <a:gd name="T12" fmla="*/ 0 w 16"/>
                <a:gd name="T13" fmla="*/ 4 h 60"/>
                <a:gd name="T14" fmla="*/ 0 w 16"/>
                <a:gd name="T15" fmla="*/ 56 h 60"/>
                <a:gd name="T16" fmla="*/ 4 w 16"/>
                <a:gd name="T17" fmla="*/ 60 h 60"/>
                <a:gd name="T18" fmla="*/ 4 w 16"/>
                <a:gd name="T19" fmla="*/ 4 h 60"/>
                <a:gd name="T20" fmla="*/ 12 w 16"/>
                <a:gd name="T21" fmla="*/ 4 h 60"/>
                <a:gd name="T22" fmla="*/ 12 w 16"/>
                <a:gd name="T23" fmla="*/ 56 h 60"/>
                <a:gd name="T24" fmla="*/ 4 w 16"/>
                <a:gd name="T25" fmla="*/ 56 h 60"/>
                <a:gd name="T26" fmla="*/ 4 w 16"/>
                <a:gd name="T27"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 h="60">
                  <a:moveTo>
                    <a:pt x="4" y="60"/>
                  </a:moveTo>
                  <a:cubicBezTo>
                    <a:pt x="12" y="60"/>
                    <a:pt x="12" y="60"/>
                    <a:pt x="12" y="60"/>
                  </a:cubicBezTo>
                  <a:cubicBezTo>
                    <a:pt x="14" y="60"/>
                    <a:pt x="16" y="58"/>
                    <a:pt x="16" y="56"/>
                  </a:cubicBezTo>
                  <a:cubicBezTo>
                    <a:pt x="16" y="4"/>
                    <a:pt x="16" y="4"/>
                    <a:pt x="16" y="4"/>
                  </a:cubicBezTo>
                  <a:cubicBezTo>
                    <a:pt x="16" y="2"/>
                    <a:pt x="14" y="0"/>
                    <a:pt x="12" y="0"/>
                  </a:cubicBezTo>
                  <a:cubicBezTo>
                    <a:pt x="4" y="0"/>
                    <a:pt x="4" y="0"/>
                    <a:pt x="4" y="0"/>
                  </a:cubicBezTo>
                  <a:cubicBezTo>
                    <a:pt x="2" y="0"/>
                    <a:pt x="0" y="2"/>
                    <a:pt x="0" y="4"/>
                  </a:cubicBezTo>
                  <a:cubicBezTo>
                    <a:pt x="0" y="56"/>
                    <a:pt x="0" y="56"/>
                    <a:pt x="0" y="56"/>
                  </a:cubicBezTo>
                  <a:cubicBezTo>
                    <a:pt x="0" y="58"/>
                    <a:pt x="2" y="60"/>
                    <a:pt x="4" y="60"/>
                  </a:cubicBezTo>
                  <a:close/>
                  <a:moveTo>
                    <a:pt x="4" y="4"/>
                  </a:moveTo>
                  <a:cubicBezTo>
                    <a:pt x="12" y="4"/>
                    <a:pt x="12" y="4"/>
                    <a:pt x="12" y="4"/>
                  </a:cubicBezTo>
                  <a:cubicBezTo>
                    <a:pt x="12" y="56"/>
                    <a:pt x="12" y="56"/>
                    <a:pt x="12" y="56"/>
                  </a:cubicBezTo>
                  <a:cubicBezTo>
                    <a:pt x="4" y="56"/>
                    <a:pt x="4" y="56"/>
                    <a:pt x="4" y="56"/>
                  </a:cubicBezTo>
                  <a:lnTo>
                    <a:pt x="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sp>
        <p:nvSpPr>
          <p:cNvPr id="27" name="矩形 26">
            <a:extLst>
              <a:ext uri="{FF2B5EF4-FFF2-40B4-BE49-F238E27FC236}">
                <a16:creationId xmlns="" xmlns:a16="http://schemas.microsoft.com/office/drawing/2014/main" id="{56E87F69-B222-4988-A092-9F602F60284A}"/>
              </a:ext>
            </a:extLst>
          </p:cNvPr>
          <p:cNvSpPr/>
          <p:nvPr/>
        </p:nvSpPr>
        <p:spPr>
          <a:xfrm>
            <a:off x="0" y="-1"/>
            <a:ext cx="9144000" cy="648000"/>
          </a:xfrm>
          <a:prstGeom prst="rect">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8" name="任意多边形 8">
            <a:extLst>
              <a:ext uri="{FF2B5EF4-FFF2-40B4-BE49-F238E27FC236}">
                <a16:creationId xmlns="" xmlns:a16="http://schemas.microsoft.com/office/drawing/2014/main" id="{B6AC59D2-6261-49C3-978A-AD618139247D}"/>
              </a:ext>
            </a:extLst>
          </p:cNvPr>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文本框 21">
            <a:extLst>
              <a:ext uri="{FF2B5EF4-FFF2-40B4-BE49-F238E27FC236}">
                <a16:creationId xmlns="" xmlns:a16="http://schemas.microsoft.com/office/drawing/2014/main" id="{DC320C11-660F-44F7-81D7-54E4C85D60AA}"/>
              </a:ext>
            </a:extLst>
          </p:cNvPr>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30" name="灯片编号占位符 5">
            <a:extLst>
              <a:ext uri="{FF2B5EF4-FFF2-40B4-BE49-F238E27FC236}">
                <a16:creationId xmlns="" xmlns:a16="http://schemas.microsoft.com/office/drawing/2014/main" id="{C621EB3B-555B-4163-9E39-AB906403070E}"/>
              </a:ext>
            </a:extLst>
          </p:cNvPr>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33</a:t>
            </a:fld>
            <a:endParaRPr lang="zh-CN" altLang="en-US" sz="1800" dirty="0">
              <a:solidFill>
                <a:schemeClr val="bg1"/>
              </a:solidFill>
            </a:endParaRPr>
          </a:p>
        </p:txBody>
      </p:sp>
    </p:spTree>
    <p:extLst>
      <p:ext uri="{BB962C8B-B14F-4D97-AF65-F5344CB8AC3E}">
        <p14:creationId xmlns:p14="http://schemas.microsoft.com/office/powerpoint/2010/main" val="4294465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p:cTn id="11" dur="500" fill="hold"/>
                                        <p:tgtEl>
                                          <p:spTgt spid="28"/>
                                        </p:tgtEl>
                                        <p:attrNameLst>
                                          <p:attrName>ppt_w</p:attrName>
                                        </p:attrNameLst>
                                      </p:cBhvr>
                                      <p:tavLst>
                                        <p:tav tm="0">
                                          <p:val>
                                            <p:fltVal val="0"/>
                                          </p:val>
                                        </p:tav>
                                        <p:tav tm="100000">
                                          <p:val>
                                            <p:strVal val="#ppt_w"/>
                                          </p:val>
                                        </p:tav>
                                      </p:tavLst>
                                    </p:anim>
                                    <p:anim calcmode="lin" valueType="num">
                                      <p:cBhvr>
                                        <p:cTn id="12" dur="500" fill="hold"/>
                                        <p:tgtEl>
                                          <p:spTgt spid="28"/>
                                        </p:tgtEl>
                                        <p:attrNameLst>
                                          <p:attrName>ppt_h</p:attrName>
                                        </p:attrNameLst>
                                      </p:cBhvr>
                                      <p:tavLst>
                                        <p:tav tm="0">
                                          <p:val>
                                            <p:fltVal val="0"/>
                                          </p:val>
                                        </p:tav>
                                        <p:tav tm="100000">
                                          <p:val>
                                            <p:strVal val="#ppt_h"/>
                                          </p:val>
                                        </p:tav>
                                      </p:tavLst>
                                    </p:anim>
                                    <p:animEffect transition="in" filter="fade">
                                      <p:cBhvr>
                                        <p:cTn id="13" dur="500"/>
                                        <p:tgtEl>
                                          <p:spTgt spid="28"/>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29"/>
                                        </p:tgtEl>
                                        <p:attrNameLst>
                                          <p:attrName>style.visibility</p:attrName>
                                        </p:attrNameLst>
                                      </p:cBhvr>
                                      <p:to>
                                        <p:strVal val="visible"/>
                                      </p:to>
                                    </p:set>
                                    <p:anim by="(-#ppt_w*2)" calcmode="lin" valueType="num">
                                      <p:cBhvr rctx="PPT">
                                        <p:cTn id="17" dur="375" autoRev="1" fill="hold">
                                          <p:stCondLst>
                                            <p:cond delay="0"/>
                                          </p:stCondLst>
                                        </p:cTn>
                                        <p:tgtEl>
                                          <p:spTgt spid="29"/>
                                        </p:tgtEl>
                                        <p:attrNameLst>
                                          <p:attrName>ppt_w</p:attrName>
                                        </p:attrNameLst>
                                      </p:cBhvr>
                                    </p:anim>
                                    <p:anim by="(#ppt_w*0.50)" calcmode="lin" valueType="num">
                                      <p:cBhvr>
                                        <p:cTn id="18" dur="375" decel="50000" autoRev="1" fill="hold">
                                          <p:stCondLst>
                                            <p:cond delay="0"/>
                                          </p:stCondLst>
                                        </p:cTn>
                                        <p:tgtEl>
                                          <p:spTgt spid="29"/>
                                        </p:tgtEl>
                                        <p:attrNameLst>
                                          <p:attrName>ppt_x</p:attrName>
                                        </p:attrNameLst>
                                      </p:cBhvr>
                                    </p:anim>
                                    <p:anim from="(-#ppt_h/2)" to="(#ppt_y)" calcmode="lin" valueType="num">
                                      <p:cBhvr>
                                        <p:cTn id="19" dur="750" fill="hold">
                                          <p:stCondLst>
                                            <p:cond delay="0"/>
                                          </p:stCondLst>
                                        </p:cTn>
                                        <p:tgtEl>
                                          <p:spTgt spid="29"/>
                                        </p:tgtEl>
                                        <p:attrNameLst>
                                          <p:attrName>ppt_y</p:attrName>
                                        </p:attrNameLst>
                                      </p:cBhvr>
                                    </p:anim>
                                    <p:animRot by="21600000">
                                      <p:cBhvr>
                                        <p:cTn id="20" dur="750"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a:extLst>
              <a:ext uri="{FF2B5EF4-FFF2-40B4-BE49-F238E27FC236}">
                <a16:creationId xmlns="" xmlns:a16="http://schemas.microsoft.com/office/drawing/2014/main" id="{17D56667-F64F-42FD-8C26-2F93FE7CCD36}"/>
              </a:ext>
            </a:extLst>
          </p:cNvPr>
          <p:cNvGrpSpPr>
            <a:grpSpLocks noChangeAspect="1"/>
          </p:cNvGrpSpPr>
          <p:nvPr/>
        </p:nvGrpSpPr>
        <p:grpSpPr bwMode="auto">
          <a:xfrm>
            <a:off x="512064" y="1885858"/>
            <a:ext cx="8346643" cy="1770279"/>
            <a:chOff x="993" y="1308"/>
            <a:chExt cx="3774" cy="624"/>
          </a:xfrm>
        </p:grpSpPr>
        <p:sp>
          <p:nvSpPr>
            <p:cNvPr id="3" name="AutoShape 3">
              <a:extLst>
                <a:ext uri="{FF2B5EF4-FFF2-40B4-BE49-F238E27FC236}">
                  <a16:creationId xmlns="" xmlns:a16="http://schemas.microsoft.com/office/drawing/2014/main" id="{CCE4BE28-3BBF-46FE-ADCD-4D0EEEE5DF29}"/>
                </a:ext>
              </a:extLst>
            </p:cNvPr>
            <p:cNvSpPr>
              <a:spLocks noChangeAspect="1" noChangeArrowheads="1" noTextEdit="1"/>
            </p:cNvSpPr>
            <p:nvPr/>
          </p:nvSpPr>
          <p:spPr bwMode="auto">
            <a:xfrm>
              <a:off x="993" y="1308"/>
              <a:ext cx="3774" cy="624"/>
            </a:xfrm>
            <a:prstGeom prst="rect">
              <a:avLst/>
            </a:prstGeom>
            <a:gradFill>
              <a:gsLst>
                <a:gs pos="0">
                  <a:schemeClr val="accent1"/>
                </a:gs>
                <a:gs pos="100000">
                  <a:schemeClr val="accent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Line 5">
              <a:extLst>
                <a:ext uri="{FF2B5EF4-FFF2-40B4-BE49-F238E27FC236}">
                  <a16:creationId xmlns="" xmlns:a16="http://schemas.microsoft.com/office/drawing/2014/main" id="{E7C8FE0E-6374-4EAE-AA27-90052281E6AE}"/>
                </a:ext>
              </a:extLst>
            </p:cNvPr>
            <p:cNvSpPr>
              <a:spLocks noChangeShapeType="1"/>
            </p:cNvSpPr>
            <p:nvPr/>
          </p:nvSpPr>
          <p:spPr bwMode="auto">
            <a:xfrm>
              <a:off x="1275" y="1318"/>
              <a:ext cx="3167" cy="0"/>
            </a:xfrm>
            <a:prstGeom prst="line">
              <a:avLst/>
            </a:pr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Line 6">
              <a:extLst>
                <a:ext uri="{FF2B5EF4-FFF2-40B4-BE49-F238E27FC236}">
                  <a16:creationId xmlns="" xmlns:a16="http://schemas.microsoft.com/office/drawing/2014/main" id="{32F858EA-24E0-45E3-9B17-82EE2797F0E4}"/>
                </a:ext>
              </a:extLst>
            </p:cNvPr>
            <p:cNvSpPr>
              <a:spLocks noChangeShapeType="1"/>
            </p:cNvSpPr>
            <p:nvPr/>
          </p:nvSpPr>
          <p:spPr bwMode="auto">
            <a:xfrm>
              <a:off x="1252" y="1923"/>
              <a:ext cx="3214" cy="0"/>
            </a:xfrm>
            <a:prstGeom prst="line">
              <a:avLst/>
            </a:pr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7">
              <a:extLst>
                <a:ext uri="{FF2B5EF4-FFF2-40B4-BE49-F238E27FC236}">
                  <a16:creationId xmlns="" xmlns:a16="http://schemas.microsoft.com/office/drawing/2014/main" id="{47EF0B83-D78A-4E79-B26F-0CBAB26D2611}"/>
                </a:ext>
              </a:extLst>
            </p:cNvPr>
            <p:cNvSpPr>
              <a:spLocks/>
            </p:cNvSpPr>
            <p:nvPr/>
          </p:nvSpPr>
          <p:spPr bwMode="auto">
            <a:xfrm>
              <a:off x="4442" y="1310"/>
              <a:ext cx="317" cy="613"/>
            </a:xfrm>
            <a:custGeom>
              <a:avLst/>
              <a:gdLst>
                <a:gd name="T0" fmla="*/ 0 w 317"/>
                <a:gd name="T1" fmla="*/ 0 h 613"/>
                <a:gd name="T2" fmla="*/ 317 w 317"/>
                <a:gd name="T3" fmla="*/ 323 h 613"/>
                <a:gd name="T4" fmla="*/ 30 w 317"/>
                <a:gd name="T5" fmla="*/ 613 h 613"/>
              </a:gdLst>
              <a:ahLst/>
              <a:cxnLst>
                <a:cxn ang="0">
                  <a:pos x="T0" y="T1"/>
                </a:cxn>
                <a:cxn ang="0">
                  <a:pos x="T2" y="T3"/>
                </a:cxn>
                <a:cxn ang="0">
                  <a:pos x="T4" y="T5"/>
                </a:cxn>
              </a:cxnLst>
              <a:rect l="0" t="0" r="r" b="b"/>
              <a:pathLst>
                <a:path w="317" h="613">
                  <a:moveTo>
                    <a:pt x="0" y="0"/>
                  </a:moveTo>
                  <a:lnTo>
                    <a:pt x="317" y="323"/>
                  </a:lnTo>
                  <a:lnTo>
                    <a:pt x="30" y="613"/>
                  </a:lnTo>
                </a:path>
              </a:pathLst>
            </a:cu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8">
              <a:extLst>
                <a:ext uri="{FF2B5EF4-FFF2-40B4-BE49-F238E27FC236}">
                  <a16:creationId xmlns="" xmlns:a16="http://schemas.microsoft.com/office/drawing/2014/main" id="{4AA6907E-63F4-480F-95A4-E1116224A84D}"/>
                </a:ext>
              </a:extLst>
            </p:cNvPr>
            <p:cNvSpPr>
              <a:spLocks/>
            </p:cNvSpPr>
            <p:nvPr/>
          </p:nvSpPr>
          <p:spPr bwMode="auto">
            <a:xfrm>
              <a:off x="1000" y="1318"/>
              <a:ext cx="275" cy="612"/>
            </a:xfrm>
            <a:custGeom>
              <a:avLst/>
              <a:gdLst>
                <a:gd name="T0" fmla="*/ 275 w 275"/>
                <a:gd name="T1" fmla="*/ 0 h 612"/>
                <a:gd name="T2" fmla="*/ 0 w 275"/>
                <a:gd name="T3" fmla="*/ 359 h 612"/>
                <a:gd name="T4" fmla="*/ 252 w 275"/>
                <a:gd name="T5" fmla="*/ 612 h 612"/>
              </a:gdLst>
              <a:ahLst/>
              <a:cxnLst>
                <a:cxn ang="0">
                  <a:pos x="T0" y="T1"/>
                </a:cxn>
                <a:cxn ang="0">
                  <a:pos x="T2" y="T3"/>
                </a:cxn>
                <a:cxn ang="0">
                  <a:pos x="T4" y="T5"/>
                </a:cxn>
              </a:cxnLst>
              <a:rect l="0" t="0" r="r" b="b"/>
              <a:pathLst>
                <a:path w="275" h="612">
                  <a:moveTo>
                    <a:pt x="275" y="0"/>
                  </a:moveTo>
                  <a:lnTo>
                    <a:pt x="0" y="359"/>
                  </a:lnTo>
                  <a:lnTo>
                    <a:pt x="252" y="612"/>
                  </a:lnTo>
                </a:path>
              </a:pathLst>
            </a:cu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 name="矩形: 圆角 7">
            <a:extLst>
              <a:ext uri="{FF2B5EF4-FFF2-40B4-BE49-F238E27FC236}">
                <a16:creationId xmlns="" xmlns:a16="http://schemas.microsoft.com/office/drawing/2014/main" id="{5224533F-9C08-49B8-8FC8-D9C5D5B3321E}"/>
              </a:ext>
            </a:extLst>
          </p:cNvPr>
          <p:cNvSpPr/>
          <p:nvPr/>
        </p:nvSpPr>
        <p:spPr>
          <a:xfrm>
            <a:off x="2184353" y="3925364"/>
            <a:ext cx="1874632" cy="475970"/>
          </a:xfrm>
          <a:prstGeom prst="roundRect">
            <a:avLst>
              <a:gd name="adj" fmla="val 50000"/>
            </a:avLst>
          </a:prstGeom>
          <a:gradFill>
            <a:gsLst>
              <a:gs pos="0">
                <a:schemeClr val="accent1"/>
              </a:gs>
              <a:gs pos="100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汇报人</a:t>
            </a:r>
            <a:r>
              <a:rPr lang="zh-CN" altLang="en-US" dirty="0" smtClean="0"/>
              <a:t>：</a:t>
            </a:r>
            <a:r>
              <a:rPr lang="zh-CN" altLang="en-US" dirty="0"/>
              <a:t>第一</a:t>
            </a:r>
            <a:r>
              <a:rPr lang="en-US" altLang="zh-CN" dirty="0"/>
              <a:t>PPT</a:t>
            </a:r>
            <a:endParaRPr lang="zh-CN" altLang="en-US" dirty="0"/>
          </a:p>
        </p:txBody>
      </p:sp>
      <p:sp>
        <p:nvSpPr>
          <p:cNvPr id="9" name="矩形: 圆角 8">
            <a:extLst>
              <a:ext uri="{FF2B5EF4-FFF2-40B4-BE49-F238E27FC236}">
                <a16:creationId xmlns="" xmlns:a16="http://schemas.microsoft.com/office/drawing/2014/main" id="{6F4F97C1-7FFB-47C5-AA2A-1BDDDF828F3A}"/>
              </a:ext>
            </a:extLst>
          </p:cNvPr>
          <p:cNvSpPr/>
          <p:nvPr/>
        </p:nvSpPr>
        <p:spPr>
          <a:xfrm>
            <a:off x="4841992" y="3925364"/>
            <a:ext cx="1874632" cy="475970"/>
          </a:xfrm>
          <a:prstGeom prst="roundRect">
            <a:avLst>
              <a:gd name="adj" fmla="val 50000"/>
            </a:avLst>
          </a:prstGeom>
          <a:gradFill>
            <a:gsLst>
              <a:gs pos="0">
                <a:schemeClr val="accent1"/>
              </a:gs>
              <a:gs pos="100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时间：</a:t>
            </a:r>
            <a:r>
              <a:rPr lang="en-US" altLang="zh-CN" dirty="0"/>
              <a:t>XX</a:t>
            </a:r>
            <a:r>
              <a:rPr lang="zh-CN" altLang="en-US" dirty="0"/>
              <a:t>年</a:t>
            </a:r>
            <a:r>
              <a:rPr lang="en-US" altLang="zh-CN" dirty="0"/>
              <a:t>XX</a:t>
            </a:r>
            <a:r>
              <a:rPr lang="zh-CN" altLang="en-US" dirty="0"/>
              <a:t>月</a:t>
            </a:r>
          </a:p>
        </p:txBody>
      </p:sp>
      <p:sp>
        <p:nvSpPr>
          <p:cNvPr id="12" name="TextBox 67">
            <a:extLst>
              <a:ext uri="{FF2B5EF4-FFF2-40B4-BE49-F238E27FC236}">
                <a16:creationId xmlns="" xmlns:a16="http://schemas.microsoft.com/office/drawing/2014/main" id="{34814D36-7A3C-41F1-B582-9033C44CB8C0}"/>
              </a:ext>
            </a:extLst>
          </p:cNvPr>
          <p:cNvSpPr txBox="1"/>
          <p:nvPr/>
        </p:nvSpPr>
        <p:spPr>
          <a:xfrm>
            <a:off x="2322488" y="2196577"/>
            <a:ext cx="4499025" cy="854080"/>
          </a:xfrm>
          <a:prstGeom prst="rect">
            <a:avLst/>
          </a:prstGeom>
          <a:noFill/>
        </p:spPr>
        <p:txBody>
          <a:bodyPr wrap="square" rtlCol="0">
            <a:spAutoFit/>
          </a:bodyPr>
          <a:lstStyle/>
          <a:p>
            <a:pPr algn="ctr">
              <a:lnSpc>
                <a:spcPct val="150000"/>
              </a:lnSpc>
            </a:pPr>
            <a:r>
              <a:rPr lang="zh-CN" altLang="en-US" sz="3600" dirty="0">
                <a:solidFill>
                  <a:schemeClr val="bg1"/>
                </a:solidFill>
                <a:latin typeface="方正正大黑简体" panose="02000000000000000000" pitchFamily="2" charset="-122"/>
                <a:ea typeface="方正正大黑简体" panose="02000000000000000000" pitchFamily="2" charset="-122"/>
              </a:rPr>
              <a:t>谢谢大家的观看</a:t>
            </a:r>
          </a:p>
        </p:txBody>
      </p:sp>
      <p:sp>
        <p:nvSpPr>
          <p:cNvPr id="13" name="文本占位符 2">
            <a:extLst>
              <a:ext uri="{FF2B5EF4-FFF2-40B4-BE49-F238E27FC236}">
                <a16:creationId xmlns="" xmlns:a16="http://schemas.microsoft.com/office/drawing/2014/main" id="{555EB3BD-805D-4C9E-96A7-FFDAC27C3ED7}"/>
              </a:ext>
            </a:extLst>
          </p:cNvPr>
          <p:cNvSpPr txBox="1">
            <a:spLocks/>
          </p:cNvSpPr>
          <p:nvPr/>
        </p:nvSpPr>
        <p:spPr>
          <a:xfrm>
            <a:off x="2221864" y="2967450"/>
            <a:ext cx="4700273" cy="358175"/>
          </a:xfrm>
          <a:prstGeom prst="rect">
            <a:avLst/>
          </a:prstGeom>
          <a:noFill/>
        </p:spPr>
        <p:txBody>
          <a:bodyPr vert="horz" wrap="square" lIns="91440" tIns="45720" rIns="91440" bIns="45720"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Font typeface="Arial" panose="020B0604020202020204" pitchFamily="34" charset="0"/>
              <a:buNone/>
            </a:pPr>
            <a:r>
              <a:rPr lang="en-US" sz="700" b="0" dirty="0" err="1">
                <a:effectLst/>
                <a:latin typeface="华文细黑" panose="02010600040101010101" pitchFamily="2" charset="-122"/>
                <a:ea typeface="华文细黑" panose="02010600040101010101" pitchFamily="2" charset="-122"/>
                <a:sym typeface="+mn-lt"/>
              </a:rPr>
              <a:t>CSASAADAstudio</a:t>
            </a:r>
            <a:r>
              <a:rPr lang="en-US" sz="700" b="0" dirty="0">
                <a:effectLst/>
                <a:latin typeface="华文细黑" panose="02010600040101010101" pitchFamily="2" charset="-122"/>
                <a:ea typeface="华文细黑" panose="02010600040101010101" pitchFamily="2" charset="-122"/>
                <a:sym typeface="+mn-lt"/>
              </a:rPr>
              <a:t> sales template, a more beautiful template please magic </a:t>
            </a:r>
            <a:r>
              <a:rPr lang="en-US" sz="700" b="0" dirty="0" err="1">
                <a:effectLst/>
                <a:latin typeface="华文细黑" panose="02010600040101010101" pitchFamily="2" charset="-122"/>
                <a:ea typeface="华文细黑" panose="02010600040101010101" pitchFamily="2" charset="-122"/>
                <a:sym typeface="+mn-lt"/>
              </a:rPr>
              <a:t>rainMagic</a:t>
            </a:r>
            <a:r>
              <a:rPr lang="en-US" sz="700" b="0" dirty="0">
                <a:effectLst/>
                <a:latin typeface="华文细黑" panose="02010600040101010101" pitchFamily="2" charset="-122"/>
                <a:ea typeface="华文细黑" panose="02010600040101010101" pitchFamily="2" charset="-122"/>
                <a:sym typeface="+mn-lt"/>
              </a:rPr>
              <a:t> rain studio sales template, a </a:t>
            </a:r>
            <a:r>
              <a:rPr lang="en-US" sz="700" b="0" dirty="0" err="1">
                <a:effectLst/>
                <a:latin typeface="华文细黑" panose="02010600040101010101" pitchFamily="2" charset="-122"/>
                <a:ea typeface="华文细黑" panose="02010600040101010101" pitchFamily="2" charset="-122"/>
                <a:sym typeface="+mn-lt"/>
              </a:rPr>
              <a:t>moreMagic</a:t>
            </a:r>
            <a:r>
              <a:rPr lang="en-US" sz="700" b="0" dirty="0">
                <a:effectLst/>
                <a:latin typeface="华文细黑" panose="02010600040101010101" pitchFamily="2" charset="-122"/>
                <a:ea typeface="华文细黑" panose="02010600040101010101" pitchFamily="2" charset="-122"/>
                <a:sym typeface="+mn-lt"/>
              </a:rPr>
              <a:t> rain studio sales template, a more beautiful template please magic</a:t>
            </a:r>
          </a:p>
        </p:txBody>
      </p:sp>
      <p:sp>
        <p:nvSpPr>
          <p:cNvPr id="14" name="矩形 13"/>
          <p:cNvSpPr/>
          <p:nvPr/>
        </p:nvSpPr>
        <p:spPr>
          <a:xfrm>
            <a:off x="2184352" y="536448"/>
            <a:ext cx="4874815" cy="15972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方正正大黑简体" panose="02000000000000000000" pitchFamily="2" charset="-122"/>
                <a:ea typeface="方正正大黑简体" panose="02000000000000000000" pitchFamily="2" charset="-122"/>
              </a:rPr>
              <a:t>2020</a:t>
            </a:r>
            <a:endParaRPr lang="zh-CN" altLang="en-US" sz="115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方正正大黑简体" panose="02000000000000000000" pitchFamily="2" charset="-122"/>
              <a:ea typeface="方正正大黑简体" panose="02000000000000000000" pitchFamily="2" charset="-122"/>
            </a:endParaRPr>
          </a:p>
        </p:txBody>
      </p:sp>
    </p:spTree>
    <p:extLst>
      <p:ext uri="{BB962C8B-B14F-4D97-AF65-F5344CB8AC3E}">
        <p14:creationId xmlns:p14="http://schemas.microsoft.com/office/powerpoint/2010/main" val="39936565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547666" y="3327835"/>
            <a:ext cx="6455579" cy="1269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2"/>
              </a:rPr>
              <a:t>www.1ppt.com/moban/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3"/>
              </a:rPr>
              <a:t>www.1ppt.com/hangye/</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defTabSz="914400"/>
            <a:r>
              <a:rPr lang="zh-CN" altLang="en-US" sz="1100" dirty="0">
                <a:solidFill>
                  <a:srgbClr val="EEECE1">
                    <a:lumMod val="25000"/>
                  </a:srgbClr>
                </a:solidFill>
                <a:latin typeface="微软雅黑" panose="020B0503020204020204" pitchFamily="34" charset="-122"/>
                <a:ea typeface="微软雅黑" panose="020B0503020204020204" pitchFamily="34" charset="-122"/>
              </a:rPr>
              <a:t>节日</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4"/>
              </a:rPr>
              <a:t>www.1ppt.com/jieri/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素材下载：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5"/>
              </a:rPr>
              <a:t>www.1ppt.com/sucai/</a:t>
            </a:r>
            <a:endParaRPr lang="en-US" altLang="zh-CN" sz="1100" dirty="0">
              <a:solidFill>
                <a:srgbClr val="EEECE1">
                  <a:lumMod val="25000"/>
                </a:srgbClr>
              </a:solidFill>
              <a:latin typeface="微软雅黑" panose="020B0503020204020204" pitchFamily="34" charset="-122"/>
              <a:ea typeface="微软雅黑" panose="020B0503020204020204" pitchFamily="34" charset="-122"/>
            </a:endParaRPr>
          </a:p>
          <a:p>
            <a:pPr defTabSz="914400"/>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6"/>
              </a:rPr>
              <a:t>www.1ppt.com/beijing/</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图表下载：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7"/>
              </a:rPr>
              <a:t>www.1ppt.com/tubiao/</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defTabSz="914400"/>
            <a:r>
              <a:rPr lang="zh-CN" altLang="en-US" sz="1100" dirty="0">
                <a:solidFill>
                  <a:srgbClr val="EEECE1">
                    <a:lumMod val="25000"/>
                  </a:srgbClr>
                </a:solidFill>
                <a:latin typeface="微软雅黑" panose="020B0503020204020204" pitchFamily="34" charset="-122"/>
                <a:ea typeface="微软雅黑" panose="020B0503020204020204" pitchFamily="34" charset="-122"/>
              </a:rPr>
              <a:t>优秀</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8"/>
              </a:rPr>
              <a:t>www.1ppt.com/xiazai/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www.1ppt.com/powerpoint</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9"/>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defTabSz="914400"/>
            <a:r>
              <a:rPr lang="en-US" altLang="zh-CN" sz="1100" dirty="0">
                <a:solidFill>
                  <a:srgbClr val="EEECE1">
                    <a:lumMod val="25000"/>
                  </a:srgbClr>
                </a:solidFill>
                <a:latin typeface="微软雅黑" panose="020B0503020204020204" pitchFamily="34" charset="-122"/>
                <a:ea typeface="微软雅黑" panose="020B0503020204020204" pitchFamily="34" charset="-122"/>
              </a:rPr>
              <a:t>Word</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www.1ppt.com/word</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0"/>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Excel</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www.1ppt.com/excel</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1"/>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defTabSz="914400"/>
            <a:r>
              <a:rPr lang="zh-CN" altLang="en-US" sz="1100" dirty="0">
                <a:solidFill>
                  <a:srgbClr val="EEECE1">
                    <a:lumMod val="25000"/>
                  </a:srgbClr>
                </a:solidFill>
                <a:latin typeface="微软雅黑" panose="020B0503020204020204" pitchFamily="34" charset="-122"/>
                <a:ea typeface="微软雅黑" panose="020B0503020204020204" pitchFamily="34" charset="-122"/>
              </a:rPr>
              <a:t>资料</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www.1ppt.com/ziliao/</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课件下载：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3"/>
              </a:rPr>
              <a:t>www.1ppt.com/kejian/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defTabSz="914400"/>
            <a:r>
              <a:rPr lang="zh-CN" altLang="en-US" sz="1100" dirty="0">
                <a:solidFill>
                  <a:srgbClr val="EEECE1">
                    <a:lumMod val="25000"/>
                  </a:srgbClr>
                </a:solidFill>
                <a:latin typeface="微软雅黑" panose="020B0503020204020204" pitchFamily="34" charset="-122"/>
                <a:ea typeface="微软雅黑" panose="020B0503020204020204" pitchFamily="34" charset="-122"/>
              </a:rPr>
              <a:t>范文下载</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www.1ppt.com/fanwen</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4"/>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试卷</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www.1ppt.com/shiti/</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endParaRPr lang="en-US" altLang="zh-CN" sz="1100" dirty="0">
              <a:solidFill>
                <a:srgbClr val="EEECE1">
                  <a:lumMod val="25000"/>
                </a:srgbClr>
              </a:solidFill>
              <a:latin typeface="微软雅黑" panose="020B0503020204020204" pitchFamily="34" charset="-122"/>
              <a:ea typeface="微软雅黑" panose="020B0503020204020204" pitchFamily="34" charset="-122"/>
            </a:endParaRPr>
          </a:p>
          <a:p>
            <a:pPr defTabSz="914400"/>
            <a:r>
              <a:rPr lang="zh-CN" altLang="en-US" sz="1100" dirty="0">
                <a:solidFill>
                  <a:srgbClr val="EEECE1">
                    <a:lumMod val="25000"/>
                  </a:srgbClr>
                </a:solidFill>
                <a:latin typeface="微软雅黑" panose="020B0503020204020204" pitchFamily="34" charset="-122"/>
                <a:ea typeface="微软雅黑" panose="020B0503020204020204" pitchFamily="34" charset="-122"/>
              </a:rPr>
              <a:t>教案</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www.1ppt.com/jiaoan/</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字体下载</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www.1ppt.com/ziti/</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100" dirty="0">
              <a:solidFill>
                <a:srgbClr val="EEECE1">
                  <a:lumMod val="25000"/>
                </a:srgbClr>
              </a:solidFill>
              <a:latin typeface="微软雅黑" panose="020B0503020204020204" pitchFamily="34" charset="-122"/>
              <a:ea typeface="微软雅黑" panose="020B0503020204020204" pitchFamily="34" charset="-122"/>
            </a:endParaRPr>
          </a:p>
        </p:txBody>
      </p:sp>
      <p:sp>
        <p:nvSpPr>
          <p:cNvPr id="3" name="Rectangle 17"/>
          <p:cNvSpPr>
            <a:spLocks noChangeArrowheads="1"/>
          </p:cNvSpPr>
          <p:nvPr/>
        </p:nvSpPr>
        <p:spPr bwMode="gray">
          <a:xfrm>
            <a:off x="0" y="2248707"/>
            <a:ext cx="9144000" cy="1025122"/>
          </a:xfrm>
          <a:prstGeom prst="rect">
            <a:avLst/>
          </a:prstGeom>
          <a:solidFill>
            <a:schemeClr val="tx2">
              <a:lumMod val="75000"/>
            </a:schemeClr>
          </a:solidFill>
          <a:ln w="9525">
            <a:noFill/>
            <a:miter lim="800000"/>
            <a:headEnd/>
            <a:tailEnd/>
          </a:ln>
        </p:spPr>
        <p:txBody>
          <a:bodyPr wrap="none" anchor="ctr"/>
          <a:lstStyle/>
          <a:p>
            <a:pPr defTabSz="914400">
              <a:defRPr/>
            </a:pPr>
            <a:endParaRPr lang="zh-CN" altLang="en-US" sz="1800" kern="0" dirty="0">
              <a:solidFill>
                <a:srgbClr val="005397"/>
              </a:solidFill>
              <a:latin typeface="Arial"/>
              <a:ea typeface="微软雅黑"/>
            </a:endParaRPr>
          </a:p>
        </p:txBody>
      </p:sp>
      <p:pic>
        <p:nvPicPr>
          <p:cNvPr id="10" name="图片 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820802" y="236386"/>
            <a:ext cx="7711638" cy="2011329"/>
          </a:xfrm>
          <a:prstGeom prst="rect">
            <a:avLst/>
          </a:prstGeom>
          <a:noFill/>
          <a:ln>
            <a:noFill/>
          </a:ln>
        </p:spPr>
      </p:pic>
      <p:sp>
        <p:nvSpPr>
          <p:cNvPr id="15" name="Rectangle 3"/>
          <p:cNvSpPr>
            <a:spLocks noChangeArrowheads="1"/>
          </p:cNvSpPr>
          <p:nvPr/>
        </p:nvSpPr>
        <p:spPr bwMode="auto">
          <a:xfrm>
            <a:off x="468315" y="2323010"/>
            <a:ext cx="4103687" cy="1214009"/>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914400">
              <a:spcBef>
                <a:spcPct val="20000"/>
              </a:spcBef>
              <a:buClr>
                <a:srgbClr val="5B8CC1"/>
              </a:buClr>
              <a:buFont typeface="Wingdings" pitchFamily="2" charset="2"/>
              <a:buNone/>
              <a:defRPr/>
            </a:pPr>
            <a:r>
              <a:rPr lang="zh-CN" altLang="en-US" sz="2000" b="1" kern="0" dirty="0" smtClean="0">
                <a:solidFill>
                  <a:prstClr val="white"/>
                </a:solidFill>
                <a:latin typeface="微软雅黑" pitchFamily="34" charset="-122"/>
                <a:ea typeface="微软雅黑" pitchFamily="34" charset="-122"/>
              </a:rPr>
              <a:t>可以在下列情况使用</a:t>
            </a:r>
            <a:endParaRPr lang="zh-CN" altLang="en-US" sz="1200" kern="0" dirty="0" smtClean="0">
              <a:solidFill>
                <a:prstClr val="white"/>
              </a:solidFill>
              <a:latin typeface="微软雅黑" pitchFamily="34" charset="-122"/>
              <a:ea typeface="微软雅黑" pitchFamily="34" charset="-122"/>
            </a:endParaRPr>
          </a:p>
          <a:p>
            <a:pPr defTabSz="914400">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不限次数的用于您个人</a:t>
            </a:r>
            <a:r>
              <a:rPr lang="en-US" altLang="zh-CN" sz="1200" kern="0" dirty="0" smtClean="0">
                <a:solidFill>
                  <a:prstClr val="white"/>
                </a:solidFill>
                <a:latin typeface="微软雅黑" pitchFamily="34" charset="-122"/>
                <a:ea typeface="微软雅黑" pitchFamily="34" charset="-122"/>
              </a:rPr>
              <a:t>/</a:t>
            </a:r>
            <a:r>
              <a:rPr lang="zh-CN" altLang="en-US" sz="1200" kern="0" dirty="0" smtClean="0">
                <a:solidFill>
                  <a:prstClr val="white"/>
                </a:solidFill>
                <a:latin typeface="微软雅黑" pitchFamily="34" charset="-122"/>
                <a:ea typeface="微软雅黑" pitchFamily="34" charset="-122"/>
              </a:rPr>
              <a:t>公司、企业的商业演示。</a:t>
            </a:r>
          </a:p>
          <a:p>
            <a:pPr defTabSz="914400">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拷贝模板中的内容用于其它幻灯片母版中使用。</a:t>
            </a:r>
          </a:p>
        </p:txBody>
      </p:sp>
      <p:sp>
        <p:nvSpPr>
          <p:cNvPr id="16" name="Rectangle 4"/>
          <p:cNvSpPr>
            <a:spLocks noChangeArrowheads="1"/>
          </p:cNvSpPr>
          <p:nvPr/>
        </p:nvSpPr>
        <p:spPr bwMode="auto">
          <a:xfrm>
            <a:off x="4572000" y="2323010"/>
            <a:ext cx="4103688" cy="1160003"/>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914400">
              <a:spcBef>
                <a:spcPct val="20000"/>
              </a:spcBef>
              <a:buClr>
                <a:srgbClr val="5B8CC1"/>
              </a:buClr>
              <a:buFont typeface="Wingdings" pitchFamily="2" charset="2"/>
              <a:buNone/>
              <a:defRPr/>
            </a:pPr>
            <a:r>
              <a:rPr lang="zh-CN" altLang="en-US" sz="2000" b="1" kern="0" dirty="0" smtClean="0">
                <a:solidFill>
                  <a:prstClr val="white"/>
                </a:solidFill>
                <a:latin typeface="微软雅黑" pitchFamily="34" charset="-122"/>
                <a:ea typeface="微软雅黑" pitchFamily="34" charset="-122"/>
              </a:rPr>
              <a:t>不可以在以下情况使用</a:t>
            </a:r>
            <a:endParaRPr lang="zh-CN" altLang="en-US" sz="1050" b="1" kern="0" dirty="0" smtClean="0">
              <a:solidFill>
                <a:prstClr val="white"/>
              </a:solidFill>
              <a:latin typeface="微软雅黑" pitchFamily="34" charset="-122"/>
              <a:ea typeface="微软雅黑" pitchFamily="34" charset="-122"/>
            </a:endParaRPr>
          </a:p>
          <a:p>
            <a:pPr defTabSz="914400">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用于任何形式的在线付费下载。</a:t>
            </a:r>
          </a:p>
          <a:p>
            <a:pPr defTabSz="914400">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收集整理我们发布的免费资源后，刻录光碟销售。</a:t>
            </a:r>
            <a:endParaRPr lang="zh-CN" altLang="en-GB" sz="1200" kern="0" dirty="0" smtClean="0">
              <a:solidFill>
                <a:prstClr val="white"/>
              </a:solidFill>
              <a:latin typeface="微软雅黑" pitchFamily="34" charset="-122"/>
              <a:ea typeface="微软雅黑" pitchFamily="34" charset="-122"/>
            </a:endParaRPr>
          </a:p>
        </p:txBody>
      </p:sp>
      <p:pic>
        <p:nvPicPr>
          <p:cNvPr id="17" name="Picture 10" descr="png-0644"/>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915816" y="2323010"/>
            <a:ext cx="3937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1" descr="png-0652"/>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234001" y="2323010"/>
            <a:ext cx="3937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0075077"/>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0E3E71D-5AE8-43A8-A533-F55C9D88F50E"/>
  <p:tag name="ISPRING_SCORM_RATE_SLIDES" val="1"/>
  <p:tag name="ISPRINGONLINEFOLDERID" val="0"/>
  <p:tag name="ISPRINGONLINEFOLDERPATH" val="内容列表"/>
  <p:tag name="ISPRINGCLOUDFOLDERID" val="0"/>
  <p:tag name="ISPRINGCLOUDFOLDERPATH" val="资源库"/>
  <p:tag name="ISPRING_PLAYERS_CUSTOMIZATION" val="UEsDBBQAAgAIABSiw0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UosN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BSiw0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FKLD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FKLD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FKLD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FKLDSCPzQztyAAAAcgAAABwAAAB1bml2ZXJzYWwvbG9jYWxfc2V0dGluZ3MueG1ss7GvyM1RKEstKs7Mz7NVMtQzUFJIzUvOT8nMS7dVCg1x07VQUiguScxLSczJz0u1VcrLV1Kwt+OyyclPTswJTi0pASosVijISaxMLQpJzQUySlL9EnOBKp/tmfJ8ya5n09qfr9ivoJGcX1CpqaRvxwUA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BSiw0iNMDbvXAgAAJAgAAApAAAAdW5pdmVyc2FsL3NraW5fY3VzdG9taXphdGlvbl9zZXR0aW5ncy54bWy1Wmtu48gR/r+naChYYAME1oN6OdAooMiWTYxMaUXankkQCC2xbREm2QrZ0owW+pF/uUCQEwRBzhAEyF3yY/caqW6SFilLMmlPxLExrK76qrpe/ZB70ZMbaOuIM9/9iXCXBRbl3A0eo/53CPUWzGPhJKQR5VF1T7l3A4d9MYIHJmhAjTgJHBI6mhiN+jU0lB/U7ahdvQtvzUGzgTpN3MBdpOOWBmOXin6paDCmN+par3oAEeOGdEEDfhy1V82NvhQwgoiG3Agc+rWv5LmzQ/kZXIXEcYEv6reb4tmlWnd6UzyoWW91WnjXUBVFaSOtpdf12q7TueyodYRrzVZN2Q26DaWhoHqrVb9s7+qdRkuBt+FlG1Ca+LKNmp1ms6HvGrgB0khVB3pD23WUy3pdBW24e6nthsNBp1ZD9Xpdaeq7VlsZDmoIuBXAUJWucKCiKwOlvVMHar2roKE2HAybO6zjttZC3QZu12q75mCg1Gp75+5nl3XXnlp4Oqk7XwE8GoKjoyK3qkeSq7dYhyEw29RfeYRTFBCffqj8/O+//vL3f/38t7/88s//oB8WbLX9dSVJUJnMKXtqV54aE4EswPpHsHpVOZKySbuyhZGlI9f5UJmvOWfBxYIFHIy9CFjoE6/S/1WcO8nMikiyDQ3LyD2QBd2r68hPUbFEF+QzPOeEFsxfkWA7Yo/sYk4WT48hWwdOITOX2xUNPTd4Au7aZUfDZxV5bsQNTv2cfbgrnuJiK+hXERXmtbF4Ckl6ZE69VGNNfkrI7VW+7pED0Y0buVyKqnXxnBNdkUeaD0BXFc95mQC05KPWEc/rQpx+5cCuiPJvnGX3yJaGeSVxuzwrxVbrVdl8WoXsUTg7L/d6oJ/lPAbdJ3gUFtbEU0hITFAoLBSlxG1y/voBY/J62Et6PmiB4GabS0KSkJPBTBvfTFTz82w0vhrPBsZVpa/FVYlEWX73Q6Pd/VpvtaF1JYIFoawbdTTKgyEJ1qoVwzLt6Xg0A0A8mpn4k13pi9+lRce39sgwcaWf/Kc0wGSK7yp98buI6O10ik17Zo0MHc8Ma2aObemXEbaxXul/Zmu0JBuKOEMbl35BfEkR9Gc3pCjyXEcOiJ7tBmtaQJ8+vlENczbFlj01NNsYm5W+xcJw+xuJTNZ8CdmzJBFy3IjMPepItZAjclz0F9AuN2gI/vGlC5zMJ25wUUT7VL03zKuZPR6PrBk29ZRS6ePAQXpIhKbyQFPVwlPACAks5G8Tn8nskwhI9bzSINfG1fUIfmxhyLX7uPTgh7/BmgmGkExoUEAQEgdPIess63481YUPQSEiaEWi6AsLnVzSZENXANswtTGkpmZn8G0Bk2JD4N1gAalDF7wA3g22LPUKzwbjT5DjUJvjkkLjj1CSH0sKfcYW1BC2CoiZ6p1xpYqKEGWYFkhagwsi8t3bIrJYgJzw5sZl6wgowsNQJrIao4vSmiz84y0E0lBHJ6o9BgZny7dHd0PBlNCBda6ALmhDGtZFdv14a/x+NlSNEdZnkG76+H5myy4plPpkiwLGEXE2JFhQNKcLsoZK2MKY4zpyTERemvCntfsTIjzpP98nrcvU8afv32BSruEdsQw2zKAM9ikr/pp24bZkBm80ROT6SSuKOODNJlgaNtWpMf42IYpcf+3FXfpbBOrZuLLBetWO9/ureNj+D8ZYcQseGNDRBi4rJYRhJRZLDiyeXilBwxyCukncz6HhiyNqKQBznGCYDL0D5g48lzPkDjxaDuIeDyzDhs3WPZ2L40cBYVmrcdSOx1scEj0KJ/TnUp3TBwb7JY+STbyRgbVLhr9IlDNbpdzSYhv2CAw3AfMxTipA9VxfHKKKwd7e4NQV8WqQm889W3uOrG7PfZIrAvh57dOX+7CHkPmS6pEozet4UfrdOw2JpziN9U7KbSCeC7RwrDL1+a6IWVidatczTTU1LE4Uop694nJQHcInI9uajdSBQIAy8QlfLGEVfhAHveJY8YlAx0MV8JLJW5SEi+V///yP4jAH9sRUlFB/WxYHil90TfyM9weTcRr9sQCOrQ7yovKloGByoEpFi5+vbAMS9JscWUi8LPnMF3dchVRDCSRhVG1b1a5voEosWRRsHcJesCTIjTr9CI1P7vUr/RsSPkHjtBnzygJJz4vc5KVt2B9x19xzA1pS/N0rkZi8bUxmqq7Lsz/UqOcunuLl14EDTHLPhzz2WAZPu1ZN6M4HkNRxeXlMubilXQtaQvy+bwibo2vdM2F/o+IR6OE8d0ET8JB5E3G19fIuFxjETRykcZ+H4kifvmU5oiX7ksSu/0C8CNiypEPWCdgwEZvFBDJPO+SeitpxsrgJ5ZDxjnmwLmjxdDLQefqhlKYN5NVvVsEz7YXlcMxKhjKm74mH/Cb9yl/wZ4iH/JZYU8Zwrntp0+FQVjS9jxuQMEsvEjvgoYHsUglP+pbnERaMxL1slJlIQshz+syhfbk22q5Pk3IWtKzB1RMW94Ln7cuNkJlv5bQj8b1DbmCfvtXz+dvjLvfo6eSW84ASzLpavh+rgITnWAnE3x8cOiOmIr5d0Q8VOIiQxVJ0+qiCEowPFeHO+CuaU3KrtJ+JdpaRlNacF/VlP5ftvJTKQHTxcqpYXOznhXrVF37qVc9FqJfAng5gsPbnNMSQAy50uSRCeWKWfZlehd3JHemB3InRLABfAnYAZ6S0EjKEXGLJbVVaLfFLdhz2ltz16IamrSpDyDjn/Px7EVTH+eRW+Yg+8Gx6J5TSVZD0un0u5ntghn5SSp7IskoORkoWHSfzSM7+SLdKF5+9jUeWo7RNi3TPdmjGD6JePaIKeE95v1fNLrPQo158zXpIA1HAO/lHB/8DUEsDBBQAAgAIABSiw0hyCctNChIAACg+AAAXAAAAdW5pdmVyc2FsL3VuaXZlcnNhbC5wbmftm3tYktnWwCmTMS8z1Whk3rrMHGa6oJaZmohpnmo0rcbKKRQnnZqiREXzCqhpZZjMZKUnBdNKLVOjMvEGXkImUel4CU0FlRQFFRUBEYEPv3HK7zln/vj+h+fh5Xn32vtda+39Y++13mfv1KPeB430N+oDAACjw4cOHAcAdEAAwMpUPaCm5O2+zmrNzwr08YNugNI28zHNzarz+4/sBwDIBIOFn3U196tDD/2EBgC+bFz8rmCgioIBAGjt4QP7faMDJvp98MHn5cABuRcWAEs4U59C+X38QISJrq6HR2fKN0lrjJOqbn6XT1m9JSvlB+PkG4ar1mYcsduUNb6OZyXgdyxwBlvIT1mOJ6K6IiRoI7sML+XYUzHcHzOpKKlQ1IfM8IlRnJ7a6SazanZA3MQIb7Dxuou5DnBDYMKKpUt0cGBwSrPRXasCnGWaWi5EqPWN7Axt6gA6S5fnb12Hb0zz/wGvkbw/kz1Zd/OaicXyB2wAbvPpzP1CVCsjBW4m7vrcsK7uMHDbKeci2Q+HicfBOsuemXP2QTj9Kkw1TWhIudMMWCYCmxbBpwfuRAy9bt+5vIWhTkNKcuxxN8nZIXryX5oDXSlrtiXrLzMmH/gMDjDRfVz5Dv6pLcZID9SQElr/WY3rm4TQFcdX3b6Wj3L/WXqOtSSRwvVM3HSXaT2mcxKScDOpHf4r5C8ViVRgssGgG+Wz+4GbzrpSAN+vPOz+74o8m7iX55ckcZBk/bykT7USEotWbAe5euy/ALEDfTIEoXErdDN8WW+vsd0ETzBOfJQ32ns0q7Zn95+SBCjILeXochc6E+4aPMh/YAe6b/CXigdlKzSWrYEsG5sbG9ZAXG+6th+dvfxdC2fc9E9JHckgz61ouQsX65p1jx47et+g9ZP/79gJGsv0QMsG4YChHmiTx6YL383bG59DSZckgayUo5t9l7uwJ3B4ZdF337WmjHzyfxSpGStIssGysdqi6cnftvxmZ4wx03+5N25J8pzvVrRm23IXNj4PX+FrfGfEDf3J/9k9mzSWNSwfq7U6DbqH1h7aeJNqlNKTDV2SdKM3++qZLHfByK8SsE3/B3Re5ScV8xsXLRtcPlY3VgyufKT3jZEH91rDeCtpSTJeqcVNi5sWNy1uWty0uGlx0+KmxU2LmxY3LW5a3LS4aXHT4qbFTYubFjctblrctLhpcdPipsVNi5sWNy1uWty0uGlx0+KmxU2LmxY3LW5a3LS4aXHT4qbFTYvb/we36KnJatFkvANw+Qbt0KeLNddBTP8DTKc9w1W1BZ/2S1Owf2vgBYqqoN6w9belqt5/S0BhAbyCfedTKRv1t+AZsbl2WXmmSxvC6578l64eKAqdlvaiRAHx0/R+NAtaoWg+RX2hmC2EYfgugrAuXjHjJ4Ks03hEett5yZSIPTZQWTWej0Fa/Ug0e88g4BZ4R/jXJQtCe54UCeP613AqWYS91/F7ufFomZyFU7WlpPZeO0WosIxig1axeve6L+l3eF8nLKNhzzM//ujNES48J/W2hz0RwnsrRfd5xz0W7vNpEfEjmagvQdY1Uw0ndPFhocIwFNQBWap+aKX89ZQVslTRw8JekX1AlilZkTilECGiyltRnPh4WTXXPxKBdMkV7sBtlTdaqaZGu9Xj52Fx490+/OPsfRHOyHNBWJyil2tZzXlfabnr9py5J2G4GKEUTL7mxzwtnL1Z2PX2F25hW8uERRBwQ1G4tJTq+Uvr6tn2SKqYKNpBiuqKvDfJP21d1lNgMNc6OHQ64wx0chYfTJyqFWFE1Y5kOJrrA5V0quFlSYeVccQ/3jO+cJlKzKax+3KFOap8BIPq5mEh9sHOZOxV+zPK3RqyPPyleV9hRgNtnvV2RQpeR9baZoYfA49vfdSJs269lPv7dLe33LwCei+2VGLePFM5Toyjdwg+jiEMPO39JzfsfsdyvevGcha31ELJlomBb6XlwOvlhOpzOX1uzx3hzzAPoqZjPaNfwwPAQZFbfsKVrQaVnyWLPr64Lxhb3f9rZoXzejZ0UheXfC1s4Wl5mesxNcy7ifGLyTfIkxK1iR6j5Z8OpuztXwV9W+z9vnC7qQinVsiAd8J63f+ZrjSXmDf90HOZ8JgknoovDQ1LNWGhS7zn550mhcwwdN8i9uUoCYTEemzVcbtrll+Nl516GeD0JdIaBElfeAvgTWxFNroSc9q4V16iDp2EQGRnnTkX7YjuxGS2muWOIEYQTqTop2519Q3M4mCjizLm5dve+OU5zdJj/viDnPvQBeHoH7tja8IOKLXcepuiNGrRgGfepJmcfmk4gpleHtTqynGtBakhpFW5PNudckcGvwYpq7yifttOfspMwW9tpDtQkI0eexrFMh7rC1/wq4cWiN3ObMcJegR3/J+UrNxffRrpVJtdsueieU+w6HpaGiNinO+n8Ltnyf2eA5FsiW0OiujtoJLMYQxCoiLoAWcLOlf2UwsNvLOntlP2HKyMEUwc82ScbR1uoKc00KmydsKKE6NFTF08k2rDLQ8N++NGKFl10L8s5t9oIhNLdOSk79Vhnx9wQQVyolbSgmcP584iZsRsQq+/k6VnpgEIpAeSXClyV+za5tfJubUnG5N5bWzmsvWA5H3BhQfZk5VFuFyV8fMxEn4srLSCfAS3srsbfUxtL0WlCbmv+UP2Wwux6eUEejPdHkblmFtr5iYCMAArH7ZHXX+RF4eLkTVvL8sxtiH5UbpbVV4/9lzOJN7mtE1veT5y+ViF8gbLKbUk1BZ72ldZK2J0kXjkKBrLqS2yASZleXHvnazPHzk+iFpVt9a+wKyqsOKJ4l/AG/q6Hb0tjU2zc9amppt/ZfKzQkYDxH6TpylzmkmCKjOD17qYx1qMhnwQR71gAnQKNzjIfKT7hs0ncyr8nc7xF/qipqk+ytVpDfTU7SAklkXPq6hOq3DvGu4glNP2Bo3h64eZ3GCBH7s3XRCUnBrWJ0jGwk9uX8fjFppVHZzawM5uC1mVWPXMjXEZlnph7DJa0v0am07Oq7aU3WeEt3HR5GH6y4BO1QIfxo0wVISA4TuqpeWiDbZ1dbZAbzn55Qm9VhhVViuCxlqUiWw7mLj5jtxJqqQENUHCSHsYAUJZv4+y9yvs1NXsqJg0NQmHK1I8ZQpEO7loQZUn46JQ2SURkjvROZwrzk2xlhKRJOdLKLeqJh3h7wJNl4giaZoi5cy7CQJ0PW+a9ELtRnGwhe9IjKgERQM5/ko3hHWNqEbc9pDOlN88p6SFDiKb2cY6hh+NOuMmCI6plhX/ogmDF9QO9aVsmTvO0iV+bhRtVeV911tS2SS7IffZvMBEqMLRHWFD1OHKHTEfwhFinq3RvsgGBK6JdmvLZS66VPFk4ARO4Ejgn9n/UJXGC5t6oJIluYsAfor49H7cYryET8WM4duG5SC54ooXKm5z9UTKMUqgkIrZGe3ixfXQKaPOCw7XnzWG8ZKjXgk7MgbWQgrANSarOLHCEoZb/ay9ghq1MBlFq65URZx4MFmo8q3zixtyruW0e6VXsqZrS0hcijIvNKxXSejtFJcm2DZ0OR+4xdtHrLclxGGzX5AXFwUDUAP9nN2Z3yupqILCZDz5uK06jot50bRx8bhUv+tQofuEgW7QnryAMlkKfl6GUM1kEsrlnoNnX8k7Nh3TuNbZm5bumBewC92C8ca/XFuUvhokqWSEmW+3UJz8ps0E0tzUPr0Wkpzaeuh1frhywnpcpsxaDfLqi+KRrHjsSwNZGXz55abm/cSP7xl6Rl2vfBo9iJsImJViYZrJb5jtHzq+FpA/2EqRaRmiINzPwvbxdEeXrd90BRUH2UjxnTTr2p0XqfM2K0/0X6latwsD5+uDJI730gmh5M3whTEf3AeMZm2irrBVFuGKma8tL7FlrYXFKwaTlKVSKEpaVl9nC2YpNNPIURv7rYQM7lpDQVVku79iZwFq2lQdAO7uIIw9faP3rUQW7elbe3m0m0+2exg0GZWMn64RxliersyCsWMDOliOmH2deRXQ1SA17Xv0zVAVR+CeabF7ICz7W2fejP6XKZKvc+feTCIRig+TZty5piCrxY6MslJ0M0JKtwbPNZHfn+ALV4Oo3k4KWZ+cJgSuo92Ko4bbqp8cEVd43Pp6Qp46296bL1C8jXgojvbsXABvu+yIgN9n3VNsZBNdCGSf4JqSC9RwcoTaxKvpqYcSqv7eV3w377GiNzymx8/J5SRk/UmISiWjiUjY+TF/3RtJsaM8OT+XVuntXxHyUlJXTUXZEw1z1kEKrDuD3i68U0Y6FZCK2WuAGw6ZRo89zkwPUcqIXqK4W5wK/tka4gVVR/77Sz+QShPMY4vffcgYfcyjSLEjHvJoy4671zEofNWECkk/t+ruhaL7aj0uugR+59Zj3lb4jmT86cdzLedd0MjnWcD0qpD+c8LEKAzX2MnUT9HgfP8ZOdwRl7ceEt8fMV81DY+hPUrkk+ImHyWQXw2FjhZ63GIr/j1iFXum0zk0zQRfpYqXBE3IcspFl3picby4rllbgtXmamt4C3f9CTViMI+z+UeUhVmcvQDLEJPUwc/QyfhdYWn7YTsvrrMXgG519RJDzpC7o3oOusz83r8YQ/Rr1uM4q1NXDLFzjVacGmUrYzDoqHUoo4bihXo5nBIzXw2R9pcGZJXAHcacuh717n5TxwNysIqJgzTPn5lIKSWEuIZ75TaC6ylwEueO+oKZQRlR/Wzq1xPTqA7GCTCHxyXI+9d3KE6/+M3JUiItWmsucBFGW8RSI2uehhYz+airG2W7Mdu7HaiFwJJpOLL8sdcOC82iZADKCD1mVo4k0J1dO0NxkmJEf3wa945DbVsmdfZxP4g6pVs/1JxE17uaRA+nOI3Qh7tDj1lf4lVEGIC8AT7lfKmh7XOO65DM3xy9RfUI9TL442EYFTwtR8QM332Y5GHBBK+HkN4knm4QT2si0RHG1SNX3R/T5TcPKHtnncovzQ5+hfPTBMiTE/p/tLPb2ocz52MRseYQBO72oJ/jScNZu6khvDVpVlrkWcsBw1i3JR/5VdcUsYMpoPQv1zfQL6npP2riOFjx+uscgR2if27gC9h3i5E5PRF6JDPW1n8eODhDAnuOhEwaXto91bKb9Up/g6cLRAIdh8ST5seOMqgWF80PbgdlZGwezOeT1moQi0PhnaS6V8bMkpkVxECHgHSQDtSoRj6SDZ6gOUj3LBzuD3krz4iF+wyJqap5IbjktF9lVvkzBWf9ibgdI8UgMQbEWR/Zn3eA4oCjOEgrCkJifi5hkWeNGoahPnda+vtMu0MecNC04T1z98uqP/Lu5/beY6hmmNYHqQTNX39V2vzvLxT2EeohEC3a2EZA46NSnxr1S7ZeUL4qEhqaNtDljR61ODTToM+WDZVA8z25cDhV+fGNLbplAyVEJzN6wmVE4oLJ/rZwjBUFElnLoRFoCuWATkz6VWpB10IrCosWk+QlsJtSTZw+OqngqqmhYSlxEKxmTuP0YtY9eTf7xAcj+PgPXp/nuETinxu02BVligOMhRZCItPMQSJD5PByIDG5SKxO5NDeLLAVep6arsSsv0611CQWyCNk5Nc9fBdZJZ3bBjWykpypEtoHTEHUSfwsBNu2TBZG4mX79p8fguY7+2eCxbusgZCggb7ho/MHYoTKEkdYzXs0dw9jyHy4byQ07NYfr80peznRQafirKlzdGtOVdL0gpjFhReWnqmY3hL1L5Ajoyfs3P8mTAMvgE/rKt9HlfZdSaqVLkxtZGHYQDz6Djq70QOzP7c4EY7e9DqAn3XyZYPbBK2o4monV1xxGKPJTGgx24/4/8MPLtVt22vMyP4zhWWaUQrQtD38m2dYX1XD1DsR6IMp+J25A/fLFO2e1hOCU81sQhER20nr+oW90OcsZdJs9o2kOy4lYn1ROhoKEfOR3C9E8piwoE953SGzxYRwu81/vtl4/GOZouPR59zx/EA9TDX9FThzJfD/nA4OXjwdjFOJc8H9qQdiMKntLS1pn7PGy4tStSZM+q9nhwNlXNhJ62/YEeGROC/bT28NDH1JRbC9g/mqBSFC7fT9k7qOLwg/Ze/5fFTZ5qjj2YUYY4jASqUU4UScOBF0c+PtDcvt6rv4INx9+PpYrlrH79f0GbuYaBpA8zns4X2g1C0w6X8AUEsDBBQAAgAIABSiw0jXo5xjSwAAAGoAAAAbAAAAdW5pdmVyc2FsL3VuaXZlcnNhbC5wbmcueG1ss7GvyM1RKEstKs7Mz7NVMtQzULK34+WyKShKLctMLVeoAIoBBSFASaESyDVCcMszU0oybJXMzcwRYhmpmekZJbZKpuamcEF9oJEAUEsBAgAAFAACAAgAFKLDSBUOrShkBAAABxEAAB0AAAAAAAAAAQAAAAAAAAAAAHVuaXZlcnNhbC9jb21tb25fbWVzc2FnZXMubG5nUEsBAgAAFAACAAgAFKLDSAh+CyMpAwAAhgwAACcAAAAAAAAAAQAAAAAAnwQAAHVuaXZlcnNhbC9mbGFzaF9wdWJsaXNoaW5nX3NldHRpbmdzLnhtbFBLAQIAABQAAgAIABSiw0i1/AlkugIAAFUKAAAhAAAAAAAAAAEAAAAAAA0IAAB1bml2ZXJzYWwvZmxhc2hfc2tpbl9zZXR0aW5ncy54bWxQSwECAAAUAAIACAAUosNIKpYPZ/4CAACXCwAAJgAAAAAAAAABAAAAAAAGCwAAdW5pdmVyc2FsL2h0bWxfcHVibGlzaGluZ19zZXR0aW5ncy54bWxQSwECAAAUAAIACAAUosNIaHFSkZoBAAAfBgAAHwAAAAAAAAABAAAAAABIDgAAdW5pdmVyc2FsL2h0bWxfc2tpbl9zZXR0aW5ncy5qc1BLAQIAABQAAgAIABSiw0g9PC/RwQAAAOUBAAAaAAAAAAAAAAEAAAAAAB8QAAB1bml2ZXJzYWwvaTE4bl9wcmVzZXRzLnhtbFBLAQIAABQAAgAIABSiw0gj80M7cgAAAHIAAAAcAAAAAAAAAAEAAAAAABgRAAB1bml2ZXJzYWwvbG9jYWxfc2V0dGluZ3MueG1sUEsBAgAAFAACAAgARJRXRyO0Tvv7AgAAsAgAABQAAAAAAAAAAQAAAAAAxBEAAHVuaXZlcnNhbC9wbGF5ZXIueG1sUEsBAgAAFAACAAgAFKLDSI0wNu9cCAAAkCAAACkAAAAAAAAAAQAAAAAA8RQAAHVuaXZlcnNhbC9za2luX2N1c3RvbWl6YXRpb25fc2V0dGluZ3MueG1sUEsBAgAAFAACAAgAFKLDSHIJy00KEgAAKD4AABcAAAAAAAAAAAAAAAAAlB0AAHVuaXZlcnNhbC91bml2ZXJzYWwucG5nUEsBAgAAFAACAAgAFKLDSNejnGNLAAAAagAAABsAAAAAAAAAAQAAAAAA0y8AAHVuaXZlcnNhbC91bml2ZXJzYWwucG5nLnhtbFBLBQYAAAAACwALAEkDAABXMAAAAAA="/>
  <p:tag name="ISPRING_PRESENTATION_TITLE" val="述职报告PPT"/>
  <p:tag name="ISPRING_SCORM_ENDPOINT" val="&lt;endpoint&gt;&lt;enable&gt;0&lt;/enable&gt;&lt;lrs&gt;http://&lt;/lrs&gt;&lt;auth&gt;0&lt;/auth&gt;&lt;login&gt;&lt;/login&gt;&lt;password&gt;&lt;/password&gt;&lt;key&gt;&lt;/key&gt;&lt;name&gt;&lt;/name&gt;&lt;email&gt;&lt;/email&gt;&lt;/endpoint&gt;&#10;"/>
</p:tagLst>
</file>

<file path=ppt/tags/tag2.xml><?xml version="1.0" encoding="utf-8"?>
<p:tagLst xmlns:a="http://schemas.openxmlformats.org/drawingml/2006/main" xmlns:r="http://schemas.openxmlformats.org/officeDocument/2006/relationships" xmlns:p="http://schemas.openxmlformats.org/presentationml/2006/main">
  <p:tag name="MH" val="20160123113243"/>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123113243"/>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123113243"/>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123113243"/>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3"/>
</p:tagLst>
</file>

<file path=ppt/theme/theme1.xml><?xml version="1.0" encoding="utf-8"?>
<a:theme xmlns:a="http://schemas.openxmlformats.org/drawingml/2006/main" name="第一PPT，www.1ppt.com">
  <a:themeElements>
    <a:clrScheme name="自定义 105">
      <a:dk1>
        <a:sysClr val="windowText" lastClr="000000"/>
      </a:dk1>
      <a:lt1>
        <a:sysClr val="window" lastClr="FFFFFF"/>
      </a:lt1>
      <a:dk2>
        <a:srgbClr val="44546A"/>
      </a:dk2>
      <a:lt2>
        <a:srgbClr val="E7E6E6"/>
      </a:lt2>
      <a:accent1>
        <a:srgbClr val="EA4CAB"/>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443</TotalTime>
  <Words>4988</Words>
  <Application>Microsoft Office PowerPoint</Application>
  <PresentationFormat>全屏显示(16:9)</PresentationFormat>
  <Paragraphs>354</Paragraphs>
  <Slides>35</Slides>
  <Notes>27</Notes>
  <HiddenSlides>0</HiddenSlides>
  <MMClips>0</MMClips>
  <ScaleCrop>false</ScaleCrop>
  <HeadingPairs>
    <vt:vector size="4" baseType="variant">
      <vt:variant>
        <vt:lpstr>主题</vt:lpstr>
      </vt:variant>
      <vt:variant>
        <vt:i4>2</vt:i4>
      </vt:variant>
      <vt:variant>
        <vt:lpstr>幻灯片标题</vt:lpstr>
      </vt:variant>
      <vt:variant>
        <vt:i4>35</vt:i4>
      </vt:variant>
    </vt:vector>
  </HeadingPairs>
  <TitlesOfParts>
    <vt:vector size="37" baseType="lpstr">
      <vt:lpstr>第一PPT，www.1ppt.com</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dc:title>
  <dc:creator>第一PPT</dc:creator>
  <cp:keywords>www.1ppt.com</cp:keywords>
  <dc:description>www.1ppt.com</dc:description>
  <cp:lastModifiedBy>Windows User</cp:lastModifiedBy>
  <cp:revision>133</cp:revision>
  <dcterms:created xsi:type="dcterms:W3CDTF">2016-06-14T12:17:49Z</dcterms:created>
  <dcterms:modified xsi:type="dcterms:W3CDTF">2019-09-12T11:30:08Z</dcterms:modified>
</cp:coreProperties>
</file>